
<file path=[Content_Types].xml><?xml version="1.0" encoding="utf-8"?>
<Types xmlns="http://schemas.openxmlformats.org/package/2006/content-types">
  <Default Extension="doc" ContentType="application/msword"/>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84" r:id="rId5"/>
    <p:sldId id="319" r:id="rId6"/>
    <p:sldId id="592" r:id="rId7"/>
    <p:sldId id="630" r:id="rId8"/>
    <p:sldId id="620" r:id="rId9"/>
    <p:sldId id="490" r:id="rId10"/>
    <p:sldId id="621" r:id="rId11"/>
    <p:sldId id="632" r:id="rId12"/>
    <p:sldId id="629" r:id="rId13"/>
    <p:sldId id="647" r:id="rId14"/>
    <p:sldId id="649" r:id="rId15"/>
    <p:sldId id="648" r:id="rId16"/>
    <p:sldId id="668" r:id="rId17"/>
    <p:sldId id="669" r:id="rId18"/>
    <p:sldId id="631" r:id="rId19"/>
    <p:sldId id="653" r:id="rId20"/>
    <p:sldId id="654" r:id="rId21"/>
    <p:sldId id="670" r:id="rId22"/>
    <p:sldId id="623" r:id="rId23"/>
    <p:sldId id="659" r:id="rId24"/>
    <p:sldId id="635" r:id="rId25"/>
    <p:sldId id="671" r:id="rId26"/>
    <p:sldId id="330" r:id="rId27"/>
    <p:sldId id="290" r:id="rId28"/>
    <p:sldId id="666" r:id="rId29"/>
    <p:sldId id="667" r:id="rId30"/>
    <p:sldId id="628" r:id="rId31"/>
    <p:sldId id="644" r:id="rId32"/>
    <p:sldId id="646" r:id="rId33"/>
    <p:sldId id="651" r:id="rId34"/>
    <p:sldId id="642" r:id="rId35"/>
    <p:sldId id="652" r:id="rId36"/>
    <p:sldId id="672" r:id="rId37"/>
    <p:sldId id="656" r:id="rId38"/>
    <p:sldId id="673" r:id="rId39"/>
    <p:sldId id="657" r:id="rId40"/>
  </p:sldIdLst>
  <p:sldSz cx="12192000" cy="6858000"/>
  <p:notesSz cx="6858000" cy="9144000"/>
  <p:defaultTex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CC33"/>
    <a:srgbClr val="FF66FF"/>
    <a:srgbClr val="FFFFFF"/>
    <a:srgbClr val="FF6600"/>
    <a:srgbClr val="663300"/>
    <a:srgbClr val="FF93B7"/>
    <a:srgbClr val="FCA904"/>
    <a:srgbClr val="FFCC00"/>
    <a:srgbClr val="F2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F67D2-1C39-4B85-A402-9E720EFA7C20}" v="1450" dt="2021-04-21T03:30:20.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2" autoAdjust="0"/>
    <p:restoredTop sz="91774" autoAdjust="0"/>
  </p:normalViewPr>
  <p:slideViewPr>
    <p:cSldViewPr>
      <p:cViewPr varScale="1">
        <p:scale>
          <a:sx n="104" d="100"/>
          <a:sy n="104" d="100"/>
        </p:scale>
        <p:origin x="810"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 Candace" userId="bc13349b-03ef-4b71-8ee4-a941a4a67ec9" providerId="ADAL" clId="{962F67D2-1C39-4B85-A402-9E720EFA7C20}"/>
    <pc:docChg chg="undo custSel modSld">
      <pc:chgData name="Chan, Candace" userId="bc13349b-03ef-4b71-8ee4-a941a4a67ec9" providerId="ADAL" clId="{962F67D2-1C39-4B85-A402-9E720EFA7C20}" dt="2021-04-21T03:30:20.864" v="2032" actId="20577"/>
      <pc:docMkLst>
        <pc:docMk/>
      </pc:docMkLst>
      <pc:sldChg chg="modSp mod modNotesTx">
        <pc:chgData name="Chan, Candace" userId="bc13349b-03ef-4b71-8ee4-a941a4a67ec9" providerId="ADAL" clId="{962F67D2-1C39-4B85-A402-9E720EFA7C20}" dt="2021-04-21T03:08:48.224" v="1252" actId="13926"/>
        <pc:sldMkLst>
          <pc:docMk/>
          <pc:sldMk cId="0" sldId="330"/>
        </pc:sldMkLst>
        <pc:spChg chg="mod">
          <ac:chgData name="Chan, Candace" userId="bc13349b-03ef-4b71-8ee4-a941a4a67ec9" providerId="ADAL" clId="{962F67D2-1C39-4B85-A402-9E720EFA7C20}" dt="2021-04-21T03:06:17.195" v="1001" actId="13926"/>
          <ac:spMkLst>
            <pc:docMk/>
            <pc:sldMk cId="0" sldId="330"/>
            <ac:spMk id="13" creationId="{430ED7A9-72D0-4FED-B730-DEB79A80852A}"/>
          </ac:spMkLst>
        </pc:spChg>
        <pc:spChg chg="mod">
          <ac:chgData name="Chan, Candace" userId="bc13349b-03ef-4b71-8ee4-a941a4a67ec9" providerId="ADAL" clId="{962F67D2-1C39-4B85-A402-9E720EFA7C20}" dt="2021-04-21T03:08:48.224" v="1252" actId="13926"/>
          <ac:spMkLst>
            <pc:docMk/>
            <pc:sldMk cId="0" sldId="330"/>
            <ac:spMk id="14" creationId="{83776E88-3243-4D5F-93A0-61D55A98A305}"/>
          </ac:spMkLst>
        </pc:spChg>
        <pc:spChg chg="mod">
          <ac:chgData name="Chan, Candace" userId="bc13349b-03ef-4b71-8ee4-a941a4a67ec9" providerId="ADAL" clId="{962F67D2-1C39-4B85-A402-9E720EFA7C20}" dt="2021-04-21T03:06:49.478" v="1058" actId="20577"/>
          <ac:spMkLst>
            <pc:docMk/>
            <pc:sldMk cId="0" sldId="330"/>
            <ac:spMk id="19467" creationId="{3EC166C9-2012-4CBC-9DDC-5E7D2EBC69B7}"/>
          </ac:spMkLst>
        </pc:spChg>
      </pc:sldChg>
      <pc:sldChg chg="modSp mod">
        <pc:chgData name="Chan, Candace" userId="bc13349b-03ef-4b71-8ee4-a941a4a67ec9" providerId="ADAL" clId="{962F67D2-1C39-4B85-A402-9E720EFA7C20}" dt="2021-04-21T02:28:58.896" v="114" actId="13926"/>
        <pc:sldMkLst>
          <pc:docMk/>
          <pc:sldMk cId="4186957268" sldId="490"/>
        </pc:sldMkLst>
        <pc:spChg chg="mod">
          <ac:chgData name="Chan, Candace" userId="bc13349b-03ef-4b71-8ee4-a941a4a67ec9" providerId="ADAL" clId="{962F67D2-1C39-4B85-A402-9E720EFA7C20}" dt="2021-04-21T02:28:58.896" v="114" actId="13926"/>
          <ac:spMkLst>
            <pc:docMk/>
            <pc:sldMk cId="4186957268" sldId="490"/>
            <ac:spMk id="22" creationId="{95DA706B-8960-4745-9D77-E4D016158C49}"/>
          </ac:spMkLst>
        </pc:spChg>
      </pc:sldChg>
      <pc:sldChg chg="modSp mod modNotesTx">
        <pc:chgData name="Chan, Candace" userId="bc13349b-03ef-4b71-8ee4-a941a4a67ec9" providerId="ADAL" clId="{962F67D2-1C39-4B85-A402-9E720EFA7C20}" dt="2021-04-21T02:29:06.006" v="136" actId="20577"/>
        <pc:sldMkLst>
          <pc:docMk/>
          <pc:sldMk cId="3838935515" sldId="620"/>
        </pc:sldMkLst>
        <pc:spChg chg="mod">
          <ac:chgData name="Chan, Candace" userId="bc13349b-03ef-4b71-8ee4-a941a4a67ec9" providerId="ADAL" clId="{962F67D2-1C39-4B85-A402-9E720EFA7C20}" dt="2021-04-21T02:27:46.367" v="99" actId="13926"/>
          <ac:spMkLst>
            <pc:docMk/>
            <pc:sldMk cId="3838935515" sldId="620"/>
            <ac:spMk id="23" creationId="{226BBFCB-68EE-47BB-B984-FCA3215E7181}"/>
          </ac:spMkLst>
        </pc:spChg>
      </pc:sldChg>
      <pc:sldChg chg="modSp modNotesTx">
        <pc:chgData name="Chan, Candace" userId="bc13349b-03ef-4b71-8ee4-a941a4a67ec9" providerId="ADAL" clId="{962F67D2-1C39-4B85-A402-9E720EFA7C20}" dt="2021-04-21T02:35:09.931" v="277" actId="20577"/>
        <pc:sldMkLst>
          <pc:docMk/>
          <pc:sldMk cId="1194431248" sldId="621"/>
        </pc:sldMkLst>
        <pc:spChg chg="mod">
          <ac:chgData name="Chan, Candace" userId="bc13349b-03ef-4b71-8ee4-a941a4a67ec9" providerId="ADAL" clId="{962F67D2-1C39-4B85-A402-9E720EFA7C20}" dt="2021-04-21T02:33:40.560" v="172" actId="13926"/>
          <ac:spMkLst>
            <pc:docMk/>
            <pc:sldMk cId="1194431248" sldId="621"/>
            <ac:spMk id="13" creationId="{17EE87D7-6BEC-43E6-ABEF-BA63F2BC359C}"/>
          </ac:spMkLst>
        </pc:spChg>
      </pc:sldChg>
      <pc:sldChg chg="modSp mod">
        <pc:chgData name="Chan, Candace" userId="bc13349b-03ef-4b71-8ee4-a941a4a67ec9" providerId="ADAL" clId="{962F67D2-1C39-4B85-A402-9E720EFA7C20}" dt="2021-04-21T02:30:27.804" v="160" actId="20577"/>
        <pc:sldMkLst>
          <pc:docMk/>
          <pc:sldMk cId="4114634643" sldId="628"/>
        </pc:sldMkLst>
        <pc:spChg chg="mod">
          <ac:chgData name="Chan, Candace" userId="bc13349b-03ef-4b71-8ee4-a941a4a67ec9" providerId="ADAL" clId="{962F67D2-1C39-4B85-A402-9E720EFA7C20}" dt="2021-04-21T02:30:27.804" v="160" actId="20577"/>
          <ac:spMkLst>
            <pc:docMk/>
            <pc:sldMk cId="4114634643" sldId="628"/>
            <ac:spMk id="13" creationId="{52C0A93E-88D2-45B4-862D-EC2543CB11CA}"/>
          </ac:spMkLst>
        </pc:spChg>
        <pc:spChg chg="mod">
          <ac:chgData name="Chan, Candace" userId="bc13349b-03ef-4b71-8ee4-a941a4a67ec9" providerId="ADAL" clId="{962F67D2-1C39-4B85-A402-9E720EFA7C20}" dt="2021-04-21T02:30:08.568" v="142" actId="1076"/>
          <ac:spMkLst>
            <pc:docMk/>
            <pc:sldMk cId="4114634643" sldId="628"/>
            <ac:spMk id="22" creationId="{78F8BF3A-460D-4A6F-9DC6-6FCF6E12CC87}"/>
          </ac:spMkLst>
        </pc:spChg>
        <pc:grpChg chg="mod">
          <ac:chgData name="Chan, Candace" userId="bc13349b-03ef-4b71-8ee4-a941a4a67ec9" providerId="ADAL" clId="{962F67D2-1C39-4B85-A402-9E720EFA7C20}" dt="2021-04-21T02:30:02.400" v="141" actId="1076"/>
          <ac:grpSpMkLst>
            <pc:docMk/>
            <pc:sldMk cId="4114634643" sldId="628"/>
            <ac:grpSpMk id="11" creationId="{E3244153-2571-4DBB-AF98-C2F99B90C61D}"/>
          </ac:grpSpMkLst>
        </pc:grpChg>
      </pc:sldChg>
      <pc:sldChg chg="modSp mod modNotesTx">
        <pc:chgData name="Chan, Candace" userId="bc13349b-03ef-4b71-8ee4-a941a4a67ec9" providerId="ADAL" clId="{962F67D2-1C39-4B85-A402-9E720EFA7C20}" dt="2021-04-21T02:23:10.080" v="82" actId="13926"/>
        <pc:sldMkLst>
          <pc:docMk/>
          <pc:sldMk cId="3397838151" sldId="630"/>
        </pc:sldMkLst>
        <pc:spChg chg="mod">
          <ac:chgData name="Chan, Candace" userId="bc13349b-03ef-4b71-8ee4-a941a4a67ec9" providerId="ADAL" clId="{962F67D2-1C39-4B85-A402-9E720EFA7C20}" dt="2021-04-21T02:23:10.080" v="82" actId="13926"/>
          <ac:spMkLst>
            <pc:docMk/>
            <pc:sldMk cId="3397838151" sldId="630"/>
            <ac:spMk id="32" creationId="{2052BE1C-B04A-4F9E-9392-49BBD04ABFA4}"/>
          </ac:spMkLst>
        </pc:spChg>
      </pc:sldChg>
      <pc:sldChg chg="modSp mod modNotesTx">
        <pc:chgData name="Chan, Candace" userId="bc13349b-03ef-4b71-8ee4-a941a4a67ec9" providerId="ADAL" clId="{962F67D2-1C39-4B85-A402-9E720EFA7C20}" dt="2021-04-21T03:28:57.521" v="2015" actId="20577"/>
        <pc:sldMkLst>
          <pc:docMk/>
          <pc:sldMk cId="1561766071" sldId="631"/>
        </pc:sldMkLst>
        <pc:spChg chg="mod">
          <ac:chgData name="Chan, Candace" userId="bc13349b-03ef-4b71-8ee4-a941a4a67ec9" providerId="ADAL" clId="{962F67D2-1C39-4B85-A402-9E720EFA7C20}" dt="2021-04-21T02:59:16.869" v="859" actId="13926"/>
          <ac:spMkLst>
            <pc:docMk/>
            <pc:sldMk cId="1561766071" sldId="631"/>
            <ac:spMk id="21" creationId="{301D7228-F1F7-4650-9217-A8E207B933DB}"/>
          </ac:spMkLst>
        </pc:spChg>
      </pc:sldChg>
      <pc:sldChg chg="modSp mod modNotesTx">
        <pc:chgData name="Chan, Candace" userId="bc13349b-03ef-4b71-8ee4-a941a4a67ec9" providerId="ADAL" clId="{962F67D2-1C39-4B85-A402-9E720EFA7C20}" dt="2021-04-21T02:52:14.048" v="618" actId="20577"/>
        <pc:sldMkLst>
          <pc:docMk/>
          <pc:sldMk cId="2602634679" sldId="632"/>
        </pc:sldMkLst>
        <pc:spChg chg="mod">
          <ac:chgData name="Chan, Candace" userId="bc13349b-03ef-4b71-8ee4-a941a4a67ec9" providerId="ADAL" clId="{962F67D2-1C39-4B85-A402-9E720EFA7C20}" dt="2021-04-21T02:47:34.749" v="451" actId="13926"/>
          <ac:spMkLst>
            <pc:docMk/>
            <pc:sldMk cId="2602634679" sldId="632"/>
            <ac:spMk id="15" creationId="{9B9E6F96-7D27-46BC-B508-8F1B80CB43C9}"/>
          </ac:spMkLst>
        </pc:spChg>
        <pc:spChg chg="mod">
          <ac:chgData name="Chan, Candace" userId="bc13349b-03ef-4b71-8ee4-a941a4a67ec9" providerId="ADAL" clId="{962F67D2-1C39-4B85-A402-9E720EFA7C20}" dt="2021-04-21T02:35:28.480" v="278" actId="115"/>
          <ac:spMkLst>
            <pc:docMk/>
            <pc:sldMk cId="2602634679" sldId="632"/>
            <ac:spMk id="17" creationId="{C2C94F3B-D9F9-4719-96B3-9137B9992D88}"/>
          </ac:spMkLst>
        </pc:spChg>
      </pc:sldChg>
      <pc:sldChg chg="modSp mod">
        <pc:chgData name="Chan, Candace" userId="bc13349b-03ef-4b71-8ee4-a941a4a67ec9" providerId="ADAL" clId="{962F67D2-1C39-4B85-A402-9E720EFA7C20}" dt="2021-04-21T03:09:08.367" v="1260"/>
        <pc:sldMkLst>
          <pc:docMk/>
          <pc:sldMk cId="1359261190" sldId="635"/>
        </pc:sldMkLst>
        <pc:spChg chg="mod">
          <ac:chgData name="Chan, Candace" userId="bc13349b-03ef-4b71-8ee4-a941a4a67ec9" providerId="ADAL" clId="{962F67D2-1C39-4B85-A402-9E720EFA7C20}" dt="2021-04-21T03:09:08.367" v="1260"/>
          <ac:spMkLst>
            <pc:docMk/>
            <pc:sldMk cId="1359261190" sldId="635"/>
            <ac:spMk id="15" creationId="{989F4AD7-DAF5-470D-BF3B-E077805587F7}"/>
          </ac:spMkLst>
        </pc:spChg>
      </pc:sldChg>
      <pc:sldChg chg="modSp mod">
        <pc:chgData name="Chan, Candace" userId="bc13349b-03ef-4b71-8ee4-a941a4a67ec9" providerId="ADAL" clId="{962F67D2-1C39-4B85-A402-9E720EFA7C20}" dt="2021-04-21T03:29:06.163" v="2016" actId="120"/>
        <pc:sldMkLst>
          <pc:docMk/>
          <pc:sldMk cId="284300507" sldId="642"/>
        </pc:sldMkLst>
        <pc:spChg chg="mod">
          <ac:chgData name="Chan, Candace" userId="bc13349b-03ef-4b71-8ee4-a941a4a67ec9" providerId="ADAL" clId="{962F67D2-1C39-4B85-A402-9E720EFA7C20}" dt="2021-04-21T03:29:06.163" v="2016" actId="120"/>
          <ac:spMkLst>
            <pc:docMk/>
            <pc:sldMk cId="284300507" sldId="642"/>
            <ac:spMk id="10" creationId="{5AB41607-A86A-4F09-8A1C-5D5FB0389B2B}"/>
          </ac:spMkLst>
        </pc:spChg>
      </pc:sldChg>
      <pc:sldChg chg="modSp mod">
        <pc:chgData name="Chan, Candace" userId="bc13349b-03ef-4b71-8ee4-a941a4a67ec9" providerId="ADAL" clId="{962F67D2-1C39-4B85-A402-9E720EFA7C20}" dt="2021-04-21T02:43:54.071" v="449" actId="20577"/>
        <pc:sldMkLst>
          <pc:docMk/>
          <pc:sldMk cId="2885284447" sldId="646"/>
        </pc:sldMkLst>
        <pc:spChg chg="mod">
          <ac:chgData name="Chan, Candace" userId="bc13349b-03ef-4b71-8ee4-a941a4a67ec9" providerId="ADAL" clId="{962F67D2-1C39-4B85-A402-9E720EFA7C20}" dt="2021-04-21T02:43:54.071" v="449" actId="20577"/>
          <ac:spMkLst>
            <pc:docMk/>
            <pc:sldMk cId="2885284447" sldId="646"/>
            <ac:spMk id="18" creationId="{34531312-A156-46CE-9A83-6C3242864C71}"/>
          </ac:spMkLst>
        </pc:spChg>
      </pc:sldChg>
      <pc:sldChg chg="modNotesTx">
        <pc:chgData name="Chan, Candace" userId="bc13349b-03ef-4b71-8ee4-a941a4a67ec9" providerId="ADAL" clId="{962F67D2-1C39-4B85-A402-9E720EFA7C20}" dt="2021-04-21T03:27:10.543" v="1899" actId="20577"/>
        <pc:sldMkLst>
          <pc:docMk/>
          <pc:sldMk cId="2406154386" sldId="648"/>
        </pc:sldMkLst>
      </pc:sldChg>
      <pc:sldChg chg="modNotesTx">
        <pc:chgData name="Chan, Candace" userId="bc13349b-03ef-4b71-8ee4-a941a4a67ec9" providerId="ADAL" clId="{962F67D2-1C39-4B85-A402-9E720EFA7C20}" dt="2021-04-21T03:30:20.864" v="2032" actId="20577"/>
        <pc:sldMkLst>
          <pc:docMk/>
          <pc:sldMk cId="3075339466" sldId="653"/>
        </pc:sldMkLst>
      </pc:sldChg>
      <pc:sldChg chg="modSp mod">
        <pc:chgData name="Chan, Candace" userId="bc13349b-03ef-4b71-8ee4-a941a4a67ec9" providerId="ADAL" clId="{962F67D2-1C39-4B85-A402-9E720EFA7C20}" dt="2021-04-21T03:12:32.678" v="1283" actId="123"/>
        <pc:sldMkLst>
          <pc:docMk/>
          <pc:sldMk cId="1741001055" sldId="656"/>
        </pc:sldMkLst>
        <pc:spChg chg="mod">
          <ac:chgData name="Chan, Candace" userId="bc13349b-03ef-4b71-8ee4-a941a4a67ec9" providerId="ADAL" clId="{962F67D2-1C39-4B85-A402-9E720EFA7C20}" dt="2021-04-21T03:12:32.678" v="1283" actId="123"/>
          <ac:spMkLst>
            <pc:docMk/>
            <pc:sldMk cId="1741001055" sldId="656"/>
            <ac:spMk id="20" creationId="{A18569AD-EB0E-4D28-B6A1-12175B013354}"/>
          </ac:spMkLst>
        </pc:spChg>
      </pc:sldChg>
      <pc:sldChg chg="modSp mod modNotesTx">
        <pc:chgData name="Chan, Candace" userId="bc13349b-03ef-4b71-8ee4-a941a4a67ec9" providerId="ADAL" clId="{962F67D2-1C39-4B85-A402-9E720EFA7C20}" dt="2021-04-21T03:24:42.844" v="1825" actId="20577"/>
        <pc:sldMkLst>
          <pc:docMk/>
          <pc:sldMk cId="1821979901" sldId="657"/>
        </pc:sldMkLst>
        <pc:spChg chg="mod">
          <ac:chgData name="Chan, Candace" userId="bc13349b-03ef-4b71-8ee4-a941a4a67ec9" providerId="ADAL" clId="{962F67D2-1C39-4B85-A402-9E720EFA7C20}" dt="2021-04-21T03:17:10.514" v="1393"/>
          <ac:spMkLst>
            <pc:docMk/>
            <pc:sldMk cId="1821979901" sldId="657"/>
            <ac:spMk id="28" creationId="{A18569AD-EB0E-4D28-B6A1-12175B013354}"/>
          </ac:spMkLst>
        </pc:spChg>
      </pc:sldChg>
      <pc:sldChg chg="modSp mod modAnim">
        <pc:chgData name="Chan, Candace" userId="bc13349b-03ef-4b71-8ee4-a941a4a67ec9" providerId="ADAL" clId="{962F67D2-1C39-4B85-A402-9E720EFA7C20}" dt="2021-04-21T03:11:26.517" v="1272" actId="20577"/>
        <pc:sldMkLst>
          <pc:docMk/>
          <pc:sldMk cId="2808015493" sldId="666"/>
        </pc:sldMkLst>
        <pc:spChg chg="mod">
          <ac:chgData name="Chan, Candace" userId="bc13349b-03ef-4b71-8ee4-a941a4a67ec9" providerId="ADAL" clId="{962F67D2-1C39-4B85-A402-9E720EFA7C20}" dt="2021-04-21T03:11:19.145" v="1271" actId="123"/>
          <ac:spMkLst>
            <pc:docMk/>
            <pc:sldMk cId="2808015493" sldId="666"/>
            <ac:spMk id="20" creationId="{52C0A93E-88D2-45B4-862D-EC2543CB11CA}"/>
          </ac:spMkLst>
        </pc:spChg>
      </pc:sldChg>
      <pc:sldChg chg="modSp">
        <pc:chgData name="Chan, Candace" userId="bc13349b-03ef-4b71-8ee4-a941a4a67ec9" providerId="ADAL" clId="{962F67D2-1C39-4B85-A402-9E720EFA7C20}" dt="2021-04-21T02:25:27.835" v="97"/>
        <pc:sldMkLst>
          <pc:docMk/>
          <pc:sldMk cId="2504416431" sldId="667"/>
        </pc:sldMkLst>
        <pc:spChg chg="mod">
          <ac:chgData name="Chan, Candace" userId="bc13349b-03ef-4b71-8ee4-a941a4a67ec9" providerId="ADAL" clId="{962F67D2-1C39-4B85-A402-9E720EFA7C20}" dt="2021-04-21T02:25:27.835" v="97"/>
          <ac:spMkLst>
            <pc:docMk/>
            <pc:sldMk cId="2504416431" sldId="667"/>
            <ac:spMk id="20" creationId="{52C0A93E-88D2-45B4-862D-EC2543CB11CA}"/>
          </ac:spMkLst>
        </pc:spChg>
      </pc:sldChg>
      <pc:sldChg chg="modSp mod modNotesTx">
        <pc:chgData name="Chan, Candace" userId="bc13349b-03ef-4b71-8ee4-a941a4a67ec9" providerId="ADAL" clId="{962F67D2-1C39-4B85-A402-9E720EFA7C20}" dt="2021-04-21T02:56:17.249" v="761" actId="20577"/>
        <pc:sldMkLst>
          <pc:docMk/>
          <pc:sldMk cId="3825918033" sldId="668"/>
        </pc:sldMkLst>
        <pc:spChg chg="mod">
          <ac:chgData name="Chan, Candace" userId="bc13349b-03ef-4b71-8ee4-a941a4a67ec9" providerId="ADAL" clId="{962F67D2-1C39-4B85-A402-9E720EFA7C20}" dt="2021-04-21T02:55:15.377" v="625" actId="13926"/>
          <ac:spMkLst>
            <pc:docMk/>
            <pc:sldMk cId="3825918033" sldId="668"/>
            <ac:spMk id="17" creationId="{955B6382-BCF1-4F04-84D0-3F21DC9B63AF}"/>
          </ac:spMkLst>
        </pc:spChg>
        <pc:spChg chg="mod">
          <ac:chgData name="Chan, Candace" userId="bc13349b-03ef-4b71-8ee4-a941a4a67ec9" providerId="ADAL" clId="{962F67D2-1C39-4B85-A402-9E720EFA7C20}" dt="2021-04-21T02:53:33.433" v="619" actId="13926"/>
          <ac:spMkLst>
            <pc:docMk/>
            <pc:sldMk cId="3825918033" sldId="668"/>
            <ac:spMk id="39" creationId="{DE150115-27F7-475C-A12A-B34E642DC5FC}"/>
          </ac:spMkLst>
        </pc:spChg>
        <pc:picChg chg="mod">
          <ac:chgData name="Chan, Candace" userId="bc13349b-03ef-4b71-8ee4-a941a4a67ec9" providerId="ADAL" clId="{962F67D2-1C39-4B85-A402-9E720EFA7C20}" dt="2021-04-21T02:56:00.456" v="716" actId="1076"/>
          <ac:picMkLst>
            <pc:docMk/>
            <pc:sldMk cId="3825918033" sldId="668"/>
            <ac:picMk id="6148" creationId="{B23991B8-C1C4-463F-97CE-E767D9797F34}"/>
          </ac:picMkLst>
        </pc:picChg>
      </pc:sldChg>
      <pc:sldChg chg="modSp mod modNotesTx">
        <pc:chgData name="Chan, Candace" userId="bc13349b-03ef-4b71-8ee4-a941a4a67ec9" providerId="ADAL" clId="{962F67D2-1C39-4B85-A402-9E720EFA7C20}" dt="2021-04-21T02:58:14.459" v="858" actId="20577"/>
        <pc:sldMkLst>
          <pc:docMk/>
          <pc:sldMk cId="2244687204" sldId="669"/>
        </pc:sldMkLst>
        <pc:spChg chg="mod">
          <ac:chgData name="Chan, Candace" userId="bc13349b-03ef-4b71-8ee4-a941a4a67ec9" providerId="ADAL" clId="{962F67D2-1C39-4B85-A402-9E720EFA7C20}" dt="2021-04-21T02:56:33.552" v="762" actId="13926"/>
          <ac:spMkLst>
            <pc:docMk/>
            <pc:sldMk cId="2244687204" sldId="669"/>
            <ac:spMk id="17" creationId="{955B6382-BCF1-4F04-84D0-3F21DC9B63AF}"/>
          </ac:spMkLst>
        </pc:spChg>
        <pc:spChg chg="mod">
          <ac:chgData name="Chan, Candace" userId="bc13349b-03ef-4b71-8ee4-a941a4a67ec9" providerId="ADAL" clId="{962F67D2-1C39-4B85-A402-9E720EFA7C20}" dt="2021-04-21T02:56:41.176" v="768" actId="13926"/>
          <ac:spMkLst>
            <pc:docMk/>
            <pc:sldMk cId="2244687204" sldId="669"/>
            <ac:spMk id="24" creationId="{66A073C6-F516-416A-AFAA-896C657AD126}"/>
          </ac:spMkLst>
        </pc:spChg>
        <pc:spChg chg="mod">
          <ac:chgData name="Chan, Candace" userId="bc13349b-03ef-4b71-8ee4-a941a4a67ec9" providerId="ADAL" clId="{962F67D2-1C39-4B85-A402-9E720EFA7C20}" dt="2021-04-21T02:58:14.459" v="858" actId="20577"/>
          <ac:spMkLst>
            <pc:docMk/>
            <pc:sldMk cId="2244687204" sldId="669"/>
            <ac:spMk id="45" creationId="{4142C33C-005C-4659-AC44-30998D5629EE}"/>
          </ac:spMkLst>
        </pc:spChg>
      </pc:sldChg>
      <pc:sldChg chg="modSp mod">
        <pc:chgData name="Chan, Candace" userId="bc13349b-03ef-4b71-8ee4-a941a4a67ec9" providerId="ADAL" clId="{962F67D2-1C39-4B85-A402-9E720EFA7C20}" dt="2021-04-21T03:10:16.753" v="1261" actId="123"/>
        <pc:sldMkLst>
          <pc:docMk/>
          <pc:sldMk cId="1416364470" sldId="672"/>
        </pc:sldMkLst>
        <pc:spChg chg="mod">
          <ac:chgData name="Chan, Candace" userId="bc13349b-03ef-4b71-8ee4-a941a4a67ec9" providerId="ADAL" clId="{962F67D2-1C39-4B85-A402-9E720EFA7C20}" dt="2021-04-21T03:10:16.753" v="1261" actId="123"/>
          <ac:spMkLst>
            <pc:docMk/>
            <pc:sldMk cId="1416364470" sldId="672"/>
            <ac:spMk id="28" creationId="{8B81E123-4935-411A-9A47-C6399F8D46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E56CB7-454E-4E1F-B87F-C0DC5A8A1C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43F2823E-E00D-4446-8265-EADF1124E4E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EE759CD5-00F0-425F-94F0-541EB0862C59}" type="datetimeFigureOut">
              <a:rPr lang="en-US"/>
              <a:pPr>
                <a:defRPr/>
              </a:pPr>
              <a:t>4/26/2021</a:t>
            </a:fld>
            <a:endParaRPr lang="en-US"/>
          </a:p>
        </p:txBody>
      </p:sp>
      <p:sp>
        <p:nvSpPr>
          <p:cNvPr id="4" name="Slide Image Placeholder 3">
            <a:extLst>
              <a:ext uri="{FF2B5EF4-FFF2-40B4-BE49-F238E27FC236}">
                <a16:creationId xmlns:a16="http://schemas.microsoft.com/office/drawing/2014/main" id="{8FA191D6-148F-48B4-AAD6-6A4F5F4D328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019DD4B-E7AB-4465-BDF3-28D879FCFA5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571C43D-F750-48B8-BA05-D691F3EDAA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5AAB6BC9-5109-466B-AF59-011A3BE316A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6806B927-98A4-44A6-98AC-3F3324CEF4D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473EFE5-5F02-4A7A-8631-08694C9B58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E74D1FC-E1E9-4885-B9A5-DDAD3610EA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新細明體" panose="02020500000000000000" pitchFamily="18" charset="-120"/>
            </a:endParaRPr>
          </a:p>
        </p:txBody>
      </p:sp>
      <p:sp>
        <p:nvSpPr>
          <p:cNvPr id="4100" name="Slide Number Placeholder 3">
            <a:extLst>
              <a:ext uri="{FF2B5EF4-FFF2-40B4-BE49-F238E27FC236}">
                <a16:creationId xmlns:a16="http://schemas.microsoft.com/office/drawing/2014/main" id="{9CC062F8-8D7B-4F73-9579-91FB5702C6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b="1">
                <a:solidFill>
                  <a:schemeClr val="tx1"/>
                </a:solidFill>
                <a:latin typeface="Arial" panose="020B0604020202020204" pitchFamily="34" charset="0"/>
                <a:ea typeface="新細明體" panose="02020500000000000000" pitchFamily="18" charset="-120"/>
              </a:defRPr>
            </a:lvl1pPr>
            <a:lvl2pPr marL="742950" indent="-285750">
              <a:defRPr kumimoji="1" b="1">
                <a:solidFill>
                  <a:schemeClr val="tx1"/>
                </a:solidFill>
                <a:latin typeface="Arial" panose="020B0604020202020204" pitchFamily="34" charset="0"/>
                <a:ea typeface="新細明體" panose="02020500000000000000" pitchFamily="18" charset="-120"/>
              </a:defRPr>
            </a:lvl2pPr>
            <a:lvl3pPr marL="1143000" indent="-228600">
              <a:defRPr kumimoji="1" b="1">
                <a:solidFill>
                  <a:schemeClr val="tx1"/>
                </a:solidFill>
                <a:latin typeface="Arial" panose="020B0604020202020204" pitchFamily="34" charset="0"/>
                <a:ea typeface="新細明體" panose="02020500000000000000" pitchFamily="18" charset="-120"/>
              </a:defRPr>
            </a:lvl3pPr>
            <a:lvl4pPr marL="1600200" indent="-228600">
              <a:defRPr kumimoji="1" b="1">
                <a:solidFill>
                  <a:schemeClr val="tx1"/>
                </a:solidFill>
                <a:latin typeface="Arial" panose="020B0604020202020204" pitchFamily="34" charset="0"/>
                <a:ea typeface="新細明體" panose="02020500000000000000" pitchFamily="18" charset="-120"/>
              </a:defRPr>
            </a:lvl4pPr>
            <a:lvl5pPr marL="2057400" indent="-228600">
              <a:defRPr kumimoji="1" b="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新細明體" panose="02020500000000000000" pitchFamily="18" charset="-120"/>
              </a:defRPr>
            </a:lvl9pPr>
          </a:lstStyle>
          <a:p>
            <a:fld id="{B7758790-B082-4F4F-B76E-1517604BC9C4}"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10</a:t>
            </a:fld>
            <a:endParaRPr lang="en-US"/>
          </a:p>
        </p:txBody>
      </p:sp>
    </p:spTree>
    <p:extLst>
      <p:ext uri="{BB962C8B-B14F-4D97-AF65-F5344CB8AC3E}">
        <p14:creationId xmlns:p14="http://schemas.microsoft.com/office/powerpoint/2010/main" val="2316544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11</a:t>
            </a:fld>
            <a:endParaRPr lang="en-US"/>
          </a:p>
        </p:txBody>
      </p:sp>
    </p:spTree>
    <p:extLst>
      <p:ext uri="{BB962C8B-B14F-4D97-AF65-F5344CB8AC3E}">
        <p14:creationId xmlns:p14="http://schemas.microsoft.com/office/powerpoint/2010/main" val="3308539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zh-TW" dirty="0"/>
            </a:b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12</a:t>
            </a:fld>
            <a:endParaRPr lang="en-US"/>
          </a:p>
        </p:txBody>
      </p:sp>
    </p:spTree>
    <p:extLst>
      <p:ext uri="{BB962C8B-B14F-4D97-AF65-F5344CB8AC3E}">
        <p14:creationId xmlns:p14="http://schemas.microsoft.com/office/powerpoint/2010/main" val="4065800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13</a:t>
            </a:fld>
            <a:endParaRPr lang="en-US"/>
          </a:p>
        </p:txBody>
      </p:sp>
    </p:spTree>
    <p:extLst>
      <p:ext uri="{BB962C8B-B14F-4D97-AF65-F5344CB8AC3E}">
        <p14:creationId xmlns:p14="http://schemas.microsoft.com/office/powerpoint/2010/main" val="138463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altLang="zh-TW" dirty="0">
                <a:highlight>
                  <a:srgbClr val="FFFF00"/>
                </a:highlight>
              </a:rPr>
            </a:br>
            <a:endParaRPr lang="zh-TW" altLang="zh-HK" sz="1200" dirty="0">
              <a:highlight>
                <a:srgbClr val="FFFF00"/>
              </a:highligh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14</a:t>
            </a:fld>
            <a:endParaRPr lang="en-US"/>
          </a:p>
        </p:txBody>
      </p:sp>
    </p:spTree>
    <p:extLst>
      <p:ext uri="{BB962C8B-B14F-4D97-AF65-F5344CB8AC3E}">
        <p14:creationId xmlns:p14="http://schemas.microsoft.com/office/powerpoint/2010/main" val="368842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15</a:t>
            </a:fld>
            <a:endParaRPr lang="en-US"/>
          </a:p>
        </p:txBody>
      </p:sp>
    </p:spTree>
    <p:extLst>
      <p:ext uri="{BB962C8B-B14F-4D97-AF65-F5344CB8AC3E}">
        <p14:creationId xmlns:p14="http://schemas.microsoft.com/office/powerpoint/2010/main" val="1037925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16</a:t>
            </a:fld>
            <a:endParaRPr lang="en-US"/>
          </a:p>
        </p:txBody>
      </p:sp>
    </p:spTree>
    <p:extLst>
      <p:ext uri="{BB962C8B-B14F-4D97-AF65-F5344CB8AC3E}">
        <p14:creationId xmlns:p14="http://schemas.microsoft.com/office/powerpoint/2010/main" val="422634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17</a:t>
            </a:fld>
            <a:endParaRPr lang="en-US"/>
          </a:p>
        </p:txBody>
      </p:sp>
    </p:spTree>
    <p:extLst>
      <p:ext uri="{BB962C8B-B14F-4D97-AF65-F5344CB8AC3E}">
        <p14:creationId xmlns:p14="http://schemas.microsoft.com/office/powerpoint/2010/main" val="187066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18</a:t>
            </a:fld>
            <a:endParaRPr lang="en-US"/>
          </a:p>
        </p:txBody>
      </p:sp>
    </p:spTree>
    <p:extLst>
      <p:ext uri="{BB962C8B-B14F-4D97-AF65-F5344CB8AC3E}">
        <p14:creationId xmlns:p14="http://schemas.microsoft.com/office/powerpoint/2010/main" val="1037080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19</a:t>
            </a:fld>
            <a:endParaRPr lang="en-US"/>
          </a:p>
        </p:txBody>
      </p:sp>
    </p:spTree>
    <p:extLst>
      <p:ext uri="{BB962C8B-B14F-4D97-AF65-F5344CB8AC3E}">
        <p14:creationId xmlns:p14="http://schemas.microsoft.com/office/powerpoint/2010/main" val="112941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1" dirty="0">
              <a:solidFill>
                <a:srgbClr val="0070C0"/>
              </a:solidFill>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5"/>
          </p:nvPr>
        </p:nvSpPr>
        <p:spPr/>
        <p:txBody>
          <a:bodyPr/>
          <a:lstStyle/>
          <a:p>
            <a:pPr>
              <a:defRPr/>
            </a:pPr>
            <a:fld id="{6806B927-98A4-44A6-98AC-3F3324CEF4DA}" type="slidenum">
              <a:rPr lang="en-US" smtClean="0"/>
              <a:pPr>
                <a:defRPr/>
              </a:pPr>
              <a:t>2</a:t>
            </a:fld>
            <a:endParaRPr lang="en-US"/>
          </a:p>
        </p:txBody>
      </p:sp>
    </p:spTree>
    <p:extLst>
      <p:ext uri="{BB962C8B-B14F-4D97-AF65-F5344CB8AC3E}">
        <p14:creationId xmlns:p14="http://schemas.microsoft.com/office/powerpoint/2010/main" val="4273898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20</a:t>
            </a:fld>
            <a:endParaRPr lang="en-US"/>
          </a:p>
        </p:txBody>
      </p:sp>
    </p:spTree>
    <p:extLst>
      <p:ext uri="{BB962C8B-B14F-4D97-AF65-F5344CB8AC3E}">
        <p14:creationId xmlns:p14="http://schemas.microsoft.com/office/powerpoint/2010/main" val="2769423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21</a:t>
            </a:fld>
            <a:endParaRPr lang="en-US"/>
          </a:p>
        </p:txBody>
      </p:sp>
    </p:spTree>
    <p:extLst>
      <p:ext uri="{BB962C8B-B14F-4D97-AF65-F5344CB8AC3E}">
        <p14:creationId xmlns:p14="http://schemas.microsoft.com/office/powerpoint/2010/main" val="2012600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22</a:t>
            </a:fld>
            <a:endParaRPr lang="en-US"/>
          </a:p>
        </p:txBody>
      </p:sp>
    </p:spTree>
    <p:extLst>
      <p:ext uri="{BB962C8B-B14F-4D97-AF65-F5344CB8AC3E}">
        <p14:creationId xmlns:p14="http://schemas.microsoft.com/office/powerpoint/2010/main" val="2644621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23</a:t>
            </a:fld>
            <a:endParaRPr lang="en-US"/>
          </a:p>
        </p:txBody>
      </p:sp>
    </p:spTree>
    <p:extLst>
      <p:ext uri="{BB962C8B-B14F-4D97-AF65-F5344CB8AC3E}">
        <p14:creationId xmlns:p14="http://schemas.microsoft.com/office/powerpoint/2010/main" val="3908596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931EB33-039E-46F8-A7A8-D4AFEC1D3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103BE695-23C2-43A6-B155-036F311671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新細明體" panose="02020500000000000000" pitchFamily="18" charset="-120"/>
            </a:endParaRPr>
          </a:p>
        </p:txBody>
      </p:sp>
      <p:sp>
        <p:nvSpPr>
          <p:cNvPr id="22532" name="Slide Number Placeholder 3">
            <a:extLst>
              <a:ext uri="{FF2B5EF4-FFF2-40B4-BE49-F238E27FC236}">
                <a16:creationId xmlns:a16="http://schemas.microsoft.com/office/drawing/2014/main" id="{9CD5EDD1-F94C-4C53-874D-96FECC5EDC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628D8EE0-48BA-43D4-9D68-96DF5DA0E131}" type="slidenum">
              <a:rPr lang="en-GB" altLang="zh-HK" smtClean="0">
                <a:solidFill>
                  <a:srgbClr val="000000"/>
                </a:solidFill>
              </a:rPr>
              <a:pPr>
                <a:spcBef>
                  <a:spcPct val="0"/>
                </a:spcBef>
              </a:pPr>
              <a:t>24</a:t>
            </a:fld>
            <a:endParaRPr lang="en-GB" altLang="zh-HK">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25</a:t>
            </a:fld>
            <a:endParaRPr lang="en-US"/>
          </a:p>
        </p:txBody>
      </p:sp>
    </p:spTree>
    <p:extLst>
      <p:ext uri="{BB962C8B-B14F-4D97-AF65-F5344CB8AC3E}">
        <p14:creationId xmlns:p14="http://schemas.microsoft.com/office/powerpoint/2010/main" val="3122488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26</a:t>
            </a:fld>
            <a:endParaRPr lang="en-US"/>
          </a:p>
        </p:txBody>
      </p:sp>
    </p:spTree>
    <p:extLst>
      <p:ext uri="{BB962C8B-B14F-4D97-AF65-F5344CB8AC3E}">
        <p14:creationId xmlns:p14="http://schemas.microsoft.com/office/powerpoint/2010/main" val="2024558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27</a:t>
            </a:fld>
            <a:endParaRPr lang="en-US"/>
          </a:p>
        </p:txBody>
      </p:sp>
    </p:spTree>
    <p:extLst>
      <p:ext uri="{BB962C8B-B14F-4D97-AF65-F5344CB8AC3E}">
        <p14:creationId xmlns:p14="http://schemas.microsoft.com/office/powerpoint/2010/main" val="919923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28</a:t>
            </a:fld>
            <a:endParaRPr lang="en-US"/>
          </a:p>
        </p:txBody>
      </p:sp>
    </p:spTree>
    <p:extLst>
      <p:ext uri="{BB962C8B-B14F-4D97-AF65-F5344CB8AC3E}">
        <p14:creationId xmlns:p14="http://schemas.microsoft.com/office/powerpoint/2010/main" val="1052112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29</a:t>
            </a:fld>
            <a:endParaRPr lang="en-US"/>
          </a:p>
        </p:txBody>
      </p:sp>
    </p:spTree>
    <p:extLst>
      <p:ext uri="{BB962C8B-B14F-4D97-AF65-F5344CB8AC3E}">
        <p14:creationId xmlns:p14="http://schemas.microsoft.com/office/powerpoint/2010/main" val="108822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a:t>
            </a:fld>
            <a:endParaRPr lang="en-US"/>
          </a:p>
        </p:txBody>
      </p:sp>
    </p:spTree>
    <p:extLst>
      <p:ext uri="{BB962C8B-B14F-4D97-AF65-F5344CB8AC3E}">
        <p14:creationId xmlns:p14="http://schemas.microsoft.com/office/powerpoint/2010/main" val="515857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30</a:t>
            </a:fld>
            <a:endParaRPr lang="en-US"/>
          </a:p>
        </p:txBody>
      </p:sp>
    </p:spTree>
    <p:extLst>
      <p:ext uri="{BB962C8B-B14F-4D97-AF65-F5344CB8AC3E}">
        <p14:creationId xmlns:p14="http://schemas.microsoft.com/office/powerpoint/2010/main" val="280850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31</a:t>
            </a:fld>
            <a:endParaRPr lang="en-US"/>
          </a:p>
        </p:txBody>
      </p:sp>
    </p:spTree>
    <p:extLst>
      <p:ext uri="{BB962C8B-B14F-4D97-AF65-F5344CB8AC3E}">
        <p14:creationId xmlns:p14="http://schemas.microsoft.com/office/powerpoint/2010/main" val="1827594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32</a:t>
            </a:fld>
            <a:endParaRPr lang="en-US"/>
          </a:p>
        </p:txBody>
      </p:sp>
    </p:spTree>
    <p:extLst>
      <p:ext uri="{BB962C8B-B14F-4D97-AF65-F5344CB8AC3E}">
        <p14:creationId xmlns:p14="http://schemas.microsoft.com/office/powerpoint/2010/main" val="274081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33</a:t>
            </a:fld>
            <a:endParaRPr lang="en-US"/>
          </a:p>
        </p:txBody>
      </p:sp>
    </p:spTree>
    <p:extLst>
      <p:ext uri="{BB962C8B-B14F-4D97-AF65-F5344CB8AC3E}">
        <p14:creationId xmlns:p14="http://schemas.microsoft.com/office/powerpoint/2010/main" val="1100369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34</a:t>
            </a:fld>
            <a:endParaRPr lang="en-US"/>
          </a:p>
        </p:txBody>
      </p:sp>
    </p:spTree>
    <p:extLst>
      <p:ext uri="{BB962C8B-B14F-4D97-AF65-F5344CB8AC3E}">
        <p14:creationId xmlns:p14="http://schemas.microsoft.com/office/powerpoint/2010/main" val="2766542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35</a:t>
            </a:fld>
            <a:endParaRPr lang="en-US"/>
          </a:p>
        </p:txBody>
      </p:sp>
    </p:spTree>
    <p:extLst>
      <p:ext uri="{BB962C8B-B14F-4D97-AF65-F5344CB8AC3E}">
        <p14:creationId xmlns:p14="http://schemas.microsoft.com/office/powerpoint/2010/main" val="2921768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36</a:t>
            </a:fld>
            <a:endParaRPr lang="en-US"/>
          </a:p>
        </p:txBody>
      </p:sp>
    </p:spTree>
    <p:extLst>
      <p:ext uri="{BB962C8B-B14F-4D97-AF65-F5344CB8AC3E}">
        <p14:creationId xmlns:p14="http://schemas.microsoft.com/office/powerpoint/2010/main" val="235602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4</a:t>
            </a:fld>
            <a:endParaRPr lang="en-US"/>
          </a:p>
        </p:txBody>
      </p:sp>
    </p:spTree>
    <p:extLst>
      <p:ext uri="{BB962C8B-B14F-4D97-AF65-F5344CB8AC3E}">
        <p14:creationId xmlns:p14="http://schemas.microsoft.com/office/powerpoint/2010/main" val="43954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0"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5</a:t>
            </a:fld>
            <a:endParaRPr lang="en-US"/>
          </a:p>
        </p:txBody>
      </p:sp>
    </p:spTree>
    <p:extLst>
      <p:ext uri="{BB962C8B-B14F-4D97-AF65-F5344CB8AC3E}">
        <p14:creationId xmlns:p14="http://schemas.microsoft.com/office/powerpoint/2010/main" val="340359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6</a:t>
            </a:fld>
            <a:endParaRPr lang="en-US"/>
          </a:p>
        </p:txBody>
      </p:sp>
    </p:spTree>
    <p:extLst>
      <p:ext uri="{BB962C8B-B14F-4D97-AF65-F5344CB8AC3E}">
        <p14:creationId xmlns:p14="http://schemas.microsoft.com/office/powerpoint/2010/main" val="515857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7</a:t>
            </a:fld>
            <a:endParaRPr lang="en-US"/>
          </a:p>
        </p:txBody>
      </p:sp>
    </p:spTree>
    <p:extLst>
      <p:ext uri="{BB962C8B-B14F-4D97-AF65-F5344CB8AC3E}">
        <p14:creationId xmlns:p14="http://schemas.microsoft.com/office/powerpoint/2010/main" val="165033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8</a:t>
            </a:fld>
            <a:endParaRPr lang="en-US"/>
          </a:p>
        </p:txBody>
      </p:sp>
    </p:spTree>
    <p:extLst>
      <p:ext uri="{BB962C8B-B14F-4D97-AF65-F5344CB8AC3E}">
        <p14:creationId xmlns:p14="http://schemas.microsoft.com/office/powerpoint/2010/main" val="955051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6806B927-98A4-44A6-98AC-3F3324CEF4DA}" type="slidenum">
              <a:rPr lang="en-US" smtClean="0"/>
              <a:pPr>
                <a:defRPr/>
              </a:pPr>
              <a:t>9</a:t>
            </a:fld>
            <a:endParaRPr lang="en-US"/>
          </a:p>
        </p:txBody>
      </p:sp>
    </p:spTree>
    <p:extLst>
      <p:ext uri="{BB962C8B-B14F-4D97-AF65-F5344CB8AC3E}">
        <p14:creationId xmlns:p14="http://schemas.microsoft.com/office/powerpoint/2010/main" val="2539743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endParaRPr lang="zh-HK"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endParaRPr lang="zh-HK" altLang="en-US"/>
          </a:p>
        </p:txBody>
      </p:sp>
      <p:sp>
        <p:nvSpPr>
          <p:cNvPr id="4" name="Rectangle 4">
            <a:extLst>
              <a:ext uri="{FF2B5EF4-FFF2-40B4-BE49-F238E27FC236}">
                <a16:creationId xmlns:a16="http://schemas.microsoft.com/office/drawing/2014/main" id="{3E679103-68F7-475D-849B-A460F63936E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3027D6EF-7562-491F-ADD3-BA3CE6B96A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39F34343-0A66-4822-AEFC-F9A5E87E4F96}"/>
              </a:ext>
            </a:extLst>
          </p:cNvPr>
          <p:cNvSpPr>
            <a:spLocks noGrp="1" noChangeArrowheads="1"/>
          </p:cNvSpPr>
          <p:nvPr>
            <p:ph type="sldNum" sz="quarter" idx="12"/>
          </p:nvPr>
        </p:nvSpPr>
        <p:spPr>
          <a:ln/>
        </p:spPr>
        <p:txBody>
          <a:bodyPr/>
          <a:lstStyle>
            <a:lvl1pPr>
              <a:defRPr/>
            </a:lvl1pPr>
          </a:lstStyle>
          <a:p>
            <a:pPr>
              <a:defRPr/>
            </a:pPr>
            <a:fld id="{D1797A8A-9E8B-44FC-9364-CAE252852AC9}" type="slidenum">
              <a:rPr lang="en-US" altLang="zh-TW"/>
              <a:pPr>
                <a:defRPr/>
              </a:pPr>
              <a:t>‹#›</a:t>
            </a:fld>
            <a:endParaRPr lang="en-US" altLang="zh-TW"/>
          </a:p>
        </p:txBody>
      </p:sp>
    </p:spTree>
    <p:extLst>
      <p:ext uri="{BB962C8B-B14F-4D97-AF65-F5344CB8AC3E}">
        <p14:creationId xmlns:p14="http://schemas.microsoft.com/office/powerpoint/2010/main" val="2080587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Rectangle 4">
            <a:extLst>
              <a:ext uri="{FF2B5EF4-FFF2-40B4-BE49-F238E27FC236}">
                <a16:creationId xmlns:a16="http://schemas.microsoft.com/office/drawing/2014/main" id="{6D18505A-4304-4D68-9E7A-48465F8C788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889E94A3-7C26-4294-A640-75334A15FFD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8AFA72A7-E386-4010-B503-BAAD1FDBA0DE}"/>
              </a:ext>
            </a:extLst>
          </p:cNvPr>
          <p:cNvSpPr>
            <a:spLocks noGrp="1" noChangeArrowheads="1"/>
          </p:cNvSpPr>
          <p:nvPr>
            <p:ph type="sldNum" sz="quarter" idx="12"/>
          </p:nvPr>
        </p:nvSpPr>
        <p:spPr>
          <a:ln/>
        </p:spPr>
        <p:txBody>
          <a:bodyPr/>
          <a:lstStyle>
            <a:lvl1pPr>
              <a:defRPr/>
            </a:lvl1pPr>
          </a:lstStyle>
          <a:p>
            <a:pPr>
              <a:defRPr/>
            </a:pPr>
            <a:fld id="{146F12E0-D727-473E-90CA-EC3E9CF8A077}" type="slidenum">
              <a:rPr lang="en-US" altLang="zh-TW"/>
              <a:pPr>
                <a:defRPr/>
              </a:pPr>
              <a:t>‹#›</a:t>
            </a:fld>
            <a:endParaRPr lang="en-US" altLang="zh-TW"/>
          </a:p>
        </p:txBody>
      </p:sp>
    </p:spTree>
    <p:extLst>
      <p:ext uri="{BB962C8B-B14F-4D97-AF65-F5344CB8AC3E}">
        <p14:creationId xmlns:p14="http://schemas.microsoft.com/office/powerpoint/2010/main" val="50771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Rectangle 4">
            <a:extLst>
              <a:ext uri="{FF2B5EF4-FFF2-40B4-BE49-F238E27FC236}">
                <a16:creationId xmlns:a16="http://schemas.microsoft.com/office/drawing/2014/main" id="{D0B2D2F5-1B68-4D39-B0ED-C212EA557C7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121895D1-58D1-4AB2-B162-09D6EC5690F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05ED1FBB-9494-4750-BCC1-F1C538B192C5}"/>
              </a:ext>
            </a:extLst>
          </p:cNvPr>
          <p:cNvSpPr>
            <a:spLocks noGrp="1" noChangeArrowheads="1"/>
          </p:cNvSpPr>
          <p:nvPr>
            <p:ph type="sldNum" sz="quarter" idx="12"/>
          </p:nvPr>
        </p:nvSpPr>
        <p:spPr>
          <a:ln/>
        </p:spPr>
        <p:txBody>
          <a:bodyPr/>
          <a:lstStyle>
            <a:lvl1pPr>
              <a:defRPr/>
            </a:lvl1pPr>
          </a:lstStyle>
          <a:p>
            <a:pPr>
              <a:defRPr/>
            </a:pPr>
            <a:fld id="{5A111C27-B62F-424D-BBE4-2A52BF90C833}" type="slidenum">
              <a:rPr lang="en-US" altLang="zh-TW"/>
              <a:pPr>
                <a:defRPr/>
              </a:pPr>
              <a:t>‹#›</a:t>
            </a:fld>
            <a:endParaRPr lang="en-US" altLang="zh-TW"/>
          </a:p>
        </p:txBody>
      </p:sp>
    </p:spTree>
    <p:extLst>
      <p:ext uri="{BB962C8B-B14F-4D97-AF65-F5344CB8AC3E}">
        <p14:creationId xmlns:p14="http://schemas.microsoft.com/office/powerpoint/2010/main" val="2273428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1785" y="417600"/>
            <a:ext cx="6775449" cy="1096875"/>
          </a:xfrm>
        </p:spPr>
        <p:txBody>
          <a:bodyPr/>
          <a:lstStyle/>
          <a:p>
            <a:r>
              <a:rPr lang="en-US"/>
              <a:t>Click to edit Master title style</a:t>
            </a:r>
            <a:endParaRPr lang="en-GB"/>
          </a:p>
        </p:txBody>
      </p:sp>
      <p:sp>
        <p:nvSpPr>
          <p:cNvPr id="5" name="Text Placeholder 4"/>
          <p:cNvSpPr>
            <a:spLocks noGrp="1"/>
          </p:cNvSpPr>
          <p:nvPr>
            <p:ph type="body" sz="quarter" idx="10"/>
          </p:nvPr>
        </p:nvSpPr>
        <p:spPr>
          <a:xfrm>
            <a:off x="723902" y="1704976"/>
            <a:ext cx="8079317"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6DF79DAE-DE22-4207-A32D-8E4D40DC5F2F}"/>
              </a:ext>
            </a:extLst>
          </p:cNvPr>
          <p:cNvSpPr>
            <a:spLocks noGrp="1"/>
          </p:cNvSpPr>
          <p:nvPr>
            <p:ph type="sldNum" sz="quarter" idx="11"/>
          </p:nvPr>
        </p:nvSpPr>
        <p:spPr/>
        <p:txBody>
          <a:bodyPr/>
          <a:lstStyle>
            <a:lvl1pPr>
              <a:defRPr/>
            </a:lvl1pPr>
          </a:lstStyle>
          <a:p>
            <a:pPr>
              <a:defRPr/>
            </a:pPr>
            <a:fld id="{28D07EA9-C736-4FAC-ACF8-5B89DF465276}" type="slidenum">
              <a:rPr lang="en-GB" altLang="zh-TW"/>
              <a:pPr>
                <a:defRPr/>
              </a:pPr>
              <a:t>‹#›</a:t>
            </a:fld>
            <a:endParaRPr lang="en-GB" altLang="zh-TW"/>
          </a:p>
        </p:txBody>
      </p:sp>
    </p:spTree>
    <p:extLst>
      <p:ext uri="{BB962C8B-B14F-4D97-AF65-F5344CB8AC3E}">
        <p14:creationId xmlns:p14="http://schemas.microsoft.com/office/powerpoint/2010/main" val="342927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Rectangle 4">
            <a:extLst>
              <a:ext uri="{FF2B5EF4-FFF2-40B4-BE49-F238E27FC236}">
                <a16:creationId xmlns:a16="http://schemas.microsoft.com/office/drawing/2014/main" id="{CBA84E6E-B60A-4D41-9CBF-400232DA90A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2F88CA74-A7F8-4767-A95E-D5A140070D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9232B165-2DAE-4ED3-9A86-0964D391BD3F}"/>
              </a:ext>
            </a:extLst>
          </p:cNvPr>
          <p:cNvSpPr>
            <a:spLocks noGrp="1" noChangeArrowheads="1"/>
          </p:cNvSpPr>
          <p:nvPr>
            <p:ph type="sldNum" sz="quarter" idx="12"/>
          </p:nvPr>
        </p:nvSpPr>
        <p:spPr>
          <a:ln/>
        </p:spPr>
        <p:txBody>
          <a:bodyPr/>
          <a:lstStyle>
            <a:lvl1pPr>
              <a:defRPr/>
            </a:lvl1pPr>
          </a:lstStyle>
          <a:p>
            <a:pPr>
              <a:defRPr/>
            </a:pPr>
            <a:fld id="{377784C3-5831-4373-A5B3-3CCC0726CEA8}" type="slidenum">
              <a:rPr lang="en-US" altLang="zh-TW"/>
              <a:pPr>
                <a:defRPr/>
              </a:pPr>
              <a:t>‹#›</a:t>
            </a:fld>
            <a:endParaRPr lang="en-US" altLang="zh-TW"/>
          </a:p>
        </p:txBody>
      </p:sp>
    </p:spTree>
    <p:extLst>
      <p:ext uri="{BB962C8B-B14F-4D97-AF65-F5344CB8AC3E}">
        <p14:creationId xmlns:p14="http://schemas.microsoft.com/office/powerpoint/2010/main" val="174323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a:extLst>
              <a:ext uri="{FF2B5EF4-FFF2-40B4-BE49-F238E27FC236}">
                <a16:creationId xmlns:a16="http://schemas.microsoft.com/office/drawing/2014/main" id="{46EAC636-1B53-4A36-AD97-8DA2B334722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87625B25-B491-4E88-BA4B-50E7C1D86F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a:extLst>
              <a:ext uri="{FF2B5EF4-FFF2-40B4-BE49-F238E27FC236}">
                <a16:creationId xmlns:a16="http://schemas.microsoft.com/office/drawing/2014/main" id="{B6731AB5-38F6-4E31-B686-766188B4BB92}"/>
              </a:ext>
            </a:extLst>
          </p:cNvPr>
          <p:cNvSpPr>
            <a:spLocks noGrp="1" noChangeArrowheads="1"/>
          </p:cNvSpPr>
          <p:nvPr>
            <p:ph type="sldNum" sz="quarter" idx="12"/>
          </p:nvPr>
        </p:nvSpPr>
        <p:spPr>
          <a:ln/>
        </p:spPr>
        <p:txBody>
          <a:bodyPr/>
          <a:lstStyle>
            <a:lvl1pPr>
              <a:defRPr/>
            </a:lvl1pPr>
          </a:lstStyle>
          <a:p>
            <a:pPr>
              <a:defRPr/>
            </a:pPr>
            <a:fld id="{D6FDEE17-1B4A-47F5-8BF3-91E889388004}" type="slidenum">
              <a:rPr lang="en-US" altLang="zh-TW"/>
              <a:pPr>
                <a:defRPr/>
              </a:pPr>
              <a:t>‹#›</a:t>
            </a:fld>
            <a:endParaRPr lang="en-US" altLang="zh-TW"/>
          </a:p>
        </p:txBody>
      </p:sp>
    </p:spTree>
    <p:extLst>
      <p:ext uri="{BB962C8B-B14F-4D97-AF65-F5344CB8AC3E}">
        <p14:creationId xmlns:p14="http://schemas.microsoft.com/office/powerpoint/2010/main" val="265358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Rectangle 4">
            <a:extLst>
              <a:ext uri="{FF2B5EF4-FFF2-40B4-BE49-F238E27FC236}">
                <a16:creationId xmlns:a16="http://schemas.microsoft.com/office/drawing/2014/main" id="{46E6EA81-133E-45A8-A2D3-C1D3E260DA9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DF71EC37-D580-475B-BB54-B3E0EB6879A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975C93E9-1FF4-4672-A5C1-5BD3A394C6AD}"/>
              </a:ext>
            </a:extLst>
          </p:cNvPr>
          <p:cNvSpPr>
            <a:spLocks noGrp="1" noChangeArrowheads="1"/>
          </p:cNvSpPr>
          <p:nvPr>
            <p:ph type="sldNum" sz="quarter" idx="12"/>
          </p:nvPr>
        </p:nvSpPr>
        <p:spPr>
          <a:ln/>
        </p:spPr>
        <p:txBody>
          <a:bodyPr/>
          <a:lstStyle>
            <a:lvl1pPr>
              <a:defRPr/>
            </a:lvl1pPr>
          </a:lstStyle>
          <a:p>
            <a:pPr>
              <a:defRPr/>
            </a:pPr>
            <a:fld id="{4CB6E1C7-0AA5-468F-B2F2-516151AB9E0B}" type="slidenum">
              <a:rPr lang="en-US" altLang="zh-TW"/>
              <a:pPr>
                <a:defRPr/>
              </a:pPr>
              <a:t>‹#›</a:t>
            </a:fld>
            <a:endParaRPr lang="en-US" altLang="zh-TW"/>
          </a:p>
        </p:txBody>
      </p:sp>
    </p:spTree>
    <p:extLst>
      <p:ext uri="{BB962C8B-B14F-4D97-AF65-F5344CB8AC3E}">
        <p14:creationId xmlns:p14="http://schemas.microsoft.com/office/powerpoint/2010/main" val="210324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Rectangle 4">
            <a:extLst>
              <a:ext uri="{FF2B5EF4-FFF2-40B4-BE49-F238E27FC236}">
                <a16:creationId xmlns:a16="http://schemas.microsoft.com/office/drawing/2014/main" id="{BC3B3492-19A0-4CF8-AC76-2DEC46E60B5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a:extLst>
              <a:ext uri="{FF2B5EF4-FFF2-40B4-BE49-F238E27FC236}">
                <a16:creationId xmlns:a16="http://schemas.microsoft.com/office/drawing/2014/main" id="{E481531F-C9E0-43D8-BDA3-4A80F42AD76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a:extLst>
              <a:ext uri="{FF2B5EF4-FFF2-40B4-BE49-F238E27FC236}">
                <a16:creationId xmlns:a16="http://schemas.microsoft.com/office/drawing/2014/main" id="{EF6BAB6F-E8DC-40E1-995D-53D1B95EC45B}"/>
              </a:ext>
            </a:extLst>
          </p:cNvPr>
          <p:cNvSpPr>
            <a:spLocks noGrp="1" noChangeArrowheads="1"/>
          </p:cNvSpPr>
          <p:nvPr>
            <p:ph type="sldNum" sz="quarter" idx="12"/>
          </p:nvPr>
        </p:nvSpPr>
        <p:spPr>
          <a:ln/>
        </p:spPr>
        <p:txBody>
          <a:bodyPr/>
          <a:lstStyle>
            <a:lvl1pPr>
              <a:defRPr/>
            </a:lvl1pPr>
          </a:lstStyle>
          <a:p>
            <a:pPr>
              <a:defRPr/>
            </a:pPr>
            <a:fld id="{6BB2F91A-0734-44C1-B570-1A5539AE9945}" type="slidenum">
              <a:rPr lang="en-US" altLang="zh-TW"/>
              <a:pPr>
                <a:defRPr/>
              </a:pPr>
              <a:t>‹#›</a:t>
            </a:fld>
            <a:endParaRPr lang="en-US" altLang="zh-TW"/>
          </a:p>
        </p:txBody>
      </p:sp>
    </p:spTree>
    <p:extLst>
      <p:ext uri="{BB962C8B-B14F-4D97-AF65-F5344CB8AC3E}">
        <p14:creationId xmlns:p14="http://schemas.microsoft.com/office/powerpoint/2010/main" val="166051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Rectangle 4">
            <a:extLst>
              <a:ext uri="{FF2B5EF4-FFF2-40B4-BE49-F238E27FC236}">
                <a16:creationId xmlns:a16="http://schemas.microsoft.com/office/drawing/2014/main" id="{DC4DFB6A-967D-4AC5-9F4B-30DB97419D5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a:extLst>
              <a:ext uri="{FF2B5EF4-FFF2-40B4-BE49-F238E27FC236}">
                <a16:creationId xmlns:a16="http://schemas.microsoft.com/office/drawing/2014/main" id="{815D3CDC-BA44-4BC4-9DD3-7BCD60E76AD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a:extLst>
              <a:ext uri="{FF2B5EF4-FFF2-40B4-BE49-F238E27FC236}">
                <a16:creationId xmlns:a16="http://schemas.microsoft.com/office/drawing/2014/main" id="{E02E805A-4CDD-4A8B-96BB-10B3D6D61DEF}"/>
              </a:ext>
            </a:extLst>
          </p:cNvPr>
          <p:cNvSpPr>
            <a:spLocks noGrp="1" noChangeArrowheads="1"/>
          </p:cNvSpPr>
          <p:nvPr>
            <p:ph type="sldNum" sz="quarter" idx="12"/>
          </p:nvPr>
        </p:nvSpPr>
        <p:spPr>
          <a:ln/>
        </p:spPr>
        <p:txBody>
          <a:bodyPr/>
          <a:lstStyle>
            <a:lvl1pPr>
              <a:defRPr/>
            </a:lvl1pPr>
          </a:lstStyle>
          <a:p>
            <a:pPr>
              <a:defRPr/>
            </a:pPr>
            <a:fld id="{783BA9EB-6BE3-49D7-9380-7FF219103310}" type="slidenum">
              <a:rPr lang="en-US" altLang="zh-TW"/>
              <a:pPr>
                <a:defRPr/>
              </a:pPr>
              <a:t>‹#›</a:t>
            </a:fld>
            <a:endParaRPr lang="en-US" altLang="zh-TW"/>
          </a:p>
        </p:txBody>
      </p:sp>
    </p:spTree>
    <p:extLst>
      <p:ext uri="{BB962C8B-B14F-4D97-AF65-F5344CB8AC3E}">
        <p14:creationId xmlns:p14="http://schemas.microsoft.com/office/powerpoint/2010/main" val="3534957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1461A-E1E8-4570-BCD0-28612C04919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a:extLst>
              <a:ext uri="{FF2B5EF4-FFF2-40B4-BE49-F238E27FC236}">
                <a16:creationId xmlns:a16="http://schemas.microsoft.com/office/drawing/2014/main" id="{8DF577C3-EDD4-4215-8A4B-0ED73D0CCC8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a:extLst>
              <a:ext uri="{FF2B5EF4-FFF2-40B4-BE49-F238E27FC236}">
                <a16:creationId xmlns:a16="http://schemas.microsoft.com/office/drawing/2014/main" id="{B36FDFDB-7A0D-49C6-87EC-D3DD73236E2B}"/>
              </a:ext>
            </a:extLst>
          </p:cNvPr>
          <p:cNvSpPr>
            <a:spLocks noGrp="1" noChangeArrowheads="1"/>
          </p:cNvSpPr>
          <p:nvPr>
            <p:ph type="sldNum" sz="quarter" idx="12"/>
          </p:nvPr>
        </p:nvSpPr>
        <p:spPr>
          <a:ln/>
        </p:spPr>
        <p:txBody>
          <a:bodyPr/>
          <a:lstStyle>
            <a:lvl1pPr>
              <a:defRPr/>
            </a:lvl1pPr>
          </a:lstStyle>
          <a:p>
            <a:pPr>
              <a:defRPr/>
            </a:pPr>
            <a:fld id="{464C0901-59CC-4555-BB61-BD66F1CFEC51}" type="slidenum">
              <a:rPr lang="en-US" altLang="zh-TW"/>
              <a:pPr>
                <a:defRPr/>
              </a:pPr>
              <a:t>‹#›</a:t>
            </a:fld>
            <a:endParaRPr lang="en-US" altLang="zh-TW"/>
          </a:p>
        </p:txBody>
      </p:sp>
    </p:spTree>
    <p:extLst>
      <p:ext uri="{BB962C8B-B14F-4D97-AF65-F5344CB8AC3E}">
        <p14:creationId xmlns:p14="http://schemas.microsoft.com/office/powerpoint/2010/main" val="21475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FC75ECCF-092B-4F9F-8307-402783653629}"/>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5AF9560B-AA12-41C6-8E90-1078C83BC1C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4AF345B4-50F4-4389-ADC5-3ADB213C9AA7}"/>
              </a:ext>
            </a:extLst>
          </p:cNvPr>
          <p:cNvSpPr>
            <a:spLocks noGrp="1" noChangeArrowheads="1"/>
          </p:cNvSpPr>
          <p:nvPr>
            <p:ph type="sldNum" sz="quarter" idx="12"/>
          </p:nvPr>
        </p:nvSpPr>
        <p:spPr>
          <a:ln/>
        </p:spPr>
        <p:txBody>
          <a:bodyPr/>
          <a:lstStyle>
            <a:lvl1pPr>
              <a:defRPr/>
            </a:lvl1pPr>
          </a:lstStyle>
          <a:p>
            <a:pPr>
              <a:defRPr/>
            </a:pPr>
            <a:fld id="{EA6F1511-4689-4265-BB53-1B2212B985BB}" type="slidenum">
              <a:rPr lang="en-US" altLang="zh-TW"/>
              <a:pPr>
                <a:defRPr/>
              </a:pPr>
              <a:t>‹#›</a:t>
            </a:fld>
            <a:endParaRPr lang="en-US" altLang="zh-TW"/>
          </a:p>
        </p:txBody>
      </p:sp>
    </p:spTree>
    <p:extLst>
      <p:ext uri="{BB962C8B-B14F-4D97-AF65-F5344CB8AC3E}">
        <p14:creationId xmlns:p14="http://schemas.microsoft.com/office/powerpoint/2010/main" val="109363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HK"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a:extLst>
              <a:ext uri="{FF2B5EF4-FFF2-40B4-BE49-F238E27FC236}">
                <a16:creationId xmlns:a16="http://schemas.microsoft.com/office/drawing/2014/main" id="{04DA5E16-2375-4369-9ED5-1F4B6AD3DDF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a:extLst>
              <a:ext uri="{FF2B5EF4-FFF2-40B4-BE49-F238E27FC236}">
                <a16:creationId xmlns:a16="http://schemas.microsoft.com/office/drawing/2014/main" id="{99B55035-2552-4D0E-919C-5C9FEEFF367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a:extLst>
              <a:ext uri="{FF2B5EF4-FFF2-40B4-BE49-F238E27FC236}">
                <a16:creationId xmlns:a16="http://schemas.microsoft.com/office/drawing/2014/main" id="{6C359AF9-3C7E-47A8-9148-6887CA7075DF}"/>
              </a:ext>
            </a:extLst>
          </p:cNvPr>
          <p:cNvSpPr>
            <a:spLocks noGrp="1" noChangeArrowheads="1"/>
          </p:cNvSpPr>
          <p:nvPr>
            <p:ph type="sldNum" sz="quarter" idx="12"/>
          </p:nvPr>
        </p:nvSpPr>
        <p:spPr>
          <a:ln/>
        </p:spPr>
        <p:txBody>
          <a:bodyPr/>
          <a:lstStyle>
            <a:lvl1pPr>
              <a:defRPr/>
            </a:lvl1pPr>
          </a:lstStyle>
          <a:p>
            <a:pPr>
              <a:defRPr/>
            </a:pPr>
            <a:fld id="{85D6A736-2390-4D2C-B8A2-ECA2A897D474}" type="slidenum">
              <a:rPr lang="en-US" altLang="zh-TW"/>
              <a:pPr>
                <a:defRPr/>
              </a:pPr>
              <a:t>‹#›</a:t>
            </a:fld>
            <a:endParaRPr lang="en-US" altLang="zh-TW"/>
          </a:p>
        </p:txBody>
      </p:sp>
    </p:spTree>
    <p:extLst>
      <p:ext uri="{BB962C8B-B14F-4D97-AF65-F5344CB8AC3E}">
        <p14:creationId xmlns:p14="http://schemas.microsoft.com/office/powerpoint/2010/main" val="2365834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355869B-A62D-4350-99A2-3FCBE24A631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a:extLst>
              <a:ext uri="{FF2B5EF4-FFF2-40B4-BE49-F238E27FC236}">
                <a16:creationId xmlns:a16="http://schemas.microsoft.com/office/drawing/2014/main" id="{A70D959B-462D-4E2C-BB14-F8D9A601068F}"/>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a:extLst>
              <a:ext uri="{FF2B5EF4-FFF2-40B4-BE49-F238E27FC236}">
                <a16:creationId xmlns:a16="http://schemas.microsoft.com/office/drawing/2014/main" id="{69FF760B-5C26-4F44-BB14-05F001E7AD6E}"/>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新細明體" pitchFamily="18" charset="-120"/>
              </a:defRPr>
            </a:lvl1pPr>
          </a:lstStyle>
          <a:p>
            <a:pPr>
              <a:defRPr/>
            </a:pPr>
            <a:endParaRPr lang="en-US" altLang="zh-TW"/>
          </a:p>
        </p:txBody>
      </p:sp>
      <p:sp>
        <p:nvSpPr>
          <p:cNvPr id="1029" name="Rectangle 5">
            <a:extLst>
              <a:ext uri="{FF2B5EF4-FFF2-40B4-BE49-F238E27FC236}">
                <a16:creationId xmlns:a16="http://schemas.microsoft.com/office/drawing/2014/main" id="{7509F21D-5BDA-407D-AF2D-876BC463A22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新細明體" pitchFamily="18" charset="-120"/>
              </a:defRPr>
            </a:lvl1pPr>
          </a:lstStyle>
          <a:p>
            <a:pPr>
              <a:defRPr/>
            </a:pPr>
            <a:endParaRPr lang="en-US" altLang="zh-TW"/>
          </a:p>
        </p:txBody>
      </p:sp>
      <p:sp>
        <p:nvSpPr>
          <p:cNvPr id="1030" name="Rectangle 6">
            <a:extLst>
              <a:ext uri="{FF2B5EF4-FFF2-40B4-BE49-F238E27FC236}">
                <a16:creationId xmlns:a16="http://schemas.microsoft.com/office/drawing/2014/main" id="{9104E72F-58BC-40EB-A30E-4DB584C65F5D}"/>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43F8499C-068B-4E2D-81C3-30FE73F59DEB}"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4.t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hyperlink" Target="https://ds.pearson.com.hk/qr?source=music&amp;originId=pri_music_ppt_6b11_02" TargetMode="External"/><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hyperlink" Target="https://ds.pearson.com.hk/qr?source=music&amp;originId=pri_music_ppt_6b11_0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ds.pearson.com.hk/qr?source=music&amp;originId=pri_music_ppt_6b11_02" TargetMode="External"/><Relationship Id="rId5" Type="http://schemas.openxmlformats.org/officeDocument/2006/relationships/image" Target="../media/image27.png"/><Relationship Id="rId10" Type="http://schemas.openxmlformats.org/officeDocument/2006/relationships/image" Target="../media/image14.tif"/><Relationship Id="rId4" Type="http://schemas.openxmlformats.org/officeDocument/2006/relationships/image" Target="../media/image4.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slide" Target="slide3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4.tif"/><Relationship Id="rId13" Type="http://schemas.openxmlformats.org/officeDocument/2006/relationships/slide" Target="slide34.xml"/><Relationship Id="rId3" Type="http://schemas.openxmlformats.org/officeDocument/2006/relationships/image" Target="../media/image6.png"/><Relationship Id="rId7" Type="http://schemas.openxmlformats.org/officeDocument/2006/relationships/image" Target="../media/image31.png"/><Relationship Id="rId12"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33.xml"/><Relationship Id="rId11" Type="http://schemas.openxmlformats.org/officeDocument/2006/relationships/image" Target="../media/image11.png"/><Relationship Id="rId5" Type="http://schemas.openxmlformats.org/officeDocument/2006/relationships/hyperlink" Target="https://ds.pearson.com.hk/qr?source=music&amp;originId=pri_music_ppt_6b11_03" TargetMode="External"/><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slide" Target="slide36.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tif"/><Relationship Id="rId5" Type="http://schemas.openxmlformats.org/officeDocument/2006/relationships/hyperlink" Target="https://ds.pearson.com.hk/qr?source=music&amp;originId=pri_music_ppt_6b11_03" TargetMode="External"/><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tif"/><Relationship Id="rId5" Type="http://schemas.openxmlformats.org/officeDocument/2006/relationships/hyperlink" Target="https://ds.pearson.com.hk/qr?source=music&amp;originId=pri_music_ppt_6b11_03" TargetMode="External"/><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6.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hyperlink" Target="https://ds.pearson.com.hk/qr?source=music&amp;originId=pri_music_ppt_6b11_05" TargetMode="External"/><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ds.pearson.com.hk/qr?source=music&amp;originId=pri_music_ppt_6b11_06" TargetMode="External"/><Relationship Id="rId11" Type="http://schemas.openxmlformats.org/officeDocument/2006/relationships/image" Target="../media/image38.emf"/><Relationship Id="rId5" Type="http://schemas.openxmlformats.org/officeDocument/2006/relationships/hyperlink" Target="../../../Class%20suspension%20support/B%20books/6B%20resources/6B%20M2/Ch4/Audio/&#25429;&#40165;&#32773;&#20043;&#27468;_original.mp3" TargetMode="External"/><Relationship Id="rId10" Type="http://schemas.openxmlformats.org/officeDocument/2006/relationships/oleObject" Target="../embeddings/Microsoft_Word_97_-_2003_Document.doc"/><Relationship Id="rId4" Type="http://schemas.openxmlformats.org/officeDocument/2006/relationships/hyperlink" Target="../../../Class%20suspension%20support/B%20books/6B%20resources/6B%20M2/Ch4/Audio/&#25429;&#40165;&#32773;&#20043;&#27468;_01.mp3" TargetMode="External"/><Relationship Id="rId9" Type="http://schemas.openxmlformats.org/officeDocument/2006/relationships/hyperlink" Target="https://ds.pearson.com.hk/qr?source=music&amp;originId=pri_music_ppt_6b11_0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4.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4.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slide" Target="slide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5.xml"/><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40.png"/><Relationship Id="rId7"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png"/><Relationship Id="rId4" Type="http://schemas.microsoft.com/office/2007/relationships/hdphoto" Target="../media/hdphoto4.wdp"/><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png"/><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slide" Target="slide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png"/><Relationship Id="rId4" Type="http://schemas.microsoft.com/office/2007/relationships/hdphoto" Target="../media/hdphoto4.wdp"/><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slide" Target="slide25.xml"/><Relationship Id="rId4" Type="http://schemas.openxmlformats.org/officeDocument/2006/relationships/image" Target="../media/image4.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hyperlink" Target="https://ds.pearson.com.hk/qr?source=music&amp;originId=pri_music_ppt_6b11_01" TargetMode="External"/><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tif"/></Relationships>
</file>

<file path=ppt/slides/_rels/slide6.xml.rels><?xml version="1.0" encoding="UTF-8" standalone="yes"?>
<Relationships xmlns="http://schemas.openxmlformats.org/package/2006/relationships"><Relationship Id="rId8" Type="http://schemas.openxmlformats.org/officeDocument/2006/relationships/hyperlink" Target="https://ds.pearson.com.hk/qr?source=music&amp;originId=pri_music_ppt_6b11_01" TargetMode="External"/><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4.t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2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hlinkClick r:id="" action="ppaction://hlinkshowjump?jump=nextslide"/>
            <a:extLst>
              <a:ext uri="{FF2B5EF4-FFF2-40B4-BE49-F238E27FC236}">
                <a16:creationId xmlns:a16="http://schemas.microsoft.com/office/drawing/2014/main" id="{F7C3895C-87F9-4ECB-9E75-4E570080F190}"/>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b="25291"/>
          <a:stretch>
            <a:fillRect/>
          </a:stretch>
        </p:blipFill>
        <p:spPr bwMode="auto">
          <a:xfrm>
            <a:off x="-47625" y="-27993"/>
            <a:ext cx="12239625" cy="687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Freeform 6">
            <a:extLst>
              <a:ext uri="{FF2B5EF4-FFF2-40B4-BE49-F238E27FC236}">
                <a16:creationId xmlns:a16="http://schemas.microsoft.com/office/drawing/2014/main" id="{3002AA4D-A4EF-4136-910A-DE7E2915C7E3}"/>
              </a:ext>
            </a:extLst>
          </p:cNvPr>
          <p:cNvSpPr>
            <a:spLocks/>
          </p:cNvSpPr>
          <p:nvPr/>
        </p:nvSpPr>
        <p:spPr bwMode="auto">
          <a:xfrm>
            <a:off x="2255139" y="2155762"/>
            <a:ext cx="7061899" cy="3333750"/>
          </a:xfrm>
          <a:custGeom>
            <a:avLst/>
            <a:gdLst>
              <a:gd name="T0" fmla="*/ 2147483646 w 15614"/>
              <a:gd name="T1" fmla="*/ 2147483646 h 8401"/>
              <a:gd name="T2" fmla="*/ 2147483646 w 15614"/>
              <a:gd name="T3" fmla="*/ 2147483646 h 8401"/>
              <a:gd name="T4" fmla="*/ 2147483646 w 15614"/>
              <a:gd name="T5" fmla="*/ 2147483646 h 8401"/>
              <a:gd name="T6" fmla="*/ 2147483646 w 15614"/>
              <a:gd name="T7" fmla="*/ 2147483646 h 8401"/>
              <a:gd name="T8" fmla="*/ 2147483646 w 15614"/>
              <a:gd name="T9" fmla="*/ 2147483646 h 8401"/>
              <a:gd name="T10" fmla="*/ 2147483646 w 15614"/>
              <a:gd name="T11" fmla="*/ 2147483646 h 8401"/>
              <a:gd name="T12" fmla="*/ 2147483646 w 15614"/>
              <a:gd name="T13" fmla="*/ 2147483646 h 8401"/>
              <a:gd name="T14" fmla="*/ 2147483646 w 15614"/>
              <a:gd name="T15" fmla="*/ 2147483646 h 8401"/>
              <a:gd name="T16" fmla="*/ 2147483646 w 15614"/>
              <a:gd name="T17" fmla="*/ 2147483646 h 8401"/>
              <a:gd name="T18" fmla="*/ 2147483646 w 15614"/>
              <a:gd name="T19" fmla="*/ 2147483646 h 8401"/>
              <a:gd name="T20" fmla="*/ 2147483646 w 15614"/>
              <a:gd name="T21" fmla="*/ 2147483646 h 8401"/>
              <a:gd name="T22" fmla="*/ 2147483646 w 15614"/>
              <a:gd name="T23" fmla="*/ 2147483646 h 8401"/>
              <a:gd name="T24" fmla="*/ 2147483646 w 15614"/>
              <a:gd name="T25" fmla="*/ 2147483646 h 8401"/>
              <a:gd name="T26" fmla="*/ 2147483646 w 15614"/>
              <a:gd name="T27" fmla="*/ 2147483646 h 8401"/>
              <a:gd name="T28" fmla="*/ 2147483646 w 15614"/>
              <a:gd name="T29" fmla="*/ 2147483646 h 8401"/>
              <a:gd name="T30" fmla="*/ 2147483646 w 15614"/>
              <a:gd name="T31" fmla="*/ 2147483646 h 8401"/>
              <a:gd name="T32" fmla="*/ 0 w 15614"/>
              <a:gd name="T33" fmla="*/ 2147483646 h 8401"/>
              <a:gd name="T34" fmla="*/ 2147483646 w 15614"/>
              <a:gd name="T35" fmla="*/ 2147483646 h 8401"/>
              <a:gd name="T36" fmla="*/ 2147483646 w 15614"/>
              <a:gd name="T37" fmla="*/ 2147483646 h 8401"/>
              <a:gd name="T38" fmla="*/ 2147483646 w 15614"/>
              <a:gd name="T39" fmla="*/ 2147483646 h 8401"/>
              <a:gd name="T40" fmla="*/ 2147483646 w 15614"/>
              <a:gd name="T41" fmla="*/ 2147483646 h 8401"/>
              <a:gd name="T42" fmla="*/ 2147483646 w 15614"/>
              <a:gd name="T43" fmla="*/ 2147483646 h 8401"/>
              <a:gd name="T44" fmla="*/ 2147483646 w 15614"/>
              <a:gd name="T45" fmla="*/ 2147483646 h 8401"/>
              <a:gd name="T46" fmla="*/ 2147483646 w 15614"/>
              <a:gd name="T47" fmla="*/ 2147483646 h 8401"/>
              <a:gd name="T48" fmla="*/ 2147483646 w 15614"/>
              <a:gd name="T49" fmla="*/ 2147483646 h 8401"/>
              <a:gd name="T50" fmla="*/ 2147483646 w 15614"/>
              <a:gd name="T51" fmla="*/ 0 h 8401"/>
              <a:gd name="T52" fmla="*/ 2147483646 w 15614"/>
              <a:gd name="T53" fmla="*/ 2147483646 h 8401"/>
              <a:gd name="T54" fmla="*/ 2147483646 w 15614"/>
              <a:gd name="T55" fmla="*/ 2147483646 h 8401"/>
              <a:gd name="T56" fmla="*/ 2147483646 w 15614"/>
              <a:gd name="T57" fmla="*/ 2147483646 h 8401"/>
              <a:gd name="T58" fmla="*/ 2147483646 w 15614"/>
              <a:gd name="T59" fmla="*/ 2147483646 h 8401"/>
              <a:gd name="T60" fmla="*/ 2147483646 w 15614"/>
              <a:gd name="T61" fmla="*/ 2147483646 h 8401"/>
              <a:gd name="T62" fmla="*/ 2147483646 w 15614"/>
              <a:gd name="T63" fmla="*/ 2147483646 h 8401"/>
              <a:gd name="T64" fmla="*/ 2147483646 w 15614"/>
              <a:gd name="T65" fmla="*/ 2147483646 h 8401"/>
              <a:gd name="T66" fmla="*/ 2147483646 w 15614"/>
              <a:gd name="T67" fmla="*/ 2147483646 h 84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614" h="8401">
                <a:moveTo>
                  <a:pt x="15614" y="8004"/>
                </a:moveTo>
                <a:lnTo>
                  <a:pt x="15610" y="8043"/>
                </a:lnTo>
                <a:lnTo>
                  <a:pt x="15604" y="8083"/>
                </a:lnTo>
                <a:lnTo>
                  <a:pt x="15594" y="8121"/>
                </a:lnTo>
                <a:lnTo>
                  <a:pt x="15580" y="8157"/>
                </a:lnTo>
                <a:lnTo>
                  <a:pt x="15563" y="8191"/>
                </a:lnTo>
                <a:lnTo>
                  <a:pt x="15544" y="8224"/>
                </a:lnTo>
                <a:lnTo>
                  <a:pt x="15521" y="8253"/>
                </a:lnTo>
                <a:lnTo>
                  <a:pt x="15496" y="8284"/>
                </a:lnTo>
                <a:lnTo>
                  <a:pt x="15467" y="8311"/>
                </a:lnTo>
                <a:lnTo>
                  <a:pt x="15437" y="8331"/>
                </a:lnTo>
                <a:lnTo>
                  <a:pt x="15403" y="8351"/>
                </a:lnTo>
                <a:lnTo>
                  <a:pt x="15370" y="8367"/>
                </a:lnTo>
                <a:lnTo>
                  <a:pt x="15333" y="8381"/>
                </a:lnTo>
                <a:lnTo>
                  <a:pt x="15297" y="8390"/>
                </a:lnTo>
                <a:lnTo>
                  <a:pt x="15256" y="8398"/>
                </a:lnTo>
                <a:lnTo>
                  <a:pt x="15216" y="8401"/>
                </a:lnTo>
                <a:lnTo>
                  <a:pt x="399" y="8401"/>
                </a:lnTo>
                <a:lnTo>
                  <a:pt x="358" y="8398"/>
                </a:lnTo>
                <a:lnTo>
                  <a:pt x="318" y="8390"/>
                </a:lnTo>
                <a:lnTo>
                  <a:pt x="282" y="8381"/>
                </a:lnTo>
                <a:lnTo>
                  <a:pt x="245" y="8367"/>
                </a:lnTo>
                <a:lnTo>
                  <a:pt x="207" y="8351"/>
                </a:lnTo>
                <a:lnTo>
                  <a:pt x="178" y="8331"/>
                </a:lnTo>
                <a:lnTo>
                  <a:pt x="145" y="8311"/>
                </a:lnTo>
                <a:lnTo>
                  <a:pt x="117" y="8284"/>
                </a:lnTo>
                <a:lnTo>
                  <a:pt x="91" y="8253"/>
                </a:lnTo>
                <a:lnTo>
                  <a:pt x="67" y="8224"/>
                </a:lnTo>
                <a:lnTo>
                  <a:pt x="51" y="8191"/>
                </a:lnTo>
                <a:lnTo>
                  <a:pt x="34" y="8157"/>
                </a:lnTo>
                <a:lnTo>
                  <a:pt x="21" y="8121"/>
                </a:lnTo>
                <a:lnTo>
                  <a:pt x="11" y="8083"/>
                </a:lnTo>
                <a:lnTo>
                  <a:pt x="5" y="8043"/>
                </a:lnTo>
                <a:lnTo>
                  <a:pt x="0" y="8004"/>
                </a:lnTo>
                <a:lnTo>
                  <a:pt x="0" y="398"/>
                </a:lnTo>
                <a:lnTo>
                  <a:pt x="5" y="358"/>
                </a:lnTo>
                <a:lnTo>
                  <a:pt x="11" y="317"/>
                </a:lnTo>
                <a:lnTo>
                  <a:pt x="21" y="280"/>
                </a:lnTo>
                <a:lnTo>
                  <a:pt x="34" y="244"/>
                </a:lnTo>
                <a:lnTo>
                  <a:pt x="51" y="210"/>
                </a:lnTo>
                <a:lnTo>
                  <a:pt x="67" y="177"/>
                </a:lnTo>
                <a:lnTo>
                  <a:pt x="91" y="147"/>
                </a:lnTo>
                <a:lnTo>
                  <a:pt x="117" y="117"/>
                </a:lnTo>
                <a:lnTo>
                  <a:pt x="145" y="93"/>
                </a:lnTo>
                <a:lnTo>
                  <a:pt x="178" y="70"/>
                </a:lnTo>
                <a:lnTo>
                  <a:pt x="207" y="50"/>
                </a:lnTo>
                <a:lnTo>
                  <a:pt x="245" y="34"/>
                </a:lnTo>
                <a:lnTo>
                  <a:pt x="282" y="20"/>
                </a:lnTo>
                <a:lnTo>
                  <a:pt x="318" y="10"/>
                </a:lnTo>
                <a:lnTo>
                  <a:pt x="358" y="3"/>
                </a:lnTo>
                <a:lnTo>
                  <a:pt x="399" y="0"/>
                </a:lnTo>
                <a:lnTo>
                  <a:pt x="15216" y="0"/>
                </a:lnTo>
                <a:lnTo>
                  <a:pt x="15256" y="3"/>
                </a:lnTo>
                <a:lnTo>
                  <a:pt x="15297" y="10"/>
                </a:lnTo>
                <a:lnTo>
                  <a:pt x="15333" y="20"/>
                </a:lnTo>
                <a:lnTo>
                  <a:pt x="15370" y="34"/>
                </a:lnTo>
                <a:lnTo>
                  <a:pt x="15403" y="50"/>
                </a:lnTo>
                <a:lnTo>
                  <a:pt x="15437" y="70"/>
                </a:lnTo>
                <a:lnTo>
                  <a:pt x="15467" y="93"/>
                </a:lnTo>
                <a:lnTo>
                  <a:pt x="15496" y="117"/>
                </a:lnTo>
                <a:lnTo>
                  <a:pt x="15521" y="147"/>
                </a:lnTo>
                <a:lnTo>
                  <a:pt x="15544" y="177"/>
                </a:lnTo>
                <a:lnTo>
                  <a:pt x="15563" y="210"/>
                </a:lnTo>
                <a:lnTo>
                  <a:pt x="15580" y="244"/>
                </a:lnTo>
                <a:lnTo>
                  <a:pt x="15594" y="280"/>
                </a:lnTo>
                <a:lnTo>
                  <a:pt x="15604" y="317"/>
                </a:lnTo>
                <a:lnTo>
                  <a:pt x="15610" y="358"/>
                </a:lnTo>
                <a:lnTo>
                  <a:pt x="15614" y="398"/>
                </a:lnTo>
                <a:lnTo>
                  <a:pt x="15614" y="8004"/>
                </a:lnTo>
                <a:close/>
              </a:path>
            </a:pathLst>
          </a:custGeom>
          <a:solidFill>
            <a:srgbClr val="1A763E"/>
          </a:solidFill>
          <a:ln w="190500">
            <a:solidFill>
              <a:srgbClr val="D67F2C"/>
            </a:solidFill>
            <a:round/>
            <a:headEnd/>
            <a:tailEnd/>
          </a:ln>
        </p:spPr>
        <p:txBody>
          <a:bodyPr/>
          <a:lstStyle/>
          <a:p>
            <a:endParaRPr lang="en-US"/>
          </a:p>
        </p:txBody>
      </p:sp>
      <p:pic>
        <p:nvPicPr>
          <p:cNvPr id="3076" name="Picture 79">
            <a:extLst>
              <a:ext uri="{FF2B5EF4-FFF2-40B4-BE49-F238E27FC236}">
                <a16:creationId xmlns:a16="http://schemas.microsoft.com/office/drawing/2014/main" id="{241265E3-892B-4AF0-983E-14C7D7BEA40D}"/>
              </a:ext>
            </a:extLst>
          </p:cNvPr>
          <p:cNvPicPr>
            <a:picLocks noChangeAspect="1" noChangeArrowheads="1"/>
          </p:cNvPicPr>
          <p:nvPr/>
        </p:nvPicPr>
        <p:blipFill>
          <a:blip r:embed="rId4">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04207">
            <a:off x="4260850" y="5426075"/>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69" name="Picture 97">
            <a:extLst>
              <a:ext uri="{FF2B5EF4-FFF2-40B4-BE49-F238E27FC236}">
                <a16:creationId xmlns:a16="http://schemas.microsoft.com/office/drawing/2014/main" id="{B8EE7D04-725F-42E2-9F47-4D8821B824C0}"/>
              </a:ext>
            </a:extLst>
          </p:cNvPr>
          <p:cNvPicPr>
            <a:picLocks noChangeAspect="1" noChangeArrowheads="1"/>
          </p:cNvPicPr>
          <p:nvPr/>
        </p:nvPicPr>
        <p:blipFill>
          <a:blip r:embed="rId5">
            <a:clrChange>
              <a:clrFrom>
                <a:srgbClr val="FFFFCC"/>
              </a:clrFrom>
              <a:clrTo>
                <a:srgbClr val="FFFFCC">
                  <a:alpha val="0"/>
                </a:srgbClr>
              </a:clrTo>
            </a:clrChange>
            <a:extLst>
              <a:ext uri="{28A0092B-C50C-407E-A947-70E740481C1C}">
                <a14:useLocalDpi xmlns:a14="http://schemas.microsoft.com/office/drawing/2010/main" val="0"/>
              </a:ext>
            </a:extLst>
          </a:blip>
          <a:srcRect l="30632" t="57097" r="42789" b="6488"/>
          <a:stretch>
            <a:fillRect/>
          </a:stretch>
        </p:blipFill>
        <p:spPr bwMode="auto">
          <a:xfrm>
            <a:off x="9317038" y="3908425"/>
            <a:ext cx="2032000" cy="2087563"/>
          </a:xfrm>
          <a:prstGeom prst="rect">
            <a:avLst/>
          </a:prstGeom>
          <a:noFill/>
          <a:ln>
            <a:noFill/>
          </a:ln>
          <a:effectLst/>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Rectangle 111">
            <a:extLst>
              <a:ext uri="{FF2B5EF4-FFF2-40B4-BE49-F238E27FC236}">
                <a16:creationId xmlns:a16="http://schemas.microsoft.com/office/drawing/2014/main" id="{CCEAB967-F468-4E64-9727-0DD32997E63A}"/>
              </a:ext>
            </a:extLst>
          </p:cNvPr>
          <p:cNvSpPr>
            <a:spLocks noChangeArrowheads="1"/>
          </p:cNvSpPr>
          <p:nvPr/>
        </p:nvSpPr>
        <p:spPr bwMode="auto">
          <a:xfrm>
            <a:off x="1524000" y="32448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HK" altLang="zh-HK" sz="1800" b="0">
              <a:solidFill>
                <a:srgbClr val="000000"/>
              </a:solidFill>
            </a:endParaRPr>
          </a:p>
        </p:txBody>
      </p:sp>
      <p:grpSp>
        <p:nvGrpSpPr>
          <p:cNvPr id="3079" name="群組 1">
            <a:extLst>
              <a:ext uri="{FF2B5EF4-FFF2-40B4-BE49-F238E27FC236}">
                <a16:creationId xmlns:a16="http://schemas.microsoft.com/office/drawing/2014/main" id="{C1DAA6D2-255F-489F-A9AC-1ACF89D16E71}"/>
              </a:ext>
            </a:extLst>
          </p:cNvPr>
          <p:cNvGrpSpPr>
            <a:grpSpLocks/>
          </p:cNvGrpSpPr>
          <p:nvPr/>
        </p:nvGrpSpPr>
        <p:grpSpPr bwMode="auto">
          <a:xfrm rot="1189388">
            <a:off x="2409825" y="393700"/>
            <a:ext cx="2043113" cy="1287463"/>
            <a:chOff x="4333603" y="2430715"/>
            <a:chExt cx="2042717" cy="1287363"/>
          </a:xfrm>
        </p:grpSpPr>
        <p:sp>
          <p:nvSpPr>
            <p:cNvPr id="3083" name="Freeform 11">
              <a:extLst>
                <a:ext uri="{FF2B5EF4-FFF2-40B4-BE49-F238E27FC236}">
                  <a16:creationId xmlns:a16="http://schemas.microsoft.com/office/drawing/2014/main" id="{E26DA4BB-C22A-4FE3-8ACD-5E1B1CD96230}"/>
                </a:ext>
              </a:extLst>
            </p:cNvPr>
            <p:cNvSpPr>
              <a:spLocks/>
            </p:cNvSpPr>
            <p:nvPr/>
          </p:nvSpPr>
          <p:spPr bwMode="auto">
            <a:xfrm rot="-220919">
              <a:off x="4617763" y="2430715"/>
              <a:ext cx="1713772" cy="825016"/>
            </a:xfrm>
            <a:custGeom>
              <a:avLst/>
              <a:gdLst>
                <a:gd name="T0" fmla="*/ 2147483646 w 9381"/>
                <a:gd name="T1" fmla="*/ 2147483646 h 5621"/>
                <a:gd name="T2" fmla="*/ 2147483646 w 9381"/>
                <a:gd name="T3" fmla="*/ 2147483646 h 5621"/>
                <a:gd name="T4" fmla="*/ 2147483646 w 9381"/>
                <a:gd name="T5" fmla="*/ 2147483646 h 5621"/>
                <a:gd name="T6" fmla="*/ 2147483646 w 9381"/>
                <a:gd name="T7" fmla="*/ 2147483646 h 5621"/>
                <a:gd name="T8" fmla="*/ 2147483646 w 9381"/>
                <a:gd name="T9" fmla="*/ 2147483646 h 5621"/>
                <a:gd name="T10" fmla="*/ 2147483646 w 9381"/>
                <a:gd name="T11" fmla="*/ 2147483646 h 5621"/>
                <a:gd name="T12" fmla="*/ 2147483646 w 9381"/>
                <a:gd name="T13" fmla="*/ 2147483646 h 5621"/>
                <a:gd name="T14" fmla="*/ 2147483646 w 9381"/>
                <a:gd name="T15" fmla="*/ 2147483646 h 5621"/>
                <a:gd name="T16" fmla="*/ 2147483646 w 9381"/>
                <a:gd name="T17" fmla="*/ 2147483646 h 5621"/>
                <a:gd name="T18" fmla="*/ 2147483646 w 9381"/>
                <a:gd name="T19" fmla="*/ 2147483646 h 5621"/>
                <a:gd name="T20" fmla="*/ 2147483646 w 9381"/>
                <a:gd name="T21" fmla="*/ 2147483646 h 5621"/>
                <a:gd name="T22" fmla="*/ 2147483646 w 9381"/>
                <a:gd name="T23" fmla="*/ 2147483646 h 5621"/>
                <a:gd name="T24" fmla="*/ 2147483646 w 9381"/>
                <a:gd name="T25" fmla="*/ 2147483646 h 5621"/>
                <a:gd name="T26" fmla="*/ 2147483646 w 9381"/>
                <a:gd name="T27" fmla="*/ 2147483646 h 5621"/>
                <a:gd name="T28" fmla="*/ 2147483646 w 9381"/>
                <a:gd name="T29" fmla="*/ 2147483646 h 5621"/>
                <a:gd name="T30" fmla="*/ 2147483646 w 9381"/>
                <a:gd name="T31" fmla="*/ 2147483646 h 5621"/>
                <a:gd name="T32" fmla="*/ 2147483646 w 9381"/>
                <a:gd name="T33" fmla="*/ 2147483646 h 5621"/>
                <a:gd name="T34" fmla="*/ 2147483646 w 9381"/>
                <a:gd name="T35" fmla="*/ 2147483646 h 5621"/>
                <a:gd name="T36" fmla="*/ 2147483646 w 9381"/>
                <a:gd name="T37" fmla="*/ 2147483646 h 5621"/>
                <a:gd name="T38" fmla="*/ 2147483646 w 9381"/>
                <a:gd name="T39" fmla="*/ 2147483646 h 5621"/>
                <a:gd name="T40" fmla="*/ 2147483646 w 9381"/>
                <a:gd name="T41" fmla="*/ 2147483646 h 5621"/>
                <a:gd name="T42" fmla="*/ 2147483646 w 9381"/>
                <a:gd name="T43" fmla="*/ 2147483646 h 5621"/>
                <a:gd name="T44" fmla="*/ 2147483646 w 9381"/>
                <a:gd name="T45" fmla="*/ 2147483646 h 5621"/>
                <a:gd name="T46" fmla="*/ 2147483646 w 9381"/>
                <a:gd name="T47" fmla="*/ 2147483646 h 5621"/>
                <a:gd name="T48" fmla="*/ 2147483646 w 9381"/>
                <a:gd name="T49" fmla="*/ 2147483646 h 5621"/>
                <a:gd name="T50" fmla="*/ 2147483646 w 9381"/>
                <a:gd name="T51" fmla="*/ 2147483646 h 5621"/>
                <a:gd name="T52" fmla="*/ 2147483646 w 9381"/>
                <a:gd name="T53" fmla="*/ 2147483646 h 5621"/>
                <a:gd name="T54" fmla="*/ 2147483646 w 9381"/>
                <a:gd name="T55" fmla="*/ 2147483646 h 5621"/>
                <a:gd name="T56" fmla="*/ 0 w 9381"/>
                <a:gd name="T57" fmla="*/ 2147483646 h 5621"/>
                <a:gd name="T58" fmla="*/ 2147483646 w 9381"/>
                <a:gd name="T59" fmla="*/ 2147483646 h 5621"/>
                <a:gd name="T60" fmla="*/ 2147483646 w 9381"/>
                <a:gd name="T61" fmla="*/ 2147483646 h 5621"/>
                <a:gd name="T62" fmla="*/ 2147483646 w 9381"/>
                <a:gd name="T63" fmla="*/ 2147483646 h 5621"/>
                <a:gd name="T64" fmla="*/ 2147483646 w 9381"/>
                <a:gd name="T65" fmla="*/ 2147483646 h 5621"/>
                <a:gd name="T66" fmla="*/ 2147483646 w 9381"/>
                <a:gd name="T67" fmla="*/ 2147483646 h 5621"/>
                <a:gd name="T68" fmla="*/ 2147483646 w 9381"/>
                <a:gd name="T69" fmla="*/ 2147483646 h 5621"/>
                <a:gd name="T70" fmla="*/ 2147483646 w 9381"/>
                <a:gd name="T71" fmla="*/ 2147483646 h 5621"/>
                <a:gd name="T72" fmla="*/ 2147483646 w 9381"/>
                <a:gd name="T73" fmla="*/ 2147483646 h 5621"/>
                <a:gd name="T74" fmla="*/ 2147483646 w 9381"/>
                <a:gd name="T75" fmla="*/ 2147483646 h 5621"/>
                <a:gd name="T76" fmla="*/ 2147483646 w 9381"/>
                <a:gd name="T77" fmla="*/ 2147483646 h 5621"/>
                <a:gd name="T78" fmla="*/ 2147483646 w 9381"/>
                <a:gd name="T79" fmla="*/ 2147483646 h 5621"/>
                <a:gd name="T80" fmla="*/ 2147483646 w 9381"/>
                <a:gd name="T81" fmla="*/ 2147483646 h 5621"/>
                <a:gd name="T82" fmla="*/ 2147483646 w 9381"/>
                <a:gd name="T83" fmla="*/ 2147483646 h 5621"/>
                <a:gd name="T84" fmla="*/ 2147483646 w 9381"/>
                <a:gd name="T85" fmla="*/ 2147483646 h 5621"/>
                <a:gd name="T86" fmla="*/ 2147483646 w 9381"/>
                <a:gd name="T87" fmla="*/ 2147483646 h 5621"/>
                <a:gd name="T88" fmla="*/ 2147483646 w 9381"/>
                <a:gd name="T89" fmla="*/ 2147483646 h 5621"/>
                <a:gd name="T90" fmla="*/ 2147483646 w 9381"/>
                <a:gd name="T91" fmla="*/ 2147483646 h 5621"/>
                <a:gd name="T92" fmla="*/ 2147483646 w 9381"/>
                <a:gd name="T93" fmla="*/ 2147483646 h 5621"/>
                <a:gd name="T94" fmla="*/ 2147483646 w 9381"/>
                <a:gd name="T95" fmla="*/ 2147483646 h 5621"/>
                <a:gd name="T96" fmla="*/ 2147483646 w 9381"/>
                <a:gd name="T97" fmla="*/ 2147483646 h 5621"/>
                <a:gd name="T98" fmla="*/ 2147483646 w 9381"/>
                <a:gd name="T99" fmla="*/ 2147483646 h 5621"/>
                <a:gd name="T100" fmla="*/ 2147483646 w 9381"/>
                <a:gd name="T101" fmla="*/ 2147483646 h 5621"/>
                <a:gd name="T102" fmla="*/ 2147483646 w 9381"/>
                <a:gd name="T103" fmla="*/ 2147483646 h 5621"/>
                <a:gd name="T104" fmla="*/ 2147483646 w 9381"/>
                <a:gd name="T105" fmla="*/ 2147483646 h 5621"/>
                <a:gd name="T106" fmla="*/ 2147483646 w 9381"/>
                <a:gd name="T107" fmla="*/ 2147483646 h 5621"/>
                <a:gd name="T108" fmla="*/ 2147483646 w 9381"/>
                <a:gd name="T109" fmla="*/ 2147483646 h 5621"/>
                <a:gd name="T110" fmla="*/ 2147483646 w 9381"/>
                <a:gd name="T111" fmla="*/ 2147483646 h 5621"/>
                <a:gd name="T112" fmla="*/ 2147483646 w 9381"/>
                <a:gd name="T113" fmla="*/ 2147483646 h 5621"/>
                <a:gd name="T114" fmla="*/ 2147483646 w 9381"/>
                <a:gd name="T115" fmla="*/ 2147483646 h 5621"/>
                <a:gd name="T116" fmla="*/ 2147483646 w 9381"/>
                <a:gd name="T117" fmla="*/ 2147483646 h 5621"/>
                <a:gd name="T118" fmla="*/ 2147483646 w 9381"/>
                <a:gd name="T119" fmla="*/ 2147483646 h 5621"/>
                <a:gd name="T120" fmla="*/ 2147483646 w 9381"/>
                <a:gd name="T121" fmla="*/ 2147483646 h 56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381" h="5621">
                  <a:moveTo>
                    <a:pt x="412" y="1230"/>
                  </a:moveTo>
                  <a:lnTo>
                    <a:pt x="405" y="1164"/>
                  </a:lnTo>
                  <a:lnTo>
                    <a:pt x="402" y="1101"/>
                  </a:lnTo>
                  <a:lnTo>
                    <a:pt x="404" y="1038"/>
                  </a:lnTo>
                  <a:lnTo>
                    <a:pt x="409" y="977"/>
                  </a:lnTo>
                  <a:lnTo>
                    <a:pt x="419" y="916"/>
                  </a:lnTo>
                  <a:lnTo>
                    <a:pt x="432" y="857"/>
                  </a:lnTo>
                  <a:lnTo>
                    <a:pt x="448" y="799"/>
                  </a:lnTo>
                  <a:lnTo>
                    <a:pt x="467" y="742"/>
                  </a:lnTo>
                  <a:lnTo>
                    <a:pt x="488" y="688"/>
                  </a:lnTo>
                  <a:lnTo>
                    <a:pt x="513" y="635"/>
                  </a:lnTo>
                  <a:lnTo>
                    <a:pt x="539" y="584"/>
                  </a:lnTo>
                  <a:lnTo>
                    <a:pt x="567" y="534"/>
                  </a:lnTo>
                  <a:lnTo>
                    <a:pt x="596" y="486"/>
                  </a:lnTo>
                  <a:lnTo>
                    <a:pt x="626" y="440"/>
                  </a:lnTo>
                  <a:lnTo>
                    <a:pt x="657" y="396"/>
                  </a:lnTo>
                  <a:lnTo>
                    <a:pt x="689" y="354"/>
                  </a:lnTo>
                  <a:lnTo>
                    <a:pt x="722" y="313"/>
                  </a:lnTo>
                  <a:lnTo>
                    <a:pt x="754" y="275"/>
                  </a:lnTo>
                  <a:lnTo>
                    <a:pt x="786" y="240"/>
                  </a:lnTo>
                  <a:lnTo>
                    <a:pt x="818" y="206"/>
                  </a:lnTo>
                  <a:lnTo>
                    <a:pt x="848" y="175"/>
                  </a:lnTo>
                  <a:lnTo>
                    <a:pt x="878" y="146"/>
                  </a:lnTo>
                  <a:lnTo>
                    <a:pt x="907" y="119"/>
                  </a:lnTo>
                  <a:lnTo>
                    <a:pt x="933" y="95"/>
                  </a:lnTo>
                  <a:lnTo>
                    <a:pt x="980" y="55"/>
                  </a:lnTo>
                  <a:lnTo>
                    <a:pt x="1016" y="25"/>
                  </a:lnTo>
                  <a:lnTo>
                    <a:pt x="1040" y="6"/>
                  </a:lnTo>
                  <a:lnTo>
                    <a:pt x="1050" y="0"/>
                  </a:lnTo>
                  <a:lnTo>
                    <a:pt x="1031" y="9"/>
                  </a:lnTo>
                  <a:lnTo>
                    <a:pt x="991" y="31"/>
                  </a:lnTo>
                  <a:lnTo>
                    <a:pt x="963" y="46"/>
                  </a:lnTo>
                  <a:lnTo>
                    <a:pt x="931" y="64"/>
                  </a:lnTo>
                  <a:lnTo>
                    <a:pt x="896" y="85"/>
                  </a:lnTo>
                  <a:lnTo>
                    <a:pt x="856" y="108"/>
                  </a:lnTo>
                  <a:lnTo>
                    <a:pt x="814" y="135"/>
                  </a:lnTo>
                  <a:lnTo>
                    <a:pt x="769" y="164"/>
                  </a:lnTo>
                  <a:lnTo>
                    <a:pt x="722" y="196"/>
                  </a:lnTo>
                  <a:lnTo>
                    <a:pt x="673" y="230"/>
                  </a:lnTo>
                  <a:lnTo>
                    <a:pt x="623" y="266"/>
                  </a:lnTo>
                  <a:lnTo>
                    <a:pt x="573" y="305"/>
                  </a:lnTo>
                  <a:lnTo>
                    <a:pt x="522" y="348"/>
                  </a:lnTo>
                  <a:lnTo>
                    <a:pt x="471" y="391"/>
                  </a:lnTo>
                  <a:lnTo>
                    <a:pt x="420" y="437"/>
                  </a:lnTo>
                  <a:lnTo>
                    <a:pt x="371" y="486"/>
                  </a:lnTo>
                  <a:lnTo>
                    <a:pt x="322" y="537"/>
                  </a:lnTo>
                  <a:lnTo>
                    <a:pt x="275" y="591"/>
                  </a:lnTo>
                  <a:lnTo>
                    <a:pt x="231" y="646"/>
                  </a:lnTo>
                  <a:lnTo>
                    <a:pt x="189" y="703"/>
                  </a:lnTo>
                  <a:lnTo>
                    <a:pt x="151" y="763"/>
                  </a:lnTo>
                  <a:lnTo>
                    <a:pt x="115" y="824"/>
                  </a:lnTo>
                  <a:lnTo>
                    <a:pt x="83" y="888"/>
                  </a:lnTo>
                  <a:lnTo>
                    <a:pt x="57" y="953"/>
                  </a:lnTo>
                  <a:lnTo>
                    <a:pt x="34" y="1021"/>
                  </a:lnTo>
                  <a:lnTo>
                    <a:pt x="17" y="1090"/>
                  </a:lnTo>
                  <a:lnTo>
                    <a:pt x="6" y="1161"/>
                  </a:lnTo>
                  <a:lnTo>
                    <a:pt x="0" y="1235"/>
                  </a:lnTo>
                  <a:lnTo>
                    <a:pt x="1" y="1309"/>
                  </a:lnTo>
                  <a:lnTo>
                    <a:pt x="9" y="1386"/>
                  </a:lnTo>
                  <a:lnTo>
                    <a:pt x="41" y="1546"/>
                  </a:lnTo>
                  <a:lnTo>
                    <a:pt x="90" y="1704"/>
                  </a:lnTo>
                  <a:lnTo>
                    <a:pt x="155" y="1858"/>
                  </a:lnTo>
                  <a:lnTo>
                    <a:pt x="236" y="2010"/>
                  </a:lnTo>
                  <a:lnTo>
                    <a:pt x="334" y="2159"/>
                  </a:lnTo>
                  <a:lnTo>
                    <a:pt x="447" y="2305"/>
                  </a:lnTo>
                  <a:lnTo>
                    <a:pt x="578" y="2450"/>
                  </a:lnTo>
                  <a:lnTo>
                    <a:pt x="726" y="2591"/>
                  </a:lnTo>
                  <a:lnTo>
                    <a:pt x="890" y="2730"/>
                  </a:lnTo>
                  <a:lnTo>
                    <a:pt x="1070" y="2868"/>
                  </a:lnTo>
                  <a:lnTo>
                    <a:pt x="1268" y="3003"/>
                  </a:lnTo>
                  <a:lnTo>
                    <a:pt x="1482" y="3137"/>
                  </a:lnTo>
                  <a:lnTo>
                    <a:pt x="1713" y="3270"/>
                  </a:lnTo>
                  <a:lnTo>
                    <a:pt x="1960" y="3400"/>
                  </a:lnTo>
                  <a:lnTo>
                    <a:pt x="2226" y="3529"/>
                  </a:lnTo>
                  <a:lnTo>
                    <a:pt x="2508" y="3656"/>
                  </a:lnTo>
                  <a:lnTo>
                    <a:pt x="2807" y="3783"/>
                  </a:lnTo>
                  <a:lnTo>
                    <a:pt x="3123" y="3909"/>
                  </a:lnTo>
                  <a:lnTo>
                    <a:pt x="3456" y="4033"/>
                  </a:lnTo>
                  <a:lnTo>
                    <a:pt x="3807" y="4157"/>
                  </a:lnTo>
                  <a:lnTo>
                    <a:pt x="4175" y="4280"/>
                  </a:lnTo>
                  <a:lnTo>
                    <a:pt x="4560" y="4402"/>
                  </a:lnTo>
                  <a:lnTo>
                    <a:pt x="4963" y="4525"/>
                  </a:lnTo>
                  <a:lnTo>
                    <a:pt x="5384" y="4646"/>
                  </a:lnTo>
                  <a:lnTo>
                    <a:pt x="5821" y="4767"/>
                  </a:lnTo>
                  <a:lnTo>
                    <a:pt x="6276" y="4888"/>
                  </a:lnTo>
                  <a:lnTo>
                    <a:pt x="6750" y="5010"/>
                  </a:lnTo>
                  <a:lnTo>
                    <a:pt x="7240" y="5132"/>
                  </a:lnTo>
                  <a:lnTo>
                    <a:pt x="7748" y="5253"/>
                  </a:lnTo>
                  <a:lnTo>
                    <a:pt x="8275" y="5375"/>
                  </a:lnTo>
                  <a:lnTo>
                    <a:pt x="8819" y="5497"/>
                  </a:lnTo>
                  <a:lnTo>
                    <a:pt x="9381" y="5621"/>
                  </a:lnTo>
                  <a:lnTo>
                    <a:pt x="8727" y="5439"/>
                  </a:lnTo>
                  <a:lnTo>
                    <a:pt x="8105" y="5260"/>
                  </a:lnTo>
                  <a:lnTo>
                    <a:pt x="7513" y="5084"/>
                  </a:lnTo>
                  <a:lnTo>
                    <a:pt x="6951" y="4910"/>
                  </a:lnTo>
                  <a:lnTo>
                    <a:pt x="6418" y="4741"/>
                  </a:lnTo>
                  <a:lnTo>
                    <a:pt x="5914" y="4574"/>
                  </a:lnTo>
                  <a:lnTo>
                    <a:pt x="5437" y="4409"/>
                  </a:lnTo>
                  <a:lnTo>
                    <a:pt x="4987" y="4247"/>
                  </a:lnTo>
                  <a:lnTo>
                    <a:pt x="4564" y="4090"/>
                  </a:lnTo>
                  <a:lnTo>
                    <a:pt x="4166" y="3934"/>
                  </a:lnTo>
                  <a:lnTo>
                    <a:pt x="3792" y="3781"/>
                  </a:lnTo>
                  <a:lnTo>
                    <a:pt x="3443" y="3631"/>
                  </a:lnTo>
                  <a:lnTo>
                    <a:pt x="3117" y="3484"/>
                  </a:lnTo>
                  <a:lnTo>
                    <a:pt x="2814" y="3340"/>
                  </a:lnTo>
                  <a:lnTo>
                    <a:pt x="2533" y="3198"/>
                  </a:lnTo>
                  <a:lnTo>
                    <a:pt x="2273" y="3060"/>
                  </a:lnTo>
                  <a:lnTo>
                    <a:pt x="2034" y="2925"/>
                  </a:lnTo>
                  <a:lnTo>
                    <a:pt x="1813" y="2791"/>
                  </a:lnTo>
                  <a:lnTo>
                    <a:pt x="1613" y="2662"/>
                  </a:lnTo>
                  <a:lnTo>
                    <a:pt x="1430" y="2535"/>
                  </a:lnTo>
                  <a:lnTo>
                    <a:pt x="1266" y="2410"/>
                  </a:lnTo>
                  <a:lnTo>
                    <a:pt x="1118" y="2289"/>
                  </a:lnTo>
                  <a:lnTo>
                    <a:pt x="986" y="2170"/>
                  </a:lnTo>
                  <a:lnTo>
                    <a:pt x="870" y="2055"/>
                  </a:lnTo>
                  <a:lnTo>
                    <a:pt x="769" y="1942"/>
                  </a:lnTo>
                  <a:lnTo>
                    <a:pt x="681" y="1832"/>
                  </a:lnTo>
                  <a:lnTo>
                    <a:pt x="608" y="1725"/>
                  </a:lnTo>
                  <a:lnTo>
                    <a:pt x="546" y="1620"/>
                  </a:lnTo>
                  <a:lnTo>
                    <a:pt x="496" y="1518"/>
                  </a:lnTo>
                  <a:lnTo>
                    <a:pt x="458" y="1420"/>
                  </a:lnTo>
                  <a:lnTo>
                    <a:pt x="430" y="1323"/>
                  </a:lnTo>
                  <a:lnTo>
                    <a:pt x="412" y="1230"/>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4" name="Freeform 12">
              <a:extLst>
                <a:ext uri="{FF2B5EF4-FFF2-40B4-BE49-F238E27FC236}">
                  <a16:creationId xmlns:a16="http://schemas.microsoft.com/office/drawing/2014/main" id="{7ED0CD18-6A4F-4754-81D9-6F9ABA9E224B}"/>
                </a:ext>
              </a:extLst>
            </p:cNvPr>
            <p:cNvSpPr>
              <a:spLocks/>
            </p:cNvSpPr>
            <p:nvPr/>
          </p:nvSpPr>
          <p:spPr bwMode="auto">
            <a:xfrm rot="-220919">
              <a:off x="4467072" y="2474027"/>
              <a:ext cx="1861462" cy="806041"/>
            </a:xfrm>
            <a:custGeom>
              <a:avLst/>
              <a:gdLst>
                <a:gd name="T0" fmla="*/ 2147483646 w 10189"/>
                <a:gd name="T1" fmla="*/ 2147483646 h 5500"/>
                <a:gd name="T2" fmla="*/ 2147483646 w 10189"/>
                <a:gd name="T3" fmla="*/ 2147483646 h 5500"/>
                <a:gd name="T4" fmla="*/ 2147483646 w 10189"/>
                <a:gd name="T5" fmla="*/ 2147483646 h 5500"/>
                <a:gd name="T6" fmla="*/ 2147483646 w 10189"/>
                <a:gd name="T7" fmla="*/ 2147483646 h 5500"/>
                <a:gd name="T8" fmla="*/ 2147483646 w 10189"/>
                <a:gd name="T9" fmla="*/ 2147483646 h 5500"/>
                <a:gd name="T10" fmla="*/ 2147483646 w 10189"/>
                <a:gd name="T11" fmla="*/ 2147483646 h 5500"/>
                <a:gd name="T12" fmla="*/ 2147483646 w 10189"/>
                <a:gd name="T13" fmla="*/ 2147483646 h 5500"/>
                <a:gd name="T14" fmla="*/ 2147483646 w 10189"/>
                <a:gd name="T15" fmla="*/ 2147483646 h 5500"/>
                <a:gd name="T16" fmla="*/ 2147483646 w 10189"/>
                <a:gd name="T17" fmla="*/ 2147483646 h 5500"/>
                <a:gd name="T18" fmla="*/ 2147483646 w 10189"/>
                <a:gd name="T19" fmla="*/ 2147483646 h 5500"/>
                <a:gd name="T20" fmla="*/ 2147483646 w 10189"/>
                <a:gd name="T21" fmla="*/ 2147483646 h 5500"/>
                <a:gd name="T22" fmla="*/ 2147483646 w 10189"/>
                <a:gd name="T23" fmla="*/ 2147483646 h 5500"/>
                <a:gd name="T24" fmla="*/ 2147483646 w 10189"/>
                <a:gd name="T25" fmla="*/ 2147483646 h 5500"/>
                <a:gd name="T26" fmla="*/ 2147483646 w 10189"/>
                <a:gd name="T27" fmla="*/ 2147483646 h 5500"/>
                <a:gd name="T28" fmla="*/ 2147483646 w 10189"/>
                <a:gd name="T29" fmla="*/ 2147483646 h 5500"/>
                <a:gd name="T30" fmla="*/ 2147483646 w 10189"/>
                <a:gd name="T31" fmla="*/ 2147483646 h 5500"/>
                <a:gd name="T32" fmla="*/ 2147483646 w 10189"/>
                <a:gd name="T33" fmla="*/ 2147483646 h 5500"/>
                <a:gd name="T34" fmla="*/ 2147483646 w 10189"/>
                <a:gd name="T35" fmla="*/ 2147483646 h 5500"/>
                <a:gd name="T36" fmla="*/ 2147483646 w 10189"/>
                <a:gd name="T37" fmla="*/ 2147483646 h 5500"/>
                <a:gd name="T38" fmla="*/ 2147483646 w 10189"/>
                <a:gd name="T39" fmla="*/ 2147483646 h 5500"/>
                <a:gd name="T40" fmla="*/ 2147483646 w 10189"/>
                <a:gd name="T41" fmla="*/ 2147483646 h 5500"/>
                <a:gd name="T42" fmla="*/ 2147483646 w 10189"/>
                <a:gd name="T43" fmla="*/ 2147483646 h 5500"/>
                <a:gd name="T44" fmla="*/ 2147483646 w 10189"/>
                <a:gd name="T45" fmla="*/ 2147483646 h 5500"/>
                <a:gd name="T46" fmla="*/ 2147483646 w 10189"/>
                <a:gd name="T47" fmla="*/ 2147483646 h 5500"/>
                <a:gd name="T48" fmla="*/ 2147483646 w 10189"/>
                <a:gd name="T49" fmla="*/ 2147483646 h 5500"/>
                <a:gd name="T50" fmla="*/ 2147483646 w 10189"/>
                <a:gd name="T51" fmla="*/ 2147483646 h 5500"/>
                <a:gd name="T52" fmla="*/ 2147483646 w 10189"/>
                <a:gd name="T53" fmla="*/ 2147483646 h 5500"/>
                <a:gd name="T54" fmla="*/ 2147483646 w 10189"/>
                <a:gd name="T55" fmla="*/ 2147483646 h 5500"/>
                <a:gd name="T56" fmla="*/ 0 w 10189"/>
                <a:gd name="T57" fmla="*/ 2147483646 h 5500"/>
                <a:gd name="T58" fmla="*/ 2147483646 w 10189"/>
                <a:gd name="T59" fmla="*/ 2147483646 h 5500"/>
                <a:gd name="T60" fmla="*/ 2147483646 w 10189"/>
                <a:gd name="T61" fmla="*/ 2147483646 h 5500"/>
                <a:gd name="T62" fmla="*/ 2147483646 w 10189"/>
                <a:gd name="T63" fmla="*/ 2147483646 h 5500"/>
                <a:gd name="T64" fmla="*/ 2147483646 w 10189"/>
                <a:gd name="T65" fmla="*/ 2147483646 h 5500"/>
                <a:gd name="T66" fmla="*/ 2147483646 w 10189"/>
                <a:gd name="T67" fmla="*/ 2147483646 h 5500"/>
                <a:gd name="T68" fmla="*/ 2147483646 w 10189"/>
                <a:gd name="T69" fmla="*/ 2147483646 h 5500"/>
                <a:gd name="T70" fmla="*/ 2147483646 w 10189"/>
                <a:gd name="T71" fmla="*/ 2147483646 h 5500"/>
                <a:gd name="T72" fmla="*/ 2147483646 w 10189"/>
                <a:gd name="T73" fmla="*/ 2147483646 h 5500"/>
                <a:gd name="T74" fmla="*/ 2147483646 w 10189"/>
                <a:gd name="T75" fmla="*/ 2147483646 h 5500"/>
                <a:gd name="T76" fmla="*/ 2147483646 w 10189"/>
                <a:gd name="T77" fmla="*/ 2147483646 h 5500"/>
                <a:gd name="T78" fmla="*/ 2147483646 w 10189"/>
                <a:gd name="T79" fmla="*/ 2147483646 h 5500"/>
                <a:gd name="T80" fmla="*/ 2147483646 w 10189"/>
                <a:gd name="T81" fmla="*/ 2147483646 h 5500"/>
                <a:gd name="T82" fmla="*/ 2147483646 w 10189"/>
                <a:gd name="T83" fmla="*/ 2147483646 h 5500"/>
                <a:gd name="T84" fmla="*/ 2147483646 w 10189"/>
                <a:gd name="T85" fmla="*/ 2147483646 h 5500"/>
                <a:gd name="T86" fmla="*/ 2147483646 w 10189"/>
                <a:gd name="T87" fmla="*/ 2147483646 h 5500"/>
                <a:gd name="T88" fmla="*/ 2147483646 w 10189"/>
                <a:gd name="T89" fmla="*/ 2147483646 h 5500"/>
                <a:gd name="T90" fmla="*/ 2147483646 w 10189"/>
                <a:gd name="T91" fmla="*/ 2147483646 h 5500"/>
                <a:gd name="T92" fmla="*/ 2147483646 w 10189"/>
                <a:gd name="T93" fmla="*/ 2147483646 h 5500"/>
                <a:gd name="T94" fmla="*/ 2147483646 w 10189"/>
                <a:gd name="T95" fmla="*/ 2147483646 h 5500"/>
                <a:gd name="T96" fmla="*/ 2147483646 w 10189"/>
                <a:gd name="T97" fmla="*/ 2147483646 h 5500"/>
                <a:gd name="T98" fmla="*/ 2147483646 w 10189"/>
                <a:gd name="T99" fmla="*/ 2147483646 h 5500"/>
                <a:gd name="T100" fmla="*/ 2147483646 w 10189"/>
                <a:gd name="T101" fmla="*/ 2147483646 h 5500"/>
                <a:gd name="T102" fmla="*/ 2147483646 w 10189"/>
                <a:gd name="T103" fmla="*/ 2147483646 h 5500"/>
                <a:gd name="T104" fmla="*/ 2147483646 w 10189"/>
                <a:gd name="T105" fmla="*/ 2147483646 h 5500"/>
                <a:gd name="T106" fmla="*/ 2147483646 w 10189"/>
                <a:gd name="T107" fmla="*/ 2147483646 h 5500"/>
                <a:gd name="T108" fmla="*/ 2147483646 w 10189"/>
                <a:gd name="T109" fmla="*/ 2147483646 h 5500"/>
                <a:gd name="T110" fmla="*/ 2147483646 w 10189"/>
                <a:gd name="T111" fmla="*/ 2147483646 h 5500"/>
                <a:gd name="T112" fmla="*/ 2147483646 w 10189"/>
                <a:gd name="T113" fmla="*/ 2147483646 h 5500"/>
                <a:gd name="T114" fmla="*/ 2147483646 w 10189"/>
                <a:gd name="T115" fmla="*/ 2147483646 h 5500"/>
                <a:gd name="T116" fmla="*/ 2147483646 w 10189"/>
                <a:gd name="T117" fmla="*/ 2147483646 h 5500"/>
                <a:gd name="T118" fmla="*/ 2147483646 w 10189"/>
                <a:gd name="T119" fmla="*/ 2147483646 h 5500"/>
                <a:gd name="T120" fmla="*/ 2147483646 w 10189"/>
                <a:gd name="T121" fmla="*/ 2147483646 h 5500"/>
                <a:gd name="T122" fmla="*/ 2147483646 w 10189"/>
                <a:gd name="T123" fmla="*/ 2147483646 h 5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189" h="5500">
                  <a:moveTo>
                    <a:pt x="409" y="2197"/>
                  </a:moveTo>
                  <a:lnTo>
                    <a:pt x="386" y="2088"/>
                  </a:lnTo>
                  <a:lnTo>
                    <a:pt x="373" y="1982"/>
                  </a:lnTo>
                  <a:lnTo>
                    <a:pt x="369" y="1876"/>
                  </a:lnTo>
                  <a:lnTo>
                    <a:pt x="373" y="1772"/>
                  </a:lnTo>
                  <a:lnTo>
                    <a:pt x="386" y="1668"/>
                  </a:lnTo>
                  <a:lnTo>
                    <a:pt x="406" y="1567"/>
                  </a:lnTo>
                  <a:lnTo>
                    <a:pt x="434" y="1466"/>
                  </a:lnTo>
                  <a:lnTo>
                    <a:pt x="467" y="1369"/>
                  </a:lnTo>
                  <a:lnTo>
                    <a:pt x="505" y="1272"/>
                  </a:lnTo>
                  <a:lnTo>
                    <a:pt x="549" y="1178"/>
                  </a:lnTo>
                  <a:lnTo>
                    <a:pt x="598" y="1086"/>
                  </a:lnTo>
                  <a:lnTo>
                    <a:pt x="651" y="998"/>
                  </a:lnTo>
                  <a:lnTo>
                    <a:pt x="706" y="912"/>
                  </a:lnTo>
                  <a:lnTo>
                    <a:pt x="764" y="827"/>
                  </a:lnTo>
                  <a:lnTo>
                    <a:pt x="825" y="747"/>
                  </a:lnTo>
                  <a:lnTo>
                    <a:pt x="887" y="669"/>
                  </a:lnTo>
                  <a:lnTo>
                    <a:pt x="950" y="596"/>
                  </a:lnTo>
                  <a:lnTo>
                    <a:pt x="1014" y="526"/>
                  </a:lnTo>
                  <a:lnTo>
                    <a:pt x="1077" y="458"/>
                  </a:lnTo>
                  <a:lnTo>
                    <a:pt x="1138" y="395"/>
                  </a:lnTo>
                  <a:lnTo>
                    <a:pt x="1200" y="337"/>
                  </a:lnTo>
                  <a:lnTo>
                    <a:pt x="1258" y="282"/>
                  </a:lnTo>
                  <a:lnTo>
                    <a:pt x="1314" y="231"/>
                  </a:lnTo>
                  <a:lnTo>
                    <a:pt x="1368" y="185"/>
                  </a:lnTo>
                  <a:lnTo>
                    <a:pt x="1416" y="144"/>
                  </a:lnTo>
                  <a:lnTo>
                    <a:pt x="1461" y="108"/>
                  </a:lnTo>
                  <a:lnTo>
                    <a:pt x="1500" y="77"/>
                  </a:lnTo>
                  <a:lnTo>
                    <a:pt x="1534" y="50"/>
                  </a:lnTo>
                  <a:lnTo>
                    <a:pt x="1584" y="13"/>
                  </a:lnTo>
                  <a:lnTo>
                    <a:pt x="1603" y="0"/>
                  </a:lnTo>
                  <a:lnTo>
                    <a:pt x="1570" y="17"/>
                  </a:lnTo>
                  <a:lnTo>
                    <a:pt x="1501" y="52"/>
                  </a:lnTo>
                  <a:lnTo>
                    <a:pt x="1454" y="77"/>
                  </a:lnTo>
                  <a:lnTo>
                    <a:pt x="1401" y="106"/>
                  </a:lnTo>
                  <a:lnTo>
                    <a:pt x="1341" y="139"/>
                  </a:lnTo>
                  <a:lnTo>
                    <a:pt x="1277" y="176"/>
                  </a:lnTo>
                  <a:lnTo>
                    <a:pt x="1208" y="217"/>
                  </a:lnTo>
                  <a:lnTo>
                    <a:pt x="1134" y="263"/>
                  </a:lnTo>
                  <a:lnTo>
                    <a:pt x="1058" y="314"/>
                  </a:lnTo>
                  <a:lnTo>
                    <a:pt x="980" y="368"/>
                  </a:lnTo>
                  <a:lnTo>
                    <a:pt x="899" y="427"/>
                  </a:lnTo>
                  <a:lnTo>
                    <a:pt x="818" y="491"/>
                  </a:lnTo>
                  <a:lnTo>
                    <a:pt x="736" y="558"/>
                  </a:lnTo>
                  <a:lnTo>
                    <a:pt x="656" y="629"/>
                  </a:lnTo>
                  <a:lnTo>
                    <a:pt x="576" y="705"/>
                  </a:lnTo>
                  <a:lnTo>
                    <a:pt x="499" y="784"/>
                  </a:lnTo>
                  <a:lnTo>
                    <a:pt x="424" y="868"/>
                  </a:lnTo>
                  <a:lnTo>
                    <a:pt x="353" y="956"/>
                  </a:lnTo>
                  <a:lnTo>
                    <a:pt x="287" y="1048"/>
                  </a:lnTo>
                  <a:lnTo>
                    <a:pt x="224" y="1145"/>
                  </a:lnTo>
                  <a:lnTo>
                    <a:pt x="169" y="1245"/>
                  </a:lnTo>
                  <a:lnTo>
                    <a:pt x="120" y="1349"/>
                  </a:lnTo>
                  <a:lnTo>
                    <a:pt x="79" y="1457"/>
                  </a:lnTo>
                  <a:lnTo>
                    <a:pt x="45" y="1570"/>
                  </a:lnTo>
                  <a:lnTo>
                    <a:pt x="20" y="1686"/>
                  </a:lnTo>
                  <a:lnTo>
                    <a:pt x="5" y="1806"/>
                  </a:lnTo>
                  <a:lnTo>
                    <a:pt x="0" y="1930"/>
                  </a:lnTo>
                  <a:lnTo>
                    <a:pt x="6" y="2059"/>
                  </a:lnTo>
                  <a:lnTo>
                    <a:pt x="24" y="2191"/>
                  </a:lnTo>
                  <a:lnTo>
                    <a:pt x="56" y="2326"/>
                  </a:lnTo>
                  <a:lnTo>
                    <a:pt x="107" y="2481"/>
                  </a:lnTo>
                  <a:lnTo>
                    <a:pt x="176" y="2635"/>
                  </a:lnTo>
                  <a:lnTo>
                    <a:pt x="264" y="2788"/>
                  </a:lnTo>
                  <a:lnTo>
                    <a:pt x="369" y="2938"/>
                  </a:lnTo>
                  <a:lnTo>
                    <a:pt x="493" y="3088"/>
                  </a:lnTo>
                  <a:lnTo>
                    <a:pt x="635" y="3235"/>
                  </a:lnTo>
                  <a:lnTo>
                    <a:pt x="794" y="3379"/>
                  </a:lnTo>
                  <a:lnTo>
                    <a:pt x="970" y="3521"/>
                  </a:lnTo>
                  <a:lnTo>
                    <a:pt x="1166" y="3661"/>
                  </a:lnTo>
                  <a:lnTo>
                    <a:pt x="1377" y="3796"/>
                  </a:lnTo>
                  <a:lnTo>
                    <a:pt x="1606" y="3929"/>
                  </a:lnTo>
                  <a:lnTo>
                    <a:pt x="1852" y="4059"/>
                  </a:lnTo>
                  <a:lnTo>
                    <a:pt x="2116" y="4183"/>
                  </a:lnTo>
                  <a:lnTo>
                    <a:pt x="2395" y="4305"/>
                  </a:lnTo>
                  <a:lnTo>
                    <a:pt x="2693" y="4421"/>
                  </a:lnTo>
                  <a:lnTo>
                    <a:pt x="3005" y="4534"/>
                  </a:lnTo>
                  <a:lnTo>
                    <a:pt x="3336" y="4641"/>
                  </a:lnTo>
                  <a:lnTo>
                    <a:pt x="3682" y="4743"/>
                  </a:lnTo>
                  <a:lnTo>
                    <a:pt x="4045" y="4840"/>
                  </a:lnTo>
                  <a:lnTo>
                    <a:pt x="4424" y="4932"/>
                  </a:lnTo>
                  <a:lnTo>
                    <a:pt x="4819" y="5017"/>
                  </a:lnTo>
                  <a:lnTo>
                    <a:pt x="5229" y="5097"/>
                  </a:lnTo>
                  <a:lnTo>
                    <a:pt x="5657" y="5170"/>
                  </a:lnTo>
                  <a:lnTo>
                    <a:pt x="6099" y="5236"/>
                  </a:lnTo>
                  <a:lnTo>
                    <a:pt x="6556" y="5296"/>
                  </a:lnTo>
                  <a:lnTo>
                    <a:pt x="7030" y="5348"/>
                  </a:lnTo>
                  <a:lnTo>
                    <a:pt x="7518" y="5393"/>
                  </a:lnTo>
                  <a:lnTo>
                    <a:pt x="8023" y="5431"/>
                  </a:lnTo>
                  <a:lnTo>
                    <a:pt x="8542" y="5460"/>
                  </a:lnTo>
                  <a:lnTo>
                    <a:pt x="9076" y="5483"/>
                  </a:lnTo>
                  <a:lnTo>
                    <a:pt x="9625" y="5496"/>
                  </a:lnTo>
                  <a:lnTo>
                    <a:pt x="10189" y="5500"/>
                  </a:lnTo>
                  <a:lnTo>
                    <a:pt x="9496" y="5433"/>
                  </a:lnTo>
                  <a:lnTo>
                    <a:pt x="8836" y="5362"/>
                  </a:lnTo>
                  <a:lnTo>
                    <a:pt x="8207" y="5287"/>
                  </a:lnTo>
                  <a:lnTo>
                    <a:pt x="7609" y="5206"/>
                  </a:lnTo>
                  <a:lnTo>
                    <a:pt x="7041" y="5122"/>
                  </a:lnTo>
                  <a:lnTo>
                    <a:pt x="6502" y="5034"/>
                  </a:lnTo>
                  <a:lnTo>
                    <a:pt x="5992" y="4943"/>
                  </a:lnTo>
                  <a:lnTo>
                    <a:pt x="5511" y="4847"/>
                  </a:lnTo>
                  <a:lnTo>
                    <a:pt x="5055" y="4750"/>
                  </a:lnTo>
                  <a:lnTo>
                    <a:pt x="4627" y="4650"/>
                  </a:lnTo>
                  <a:lnTo>
                    <a:pt x="4224" y="4546"/>
                  </a:lnTo>
                  <a:lnTo>
                    <a:pt x="3846" y="4440"/>
                  </a:lnTo>
                  <a:lnTo>
                    <a:pt x="3493" y="4332"/>
                  </a:lnTo>
                  <a:lnTo>
                    <a:pt x="3162" y="4222"/>
                  </a:lnTo>
                  <a:lnTo>
                    <a:pt x="2856" y="4111"/>
                  </a:lnTo>
                  <a:lnTo>
                    <a:pt x="2570" y="3998"/>
                  </a:lnTo>
                  <a:lnTo>
                    <a:pt x="2306" y="3884"/>
                  </a:lnTo>
                  <a:lnTo>
                    <a:pt x="2062" y="3769"/>
                  </a:lnTo>
                  <a:lnTo>
                    <a:pt x="1839" y="3654"/>
                  </a:lnTo>
                  <a:lnTo>
                    <a:pt x="1635" y="3537"/>
                  </a:lnTo>
                  <a:lnTo>
                    <a:pt x="1449" y="3422"/>
                  </a:lnTo>
                  <a:lnTo>
                    <a:pt x="1281" y="3305"/>
                  </a:lnTo>
                  <a:lnTo>
                    <a:pt x="1129" y="3190"/>
                  </a:lnTo>
                  <a:lnTo>
                    <a:pt x="995" y="3074"/>
                  </a:lnTo>
                  <a:lnTo>
                    <a:pt x="875" y="2958"/>
                  </a:lnTo>
                  <a:lnTo>
                    <a:pt x="769" y="2845"/>
                  </a:lnTo>
                  <a:lnTo>
                    <a:pt x="679" y="2732"/>
                  </a:lnTo>
                  <a:lnTo>
                    <a:pt x="601" y="2622"/>
                  </a:lnTo>
                  <a:lnTo>
                    <a:pt x="536" y="2512"/>
                  </a:lnTo>
                  <a:lnTo>
                    <a:pt x="484" y="2405"/>
                  </a:lnTo>
                  <a:lnTo>
                    <a:pt x="442" y="2299"/>
                  </a:lnTo>
                  <a:lnTo>
                    <a:pt x="409" y="2197"/>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5" name="Freeform 13">
              <a:extLst>
                <a:ext uri="{FF2B5EF4-FFF2-40B4-BE49-F238E27FC236}">
                  <a16:creationId xmlns:a16="http://schemas.microsoft.com/office/drawing/2014/main" id="{93D60A10-00D3-4D7C-9162-52822D8C7058}"/>
                </a:ext>
              </a:extLst>
            </p:cNvPr>
            <p:cNvSpPr>
              <a:spLocks/>
            </p:cNvSpPr>
            <p:nvPr/>
          </p:nvSpPr>
          <p:spPr bwMode="auto">
            <a:xfrm rot="-220919">
              <a:off x="4392167" y="2637829"/>
              <a:ext cx="1938183" cy="716939"/>
            </a:xfrm>
            <a:custGeom>
              <a:avLst/>
              <a:gdLst>
                <a:gd name="T0" fmla="*/ 2147483646 w 10618"/>
                <a:gd name="T1" fmla="*/ 2147483646 h 4886"/>
                <a:gd name="T2" fmla="*/ 2147483646 w 10618"/>
                <a:gd name="T3" fmla="*/ 2147483646 h 4886"/>
                <a:gd name="T4" fmla="*/ 2147483646 w 10618"/>
                <a:gd name="T5" fmla="*/ 2147483646 h 4886"/>
                <a:gd name="T6" fmla="*/ 2147483646 w 10618"/>
                <a:gd name="T7" fmla="*/ 2147483646 h 4886"/>
                <a:gd name="T8" fmla="*/ 2147483646 w 10618"/>
                <a:gd name="T9" fmla="*/ 2147483646 h 4886"/>
                <a:gd name="T10" fmla="*/ 2147483646 w 10618"/>
                <a:gd name="T11" fmla="*/ 2147483646 h 4886"/>
                <a:gd name="T12" fmla="*/ 2147483646 w 10618"/>
                <a:gd name="T13" fmla="*/ 2147483646 h 4886"/>
                <a:gd name="T14" fmla="*/ 2147483646 w 10618"/>
                <a:gd name="T15" fmla="*/ 2147483646 h 4886"/>
                <a:gd name="T16" fmla="*/ 2147483646 w 10618"/>
                <a:gd name="T17" fmla="*/ 2147483646 h 4886"/>
                <a:gd name="T18" fmla="*/ 2147483646 w 10618"/>
                <a:gd name="T19" fmla="*/ 2147483646 h 4886"/>
                <a:gd name="T20" fmla="*/ 2147483646 w 10618"/>
                <a:gd name="T21" fmla="*/ 2147483646 h 4886"/>
                <a:gd name="T22" fmla="*/ 2147483646 w 10618"/>
                <a:gd name="T23" fmla="*/ 2147483646 h 4886"/>
                <a:gd name="T24" fmla="*/ 2147483646 w 10618"/>
                <a:gd name="T25" fmla="*/ 2147483646 h 4886"/>
                <a:gd name="T26" fmla="*/ 2147483646 w 10618"/>
                <a:gd name="T27" fmla="*/ 2147483646 h 4886"/>
                <a:gd name="T28" fmla="*/ 2147483646 w 10618"/>
                <a:gd name="T29" fmla="*/ 2147483646 h 4886"/>
                <a:gd name="T30" fmla="*/ 2147483646 w 10618"/>
                <a:gd name="T31" fmla="*/ 0 h 4886"/>
                <a:gd name="T32" fmla="*/ 2147483646 w 10618"/>
                <a:gd name="T33" fmla="*/ 2147483646 h 4886"/>
                <a:gd name="T34" fmla="*/ 2147483646 w 10618"/>
                <a:gd name="T35" fmla="*/ 2147483646 h 4886"/>
                <a:gd name="T36" fmla="*/ 2147483646 w 10618"/>
                <a:gd name="T37" fmla="*/ 2147483646 h 4886"/>
                <a:gd name="T38" fmla="*/ 2147483646 w 10618"/>
                <a:gd name="T39" fmla="*/ 2147483646 h 4886"/>
                <a:gd name="T40" fmla="*/ 2147483646 w 10618"/>
                <a:gd name="T41" fmla="*/ 2147483646 h 4886"/>
                <a:gd name="T42" fmla="*/ 2147483646 w 10618"/>
                <a:gd name="T43" fmla="*/ 2147483646 h 4886"/>
                <a:gd name="T44" fmla="*/ 2147483646 w 10618"/>
                <a:gd name="T45" fmla="*/ 2147483646 h 4886"/>
                <a:gd name="T46" fmla="*/ 2147483646 w 10618"/>
                <a:gd name="T47" fmla="*/ 2147483646 h 4886"/>
                <a:gd name="T48" fmla="*/ 2147483646 w 10618"/>
                <a:gd name="T49" fmla="*/ 2147483646 h 4886"/>
                <a:gd name="T50" fmla="*/ 2147483646 w 10618"/>
                <a:gd name="T51" fmla="*/ 2147483646 h 4886"/>
                <a:gd name="T52" fmla="*/ 2147483646 w 10618"/>
                <a:gd name="T53" fmla="*/ 2147483646 h 4886"/>
                <a:gd name="T54" fmla="*/ 0 w 10618"/>
                <a:gd name="T55" fmla="*/ 2147483646 h 4886"/>
                <a:gd name="T56" fmla="*/ 2147483646 w 10618"/>
                <a:gd name="T57" fmla="*/ 2147483646 h 4886"/>
                <a:gd name="T58" fmla="*/ 2147483646 w 10618"/>
                <a:gd name="T59" fmla="*/ 2147483646 h 4886"/>
                <a:gd name="T60" fmla="*/ 2147483646 w 10618"/>
                <a:gd name="T61" fmla="*/ 2147483646 h 4886"/>
                <a:gd name="T62" fmla="*/ 2147483646 w 10618"/>
                <a:gd name="T63" fmla="*/ 2147483646 h 4886"/>
                <a:gd name="T64" fmla="*/ 2147483646 w 10618"/>
                <a:gd name="T65" fmla="*/ 2147483646 h 4886"/>
                <a:gd name="T66" fmla="*/ 2147483646 w 10618"/>
                <a:gd name="T67" fmla="*/ 2147483646 h 4886"/>
                <a:gd name="T68" fmla="*/ 2147483646 w 10618"/>
                <a:gd name="T69" fmla="*/ 2147483646 h 4886"/>
                <a:gd name="T70" fmla="*/ 2147483646 w 10618"/>
                <a:gd name="T71" fmla="*/ 2147483646 h 4886"/>
                <a:gd name="T72" fmla="*/ 2147483646 w 10618"/>
                <a:gd name="T73" fmla="*/ 2147483646 h 4886"/>
                <a:gd name="T74" fmla="*/ 2147483646 w 10618"/>
                <a:gd name="T75" fmla="*/ 2147483646 h 4886"/>
                <a:gd name="T76" fmla="*/ 2147483646 w 10618"/>
                <a:gd name="T77" fmla="*/ 2147483646 h 4886"/>
                <a:gd name="T78" fmla="*/ 2147483646 w 10618"/>
                <a:gd name="T79" fmla="*/ 2147483646 h 4886"/>
                <a:gd name="T80" fmla="*/ 2147483646 w 10618"/>
                <a:gd name="T81" fmla="*/ 2147483646 h 4886"/>
                <a:gd name="T82" fmla="*/ 2147483646 w 10618"/>
                <a:gd name="T83" fmla="*/ 2147483646 h 4886"/>
                <a:gd name="T84" fmla="*/ 2147483646 w 10618"/>
                <a:gd name="T85" fmla="*/ 2147483646 h 4886"/>
                <a:gd name="T86" fmla="*/ 2147483646 w 10618"/>
                <a:gd name="T87" fmla="*/ 2147483646 h 4886"/>
                <a:gd name="T88" fmla="*/ 2147483646 w 10618"/>
                <a:gd name="T89" fmla="*/ 2147483646 h 4886"/>
                <a:gd name="T90" fmla="*/ 2147483646 w 10618"/>
                <a:gd name="T91" fmla="*/ 2147483646 h 4886"/>
                <a:gd name="T92" fmla="*/ 2147483646 w 10618"/>
                <a:gd name="T93" fmla="*/ 2147483646 h 4886"/>
                <a:gd name="T94" fmla="*/ 2147483646 w 10618"/>
                <a:gd name="T95" fmla="*/ 2147483646 h 4886"/>
                <a:gd name="T96" fmla="*/ 2147483646 w 10618"/>
                <a:gd name="T97" fmla="*/ 2147483646 h 4886"/>
                <a:gd name="T98" fmla="*/ 2147483646 w 10618"/>
                <a:gd name="T99" fmla="*/ 2147483646 h 4886"/>
                <a:gd name="T100" fmla="*/ 2147483646 w 10618"/>
                <a:gd name="T101" fmla="*/ 2147483646 h 4886"/>
                <a:gd name="T102" fmla="*/ 2147483646 w 10618"/>
                <a:gd name="T103" fmla="*/ 2147483646 h 4886"/>
                <a:gd name="T104" fmla="*/ 2147483646 w 10618"/>
                <a:gd name="T105" fmla="*/ 2147483646 h 4886"/>
                <a:gd name="T106" fmla="*/ 2147483646 w 10618"/>
                <a:gd name="T107" fmla="*/ 2147483646 h 4886"/>
                <a:gd name="T108" fmla="*/ 2147483646 w 10618"/>
                <a:gd name="T109" fmla="*/ 2147483646 h 4886"/>
                <a:gd name="T110" fmla="*/ 2147483646 w 10618"/>
                <a:gd name="T111" fmla="*/ 2147483646 h 4886"/>
                <a:gd name="T112" fmla="*/ 2147483646 w 10618"/>
                <a:gd name="T113" fmla="*/ 2147483646 h 4886"/>
                <a:gd name="T114" fmla="*/ 2147483646 w 10618"/>
                <a:gd name="T115" fmla="*/ 2147483646 h 4886"/>
                <a:gd name="T116" fmla="*/ 2147483646 w 10618"/>
                <a:gd name="T117" fmla="*/ 2147483646 h 4886"/>
                <a:gd name="T118" fmla="*/ 2147483646 w 10618"/>
                <a:gd name="T119" fmla="*/ 2147483646 h 4886"/>
                <a:gd name="T120" fmla="*/ 2147483646 w 10618"/>
                <a:gd name="T121" fmla="*/ 2147483646 h 4886"/>
                <a:gd name="T122" fmla="*/ 2147483646 w 10618"/>
                <a:gd name="T123" fmla="*/ 2147483646 h 4886"/>
                <a:gd name="T124" fmla="*/ 2147483646 w 10618"/>
                <a:gd name="T125" fmla="*/ 2147483646 h 4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618" h="4886">
                  <a:moveTo>
                    <a:pt x="513" y="2702"/>
                  </a:moveTo>
                  <a:lnTo>
                    <a:pt x="459" y="2587"/>
                  </a:lnTo>
                  <a:lnTo>
                    <a:pt x="415" y="2471"/>
                  </a:lnTo>
                  <a:lnTo>
                    <a:pt x="380" y="2356"/>
                  </a:lnTo>
                  <a:lnTo>
                    <a:pt x="354" y="2240"/>
                  </a:lnTo>
                  <a:lnTo>
                    <a:pt x="335" y="2125"/>
                  </a:lnTo>
                  <a:lnTo>
                    <a:pt x="324" y="2009"/>
                  </a:lnTo>
                  <a:lnTo>
                    <a:pt x="321" y="1895"/>
                  </a:lnTo>
                  <a:lnTo>
                    <a:pt x="324" y="1781"/>
                  </a:lnTo>
                  <a:lnTo>
                    <a:pt x="333" y="1669"/>
                  </a:lnTo>
                  <a:lnTo>
                    <a:pt x="348" y="1558"/>
                  </a:lnTo>
                  <a:lnTo>
                    <a:pt x="368" y="1448"/>
                  </a:lnTo>
                  <a:lnTo>
                    <a:pt x="392" y="1342"/>
                  </a:lnTo>
                  <a:lnTo>
                    <a:pt x="420" y="1237"/>
                  </a:lnTo>
                  <a:lnTo>
                    <a:pt x="452" y="1136"/>
                  </a:lnTo>
                  <a:lnTo>
                    <a:pt x="486" y="1037"/>
                  </a:lnTo>
                  <a:lnTo>
                    <a:pt x="523" y="941"/>
                  </a:lnTo>
                  <a:lnTo>
                    <a:pt x="563" y="850"/>
                  </a:lnTo>
                  <a:lnTo>
                    <a:pt x="603" y="761"/>
                  </a:lnTo>
                  <a:lnTo>
                    <a:pt x="644" y="677"/>
                  </a:lnTo>
                  <a:lnTo>
                    <a:pt x="685" y="597"/>
                  </a:lnTo>
                  <a:lnTo>
                    <a:pt x="727" y="522"/>
                  </a:lnTo>
                  <a:lnTo>
                    <a:pt x="767" y="452"/>
                  </a:lnTo>
                  <a:lnTo>
                    <a:pt x="806" y="387"/>
                  </a:lnTo>
                  <a:lnTo>
                    <a:pt x="843" y="327"/>
                  </a:lnTo>
                  <a:lnTo>
                    <a:pt x="878" y="274"/>
                  </a:lnTo>
                  <a:lnTo>
                    <a:pt x="911" y="227"/>
                  </a:lnTo>
                  <a:lnTo>
                    <a:pt x="940" y="185"/>
                  </a:lnTo>
                  <a:lnTo>
                    <a:pt x="965" y="150"/>
                  </a:lnTo>
                  <a:lnTo>
                    <a:pt x="1001" y="102"/>
                  </a:lnTo>
                  <a:lnTo>
                    <a:pt x="1015" y="84"/>
                  </a:lnTo>
                  <a:lnTo>
                    <a:pt x="955" y="0"/>
                  </a:lnTo>
                  <a:lnTo>
                    <a:pt x="931" y="29"/>
                  </a:lnTo>
                  <a:lnTo>
                    <a:pt x="879" y="92"/>
                  </a:lnTo>
                  <a:lnTo>
                    <a:pt x="845" y="135"/>
                  </a:lnTo>
                  <a:lnTo>
                    <a:pt x="807" y="186"/>
                  </a:lnTo>
                  <a:lnTo>
                    <a:pt x="764" y="244"/>
                  </a:lnTo>
                  <a:lnTo>
                    <a:pt x="718" y="309"/>
                  </a:lnTo>
                  <a:lnTo>
                    <a:pt x="668" y="380"/>
                  </a:lnTo>
                  <a:lnTo>
                    <a:pt x="617" y="458"/>
                  </a:lnTo>
                  <a:lnTo>
                    <a:pt x="564" y="540"/>
                  </a:lnTo>
                  <a:lnTo>
                    <a:pt x="509" y="629"/>
                  </a:lnTo>
                  <a:lnTo>
                    <a:pt x="455" y="723"/>
                  </a:lnTo>
                  <a:lnTo>
                    <a:pt x="401" y="820"/>
                  </a:lnTo>
                  <a:lnTo>
                    <a:pt x="348" y="924"/>
                  </a:lnTo>
                  <a:lnTo>
                    <a:pt x="295" y="1030"/>
                  </a:lnTo>
                  <a:lnTo>
                    <a:pt x="246" y="1141"/>
                  </a:lnTo>
                  <a:lnTo>
                    <a:pt x="199" y="1255"/>
                  </a:lnTo>
                  <a:lnTo>
                    <a:pt x="156" y="1371"/>
                  </a:lnTo>
                  <a:lnTo>
                    <a:pt x="116" y="1491"/>
                  </a:lnTo>
                  <a:lnTo>
                    <a:pt x="81" y="1613"/>
                  </a:lnTo>
                  <a:lnTo>
                    <a:pt x="52" y="1737"/>
                  </a:lnTo>
                  <a:lnTo>
                    <a:pt x="28" y="1862"/>
                  </a:lnTo>
                  <a:lnTo>
                    <a:pt x="12" y="1989"/>
                  </a:lnTo>
                  <a:lnTo>
                    <a:pt x="2" y="2117"/>
                  </a:lnTo>
                  <a:lnTo>
                    <a:pt x="0" y="2245"/>
                  </a:lnTo>
                  <a:lnTo>
                    <a:pt x="7" y="2375"/>
                  </a:lnTo>
                  <a:lnTo>
                    <a:pt x="22" y="2504"/>
                  </a:lnTo>
                  <a:lnTo>
                    <a:pt x="47" y="2632"/>
                  </a:lnTo>
                  <a:lnTo>
                    <a:pt x="83" y="2760"/>
                  </a:lnTo>
                  <a:lnTo>
                    <a:pt x="129" y="2886"/>
                  </a:lnTo>
                  <a:lnTo>
                    <a:pt x="188" y="3011"/>
                  </a:lnTo>
                  <a:lnTo>
                    <a:pt x="279" y="3169"/>
                  </a:lnTo>
                  <a:lnTo>
                    <a:pt x="388" y="3319"/>
                  </a:lnTo>
                  <a:lnTo>
                    <a:pt x="512" y="3463"/>
                  </a:lnTo>
                  <a:lnTo>
                    <a:pt x="655" y="3601"/>
                  </a:lnTo>
                  <a:lnTo>
                    <a:pt x="813" y="3732"/>
                  </a:lnTo>
                  <a:lnTo>
                    <a:pt x="987" y="3857"/>
                  </a:lnTo>
                  <a:lnTo>
                    <a:pt x="1178" y="3975"/>
                  </a:lnTo>
                  <a:lnTo>
                    <a:pt x="1384" y="4085"/>
                  </a:lnTo>
                  <a:lnTo>
                    <a:pt x="1606" y="4189"/>
                  </a:lnTo>
                  <a:lnTo>
                    <a:pt x="1844" y="4286"/>
                  </a:lnTo>
                  <a:lnTo>
                    <a:pt x="2096" y="4376"/>
                  </a:lnTo>
                  <a:lnTo>
                    <a:pt x="2364" y="4459"/>
                  </a:lnTo>
                  <a:lnTo>
                    <a:pt x="2647" y="4534"/>
                  </a:lnTo>
                  <a:lnTo>
                    <a:pt x="2944" y="4604"/>
                  </a:lnTo>
                  <a:lnTo>
                    <a:pt x="3256" y="4665"/>
                  </a:lnTo>
                  <a:lnTo>
                    <a:pt x="3583" y="4718"/>
                  </a:lnTo>
                  <a:lnTo>
                    <a:pt x="3924" y="4765"/>
                  </a:lnTo>
                  <a:lnTo>
                    <a:pt x="4279" y="4805"/>
                  </a:lnTo>
                  <a:lnTo>
                    <a:pt x="4648" y="4836"/>
                  </a:lnTo>
                  <a:lnTo>
                    <a:pt x="5030" y="4860"/>
                  </a:lnTo>
                  <a:lnTo>
                    <a:pt x="5426" y="4877"/>
                  </a:lnTo>
                  <a:lnTo>
                    <a:pt x="5835" y="4885"/>
                  </a:lnTo>
                  <a:lnTo>
                    <a:pt x="6257" y="4886"/>
                  </a:lnTo>
                  <a:lnTo>
                    <a:pt x="6692" y="4880"/>
                  </a:lnTo>
                  <a:lnTo>
                    <a:pt x="7140" y="4865"/>
                  </a:lnTo>
                  <a:lnTo>
                    <a:pt x="7601" y="4843"/>
                  </a:lnTo>
                  <a:lnTo>
                    <a:pt x="8074" y="4812"/>
                  </a:lnTo>
                  <a:lnTo>
                    <a:pt x="8559" y="4773"/>
                  </a:lnTo>
                  <a:lnTo>
                    <a:pt x="9056" y="4726"/>
                  </a:lnTo>
                  <a:lnTo>
                    <a:pt x="9565" y="4671"/>
                  </a:lnTo>
                  <a:lnTo>
                    <a:pt x="10086" y="4608"/>
                  </a:lnTo>
                  <a:lnTo>
                    <a:pt x="10618" y="4536"/>
                  </a:lnTo>
                  <a:lnTo>
                    <a:pt x="9949" y="4581"/>
                  </a:lnTo>
                  <a:lnTo>
                    <a:pt x="9308" y="4614"/>
                  </a:lnTo>
                  <a:lnTo>
                    <a:pt x="8697" y="4639"/>
                  </a:lnTo>
                  <a:lnTo>
                    <a:pt x="8113" y="4654"/>
                  </a:lnTo>
                  <a:lnTo>
                    <a:pt x="7556" y="4660"/>
                  </a:lnTo>
                  <a:lnTo>
                    <a:pt x="7026" y="4658"/>
                  </a:lnTo>
                  <a:lnTo>
                    <a:pt x="6522" y="4647"/>
                  </a:lnTo>
                  <a:lnTo>
                    <a:pt x="6043" y="4629"/>
                  </a:lnTo>
                  <a:lnTo>
                    <a:pt x="5589" y="4603"/>
                  </a:lnTo>
                  <a:lnTo>
                    <a:pt x="5158" y="4569"/>
                  </a:lnTo>
                  <a:lnTo>
                    <a:pt x="4752" y="4529"/>
                  </a:lnTo>
                  <a:lnTo>
                    <a:pt x="4368" y="4482"/>
                  </a:lnTo>
                  <a:lnTo>
                    <a:pt x="4006" y="4430"/>
                  </a:lnTo>
                  <a:lnTo>
                    <a:pt x="3666" y="4371"/>
                  </a:lnTo>
                  <a:lnTo>
                    <a:pt x="3347" y="4306"/>
                  </a:lnTo>
                  <a:lnTo>
                    <a:pt x="3048" y="4237"/>
                  </a:lnTo>
                  <a:lnTo>
                    <a:pt x="2768" y="4163"/>
                  </a:lnTo>
                  <a:lnTo>
                    <a:pt x="2508" y="4084"/>
                  </a:lnTo>
                  <a:lnTo>
                    <a:pt x="2267" y="4002"/>
                  </a:lnTo>
                  <a:lnTo>
                    <a:pt x="2043" y="3914"/>
                  </a:lnTo>
                  <a:lnTo>
                    <a:pt x="1836" y="3825"/>
                  </a:lnTo>
                  <a:lnTo>
                    <a:pt x="1645" y="3731"/>
                  </a:lnTo>
                  <a:lnTo>
                    <a:pt x="1471" y="3635"/>
                  </a:lnTo>
                  <a:lnTo>
                    <a:pt x="1312" y="3537"/>
                  </a:lnTo>
                  <a:lnTo>
                    <a:pt x="1167" y="3436"/>
                  </a:lnTo>
                  <a:lnTo>
                    <a:pt x="1037" y="3334"/>
                  </a:lnTo>
                  <a:lnTo>
                    <a:pt x="920" y="3230"/>
                  </a:lnTo>
                  <a:lnTo>
                    <a:pt x="815" y="3126"/>
                  </a:lnTo>
                  <a:lnTo>
                    <a:pt x="724" y="3020"/>
                  </a:lnTo>
                  <a:lnTo>
                    <a:pt x="642" y="2914"/>
                  </a:lnTo>
                  <a:lnTo>
                    <a:pt x="573" y="2807"/>
                  </a:lnTo>
                  <a:lnTo>
                    <a:pt x="513" y="2702"/>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6" name="Freeform 14">
              <a:extLst>
                <a:ext uri="{FF2B5EF4-FFF2-40B4-BE49-F238E27FC236}">
                  <a16:creationId xmlns:a16="http://schemas.microsoft.com/office/drawing/2014/main" id="{0BAD722A-04D2-4CAB-8F0B-41F65BC7AA94}"/>
                </a:ext>
              </a:extLst>
            </p:cNvPr>
            <p:cNvSpPr>
              <a:spLocks/>
            </p:cNvSpPr>
            <p:nvPr/>
          </p:nvSpPr>
          <p:spPr bwMode="auto">
            <a:xfrm rot="-220919">
              <a:off x="4344765" y="2798314"/>
              <a:ext cx="2006274" cy="717764"/>
            </a:xfrm>
            <a:custGeom>
              <a:avLst/>
              <a:gdLst>
                <a:gd name="T0" fmla="*/ 2147483646 w 10984"/>
                <a:gd name="T1" fmla="*/ 2147483646 h 4901"/>
                <a:gd name="T2" fmla="*/ 2147483646 w 10984"/>
                <a:gd name="T3" fmla="*/ 2147483646 h 4901"/>
                <a:gd name="T4" fmla="*/ 2147483646 w 10984"/>
                <a:gd name="T5" fmla="*/ 2147483646 h 4901"/>
                <a:gd name="T6" fmla="*/ 2147483646 w 10984"/>
                <a:gd name="T7" fmla="*/ 2147483646 h 4901"/>
                <a:gd name="T8" fmla="*/ 2147483646 w 10984"/>
                <a:gd name="T9" fmla="*/ 2147483646 h 4901"/>
                <a:gd name="T10" fmla="*/ 2147483646 w 10984"/>
                <a:gd name="T11" fmla="*/ 2147483646 h 4901"/>
                <a:gd name="T12" fmla="*/ 2147483646 w 10984"/>
                <a:gd name="T13" fmla="*/ 2147483646 h 4901"/>
                <a:gd name="T14" fmla="*/ 2147483646 w 10984"/>
                <a:gd name="T15" fmla="*/ 2147483646 h 4901"/>
                <a:gd name="T16" fmla="*/ 2147483646 w 10984"/>
                <a:gd name="T17" fmla="*/ 2147483646 h 4901"/>
                <a:gd name="T18" fmla="*/ 2147483646 w 10984"/>
                <a:gd name="T19" fmla="*/ 2147483646 h 4901"/>
                <a:gd name="T20" fmla="*/ 2147483646 w 10984"/>
                <a:gd name="T21" fmla="*/ 2147483646 h 4901"/>
                <a:gd name="T22" fmla="*/ 2147483646 w 10984"/>
                <a:gd name="T23" fmla="*/ 2147483646 h 4901"/>
                <a:gd name="T24" fmla="*/ 2147483646 w 10984"/>
                <a:gd name="T25" fmla="*/ 2147483646 h 4901"/>
                <a:gd name="T26" fmla="*/ 2147483646 w 10984"/>
                <a:gd name="T27" fmla="*/ 2147483646 h 4901"/>
                <a:gd name="T28" fmla="*/ 2147483646 w 10984"/>
                <a:gd name="T29" fmla="*/ 2147483646 h 4901"/>
                <a:gd name="T30" fmla="*/ 2147483646 w 10984"/>
                <a:gd name="T31" fmla="*/ 0 h 4901"/>
                <a:gd name="T32" fmla="*/ 2147483646 w 10984"/>
                <a:gd name="T33" fmla="*/ 2147483646 h 4901"/>
                <a:gd name="T34" fmla="*/ 2147483646 w 10984"/>
                <a:gd name="T35" fmla="*/ 2147483646 h 4901"/>
                <a:gd name="T36" fmla="*/ 2147483646 w 10984"/>
                <a:gd name="T37" fmla="*/ 2147483646 h 4901"/>
                <a:gd name="T38" fmla="*/ 2147483646 w 10984"/>
                <a:gd name="T39" fmla="*/ 2147483646 h 4901"/>
                <a:gd name="T40" fmla="*/ 2147483646 w 10984"/>
                <a:gd name="T41" fmla="*/ 2147483646 h 4901"/>
                <a:gd name="T42" fmla="*/ 2147483646 w 10984"/>
                <a:gd name="T43" fmla="*/ 2147483646 h 4901"/>
                <a:gd name="T44" fmla="*/ 2147483646 w 10984"/>
                <a:gd name="T45" fmla="*/ 2147483646 h 4901"/>
                <a:gd name="T46" fmla="*/ 2147483646 w 10984"/>
                <a:gd name="T47" fmla="*/ 2147483646 h 4901"/>
                <a:gd name="T48" fmla="*/ 2147483646 w 10984"/>
                <a:gd name="T49" fmla="*/ 2147483646 h 4901"/>
                <a:gd name="T50" fmla="*/ 0 w 10984"/>
                <a:gd name="T51" fmla="*/ 2147483646 h 4901"/>
                <a:gd name="T52" fmla="*/ 2147483646 w 10984"/>
                <a:gd name="T53" fmla="*/ 2147483646 h 4901"/>
                <a:gd name="T54" fmla="*/ 2147483646 w 10984"/>
                <a:gd name="T55" fmla="*/ 2147483646 h 4901"/>
                <a:gd name="T56" fmla="*/ 2147483646 w 10984"/>
                <a:gd name="T57" fmla="*/ 2147483646 h 4901"/>
                <a:gd name="T58" fmla="*/ 2147483646 w 10984"/>
                <a:gd name="T59" fmla="*/ 2147483646 h 4901"/>
                <a:gd name="T60" fmla="*/ 2147483646 w 10984"/>
                <a:gd name="T61" fmla="*/ 2147483646 h 4901"/>
                <a:gd name="T62" fmla="*/ 2147483646 w 10984"/>
                <a:gd name="T63" fmla="*/ 2147483646 h 4901"/>
                <a:gd name="T64" fmla="*/ 2147483646 w 10984"/>
                <a:gd name="T65" fmla="*/ 2147483646 h 4901"/>
                <a:gd name="T66" fmla="*/ 2147483646 w 10984"/>
                <a:gd name="T67" fmla="*/ 2147483646 h 4901"/>
                <a:gd name="T68" fmla="*/ 2147483646 w 10984"/>
                <a:gd name="T69" fmla="*/ 2147483646 h 4901"/>
                <a:gd name="T70" fmla="*/ 2147483646 w 10984"/>
                <a:gd name="T71" fmla="*/ 2147483646 h 4901"/>
                <a:gd name="T72" fmla="*/ 2147483646 w 10984"/>
                <a:gd name="T73" fmla="*/ 2147483646 h 4901"/>
                <a:gd name="T74" fmla="*/ 2147483646 w 10984"/>
                <a:gd name="T75" fmla="*/ 2147483646 h 4901"/>
                <a:gd name="T76" fmla="*/ 2147483646 w 10984"/>
                <a:gd name="T77" fmla="*/ 2147483646 h 4901"/>
                <a:gd name="T78" fmla="*/ 2147483646 w 10984"/>
                <a:gd name="T79" fmla="*/ 2147483646 h 4901"/>
                <a:gd name="T80" fmla="*/ 2147483646 w 10984"/>
                <a:gd name="T81" fmla="*/ 2147483646 h 4901"/>
                <a:gd name="T82" fmla="*/ 2147483646 w 10984"/>
                <a:gd name="T83" fmla="*/ 2147483646 h 4901"/>
                <a:gd name="T84" fmla="*/ 2147483646 w 10984"/>
                <a:gd name="T85" fmla="*/ 2147483646 h 4901"/>
                <a:gd name="T86" fmla="*/ 2147483646 w 10984"/>
                <a:gd name="T87" fmla="*/ 2147483646 h 4901"/>
                <a:gd name="T88" fmla="*/ 2147483646 w 10984"/>
                <a:gd name="T89" fmla="*/ 2147483646 h 4901"/>
                <a:gd name="T90" fmla="*/ 2147483646 w 10984"/>
                <a:gd name="T91" fmla="*/ 2147483646 h 4901"/>
                <a:gd name="T92" fmla="*/ 2147483646 w 10984"/>
                <a:gd name="T93" fmla="*/ 2147483646 h 4901"/>
                <a:gd name="T94" fmla="*/ 2147483646 w 10984"/>
                <a:gd name="T95" fmla="*/ 2147483646 h 4901"/>
                <a:gd name="T96" fmla="*/ 2147483646 w 10984"/>
                <a:gd name="T97" fmla="*/ 2147483646 h 4901"/>
                <a:gd name="T98" fmla="*/ 2147483646 w 10984"/>
                <a:gd name="T99" fmla="*/ 2147483646 h 4901"/>
                <a:gd name="T100" fmla="*/ 2147483646 w 10984"/>
                <a:gd name="T101" fmla="*/ 2147483646 h 4901"/>
                <a:gd name="T102" fmla="*/ 2147483646 w 10984"/>
                <a:gd name="T103" fmla="*/ 2147483646 h 4901"/>
                <a:gd name="T104" fmla="*/ 2147483646 w 10984"/>
                <a:gd name="T105" fmla="*/ 2147483646 h 4901"/>
                <a:gd name="T106" fmla="*/ 2147483646 w 10984"/>
                <a:gd name="T107" fmla="*/ 2147483646 h 4901"/>
                <a:gd name="T108" fmla="*/ 2147483646 w 10984"/>
                <a:gd name="T109" fmla="*/ 2147483646 h 4901"/>
                <a:gd name="T110" fmla="*/ 2147483646 w 10984"/>
                <a:gd name="T111" fmla="*/ 2147483646 h 4901"/>
                <a:gd name="T112" fmla="*/ 2147483646 w 10984"/>
                <a:gd name="T113" fmla="*/ 2147483646 h 4901"/>
                <a:gd name="T114" fmla="*/ 2147483646 w 10984"/>
                <a:gd name="T115" fmla="*/ 2147483646 h 4901"/>
                <a:gd name="T116" fmla="*/ 2147483646 w 10984"/>
                <a:gd name="T117" fmla="*/ 2147483646 h 4901"/>
                <a:gd name="T118" fmla="*/ 2147483646 w 10984"/>
                <a:gd name="T119" fmla="*/ 2147483646 h 4901"/>
                <a:gd name="T120" fmla="*/ 2147483646 w 10984"/>
                <a:gd name="T121" fmla="*/ 2147483646 h 4901"/>
                <a:gd name="T122" fmla="*/ 2147483646 w 10984"/>
                <a:gd name="T123" fmla="*/ 2147483646 h 4901"/>
                <a:gd name="T124" fmla="*/ 2147483646 w 10984"/>
                <a:gd name="T125" fmla="*/ 2147483646 h 49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984" h="4901">
                  <a:moveTo>
                    <a:pt x="670" y="3195"/>
                  </a:moveTo>
                  <a:lnTo>
                    <a:pt x="588" y="3072"/>
                  </a:lnTo>
                  <a:lnTo>
                    <a:pt x="516" y="2947"/>
                  </a:lnTo>
                  <a:lnTo>
                    <a:pt x="455" y="2819"/>
                  </a:lnTo>
                  <a:lnTo>
                    <a:pt x="404" y="2690"/>
                  </a:lnTo>
                  <a:lnTo>
                    <a:pt x="362" y="2558"/>
                  </a:lnTo>
                  <a:lnTo>
                    <a:pt x="330" y="2426"/>
                  </a:lnTo>
                  <a:lnTo>
                    <a:pt x="304" y="2294"/>
                  </a:lnTo>
                  <a:lnTo>
                    <a:pt x="288" y="2161"/>
                  </a:lnTo>
                  <a:lnTo>
                    <a:pt x="278" y="2028"/>
                  </a:lnTo>
                  <a:lnTo>
                    <a:pt x="275" y="1897"/>
                  </a:lnTo>
                  <a:lnTo>
                    <a:pt x="279" y="1766"/>
                  </a:lnTo>
                  <a:lnTo>
                    <a:pt x="287" y="1637"/>
                  </a:lnTo>
                  <a:lnTo>
                    <a:pt x="301" y="1510"/>
                  </a:lnTo>
                  <a:lnTo>
                    <a:pt x="320" y="1385"/>
                  </a:lnTo>
                  <a:lnTo>
                    <a:pt x="342" y="1264"/>
                  </a:lnTo>
                  <a:lnTo>
                    <a:pt x="368" y="1146"/>
                  </a:lnTo>
                  <a:lnTo>
                    <a:pt x="396" y="1032"/>
                  </a:lnTo>
                  <a:lnTo>
                    <a:pt x="426" y="921"/>
                  </a:lnTo>
                  <a:lnTo>
                    <a:pt x="458" y="816"/>
                  </a:lnTo>
                  <a:lnTo>
                    <a:pt x="491" y="714"/>
                  </a:lnTo>
                  <a:lnTo>
                    <a:pt x="526" y="620"/>
                  </a:lnTo>
                  <a:lnTo>
                    <a:pt x="560" y="530"/>
                  </a:lnTo>
                  <a:lnTo>
                    <a:pt x="593" y="447"/>
                  </a:lnTo>
                  <a:lnTo>
                    <a:pt x="625" y="370"/>
                  </a:lnTo>
                  <a:lnTo>
                    <a:pt x="655" y="301"/>
                  </a:lnTo>
                  <a:lnTo>
                    <a:pt x="684" y="240"/>
                  </a:lnTo>
                  <a:lnTo>
                    <a:pt x="711" y="187"/>
                  </a:lnTo>
                  <a:lnTo>
                    <a:pt x="733" y="141"/>
                  </a:lnTo>
                  <a:lnTo>
                    <a:pt x="766" y="78"/>
                  </a:lnTo>
                  <a:lnTo>
                    <a:pt x="779" y="54"/>
                  </a:lnTo>
                  <a:lnTo>
                    <a:pt x="675" y="0"/>
                  </a:lnTo>
                  <a:lnTo>
                    <a:pt x="653" y="36"/>
                  </a:lnTo>
                  <a:lnTo>
                    <a:pt x="608" y="113"/>
                  </a:lnTo>
                  <a:lnTo>
                    <a:pt x="579" y="166"/>
                  </a:lnTo>
                  <a:lnTo>
                    <a:pt x="546" y="228"/>
                  </a:lnTo>
                  <a:lnTo>
                    <a:pt x="509" y="298"/>
                  </a:lnTo>
                  <a:lnTo>
                    <a:pt x="469" y="377"/>
                  </a:lnTo>
                  <a:lnTo>
                    <a:pt x="428" y="462"/>
                  </a:lnTo>
                  <a:lnTo>
                    <a:pt x="386" y="554"/>
                  </a:lnTo>
                  <a:lnTo>
                    <a:pt x="343" y="654"/>
                  </a:lnTo>
                  <a:lnTo>
                    <a:pt x="299" y="759"/>
                  </a:lnTo>
                  <a:lnTo>
                    <a:pt x="256" y="871"/>
                  </a:lnTo>
                  <a:lnTo>
                    <a:pt x="215" y="986"/>
                  </a:lnTo>
                  <a:lnTo>
                    <a:pt x="175" y="1108"/>
                  </a:lnTo>
                  <a:lnTo>
                    <a:pt x="138" y="1233"/>
                  </a:lnTo>
                  <a:lnTo>
                    <a:pt x="103" y="1362"/>
                  </a:lnTo>
                  <a:lnTo>
                    <a:pt x="73" y="1495"/>
                  </a:lnTo>
                  <a:lnTo>
                    <a:pt x="47" y="1631"/>
                  </a:lnTo>
                  <a:lnTo>
                    <a:pt x="26" y="1768"/>
                  </a:lnTo>
                  <a:lnTo>
                    <a:pt x="11" y="1909"/>
                  </a:lnTo>
                  <a:lnTo>
                    <a:pt x="2" y="2051"/>
                  </a:lnTo>
                  <a:lnTo>
                    <a:pt x="0" y="2193"/>
                  </a:lnTo>
                  <a:lnTo>
                    <a:pt x="5" y="2337"/>
                  </a:lnTo>
                  <a:lnTo>
                    <a:pt x="18" y="2481"/>
                  </a:lnTo>
                  <a:lnTo>
                    <a:pt x="40" y="2623"/>
                  </a:lnTo>
                  <a:lnTo>
                    <a:pt x="72" y="2766"/>
                  </a:lnTo>
                  <a:lnTo>
                    <a:pt x="114" y="2908"/>
                  </a:lnTo>
                  <a:lnTo>
                    <a:pt x="167" y="3047"/>
                  </a:lnTo>
                  <a:lnTo>
                    <a:pt x="230" y="3185"/>
                  </a:lnTo>
                  <a:lnTo>
                    <a:pt x="306" y="3321"/>
                  </a:lnTo>
                  <a:lnTo>
                    <a:pt x="395" y="3453"/>
                  </a:lnTo>
                  <a:lnTo>
                    <a:pt x="515" y="3604"/>
                  </a:lnTo>
                  <a:lnTo>
                    <a:pt x="647" y="3749"/>
                  </a:lnTo>
                  <a:lnTo>
                    <a:pt x="794" y="3885"/>
                  </a:lnTo>
                  <a:lnTo>
                    <a:pt x="954" y="4014"/>
                  </a:lnTo>
                  <a:lnTo>
                    <a:pt x="1128" y="4135"/>
                  </a:lnTo>
                  <a:lnTo>
                    <a:pt x="1315" y="4247"/>
                  </a:lnTo>
                  <a:lnTo>
                    <a:pt x="1516" y="4352"/>
                  </a:lnTo>
                  <a:lnTo>
                    <a:pt x="1730" y="4447"/>
                  </a:lnTo>
                  <a:lnTo>
                    <a:pt x="1958" y="4535"/>
                  </a:lnTo>
                  <a:lnTo>
                    <a:pt x="2201" y="4613"/>
                  </a:lnTo>
                  <a:lnTo>
                    <a:pt x="2456" y="4682"/>
                  </a:lnTo>
                  <a:lnTo>
                    <a:pt x="2724" y="4743"/>
                  </a:lnTo>
                  <a:lnTo>
                    <a:pt x="3008" y="4794"/>
                  </a:lnTo>
                  <a:lnTo>
                    <a:pt x="3303" y="4835"/>
                  </a:lnTo>
                  <a:lnTo>
                    <a:pt x="3614" y="4866"/>
                  </a:lnTo>
                  <a:lnTo>
                    <a:pt x="3938" y="4888"/>
                  </a:lnTo>
                  <a:lnTo>
                    <a:pt x="4275" y="4900"/>
                  </a:lnTo>
                  <a:lnTo>
                    <a:pt x="4627" y="4901"/>
                  </a:lnTo>
                  <a:lnTo>
                    <a:pt x="4991" y="4892"/>
                  </a:lnTo>
                  <a:lnTo>
                    <a:pt x="5370" y="4872"/>
                  </a:lnTo>
                  <a:lnTo>
                    <a:pt x="5762" y="4842"/>
                  </a:lnTo>
                  <a:lnTo>
                    <a:pt x="6168" y="4801"/>
                  </a:lnTo>
                  <a:lnTo>
                    <a:pt x="6587" y="4749"/>
                  </a:lnTo>
                  <a:lnTo>
                    <a:pt x="7020" y="4684"/>
                  </a:lnTo>
                  <a:lnTo>
                    <a:pt x="7468" y="4609"/>
                  </a:lnTo>
                  <a:lnTo>
                    <a:pt x="7928" y="4521"/>
                  </a:lnTo>
                  <a:lnTo>
                    <a:pt x="8403" y="4423"/>
                  </a:lnTo>
                  <a:lnTo>
                    <a:pt x="8891" y="4311"/>
                  </a:lnTo>
                  <a:lnTo>
                    <a:pt x="9394" y="4188"/>
                  </a:lnTo>
                  <a:lnTo>
                    <a:pt x="9910" y="4052"/>
                  </a:lnTo>
                  <a:lnTo>
                    <a:pt x="10440" y="3904"/>
                  </a:lnTo>
                  <a:lnTo>
                    <a:pt x="10984" y="3743"/>
                  </a:lnTo>
                  <a:lnTo>
                    <a:pt x="10332" y="3878"/>
                  </a:lnTo>
                  <a:lnTo>
                    <a:pt x="9709" y="4000"/>
                  </a:lnTo>
                  <a:lnTo>
                    <a:pt x="9111" y="4107"/>
                  </a:lnTo>
                  <a:lnTo>
                    <a:pt x="8538" y="4202"/>
                  </a:lnTo>
                  <a:lnTo>
                    <a:pt x="7991" y="4283"/>
                  </a:lnTo>
                  <a:lnTo>
                    <a:pt x="7468" y="4352"/>
                  </a:lnTo>
                  <a:lnTo>
                    <a:pt x="6969" y="4409"/>
                  </a:lnTo>
                  <a:lnTo>
                    <a:pt x="6495" y="4454"/>
                  </a:lnTo>
                  <a:lnTo>
                    <a:pt x="6041" y="4488"/>
                  </a:lnTo>
                  <a:lnTo>
                    <a:pt x="5611" y="4511"/>
                  </a:lnTo>
                  <a:lnTo>
                    <a:pt x="5203" y="4524"/>
                  </a:lnTo>
                  <a:lnTo>
                    <a:pt x="4816" y="4527"/>
                  </a:lnTo>
                  <a:lnTo>
                    <a:pt x="4449" y="4521"/>
                  </a:lnTo>
                  <a:lnTo>
                    <a:pt x="4102" y="4505"/>
                  </a:lnTo>
                  <a:lnTo>
                    <a:pt x="3775" y="4482"/>
                  </a:lnTo>
                  <a:lnTo>
                    <a:pt x="3467" y="4450"/>
                  </a:lnTo>
                  <a:lnTo>
                    <a:pt x="3178" y="4410"/>
                  </a:lnTo>
                  <a:lnTo>
                    <a:pt x="2905" y="4364"/>
                  </a:lnTo>
                  <a:lnTo>
                    <a:pt x="2651" y="4310"/>
                  </a:lnTo>
                  <a:lnTo>
                    <a:pt x="2414" y="4250"/>
                  </a:lnTo>
                  <a:lnTo>
                    <a:pt x="2193" y="4184"/>
                  </a:lnTo>
                  <a:lnTo>
                    <a:pt x="1986" y="4112"/>
                  </a:lnTo>
                  <a:lnTo>
                    <a:pt x="1796" y="4036"/>
                  </a:lnTo>
                  <a:lnTo>
                    <a:pt x="1619" y="3956"/>
                  </a:lnTo>
                  <a:lnTo>
                    <a:pt x="1458" y="3870"/>
                  </a:lnTo>
                  <a:lnTo>
                    <a:pt x="1310" y="3782"/>
                  </a:lnTo>
                  <a:lnTo>
                    <a:pt x="1174" y="3689"/>
                  </a:lnTo>
                  <a:lnTo>
                    <a:pt x="1050" y="3595"/>
                  </a:lnTo>
                  <a:lnTo>
                    <a:pt x="939" y="3498"/>
                  </a:lnTo>
                  <a:lnTo>
                    <a:pt x="839" y="3398"/>
                  </a:lnTo>
                  <a:lnTo>
                    <a:pt x="750" y="3298"/>
                  </a:lnTo>
                  <a:lnTo>
                    <a:pt x="670" y="3195"/>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7" name="Freeform 15">
              <a:extLst>
                <a:ext uri="{FF2B5EF4-FFF2-40B4-BE49-F238E27FC236}">
                  <a16:creationId xmlns:a16="http://schemas.microsoft.com/office/drawing/2014/main" id="{C603F4BB-88CA-4032-A582-9A3AE192088A}"/>
                </a:ext>
              </a:extLst>
            </p:cNvPr>
            <p:cNvSpPr>
              <a:spLocks/>
            </p:cNvSpPr>
            <p:nvPr/>
          </p:nvSpPr>
          <p:spPr bwMode="auto">
            <a:xfrm rot="-220919">
              <a:off x="4333603" y="2954113"/>
              <a:ext cx="2042717" cy="763965"/>
            </a:xfrm>
            <a:custGeom>
              <a:avLst/>
              <a:gdLst>
                <a:gd name="T0" fmla="*/ 2147483646 w 11186"/>
                <a:gd name="T1" fmla="*/ 2147483646 h 5204"/>
                <a:gd name="T2" fmla="*/ 2147483646 w 11186"/>
                <a:gd name="T3" fmla="*/ 2147483646 h 5204"/>
                <a:gd name="T4" fmla="*/ 2147483646 w 11186"/>
                <a:gd name="T5" fmla="*/ 2147483646 h 5204"/>
                <a:gd name="T6" fmla="*/ 2147483646 w 11186"/>
                <a:gd name="T7" fmla="*/ 2147483646 h 5204"/>
                <a:gd name="T8" fmla="*/ 2147483646 w 11186"/>
                <a:gd name="T9" fmla="*/ 2147483646 h 5204"/>
                <a:gd name="T10" fmla="*/ 2147483646 w 11186"/>
                <a:gd name="T11" fmla="*/ 2147483646 h 5204"/>
                <a:gd name="T12" fmla="*/ 2147483646 w 11186"/>
                <a:gd name="T13" fmla="*/ 2147483646 h 5204"/>
                <a:gd name="T14" fmla="*/ 2147483646 w 11186"/>
                <a:gd name="T15" fmla="*/ 2147483646 h 5204"/>
                <a:gd name="T16" fmla="*/ 2147483646 w 11186"/>
                <a:gd name="T17" fmla="*/ 2147483646 h 5204"/>
                <a:gd name="T18" fmla="*/ 2147483646 w 11186"/>
                <a:gd name="T19" fmla="*/ 2147483646 h 5204"/>
                <a:gd name="T20" fmla="*/ 2147483646 w 11186"/>
                <a:gd name="T21" fmla="*/ 2147483646 h 5204"/>
                <a:gd name="T22" fmla="*/ 2147483646 w 11186"/>
                <a:gd name="T23" fmla="*/ 2147483646 h 5204"/>
                <a:gd name="T24" fmla="*/ 2147483646 w 11186"/>
                <a:gd name="T25" fmla="*/ 2147483646 h 5204"/>
                <a:gd name="T26" fmla="*/ 2147483646 w 11186"/>
                <a:gd name="T27" fmla="*/ 2147483646 h 5204"/>
                <a:gd name="T28" fmla="*/ 2147483646 w 11186"/>
                <a:gd name="T29" fmla="*/ 2147483646 h 5204"/>
                <a:gd name="T30" fmla="*/ 2147483646 w 11186"/>
                <a:gd name="T31" fmla="*/ 0 h 5204"/>
                <a:gd name="T32" fmla="*/ 2147483646 w 11186"/>
                <a:gd name="T33" fmla="*/ 2147483646 h 5204"/>
                <a:gd name="T34" fmla="*/ 2147483646 w 11186"/>
                <a:gd name="T35" fmla="*/ 2147483646 h 5204"/>
                <a:gd name="T36" fmla="*/ 2147483646 w 11186"/>
                <a:gd name="T37" fmla="*/ 2147483646 h 5204"/>
                <a:gd name="T38" fmla="*/ 2147483646 w 11186"/>
                <a:gd name="T39" fmla="*/ 2147483646 h 5204"/>
                <a:gd name="T40" fmla="*/ 2147483646 w 11186"/>
                <a:gd name="T41" fmla="*/ 2147483646 h 5204"/>
                <a:gd name="T42" fmla="*/ 2147483646 w 11186"/>
                <a:gd name="T43" fmla="*/ 2147483646 h 5204"/>
                <a:gd name="T44" fmla="*/ 2147483646 w 11186"/>
                <a:gd name="T45" fmla="*/ 2147483646 h 5204"/>
                <a:gd name="T46" fmla="*/ 0 w 11186"/>
                <a:gd name="T47" fmla="*/ 2147483646 h 5204"/>
                <a:gd name="T48" fmla="*/ 2147483646 w 11186"/>
                <a:gd name="T49" fmla="*/ 2147483646 h 5204"/>
                <a:gd name="T50" fmla="*/ 2147483646 w 11186"/>
                <a:gd name="T51" fmla="*/ 2147483646 h 5204"/>
                <a:gd name="T52" fmla="*/ 2147483646 w 11186"/>
                <a:gd name="T53" fmla="*/ 2147483646 h 5204"/>
                <a:gd name="T54" fmla="*/ 2147483646 w 11186"/>
                <a:gd name="T55" fmla="*/ 2147483646 h 5204"/>
                <a:gd name="T56" fmla="*/ 2147483646 w 11186"/>
                <a:gd name="T57" fmla="*/ 2147483646 h 5204"/>
                <a:gd name="T58" fmla="*/ 2147483646 w 11186"/>
                <a:gd name="T59" fmla="*/ 2147483646 h 5204"/>
                <a:gd name="T60" fmla="*/ 2147483646 w 11186"/>
                <a:gd name="T61" fmla="*/ 2147483646 h 5204"/>
                <a:gd name="T62" fmla="*/ 2147483646 w 11186"/>
                <a:gd name="T63" fmla="*/ 2147483646 h 5204"/>
                <a:gd name="T64" fmla="*/ 2147483646 w 11186"/>
                <a:gd name="T65" fmla="*/ 2147483646 h 5204"/>
                <a:gd name="T66" fmla="*/ 2147483646 w 11186"/>
                <a:gd name="T67" fmla="*/ 2147483646 h 5204"/>
                <a:gd name="T68" fmla="*/ 2147483646 w 11186"/>
                <a:gd name="T69" fmla="*/ 2147483646 h 5204"/>
                <a:gd name="T70" fmla="*/ 2147483646 w 11186"/>
                <a:gd name="T71" fmla="*/ 2147483646 h 5204"/>
                <a:gd name="T72" fmla="*/ 2147483646 w 11186"/>
                <a:gd name="T73" fmla="*/ 2147483646 h 5204"/>
                <a:gd name="T74" fmla="*/ 2147483646 w 11186"/>
                <a:gd name="T75" fmla="*/ 2147483646 h 5204"/>
                <a:gd name="T76" fmla="*/ 2147483646 w 11186"/>
                <a:gd name="T77" fmla="*/ 2147483646 h 5204"/>
                <a:gd name="T78" fmla="*/ 2147483646 w 11186"/>
                <a:gd name="T79" fmla="*/ 2147483646 h 5204"/>
                <a:gd name="T80" fmla="*/ 2147483646 w 11186"/>
                <a:gd name="T81" fmla="*/ 2147483646 h 5204"/>
                <a:gd name="T82" fmla="*/ 2147483646 w 11186"/>
                <a:gd name="T83" fmla="*/ 2147483646 h 5204"/>
                <a:gd name="T84" fmla="*/ 2147483646 w 11186"/>
                <a:gd name="T85" fmla="*/ 2147483646 h 5204"/>
                <a:gd name="T86" fmla="*/ 2147483646 w 11186"/>
                <a:gd name="T87" fmla="*/ 2147483646 h 5204"/>
                <a:gd name="T88" fmla="*/ 2147483646 w 11186"/>
                <a:gd name="T89" fmla="*/ 2147483646 h 5204"/>
                <a:gd name="T90" fmla="*/ 2147483646 w 11186"/>
                <a:gd name="T91" fmla="*/ 2147483646 h 5204"/>
                <a:gd name="T92" fmla="*/ 2147483646 w 11186"/>
                <a:gd name="T93" fmla="*/ 2147483646 h 5204"/>
                <a:gd name="T94" fmla="*/ 2147483646 w 11186"/>
                <a:gd name="T95" fmla="*/ 2147483646 h 5204"/>
                <a:gd name="T96" fmla="*/ 2147483646 w 11186"/>
                <a:gd name="T97" fmla="*/ 2147483646 h 5204"/>
                <a:gd name="T98" fmla="*/ 2147483646 w 11186"/>
                <a:gd name="T99" fmla="*/ 2147483646 h 5204"/>
                <a:gd name="T100" fmla="*/ 2147483646 w 11186"/>
                <a:gd name="T101" fmla="*/ 2147483646 h 5204"/>
                <a:gd name="T102" fmla="*/ 2147483646 w 11186"/>
                <a:gd name="T103" fmla="*/ 2147483646 h 5204"/>
                <a:gd name="T104" fmla="*/ 2147483646 w 11186"/>
                <a:gd name="T105" fmla="*/ 2147483646 h 5204"/>
                <a:gd name="T106" fmla="*/ 2147483646 w 11186"/>
                <a:gd name="T107" fmla="*/ 2147483646 h 5204"/>
                <a:gd name="T108" fmla="*/ 2147483646 w 11186"/>
                <a:gd name="T109" fmla="*/ 2147483646 h 5204"/>
                <a:gd name="T110" fmla="*/ 2147483646 w 11186"/>
                <a:gd name="T111" fmla="*/ 2147483646 h 5204"/>
                <a:gd name="T112" fmla="*/ 2147483646 w 11186"/>
                <a:gd name="T113" fmla="*/ 2147483646 h 5204"/>
                <a:gd name="T114" fmla="*/ 2147483646 w 11186"/>
                <a:gd name="T115" fmla="*/ 2147483646 h 5204"/>
                <a:gd name="T116" fmla="*/ 2147483646 w 11186"/>
                <a:gd name="T117" fmla="*/ 2147483646 h 5204"/>
                <a:gd name="T118" fmla="*/ 2147483646 w 11186"/>
                <a:gd name="T119" fmla="*/ 2147483646 h 5204"/>
                <a:gd name="T120" fmla="*/ 2147483646 w 11186"/>
                <a:gd name="T121" fmla="*/ 2147483646 h 5204"/>
                <a:gd name="T122" fmla="*/ 2147483646 w 11186"/>
                <a:gd name="T123" fmla="*/ 2147483646 h 5204"/>
                <a:gd name="T124" fmla="*/ 2147483646 w 11186"/>
                <a:gd name="T125" fmla="*/ 2147483646 h 52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186" h="5204">
                  <a:moveTo>
                    <a:pt x="1142" y="4008"/>
                  </a:moveTo>
                  <a:lnTo>
                    <a:pt x="1011" y="3877"/>
                  </a:lnTo>
                  <a:lnTo>
                    <a:pt x="894" y="3741"/>
                  </a:lnTo>
                  <a:lnTo>
                    <a:pt x="788" y="3599"/>
                  </a:lnTo>
                  <a:lnTo>
                    <a:pt x="695" y="3451"/>
                  </a:lnTo>
                  <a:lnTo>
                    <a:pt x="611" y="3300"/>
                  </a:lnTo>
                  <a:lnTo>
                    <a:pt x="540" y="3144"/>
                  </a:lnTo>
                  <a:lnTo>
                    <a:pt x="478" y="2985"/>
                  </a:lnTo>
                  <a:lnTo>
                    <a:pt x="424" y="2824"/>
                  </a:lnTo>
                  <a:lnTo>
                    <a:pt x="381" y="2662"/>
                  </a:lnTo>
                  <a:lnTo>
                    <a:pt x="345" y="2499"/>
                  </a:lnTo>
                  <a:lnTo>
                    <a:pt x="317" y="2335"/>
                  </a:lnTo>
                  <a:lnTo>
                    <a:pt x="297" y="2171"/>
                  </a:lnTo>
                  <a:lnTo>
                    <a:pt x="283" y="2009"/>
                  </a:lnTo>
                  <a:lnTo>
                    <a:pt x="273" y="1849"/>
                  </a:lnTo>
                  <a:lnTo>
                    <a:pt x="271" y="1691"/>
                  </a:lnTo>
                  <a:lnTo>
                    <a:pt x="273" y="1536"/>
                  </a:lnTo>
                  <a:lnTo>
                    <a:pt x="279" y="1385"/>
                  </a:lnTo>
                  <a:lnTo>
                    <a:pt x="290" y="1239"/>
                  </a:lnTo>
                  <a:lnTo>
                    <a:pt x="303" y="1098"/>
                  </a:lnTo>
                  <a:lnTo>
                    <a:pt x="319" y="963"/>
                  </a:lnTo>
                  <a:lnTo>
                    <a:pt x="337" y="835"/>
                  </a:lnTo>
                  <a:lnTo>
                    <a:pt x="356" y="714"/>
                  </a:lnTo>
                  <a:lnTo>
                    <a:pt x="377" y="601"/>
                  </a:lnTo>
                  <a:lnTo>
                    <a:pt x="397" y="496"/>
                  </a:lnTo>
                  <a:lnTo>
                    <a:pt x="418" y="402"/>
                  </a:lnTo>
                  <a:lnTo>
                    <a:pt x="437" y="316"/>
                  </a:lnTo>
                  <a:lnTo>
                    <a:pt x="455" y="243"/>
                  </a:lnTo>
                  <a:lnTo>
                    <a:pt x="473" y="180"/>
                  </a:lnTo>
                  <a:lnTo>
                    <a:pt x="497" y="92"/>
                  </a:lnTo>
                  <a:lnTo>
                    <a:pt x="508" y="58"/>
                  </a:lnTo>
                  <a:lnTo>
                    <a:pt x="330" y="0"/>
                  </a:lnTo>
                  <a:lnTo>
                    <a:pt x="313" y="51"/>
                  </a:lnTo>
                  <a:lnTo>
                    <a:pt x="279" y="158"/>
                  </a:lnTo>
                  <a:lnTo>
                    <a:pt x="258" y="231"/>
                  </a:lnTo>
                  <a:lnTo>
                    <a:pt x="234" y="315"/>
                  </a:lnTo>
                  <a:lnTo>
                    <a:pt x="209" y="411"/>
                  </a:lnTo>
                  <a:lnTo>
                    <a:pt x="182" y="517"/>
                  </a:lnTo>
                  <a:lnTo>
                    <a:pt x="156" y="633"/>
                  </a:lnTo>
                  <a:lnTo>
                    <a:pt x="129" y="757"/>
                  </a:lnTo>
                  <a:lnTo>
                    <a:pt x="104" y="891"/>
                  </a:lnTo>
                  <a:lnTo>
                    <a:pt x="78" y="1031"/>
                  </a:lnTo>
                  <a:lnTo>
                    <a:pt x="56" y="1178"/>
                  </a:lnTo>
                  <a:lnTo>
                    <a:pt x="37" y="1332"/>
                  </a:lnTo>
                  <a:lnTo>
                    <a:pt x="21" y="1491"/>
                  </a:lnTo>
                  <a:lnTo>
                    <a:pt x="9" y="1654"/>
                  </a:lnTo>
                  <a:lnTo>
                    <a:pt x="2" y="1822"/>
                  </a:lnTo>
                  <a:lnTo>
                    <a:pt x="0" y="1991"/>
                  </a:lnTo>
                  <a:lnTo>
                    <a:pt x="4" y="2164"/>
                  </a:lnTo>
                  <a:lnTo>
                    <a:pt x="14" y="2339"/>
                  </a:lnTo>
                  <a:lnTo>
                    <a:pt x="31" y="2514"/>
                  </a:lnTo>
                  <a:lnTo>
                    <a:pt x="57" y="2690"/>
                  </a:lnTo>
                  <a:lnTo>
                    <a:pt x="90" y="2865"/>
                  </a:lnTo>
                  <a:lnTo>
                    <a:pt x="134" y="3039"/>
                  </a:lnTo>
                  <a:lnTo>
                    <a:pt x="186" y="3211"/>
                  </a:lnTo>
                  <a:lnTo>
                    <a:pt x="249" y="3380"/>
                  </a:lnTo>
                  <a:lnTo>
                    <a:pt x="323" y="3546"/>
                  </a:lnTo>
                  <a:lnTo>
                    <a:pt x="408" y="3708"/>
                  </a:lnTo>
                  <a:lnTo>
                    <a:pt x="506" y="3865"/>
                  </a:lnTo>
                  <a:lnTo>
                    <a:pt x="616" y="4016"/>
                  </a:lnTo>
                  <a:lnTo>
                    <a:pt x="740" y="4162"/>
                  </a:lnTo>
                  <a:lnTo>
                    <a:pt x="878" y="4300"/>
                  </a:lnTo>
                  <a:lnTo>
                    <a:pt x="1033" y="4432"/>
                  </a:lnTo>
                  <a:lnTo>
                    <a:pt x="1198" y="4556"/>
                  </a:lnTo>
                  <a:lnTo>
                    <a:pt x="1376" y="4668"/>
                  </a:lnTo>
                  <a:lnTo>
                    <a:pt x="1565" y="4770"/>
                  </a:lnTo>
                  <a:lnTo>
                    <a:pt x="1765" y="4862"/>
                  </a:lnTo>
                  <a:lnTo>
                    <a:pt x="1977" y="4943"/>
                  </a:lnTo>
                  <a:lnTo>
                    <a:pt x="2199" y="5013"/>
                  </a:lnTo>
                  <a:lnTo>
                    <a:pt x="2432" y="5072"/>
                  </a:lnTo>
                  <a:lnTo>
                    <a:pt x="2676" y="5121"/>
                  </a:lnTo>
                  <a:lnTo>
                    <a:pt x="2932" y="5159"/>
                  </a:lnTo>
                  <a:lnTo>
                    <a:pt x="3198" y="5185"/>
                  </a:lnTo>
                  <a:lnTo>
                    <a:pt x="3475" y="5200"/>
                  </a:lnTo>
                  <a:lnTo>
                    <a:pt x="3762" y="5204"/>
                  </a:lnTo>
                  <a:lnTo>
                    <a:pt x="4061" y="5195"/>
                  </a:lnTo>
                  <a:lnTo>
                    <a:pt x="4369" y="5176"/>
                  </a:lnTo>
                  <a:lnTo>
                    <a:pt x="4689" y="5144"/>
                  </a:lnTo>
                  <a:lnTo>
                    <a:pt x="5019" y="5100"/>
                  </a:lnTo>
                  <a:lnTo>
                    <a:pt x="5359" y="5045"/>
                  </a:lnTo>
                  <a:lnTo>
                    <a:pt x="5710" y="4977"/>
                  </a:lnTo>
                  <a:lnTo>
                    <a:pt x="6070" y="4896"/>
                  </a:lnTo>
                  <a:lnTo>
                    <a:pt x="6442" y="4804"/>
                  </a:lnTo>
                  <a:lnTo>
                    <a:pt x="6823" y="4698"/>
                  </a:lnTo>
                  <a:lnTo>
                    <a:pt x="7216" y="4581"/>
                  </a:lnTo>
                  <a:lnTo>
                    <a:pt x="7617" y="4450"/>
                  </a:lnTo>
                  <a:lnTo>
                    <a:pt x="8029" y="4307"/>
                  </a:lnTo>
                  <a:lnTo>
                    <a:pt x="8450" y="4151"/>
                  </a:lnTo>
                  <a:lnTo>
                    <a:pt x="8881" y="3981"/>
                  </a:lnTo>
                  <a:lnTo>
                    <a:pt x="9323" y="3797"/>
                  </a:lnTo>
                  <a:lnTo>
                    <a:pt x="9774" y="3601"/>
                  </a:lnTo>
                  <a:lnTo>
                    <a:pt x="10235" y="3391"/>
                  </a:lnTo>
                  <a:lnTo>
                    <a:pt x="10705" y="3167"/>
                  </a:lnTo>
                  <a:lnTo>
                    <a:pt x="11186" y="2930"/>
                  </a:lnTo>
                  <a:lnTo>
                    <a:pt x="10709" y="3125"/>
                  </a:lnTo>
                  <a:lnTo>
                    <a:pt x="10244" y="3309"/>
                  </a:lnTo>
                  <a:lnTo>
                    <a:pt x="9788" y="3483"/>
                  </a:lnTo>
                  <a:lnTo>
                    <a:pt x="9343" y="3646"/>
                  </a:lnTo>
                  <a:lnTo>
                    <a:pt x="8909" y="3800"/>
                  </a:lnTo>
                  <a:lnTo>
                    <a:pt x="8483" y="3943"/>
                  </a:lnTo>
                  <a:lnTo>
                    <a:pt x="8070" y="4074"/>
                  </a:lnTo>
                  <a:lnTo>
                    <a:pt x="7666" y="4197"/>
                  </a:lnTo>
                  <a:lnTo>
                    <a:pt x="7273" y="4309"/>
                  </a:lnTo>
                  <a:lnTo>
                    <a:pt x="6890" y="4410"/>
                  </a:lnTo>
                  <a:lnTo>
                    <a:pt x="6518" y="4500"/>
                  </a:lnTo>
                  <a:lnTo>
                    <a:pt x="6156" y="4581"/>
                  </a:lnTo>
                  <a:lnTo>
                    <a:pt x="5805" y="4651"/>
                  </a:lnTo>
                  <a:lnTo>
                    <a:pt x="5463" y="4711"/>
                  </a:lnTo>
                  <a:lnTo>
                    <a:pt x="5133" y="4761"/>
                  </a:lnTo>
                  <a:lnTo>
                    <a:pt x="4814" y="4799"/>
                  </a:lnTo>
                  <a:lnTo>
                    <a:pt x="4504" y="4828"/>
                  </a:lnTo>
                  <a:lnTo>
                    <a:pt x="4205" y="4846"/>
                  </a:lnTo>
                  <a:lnTo>
                    <a:pt x="3917" y="4854"/>
                  </a:lnTo>
                  <a:lnTo>
                    <a:pt x="3639" y="4851"/>
                  </a:lnTo>
                  <a:lnTo>
                    <a:pt x="3373" y="4838"/>
                  </a:lnTo>
                  <a:lnTo>
                    <a:pt x="3117" y="4815"/>
                  </a:lnTo>
                  <a:lnTo>
                    <a:pt x="2870" y="4781"/>
                  </a:lnTo>
                  <a:lnTo>
                    <a:pt x="2635" y="4737"/>
                  </a:lnTo>
                  <a:lnTo>
                    <a:pt x="2411" y="4682"/>
                  </a:lnTo>
                  <a:lnTo>
                    <a:pt x="2198" y="4617"/>
                  </a:lnTo>
                  <a:lnTo>
                    <a:pt x="1995" y="4542"/>
                  </a:lnTo>
                  <a:lnTo>
                    <a:pt x="1803" y="4455"/>
                  </a:lnTo>
                  <a:lnTo>
                    <a:pt x="1621" y="4360"/>
                  </a:lnTo>
                  <a:lnTo>
                    <a:pt x="1451" y="4252"/>
                  </a:lnTo>
                  <a:lnTo>
                    <a:pt x="1291" y="4136"/>
                  </a:lnTo>
                  <a:lnTo>
                    <a:pt x="1142" y="4008"/>
                  </a:lnTo>
                  <a:close/>
                </a:path>
              </a:pathLst>
            </a:cu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8" name="Freeform 16">
              <a:extLst>
                <a:ext uri="{FF2B5EF4-FFF2-40B4-BE49-F238E27FC236}">
                  <a16:creationId xmlns:a16="http://schemas.microsoft.com/office/drawing/2014/main" id="{792982A4-99E0-47A8-9E33-F267655B59FD}"/>
                </a:ext>
              </a:extLst>
            </p:cNvPr>
            <p:cNvSpPr>
              <a:spLocks/>
            </p:cNvSpPr>
            <p:nvPr/>
          </p:nvSpPr>
          <p:spPr bwMode="auto">
            <a:xfrm rot="-220919">
              <a:off x="4829153" y="3426303"/>
              <a:ext cx="317436" cy="199654"/>
            </a:xfrm>
            <a:custGeom>
              <a:avLst/>
              <a:gdLst>
                <a:gd name="T0" fmla="*/ 2147483646 w 1740"/>
                <a:gd name="T1" fmla="*/ 2147483646 h 1353"/>
                <a:gd name="T2" fmla="*/ 2147483646 w 1740"/>
                <a:gd name="T3" fmla="*/ 2147483646 h 1353"/>
                <a:gd name="T4" fmla="*/ 2147483646 w 1740"/>
                <a:gd name="T5" fmla="*/ 2147483646 h 1353"/>
                <a:gd name="T6" fmla="*/ 2147483646 w 1740"/>
                <a:gd name="T7" fmla="*/ 2147483646 h 1353"/>
                <a:gd name="T8" fmla="*/ 2147483646 w 1740"/>
                <a:gd name="T9" fmla="*/ 2147483646 h 1353"/>
                <a:gd name="T10" fmla="*/ 2147483646 w 1740"/>
                <a:gd name="T11" fmla="*/ 2147483646 h 1353"/>
                <a:gd name="T12" fmla="*/ 2147483646 w 1740"/>
                <a:gd name="T13" fmla="*/ 2147483646 h 1353"/>
                <a:gd name="T14" fmla="*/ 2147483646 w 1740"/>
                <a:gd name="T15" fmla="*/ 2147483646 h 1353"/>
                <a:gd name="T16" fmla="*/ 2147483646 w 1740"/>
                <a:gd name="T17" fmla="*/ 2147483646 h 1353"/>
                <a:gd name="T18" fmla="*/ 2147483646 w 1740"/>
                <a:gd name="T19" fmla="*/ 2147483646 h 1353"/>
                <a:gd name="T20" fmla="*/ 2147483646 w 1740"/>
                <a:gd name="T21" fmla="*/ 2147483646 h 1353"/>
                <a:gd name="T22" fmla="*/ 2147483646 w 1740"/>
                <a:gd name="T23" fmla="*/ 2147483646 h 1353"/>
                <a:gd name="T24" fmla="*/ 2147483646 w 1740"/>
                <a:gd name="T25" fmla="*/ 2147483646 h 1353"/>
                <a:gd name="T26" fmla="*/ 2147483646 w 1740"/>
                <a:gd name="T27" fmla="*/ 2147483646 h 1353"/>
                <a:gd name="T28" fmla="*/ 2147483646 w 1740"/>
                <a:gd name="T29" fmla="*/ 2147483646 h 1353"/>
                <a:gd name="T30" fmla="*/ 2147483646 w 1740"/>
                <a:gd name="T31" fmla="*/ 2147483646 h 1353"/>
                <a:gd name="T32" fmla="*/ 2147483646 w 1740"/>
                <a:gd name="T33" fmla="*/ 2147483646 h 1353"/>
                <a:gd name="T34" fmla="*/ 2147483646 w 1740"/>
                <a:gd name="T35" fmla="*/ 2147483646 h 1353"/>
                <a:gd name="T36" fmla="*/ 2147483646 w 1740"/>
                <a:gd name="T37" fmla="*/ 2147483646 h 1353"/>
                <a:gd name="T38" fmla="*/ 2147483646 w 1740"/>
                <a:gd name="T39" fmla="*/ 2147483646 h 1353"/>
                <a:gd name="T40" fmla="*/ 0 w 1740"/>
                <a:gd name="T41" fmla="*/ 2147483646 h 1353"/>
                <a:gd name="T42" fmla="*/ 2147483646 w 1740"/>
                <a:gd name="T43" fmla="*/ 2147483646 h 1353"/>
                <a:gd name="T44" fmla="*/ 2147483646 w 1740"/>
                <a:gd name="T45" fmla="*/ 2147483646 h 1353"/>
                <a:gd name="T46" fmla="*/ 2147483646 w 1740"/>
                <a:gd name="T47" fmla="*/ 2147483646 h 1353"/>
                <a:gd name="T48" fmla="*/ 2147483646 w 1740"/>
                <a:gd name="T49" fmla="*/ 2147483646 h 1353"/>
                <a:gd name="T50" fmla="*/ 2147483646 w 1740"/>
                <a:gd name="T51" fmla="*/ 2147483646 h 1353"/>
                <a:gd name="T52" fmla="*/ 2147483646 w 1740"/>
                <a:gd name="T53" fmla="*/ 2147483646 h 1353"/>
                <a:gd name="T54" fmla="*/ 2147483646 w 1740"/>
                <a:gd name="T55" fmla="*/ 2147483646 h 1353"/>
                <a:gd name="T56" fmla="*/ 2147483646 w 1740"/>
                <a:gd name="T57" fmla="*/ 2147483646 h 1353"/>
                <a:gd name="T58" fmla="*/ 2147483646 w 1740"/>
                <a:gd name="T59" fmla="*/ 2147483646 h 1353"/>
                <a:gd name="T60" fmla="*/ 2147483646 w 1740"/>
                <a:gd name="T61" fmla="*/ 2147483646 h 1353"/>
                <a:gd name="T62" fmla="*/ 2147483646 w 1740"/>
                <a:gd name="T63" fmla="*/ 0 h 1353"/>
                <a:gd name="T64" fmla="*/ 2147483646 w 1740"/>
                <a:gd name="T65" fmla="*/ 2147483646 h 1353"/>
                <a:gd name="T66" fmla="*/ 2147483646 w 1740"/>
                <a:gd name="T67" fmla="*/ 2147483646 h 1353"/>
                <a:gd name="T68" fmla="*/ 2147483646 w 1740"/>
                <a:gd name="T69" fmla="*/ 2147483646 h 1353"/>
                <a:gd name="T70" fmla="*/ 2147483646 w 1740"/>
                <a:gd name="T71" fmla="*/ 2147483646 h 1353"/>
                <a:gd name="T72" fmla="*/ 2147483646 w 1740"/>
                <a:gd name="T73" fmla="*/ 2147483646 h 1353"/>
                <a:gd name="T74" fmla="*/ 2147483646 w 1740"/>
                <a:gd name="T75" fmla="*/ 2147483646 h 1353"/>
                <a:gd name="T76" fmla="*/ 2147483646 w 1740"/>
                <a:gd name="T77" fmla="*/ 2147483646 h 1353"/>
                <a:gd name="T78" fmla="*/ 2147483646 w 1740"/>
                <a:gd name="T79" fmla="*/ 2147483646 h 1353"/>
                <a:gd name="T80" fmla="*/ 2147483646 w 1740"/>
                <a:gd name="T81" fmla="*/ 2147483646 h 1353"/>
                <a:gd name="T82" fmla="*/ 2147483646 w 1740"/>
                <a:gd name="T83" fmla="*/ 2147483646 h 1353"/>
                <a:gd name="T84" fmla="*/ 2147483646 w 1740"/>
                <a:gd name="T85" fmla="*/ 2147483646 h 13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40" h="1353">
                  <a:moveTo>
                    <a:pt x="1732" y="688"/>
                  </a:moveTo>
                  <a:lnTo>
                    <a:pt x="1725" y="723"/>
                  </a:lnTo>
                  <a:lnTo>
                    <a:pt x="1716" y="757"/>
                  </a:lnTo>
                  <a:lnTo>
                    <a:pt x="1704" y="792"/>
                  </a:lnTo>
                  <a:lnTo>
                    <a:pt x="1691" y="825"/>
                  </a:lnTo>
                  <a:lnTo>
                    <a:pt x="1676" y="857"/>
                  </a:lnTo>
                  <a:lnTo>
                    <a:pt x="1659" y="889"/>
                  </a:lnTo>
                  <a:lnTo>
                    <a:pt x="1640" y="920"/>
                  </a:lnTo>
                  <a:lnTo>
                    <a:pt x="1619" y="951"/>
                  </a:lnTo>
                  <a:lnTo>
                    <a:pt x="1596" y="981"/>
                  </a:lnTo>
                  <a:lnTo>
                    <a:pt x="1572" y="1010"/>
                  </a:lnTo>
                  <a:lnTo>
                    <a:pt x="1547" y="1038"/>
                  </a:lnTo>
                  <a:lnTo>
                    <a:pt x="1520" y="1065"/>
                  </a:lnTo>
                  <a:lnTo>
                    <a:pt x="1491" y="1091"/>
                  </a:lnTo>
                  <a:lnTo>
                    <a:pt x="1461" y="1116"/>
                  </a:lnTo>
                  <a:lnTo>
                    <a:pt x="1430" y="1140"/>
                  </a:lnTo>
                  <a:lnTo>
                    <a:pt x="1397" y="1163"/>
                  </a:lnTo>
                  <a:lnTo>
                    <a:pt x="1363" y="1186"/>
                  </a:lnTo>
                  <a:lnTo>
                    <a:pt x="1328" y="1207"/>
                  </a:lnTo>
                  <a:lnTo>
                    <a:pt x="1292" y="1226"/>
                  </a:lnTo>
                  <a:lnTo>
                    <a:pt x="1256" y="1245"/>
                  </a:lnTo>
                  <a:lnTo>
                    <a:pt x="1217" y="1262"/>
                  </a:lnTo>
                  <a:lnTo>
                    <a:pt x="1178" y="1278"/>
                  </a:lnTo>
                  <a:lnTo>
                    <a:pt x="1138" y="1292"/>
                  </a:lnTo>
                  <a:lnTo>
                    <a:pt x="1098" y="1305"/>
                  </a:lnTo>
                  <a:lnTo>
                    <a:pt x="1057" y="1317"/>
                  </a:lnTo>
                  <a:lnTo>
                    <a:pt x="1014" y="1327"/>
                  </a:lnTo>
                  <a:lnTo>
                    <a:pt x="972" y="1335"/>
                  </a:lnTo>
                  <a:lnTo>
                    <a:pt x="929" y="1342"/>
                  </a:lnTo>
                  <a:lnTo>
                    <a:pt x="886" y="1347"/>
                  </a:lnTo>
                  <a:lnTo>
                    <a:pt x="841" y="1351"/>
                  </a:lnTo>
                  <a:lnTo>
                    <a:pt x="797" y="1353"/>
                  </a:lnTo>
                  <a:lnTo>
                    <a:pt x="753" y="1353"/>
                  </a:lnTo>
                  <a:lnTo>
                    <a:pt x="709" y="1352"/>
                  </a:lnTo>
                  <a:lnTo>
                    <a:pt x="665" y="1349"/>
                  </a:lnTo>
                  <a:lnTo>
                    <a:pt x="623" y="1344"/>
                  </a:lnTo>
                  <a:lnTo>
                    <a:pt x="582" y="1337"/>
                  </a:lnTo>
                  <a:lnTo>
                    <a:pt x="541" y="1329"/>
                  </a:lnTo>
                  <a:lnTo>
                    <a:pt x="502" y="1320"/>
                  </a:lnTo>
                  <a:lnTo>
                    <a:pt x="463" y="1309"/>
                  </a:lnTo>
                  <a:lnTo>
                    <a:pt x="426" y="1296"/>
                  </a:lnTo>
                  <a:lnTo>
                    <a:pt x="391" y="1282"/>
                  </a:lnTo>
                  <a:lnTo>
                    <a:pt x="356" y="1267"/>
                  </a:lnTo>
                  <a:lnTo>
                    <a:pt x="323" y="1250"/>
                  </a:lnTo>
                  <a:lnTo>
                    <a:pt x="290" y="1232"/>
                  </a:lnTo>
                  <a:lnTo>
                    <a:pt x="260" y="1213"/>
                  </a:lnTo>
                  <a:lnTo>
                    <a:pt x="231" y="1192"/>
                  </a:lnTo>
                  <a:lnTo>
                    <a:pt x="204" y="1170"/>
                  </a:lnTo>
                  <a:lnTo>
                    <a:pt x="178" y="1147"/>
                  </a:lnTo>
                  <a:lnTo>
                    <a:pt x="153" y="1123"/>
                  </a:lnTo>
                  <a:lnTo>
                    <a:pt x="131" y="1099"/>
                  </a:lnTo>
                  <a:lnTo>
                    <a:pt x="108" y="1073"/>
                  </a:lnTo>
                  <a:lnTo>
                    <a:pt x="89" y="1046"/>
                  </a:lnTo>
                  <a:lnTo>
                    <a:pt x="71" y="1019"/>
                  </a:lnTo>
                  <a:lnTo>
                    <a:pt x="56" y="990"/>
                  </a:lnTo>
                  <a:lnTo>
                    <a:pt x="42" y="960"/>
                  </a:lnTo>
                  <a:lnTo>
                    <a:pt x="30" y="930"/>
                  </a:lnTo>
                  <a:lnTo>
                    <a:pt x="20" y="899"/>
                  </a:lnTo>
                  <a:lnTo>
                    <a:pt x="12" y="867"/>
                  </a:lnTo>
                  <a:lnTo>
                    <a:pt x="5" y="835"/>
                  </a:lnTo>
                  <a:lnTo>
                    <a:pt x="2" y="803"/>
                  </a:lnTo>
                  <a:lnTo>
                    <a:pt x="0" y="769"/>
                  </a:lnTo>
                  <a:lnTo>
                    <a:pt x="0" y="735"/>
                  </a:lnTo>
                  <a:lnTo>
                    <a:pt x="3" y="700"/>
                  </a:lnTo>
                  <a:lnTo>
                    <a:pt x="8" y="666"/>
                  </a:lnTo>
                  <a:lnTo>
                    <a:pt x="15" y="631"/>
                  </a:lnTo>
                  <a:lnTo>
                    <a:pt x="24" y="597"/>
                  </a:lnTo>
                  <a:lnTo>
                    <a:pt x="35" y="563"/>
                  </a:lnTo>
                  <a:lnTo>
                    <a:pt x="48" y="529"/>
                  </a:lnTo>
                  <a:lnTo>
                    <a:pt x="64" y="497"/>
                  </a:lnTo>
                  <a:lnTo>
                    <a:pt x="81" y="465"/>
                  </a:lnTo>
                  <a:lnTo>
                    <a:pt x="99" y="434"/>
                  </a:lnTo>
                  <a:lnTo>
                    <a:pt x="121" y="403"/>
                  </a:lnTo>
                  <a:lnTo>
                    <a:pt x="143" y="374"/>
                  </a:lnTo>
                  <a:lnTo>
                    <a:pt x="167" y="344"/>
                  </a:lnTo>
                  <a:lnTo>
                    <a:pt x="193" y="316"/>
                  </a:lnTo>
                  <a:lnTo>
                    <a:pt x="220" y="289"/>
                  </a:lnTo>
                  <a:lnTo>
                    <a:pt x="248" y="263"/>
                  </a:lnTo>
                  <a:lnTo>
                    <a:pt x="278" y="238"/>
                  </a:lnTo>
                  <a:lnTo>
                    <a:pt x="310" y="214"/>
                  </a:lnTo>
                  <a:lnTo>
                    <a:pt x="343" y="191"/>
                  </a:lnTo>
                  <a:lnTo>
                    <a:pt x="376" y="169"/>
                  </a:lnTo>
                  <a:lnTo>
                    <a:pt x="411" y="148"/>
                  </a:lnTo>
                  <a:lnTo>
                    <a:pt x="447" y="128"/>
                  </a:lnTo>
                  <a:lnTo>
                    <a:pt x="484" y="109"/>
                  </a:lnTo>
                  <a:lnTo>
                    <a:pt x="523" y="92"/>
                  </a:lnTo>
                  <a:lnTo>
                    <a:pt x="561" y="76"/>
                  </a:lnTo>
                  <a:lnTo>
                    <a:pt x="601" y="62"/>
                  </a:lnTo>
                  <a:lnTo>
                    <a:pt x="641" y="49"/>
                  </a:lnTo>
                  <a:lnTo>
                    <a:pt x="683" y="38"/>
                  </a:lnTo>
                  <a:lnTo>
                    <a:pt x="725" y="27"/>
                  </a:lnTo>
                  <a:lnTo>
                    <a:pt x="767" y="19"/>
                  </a:lnTo>
                  <a:lnTo>
                    <a:pt x="810" y="12"/>
                  </a:lnTo>
                  <a:lnTo>
                    <a:pt x="853" y="7"/>
                  </a:lnTo>
                  <a:lnTo>
                    <a:pt x="898" y="3"/>
                  </a:lnTo>
                  <a:lnTo>
                    <a:pt x="942" y="1"/>
                  </a:lnTo>
                  <a:lnTo>
                    <a:pt x="986" y="0"/>
                  </a:lnTo>
                  <a:lnTo>
                    <a:pt x="1030" y="2"/>
                  </a:lnTo>
                  <a:lnTo>
                    <a:pt x="1074" y="5"/>
                  </a:lnTo>
                  <a:lnTo>
                    <a:pt x="1117" y="10"/>
                  </a:lnTo>
                  <a:lnTo>
                    <a:pt x="1158" y="17"/>
                  </a:lnTo>
                  <a:lnTo>
                    <a:pt x="1198" y="25"/>
                  </a:lnTo>
                  <a:lnTo>
                    <a:pt x="1238" y="34"/>
                  </a:lnTo>
                  <a:lnTo>
                    <a:pt x="1276" y="45"/>
                  </a:lnTo>
                  <a:lnTo>
                    <a:pt x="1313" y="58"/>
                  </a:lnTo>
                  <a:lnTo>
                    <a:pt x="1349" y="72"/>
                  </a:lnTo>
                  <a:lnTo>
                    <a:pt x="1383" y="87"/>
                  </a:lnTo>
                  <a:lnTo>
                    <a:pt x="1416" y="104"/>
                  </a:lnTo>
                  <a:lnTo>
                    <a:pt x="1449" y="122"/>
                  </a:lnTo>
                  <a:lnTo>
                    <a:pt x="1479" y="142"/>
                  </a:lnTo>
                  <a:lnTo>
                    <a:pt x="1508" y="163"/>
                  </a:lnTo>
                  <a:lnTo>
                    <a:pt x="1536" y="184"/>
                  </a:lnTo>
                  <a:lnTo>
                    <a:pt x="1562" y="207"/>
                  </a:lnTo>
                  <a:lnTo>
                    <a:pt x="1586" y="231"/>
                  </a:lnTo>
                  <a:lnTo>
                    <a:pt x="1610" y="255"/>
                  </a:lnTo>
                  <a:lnTo>
                    <a:pt x="1631" y="281"/>
                  </a:lnTo>
                  <a:lnTo>
                    <a:pt x="1650" y="308"/>
                  </a:lnTo>
                  <a:lnTo>
                    <a:pt x="1668" y="336"/>
                  </a:lnTo>
                  <a:lnTo>
                    <a:pt x="1684" y="365"/>
                  </a:lnTo>
                  <a:lnTo>
                    <a:pt x="1698" y="394"/>
                  </a:lnTo>
                  <a:lnTo>
                    <a:pt x="1710" y="424"/>
                  </a:lnTo>
                  <a:lnTo>
                    <a:pt x="1720" y="455"/>
                  </a:lnTo>
                  <a:lnTo>
                    <a:pt x="1728" y="487"/>
                  </a:lnTo>
                  <a:lnTo>
                    <a:pt x="1734" y="519"/>
                  </a:lnTo>
                  <a:lnTo>
                    <a:pt x="1738" y="551"/>
                  </a:lnTo>
                  <a:lnTo>
                    <a:pt x="1740" y="586"/>
                  </a:lnTo>
                  <a:lnTo>
                    <a:pt x="1739" y="619"/>
                  </a:lnTo>
                  <a:lnTo>
                    <a:pt x="1737" y="654"/>
                  </a:lnTo>
                  <a:lnTo>
                    <a:pt x="1732" y="6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89" name="Freeform 17">
              <a:extLst>
                <a:ext uri="{FF2B5EF4-FFF2-40B4-BE49-F238E27FC236}">
                  <a16:creationId xmlns:a16="http://schemas.microsoft.com/office/drawing/2014/main" id="{B5FE2AEF-BC6A-498C-ACC4-1CA13C10FC01}"/>
                </a:ext>
              </a:extLst>
            </p:cNvPr>
            <p:cNvSpPr>
              <a:spLocks/>
            </p:cNvSpPr>
            <p:nvPr/>
          </p:nvSpPr>
          <p:spPr bwMode="auto">
            <a:xfrm rot="-220919">
              <a:off x="4978328" y="3122614"/>
              <a:ext cx="147689" cy="399308"/>
            </a:xfrm>
            <a:custGeom>
              <a:avLst/>
              <a:gdLst>
                <a:gd name="T0" fmla="*/ 2147483646 w 809"/>
                <a:gd name="T1" fmla="*/ 2147483646 h 2738"/>
                <a:gd name="T2" fmla="*/ 2147483646 w 809"/>
                <a:gd name="T3" fmla="*/ 2147483646 h 2738"/>
                <a:gd name="T4" fmla="*/ 2147483646 w 809"/>
                <a:gd name="T5" fmla="*/ 2147483646 h 2738"/>
                <a:gd name="T6" fmla="*/ 2147483646 w 809"/>
                <a:gd name="T7" fmla="*/ 2147483646 h 2738"/>
                <a:gd name="T8" fmla="*/ 2147483646 w 809"/>
                <a:gd name="T9" fmla="*/ 2147483646 h 2738"/>
                <a:gd name="T10" fmla="*/ 2147483646 w 809"/>
                <a:gd name="T11" fmla="*/ 2147483646 h 2738"/>
                <a:gd name="T12" fmla="*/ 0 w 809"/>
                <a:gd name="T13" fmla="*/ 2147483646 h 2738"/>
                <a:gd name="T14" fmla="*/ 0 w 809"/>
                <a:gd name="T15" fmla="*/ 2147483646 h 2738"/>
                <a:gd name="T16" fmla="*/ 2147483646 w 809"/>
                <a:gd name="T17" fmla="*/ 2147483646 h 2738"/>
                <a:gd name="T18" fmla="*/ 2147483646 w 809"/>
                <a:gd name="T19" fmla="*/ 2147483646 h 2738"/>
                <a:gd name="T20" fmla="*/ 2147483646 w 809"/>
                <a:gd name="T21" fmla="*/ 2147483646 h 2738"/>
                <a:gd name="T22" fmla="*/ 2147483646 w 809"/>
                <a:gd name="T23" fmla="*/ 2147483646 h 2738"/>
                <a:gd name="T24" fmla="*/ 2147483646 w 809"/>
                <a:gd name="T25" fmla="*/ 2147483646 h 2738"/>
                <a:gd name="T26" fmla="*/ 2147483646 w 809"/>
                <a:gd name="T27" fmla="*/ 2147483646 h 2738"/>
                <a:gd name="T28" fmla="*/ 2147483646 w 809"/>
                <a:gd name="T29" fmla="*/ 2147483646 h 2738"/>
                <a:gd name="T30" fmla="*/ 2147483646 w 809"/>
                <a:gd name="T31" fmla="*/ 2147483646 h 2738"/>
                <a:gd name="T32" fmla="*/ 2147483646 w 809"/>
                <a:gd name="T33" fmla="*/ 2147483646 h 2738"/>
                <a:gd name="T34" fmla="*/ 2147483646 w 809"/>
                <a:gd name="T35" fmla="*/ 2147483646 h 2738"/>
                <a:gd name="T36" fmla="*/ 2147483646 w 809"/>
                <a:gd name="T37" fmla="*/ 2147483646 h 2738"/>
                <a:gd name="T38" fmla="*/ 2147483646 w 809"/>
                <a:gd name="T39" fmla="*/ 2147483646 h 2738"/>
                <a:gd name="T40" fmla="*/ 2147483646 w 809"/>
                <a:gd name="T41" fmla="*/ 2147483646 h 2738"/>
                <a:gd name="T42" fmla="*/ 2147483646 w 809"/>
                <a:gd name="T43" fmla="*/ 2147483646 h 2738"/>
                <a:gd name="T44" fmla="*/ 2147483646 w 809"/>
                <a:gd name="T45" fmla="*/ 2147483646 h 2738"/>
                <a:gd name="T46" fmla="*/ 2147483646 w 809"/>
                <a:gd name="T47" fmla="*/ 2147483646 h 2738"/>
                <a:gd name="T48" fmla="*/ 2147483646 w 809"/>
                <a:gd name="T49" fmla="*/ 2147483646 h 2738"/>
                <a:gd name="T50" fmla="*/ 2147483646 w 809"/>
                <a:gd name="T51" fmla="*/ 2147483646 h 2738"/>
                <a:gd name="T52" fmla="*/ 2147483646 w 809"/>
                <a:gd name="T53" fmla="*/ 2147483646 h 2738"/>
                <a:gd name="T54" fmla="*/ 2147483646 w 809"/>
                <a:gd name="T55" fmla="*/ 2147483646 h 2738"/>
                <a:gd name="T56" fmla="*/ 2147483646 w 809"/>
                <a:gd name="T57" fmla="*/ 2147483646 h 2738"/>
                <a:gd name="T58" fmla="*/ 2147483646 w 809"/>
                <a:gd name="T59" fmla="*/ 2147483646 h 2738"/>
                <a:gd name="T60" fmla="*/ 2147483646 w 809"/>
                <a:gd name="T61" fmla="*/ 2147483646 h 2738"/>
                <a:gd name="T62" fmla="*/ 2147483646 w 809"/>
                <a:gd name="T63" fmla="*/ 0 h 2738"/>
                <a:gd name="T64" fmla="*/ 2147483646 w 809"/>
                <a:gd name="T65" fmla="*/ 0 h 27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9" h="2738">
                  <a:moveTo>
                    <a:pt x="71" y="3"/>
                  </a:moveTo>
                  <a:lnTo>
                    <a:pt x="62" y="6"/>
                  </a:lnTo>
                  <a:lnTo>
                    <a:pt x="53" y="9"/>
                  </a:lnTo>
                  <a:lnTo>
                    <a:pt x="45" y="13"/>
                  </a:lnTo>
                  <a:lnTo>
                    <a:pt x="37" y="19"/>
                  </a:lnTo>
                  <a:lnTo>
                    <a:pt x="30" y="24"/>
                  </a:lnTo>
                  <a:lnTo>
                    <a:pt x="24" y="31"/>
                  </a:lnTo>
                  <a:lnTo>
                    <a:pt x="18" y="37"/>
                  </a:lnTo>
                  <a:lnTo>
                    <a:pt x="13" y="45"/>
                  </a:lnTo>
                  <a:lnTo>
                    <a:pt x="9" y="53"/>
                  </a:lnTo>
                  <a:lnTo>
                    <a:pt x="6" y="61"/>
                  </a:lnTo>
                  <a:lnTo>
                    <a:pt x="3" y="69"/>
                  </a:lnTo>
                  <a:lnTo>
                    <a:pt x="1" y="78"/>
                  </a:lnTo>
                  <a:lnTo>
                    <a:pt x="0" y="87"/>
                  </a:lnTo>
                  <a:lnTo>
                    <a:pt x="0" y="96"/>
                  </a:lnTo>
                  <a:lnTo>
                    <a:pt x="1" y="106"/>
                  </a:lnTo>
                  <a:lnTo>
                    <a:pt x="3" y="115"/>
                  </a:lnTo>
                  <a:lnTo>
                    <a:pt x="625" y="2667"/>
                  </a:lnTo>
                  <a:lnTo>
                    <a:pt x="627" y="2676"/>
                  </a:lnTo>
                  <a:lnTo>
                    <a:pt x="631" y="2685"/>
                  </a:lnTo>
                  <a:lnTo>
                    <a:pt x="635" y="2693"/>
                  </a:lnTo>
                  <a:lnTo>
                    <a:pt x="640" y="2700"/>
                  </a:lnTo>
                  <a:lnTo>
                    <a:pt x="646" y="2707"/>
                  </a:lnTo>
                  <a:lnTo>
                    <a:pt x="652" y="2714"/>
                  </a:lnTo>
                  <a:lnTo>
                    <a:pt x="659" y="2720"/>
                  </a:lnTo>
                  <a:lnTo>
                    <a:pt x="667" y="2724"/>
                  </a:lnTo>
                  <a:lnTo>
                    <a:pt x="675" y="2729"/>
                  </a:lnTo>
                  <a:lnTo>
                    <a:pt x="684" y="2732"/>
                  </a:lnTo>
                  <a:lnTo>
                    <a:pt x="692" y="2735"/>
                  </a:lnTo>
                  <a:lnTo>
                    <a:pt x="701" y="2737"/>
                  </a:lnTo>
                  <a:lnTo>
                    <a:pt x="710" y="2738"/>
                  </a:lnTo>
                  <a:lnTo>
                    <a:pt x="719" y="2738"/>
                  </a:lnTo>
                  <a:lnTo>
                    <a:pt x="729" y="2737"/>
                  </a:lnTo>
                  <a:lnTo>
                    <a:pt x="738" y="2735"/>
                  </a:lnTo>
                  <a:lnTo>
                    <a:pt x="747" y="2733"/>
                  </a:lnTo>
                  <a:lnTo>
                    <a:pt x="756" y="2729"/>
                  </a:lnTo>
                  <a:lnTo>
                    <a:pt x="764" y="2725"/>
                  </a:lnTo>
                  <a:lnTo>
                    <a:pt x="771" y="2720"/>
                  </a:lnTo>
                  <a:lnTo>
                    <a:pt x="778" y="2714"/>
                  </a:lnTo>
                  <a:lnTo>
                    <a:pt x="785" y="2708"/>
                  </a:lnTo>
                  <a:lnTo>
                    <a:pt x="790" y="2701"/>
                  </a:lnTo>
                  <a:lnTo>
                    <a:pt x="795" y="2693"/>
                  </a:lnTo>
                  <a:lnTo>
                    <a:pt x="800" y="2686"/>
                  </a:lnTo>
                  <a:lnTo>
                    <a:pt x="803" y="2677"/>
                  </a:lnTo>
                  <a:lnTo>
                    <a:pt x="806" y="2669"/>
                  </a:lnTo>
                  <a:lnTo>
                    <a:pt x="808" y="2660"/>
                  </a:lnTo>
                  <a:lnTo>
                    <a:pt x="809" y="2651"/>
                  </a:lnTo>
                  <a:lnTo>
                    <a:pt x="809" y="2642"/>
                  </a:lnTo>
                  <a:lnTo>
                    <a:pt x="808" y="2633"/>
                  </a:lnTo>
                  <a:lnTo>
                    <a:pt x="806" y="2623"/>
                  </a:lnTo>
                  <a:lnTo>
                    <a:pt x="184" y="71"/>
                  </a:lnTo>
                  <a:lnTo>
                    <a:pt x="181" y="62"/>
                  </a:lnTo>
                  <a:lnTo>
                    <a:pt x="178" y="53"/>
                  </a:lnTo>
                  <a:lnTo>
                    <a:pt x="173" y="45"/>
                  </a:lnTo>
                  <a:lnTo>
                    <a:pt x="168" y="38"/>
                  </a:lnTo>
                  <a:lnTo>
                    <a:pt x="163" y="31"/>
                  </a:lnTo>
                  <a:lnTo>
                    <a:pt x="156" y="24"/>
                  </a:lnTo>
                  <a:lnTo>
                    <a:pt x="149" y="19"/>
                  </a:lnTo>
                  <a:lnTo>
                    <a:pt x="142" y="14"/>
                  </a:lnTo>
                  <a:lnTo>
                    <a:pt x="134" y="9"/>
                  </a:lnTo>
                  <a:lnTo>
                    <a:pt x="126" y="6"/>
                  </a:lnTo>
                  <a:lnTo>
                    <a:pt x="117" y="3"/>
                  </a:lnTo>
                  <a:lnTo>
                    <a:pt x="108" y="1"/>
                  </a:lnTo>
                  <a:lnTo>
                    <a:pt x="99" y="0"/>
                  </a:lnTo>
                  <a:lnTo>
                    <a:pt x="89" y="0"/>
                  </a:lnTo>
                  <a:lnTo>
                    <a:pt x="80" y="1"/>
                  </a:lnTo>
                  <a:lnTo>
                    <a:pt x="71"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0" name="Freeform 18">
              <a:extLst>
                <a:ext uri="{FF2B5EF4-FFF2-40B4-BE49-F238E27FC236}">
                  <a16:creationId xmlns:a16="http://schemas.microsoft.com/office/drawing/2014/main" id="{8EB2CFC2-17CB-4F32-83C6-536B9C098E99}"/>
                </a:ext>
              </a:extLst>
            </p:cNvPr>
            <p:cNvSpPr>
              <a:spLocks/>
            </p:cNvSpPr>
            <p:nvPr/>
          </p:nvSpPr>
          <p:spPr bwMode="auto">
            <a:xfrm rot="-220919">
              <a:off x="4989390" y="3126634"/>
              <a:ext cx="410461" cy="174903"/>
            </a:xfrm>
            <a:custGeom>
              <a:avLst/>
              <a:gdLst>
                <a:gd name="T0" fmla="*/ 2147483646 w 2243"/>
                <a:gd name="T1" fmla="*/ 2147483646 h 1188"/>
                <a:gd name="T2" fmla="*/ 2147483646 w 2243"/>
                <a:gd name="T3" fmla="*/ 2147483646 h 1188"/>
                <a:gd name="T4" fmla="*/ 2147483646 w 2243"/>
                <a:gd name="T5" fmla="*/ 0 h 1188"/>
                <a:gd name="T6" fmla="*/ 2147483646 w 2243"/>
                <a:gd name="T7" fmla="*/ 2147483646 h 1188"/>
                <a:gd name="T8" fmla="*/ 2147483646 w 2243"/>
                <a:gd name="T9" fmla="*/ 2147483646 h 1188"/>
                <a:gd name="T10" fmla="*/ 2147483646 w 2243"/>
                <a:gd name="T11" fmla="*/ 2147483646 h 1188"/>
                <a:gd name="T12" fmla="*/ 2147483646 w 2243"/>
                <a:gd name="T13" fmla="*/ 2147483646 h 1188"/>
                <a:gd name="T14" fmla="*/ 2147483646 w 2243"/>
                <a:gd name="T15" fmla="*/ 2147483646 h 1188"/>
                <a:gd name="T16" fmla="*/ 2147483646 w 2243"/>
                <a:gd name="T17" fmla="*/ 2147483646 h 1188"/>
                <a:gd name="T18" fmla="*/ 2147483646 w 2243"/>
                <a:gd name="T19" fmla="*/ 2147483646 h 1188"/>
                <a:gd name="T20" fmla="*/ 2147483646 w 2243"/>
                <a:gd name="T21" fmla="*/ 2147483646 h 1188"/>
                <a:gd name="T22" fmla="*/ 2147483646 w 2243"/>
                <a:gd name="T23" fmla="*/ 2147483646 h 1188"/>
                <a:gd name="T24" fmla="*/ 2147483646 w 2243"/>
                <a:gd name="T25" fmla="*/ 2147483646 h 1188"/>
                <a:gd name="T26" fmla="*/ 2147483646 w 2243"/>
                <a:gd name="T27" fmla="*/ 2147483646 h 1188"/>
                <a:gd name="T28" fmla="*/ 2147483646 w 2243"/>
                <a:gd name="T29" fmla="*/ 2147483646 h 1188"/>
                <a:gd name="T30" fmla="*/ 2147483646 w 2243"/>
                <a:gd name="T31" fmla="*/ 2147483646 h 1188"/>
                <a:gd name="T32" fmla="*/ 2147483646 w 2243"/>
                <a:gd name="T33" fmla="*/ 2147483646 h 1188"/>
                <a:gd name="T34" fmla="*/ 2147483646 w 2243"/>
                <a:gd name="T35" fmla="*/ 2147483646 h 1188"/>
                <a:gd name="T36" fmla="*/ 2147483646 w 2243"/>
                <a:gd name="T37" fmla="*/ 2147483646 h 1188"/>
                <a:gd name="T38" fmla="*/ 2147483646 w 2243"/>
                <a:gd name="T39" fmla="*/ 2147483646 h 1188"/>
                <a:gd name="T40" fmla="*/ 2147483646 w 2243"/>
                <a:gd name="T41" fmla="*/ 2147483646 h 1188"/>
                <a:gd name="T42" fmla="*/ 2147483646 w 2243"/>
                <a:gd name="T43" fmla="*/ 2147483646 h 1188"/>
                <a:gd name="T44" fmla="*/ 2147483646 w 2243"/>
                <a:gd name="T45" fmla="*/ 2147483646 h 1188"/>
                <a:gd name="T46" fmla="*/ 2147483646 w 2243"/>
                <a:gd name="T47" fmla="*/ 2147483646 h 1188"/>
                <a:gd name="T48" fmla="*/ 2147483646 w 2243"/>
                <a:gd name="T49" fmla="*/ 2147483646 h 1188"/>
                <a:gd name="T50" fmla="*/ 2147483646 w 2243"/>
                <a:gd name="T51" fmla="*/ 2147483646 h 1188"/>
                <a:gd name="T52" fmla="*/ 2147483646 w 2243"/>
                <a:gd name="T53" fmla="*/ 2147483646 h 1188"/>
                <a:gd name="T54" fmla="*/ 2147483646 w 2243"/>
                <a:gd name="T55" fmla="*/ 2147483646 h 1188"/>
                <a:gd name="T56" fmla="*/ 2147483646 w 2243"/>
                <a:gd name="T57" fmla="*/ 2147483646 h 1188"/>
                <a:gd name="T58" fmla="*/ 2147483646 w 2243"/>
                <a:gd name="T59" fmla="*/ 2147483646 h 1188"/>
                <a:gd name="T60" fmla="*/ 2147483646 w 2243"/>
                <a:gd name="T61" fmla="*/ 2147483646 h 1188"/>
                <a:gd name="T62" fmla="*/ 0 w 2243"/>
                <a:gd name="T63" fmla="*/ 2147483646 h 1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43" h="1188">
                  <a:moveTo>
                    <a:pt x="0" y="110"/>
                  </a:moveTo>
                  <a:lnTo>
                    <a:pt x="33" y="66"/>
                  </a:lnTo>
                  <a:lnTo>
                    <a:pt x="71" y="33"/>
                  </a:lnTo>
                  <a:lnTo>
                    <a:pt x="113" y="12"/>
                  </a:lnTo>
                  <a:lnTo>
                    <a:pt x="159" y="1"/>
                  </a:lnTo>
                  <a:lnTo>
                    <a:pt x="210" y="0"/>
                  </a:lnTo>
                  <a:lnTo>
                    <a:pt x="263" y="8"/>
                  </a:lnTo>
                  <a:lnTo>
                    <a:pt x="320" y="23"/>
                  </a:lnTo>
                  <a:lnTo>
                    <a:pt x="382" y="46"/>
                  </a:lnTo>
                  <a:lnTo>
                    <a:pt x="445" y="76"/>
                  </a:lnTo>
                  <a:lnTo>
                    <a:pt x="511" y="110"/>
                  </a:lnTo>
                  <a:lnTo>
                    <a:pt x="581" y="149"/>
                  </a:lnTo>
                  <a:lnTo>
                    <a:pt x="652" y="192"/>
                  </a:lnTo>
                  <a:lnTo>
                    <a:pt x="801" y="287"/>
                  </a:lnTo>
                  <a:lnTo>
                    <a:pt x="957" y="387"/>
                  </a:lnTo>
                  <a:lnTo>
                    <a:pt x="1036" y="437"/>
                  </a:lnTo>
                  <a:lnTo>
                    <a:pt x="1118" y="488"/>
                  </a:lnTo>
                  <a:lnTo>
                    <a:pt x="1199" y="535"/>
                  </a:lnTo>
                  <a:lnTo>
                    <a:pt x="1282" y="580"/>
                  </a:lnTo>
                  <a:lnTo>
                    <a:pt x="1365" y="621"/>
                  </a:lnTo>
                  <a:lnTo>
                    <a:pt x="1448" y="658"/>
                  </a:lnTo>
                  <a:lnTo>
                    <a:pt x="1531" y="691"/>
                  </a:lnTo>
                  <a:lnTo>
                    <a:pt x="1614" y="717"/>
                  </a:lnTo>
                  <a:lnTo>
                    <a:pt x="1697" y="737"/>
                  </a:lnTo>
                  <a:lnTo>
                    <a:pt x="1778" y="749"/>
                  </a:lnTo>
                  <a:lnTo>
                    <a:pt x="1858" y="753"/>
                  </a:lnTo>
                  <a:lnTo>
                    <a:pt x="1939" y="747"/>
                  </a:lnTo>
                  <a:lnTo>
                    <a:pt x="2017" y="732"/>
                  </a:lnTo>
                  <a:lnTo>
                    <a:pt x="2094" y="706"/>
                  </a:lnTo>
                  <a:lnTo>
                    <a:pt x="2169" y="668"/>
                  </a:lnTo>
                  <a:lnTo>
                    <a:pt x="2243" y="618"/>
                  </a:lnTo>
                  <a:lnTo>
                    <a:pt x="2212" y="736"/>
                  </a:lnTo>
                  <a:lnTo>
                    <a:pt x="2177" y="836"/>
                  </a:lnTo>
                  <a:lnTo>
                    <a:pt x="2137" y="923"/>
                  </a:lnTo>
                  <a:lnTo>
                    <a:pt x="2091" y="996"/>
                  </a:lnTo>
                  <a:lnTo>
                    <a:pt x="2040" y="1055"/>
                  </a:lnTo>
                  <a:lnTo>
                    <a:pt x="1986" y="1103"/>
                  </a:lnTo>
                  <a:lnTo>
                    <a:pt x="1928" y="1139"/>
                  </a:lnTo>
                  <a:lnTo>
                    <a:pt x="1866" y="1165"/>
                  </a:lnTo>
                  <a:lnTo>
                    <a:pt x="1800" y="1181"/>
                  </a:lnTo>
                  <a:lnTo>
                    <a:pt x="1733" y="1188"/>
                  </a:lnTo>
                  <a:lnTo>
                    <a:pt x="1661" y="1188"/>
                  </a:lnTo>
                  <a:lnTo>
                    <a:pt x="1589" y="1181"/>
                  </a:lnTo>
                  <a:lnTo>
                    <a:pt x="1515" y="1167"/>
                  </a:lnTo>
                  <a:lnTo>
                    <a:pt x="1438" y="1149"/>
                  </a:lnTo>
                  <a:lnTo>
                    <a:pt x="1362" y="1126"/>
                  </a:lnTo>
                  <a:lnTo>
                    <a:pt x="1284" y="1099"/>
                  </a:lnTo>
                  <a:lnTo>
                    <a:pt x="1206" y="1069"/>
                  </a:lnTo>
                  <a:lnTo>
                    <a:pt x="1129" y="1038"/>
                  </a:lnTo>
                  <a:lnTo>
                    <a:pt x="1051" y="1006"/>
                  </a:lnTo>
                  <a:lnTo>
                    <a:pt x="975" y="973"/>
                  </a:lnTo>
                  <a:lnTo>
                    <a:pt x="899" y="942"/>
                  </a:lnTo>
                  <a:lnTo>
                    <a:pt x="825" y="912"/>
                  </a:lnTo>
                  <a:lnTo>
                    <a:pt x="753" y="884"/>
                  </a:lnTo>
                  <a:lnTo>
                    <a:pt x="683" y="859"/>
                  </a:lnTo>
                  <a:lnTo>
                    <a:pt x="616" y="839"/>
                  </a:lnTo>
                  <a:lnTo>
                    <a:pt x="551" y="824"/>
                  </a:lnTo>
                  <a:lnTo>
                    <a:pt x="490" y="815"/>
                  </a:lnTo>
                  <a:lnTo>
                    <a:pt x="434" y="813"/>
                  </a:lnTo>
                  <a:lnTo>
                    <a:pt x="381" y="818"/>
                  </a:lnTo>
                  <a:lnTo>
                    <a:pt x="331" y="831"/>
                  </a:lnTo>
                  <a:lnTo>
                    <a:pt x="287" y="854"/>
                  </a:lnTo>
                  <a:lnTo>
                    <a:pt x="248" y="888"/>
                  </a:lnTo>
                  <a:lnTo>
                    <a:pt x="0" y="1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19">
              <a:extLst>
                <a:ext uri="{FF2B5EF4-FFF2-40B4-BE49-F238E27FC236}">
                  <a16:creationId xmlns:a16="http://schemas.microsoft.com/office/drawing/2014/main" id="{12B8CCE8-C341-452E-9156-F183BD78164E}"/>
                </a:ext>
              </a:extLst>
            </p:cNvPr>
            <p:cNvSpPr>
              <a:spLocks/>
            </p:cNvSpPr>
            <p:nvPr/>
          </p:nvSpPr>
          <p:spPr bwMode="auto">
            <a:xfrm rot="21379081">
              <a:off x="4467928" y="2814330"/>
              <a:ext cx="158719" cy="96829"/>
            </a:xfrm>
            <a:custGeom>
              <a:avLst/>
              <a:gdLst>
                <a:gd name="T0" fmla="*/ 163 w 860"/>
                <a:gd name="T1" fmla="*/ 65 h 670"/>
                <a:gd name="T2" fmla="*/ 159 w 860"/>
                <a:gd name="T3" fmla="*/ 73 h 670"/>
                <a:gd name="T4" fmla="*/ 154 w 860"/>
                <a:gd name="T5" fmla="*/ 82 h 670"/>
                <a:gd name="T6" fmla="*/ 147 w 860"/>
                <a:gd name="T7" fmla="*/ 89 h 670"/>
                <a:gd name="T8" fmla="*/ 139 w 860"/>
                <a:gd name="T9" fmla="*/ 96 h 670"/>
                <a:gd name="T10" fmla="*/ 129 w 860"/>
                <a:gd name="T11" fmla="*/ 101 h 670"/>
                <a:gd name="T12" fmla="*/ 119 w 860"/>
                <a:gd name="T13" fmla="*/ 106 h 670"/>
                <a:gd name="T14" fmla="*/ 108 w 860"/>
                <a:gd name="T15" fmla="*/ 111 h 670"/>
                <a:gd name="T16" fmla="*/ 96 w 860"/>
                <a:gd name="T17" fmla="*/ 114 h 670"/>
                <a:gd name="T18" fmla="*/ 84 w 860"/>
                <a:gd name="T19" fmla="*/ 115 h 670"/>
                <a:gd name="T20" fmla="*/ 71 w 860"/>
                <a:gd name="T21" fmla="*/ 116 h 670"/>
                <a:gd name="T22" fmla="*/ 59 w 860"/>
                <a:gd name="T23" fmla="*/ 115 h 670"/>
                <a:gd name="T24" fmla="*/ 48 w 860"/>
                <a:gd name="T25" fmla="*/ 113 h 670"/>
                <a:gd name="T26" fmla="*/ 37 w 860"/>
                <a:gd name="T27" fmla="*/ 110 h 670"/>
                <a:gd name="T28" fmla="*/ 28 w 860"/>
                <a:gd name="T29" fmla="*/ 105 h 670"/>
                <a:gd name="T30" fmla="*/ 19 w 860"/>
                <a:gd name="T31" fmla="*/ 100 h 670"/>
                <a:gd name="T32" fmla="*/ 12 w 860"/>
                <a:gd name="T33" fmla="*/ 94 h 670"/>
                <a:gd name="T34" fmla="*/ 7 w 860"/>
                <a:gd name="T35" fmla="*/ 87 h 670"/>
                <a:gd name="T36" fmla="*/ 3 w 860"/>
                <a:gd name="T37" fmla="*/ 80 h 670"/>
                <a:gd name="T38" fmla="*/ 1 w 860"/>
                <a:gd name="T39" fmla="*/ 72 h 670"/>
                <a:gd name="T40" fmla="*/ 0 w 860"/>
                <a:gd name="T41" fmla="*/ 63 h 670"/>
                <a:gd name="T42" fmla="*/ 1 w 860"/>
                <a:gd name="T43" fmla="*/ 54 h 670"/>
                <a:gd name="T44" fmla="*/ 5 w 860"/>
                <a:gd name="T45" fmla="*/ 46 h 670"/>
                <a:gd name="T46" fmla="*/ 10 w 860"/>
                <a:gd name="T47" fmla="*/ 37 h 670"/>
                <a:gd name="T48" fmla="*/ 16 w 860"/>
                <a:gd name="T49" fmla="*/ 30 h 670"/>
                <a:gd name="T50" fmla="*/ 24 w 860"/>
                <a:gd name="T51" fmla="*/ 23 h 670"/>
                <a:gd name="T52" fmla="*/ 32 w 860"/>
                <a:gd name="T53" fmla="*/ 16 h 670"/>
                <a:gd name="T54" fmla="*/ 42 w 860"/>
                <a:gd name="T55" fmla="*/ 11 h 670"/>
                <a:gd name="T56" fmla="*/ 53 w 860"/>
                <a:gd name="T57" fmla="*/ 7 h 670"/>
                <a:gd name="T58" fmla="*/ 65 w 860"/>
                <a:gd name="T59" fmla="*/ 3 h 670"/>
                <a:gd name="T60" fmla="*/ 77 w 860"/>
                <a:gd name="T61" fmla="*/ 1 h 670"/>
                <a:gd name="T62" fmla="*/ 89 w 860"/>
                <a:gd name="T63" fmla="*/ 0 h 670"/>
                <a:gd name="T64" fmla="*/ 102 w 860"/>
                <a:gd name="T65" fmla="*/ 1 h 670"/>
                <a:gd name="T66" fmla="*/ 114 w 860"/>
                <a:gd name="T67" fmla="*/ 2 h 670"/>
                <a:gd name="T68" fmla="*/ 125 w 860"/>
                <a:gd name="T69" fmla="*/ 5 h 670"/>
                <a:gd name="T70" fmla="*/ 134 w 860"/>
                <a:gd name="T71" fmla="*/ 9 h 670"/>
                <a:gd name="T72" fmla="*/ 143 w 860"/>
                <a:gd name="T73" fmla="*/ 14 h 670"/>
                <a:gd name="T74" fmla="*/ 150 w 860"/>
                <a:gd name="T75" fmla="*/ 20 h 670"/>
                <a:gd name="T76" fmla="*/ 157 w 860"/>
                <a:gd name="T77" fmla="*/ 26 h 670"/>
                <a:gd name="T78" fmla="*/ 161 w 860"/>
                <a:gd name="T79" fmla="*/ 34 h 670"/>
                <a:gd name="T80" fmla="*/ 164 w 860"/>
                <a:gd name="T81" fmla="*/ 42 h 670"/>
                <a:gd name="T82" fmla="*/ 165 w 860"/>
                <a:gd name="T83" fmla="*/ 50 h 670"/>
                <a:gd name="T84" fmla="*/ 164 w 860"/>
                <a:gd name="T85" fmla="*/ 59 h 6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60" h="670">
                  <a:moveTo>
                    <a:pt x="857" y="341"/>
                  </a:moveTo>
                  <a:lnTo>
                    <a:pt x="853" y="358"/>
                  </a:lnTo>
                  <a:lnTo>
                    <a:pt x="849" y="375"/>
                  </a:lnTo>
                  <a:lnTo>
                    <a:pt x="843" y="392"/>
                  </a:lnTo>
                  <a:lnTo>
                    <a:pt x="836" y="408"/>
                  </a:lnTo>
                  <a:lnTo>
                    <a:pt x="829" y="424"/>
                  </a:lnTo>
                  <a:lnTo>
                    <a:pt x="820" y="440"/>
                  </a:lnTo>
                  <a:lnTo>
                    <a:pt x="811" y="456"/>
                  </a:lnTo>
                  <a:lnTo>
                    <a:pt x="801" y="471"/>
                  </a:lnTo>
                  <a:lnTo>
                    <a:pt x="789" y="486"/>
                  </a:lnTo>
                  <a:lnTo>
                    <a:pt x="777" y="500"/>
                  </a:lnTo>
                  <a:lnTo>
                    <a:pt x="764" y="514"/>
                  </a:lnTo>
                  <a:lnTo>
                    <a:pt x="751" y="527"/>
                  </a:lnTo>
                  <a:lnTo>
                    <a:pt x="737" y="540"/>
                  </a:lnTo>
                  <a:lnTo>
                    <a:pt x="722" y="552"/>
                  </a:lnTo>
                  <a:lnTo>
                    <a:pt x="707" y="564"/>
                  </a:lnTo>
                  <a:lnTo>
                    <a:pt x="691" y="576"/>
                  </a:lnTo>
                  <a:lnTo>
                    <a:pt x="674" y="586"/>
                  </a:lnTo>
                  <a:lnTo>
                    <a:pt x="657" y="597"/>
                  </a:lnTo>
                  <a:lnTo>
                    <a:pt x="639" y="606"/>
                  </a:lnTo>
                  <a:lnTo>
                    <a:pt x="621" y="615"/>
                  </a:lnTo>
                  <a:lnTo>
                    <a:pt x="601" y="624"/>
                  </a:lnTo>
                  <a:lnTo>
                    <a:pt x="582" y="632"/>
                  </a:lnTo>
                  <a:lnTo>
                    <a:pt x="563" y="639"/>
                  </a:lnTo>
                  <a:lnTo>
                    <a:pt x="543" y="645"/>
                  </a:lnTo>
                  <a:lnTo>
                    <a:pt x="522" y="651"/>
                  </a:lnTo>
                  <a:lnTo>
                    <a:pt x="502" y="656"/>
                  </a:lnTo>
                  <a:lnTo>
                    <a:pt x="481" y="661"/>
                  </a:lnTo>
                  <a:lnTo>
                    <a:pt x="460" y="664"/>
                  </a:lnTo>
                  <a:lnTo>
                    <a:pt x="438" y="667"/>
                  </a:lnTo>
                  <a:lnTo>
                    <a:pt x="416" y="669"/>
                  </a:lnTo>
                  <a:lnTo>
                    <a:pt x="394" y="670"/>
                  </a:lnTo>
                  <a:lnTo>
                    <a:pt x="372" y="670"/>
                  </a:lnTo>
                  <a:lnTo>
                    <a:pt x="350" y="669"/>
                  </a:lnTo>
                  <a:lnTo>
                    <a:pt x="329" y="668"/>
                  </a:lnTo>
                  <a:lnTo>
                    <a:pt x="308" y="665"/>
                  </a:lnTo>
                  <a:lnTo>
                    <a:pt x="288" y="662"/>
                  </a:lnTo>
                  <a:lnTo>
                    <a:pt x="268" y="657"/>
                  </a:lnTo>
                  <a:lnTo>
                    <a:pt x="249" y="652"/>
                  </a:lnTo>
                  <a:lnTo>
                    <a:pt x="229" y="647"/>
                  </a:lnTo>
                  <a:lnTo>
                    <a:pt x="211" y="641"/>
                  </a:lnTo>
                  <a:lnTo>
                    <a:pt x="193" y="634"/>
                  </a:lnTo>
                  <a:lnTo>
                    <a:pt x="176" y="626"/>
                  </a:lnTo>
                  <a:lnTo>
                    <a:pt x="160" y="618"/>
                  </a:lnTo>
                  <a:lnTo>
                    <a:pt x="144" y="609"/>
                  </a:lnTo>
                  <a:lnTo>
                    <a:pt x="129" y="600"/>
                  </a:lnTo>
                  <a:lnTo>
                    <a:pt x="115" y="590"/>
                  </a:lnTo>
                  <a:lnTo>
                    <a:pt x="101" y="579"/>
                  </a:lnTo>
                  <a:lnTo>
                    <a:pt x="88" y="568"/>
                  </a:lnTo>
                  <a:lnTo>
                    <a:pt x="76" y="556"/>
                  </a:lnTo>
                  <a:lnTo>
                    <a:pt x="65" y="544"/>
                  </a:lnTo>
                  <a:lnTo>
                    <a:pt x="55" y="531"/>
                  </a:lnTo>
                  <a:lnTo>
                    <a:pt x="45" y="518"/>
                  </a:lnTo>
                  <a:lnTo>
                    <a:pt x="35" y="504"/>
                  </a:lnTo>
                  <a:lnTo>
                    <a:pt x="28" y="490"/>
                  </a:lnTo>
                  <a:lnTo>
                    <a:pt x="21" y="476"/>
                  </a:lnTo>
                  <a:lnTo>
                    <a:pt x="15" y="461"/>
                  </a:lnTo>
                  <a:lnTo>
                    <a:pt x="10" y="445"/>
                  </a:lnTo>
                  <a:lnTo>
                    <a:pt x="6" y="429"/>
                  </a:lnTo>
                  <a:lnTo>
                    <a:pt x="3" y="413"/>
                  </a:lnTo>
                  <a:lnTo>
                    <a:pt x="1" y="397"/>
                  </a:lnTo>
                  <a:lnTo>
                    <a:pt x="0" y="380"/>
                  </a:lnTo>
                  <a:lnTo>
                    <a:pt x="0" y="364"/>
                  </a:lnTo>
                  <a:lnTo>
                    <a:pt x="1" y="347"/>
                  </a:lnTo>
                  <a:lnTo>
                    <a:pt x="4" y="330"/>
                  </a:lnTo>
                  <a:lnTo>
                    <a:pt x="7" y="313"/>
                  </a:lnTo>
                  <a:lnTo>
                    <a:pt x="12" y="296"/>
                  </a:lnTo>
                  <a:lnTo>
                    <a:pt x="17" y="279"/>
                  </a:lnTo>
                  <a:lnTo>
                    <a:pt x="24" y="263"/>
                  </a:lnTo>
                  <a:lnTo>
                    <a:pt x="31" y="247"/>
                  </a:lnTo>
                  <a:lnTo>
                    <a:pt x="40" y="230"/>
                  </a:lnTo>
                  <a:lnTo>
                    <a:pt x="50" y="215"/>
                  </a:lnTo>
                  <a:lnTo>
                    <a:pt x="60" y="200"/>
                  </a:lnTo>
                  <a:lnTo>
                    <a:pt x="71" y="185"/>
                  </a:lnTo>
                  <a:lnTo>
                    <a:pt x="83" y="171"/>
                  </a:lnTo>
                  <a:lnTo>
                    <a:pt x="96" y="157"/>
                  </a:lnTo>
                  <a:lnTo>
                    <a:pt x="109" y="144"/>
                  </a:lnTo>
                  <a:lnTo>
                    <a:pt x="123" y="131"/>
                  </a:lnTo>
                  <a:lnTo>
                    <a:pt x="138" y="118"/>
                  </a:lnTo>
                  <a:lnTo>
                    <a:pt x="153" y="106"/>
                  </a:lnTo>
                  <a:lnTo>
                    <a:pt x="169" y="95"/>
                  </a:lnTo>
                  <a:lnTo>
                    <a:pt x="186" y="84"/>
                  </a:lnTo>
                  <a:lnTo>
                    <a:pt x="203" y="74"/>
                  </a:lnTo>
                  <a:lnTo>
                    <a:pt x="221" y="64"/>
                  </a:lnTo>
                  <a:lnTo>
                    <a:pt x="240" y="55"/>
                  </a:lnTo>
                  <a:lnTo>
                    <a:pt x="259" y="47"/>
                  </a:lnTo>
                  <a:lnTo>
                    <a:pt x="278" y="39"/>
                  </a:lnTo>
                  <a:lnTo>
                    <a:pt x="298" y="31"/>
                  </a:lnTo>
                  <a:lnTo>
                    <a:pt x="317" y="24"/>
                  </a:lnTo>
                  <a:lnTo>
                    <a:pt x="338" y="19"/>
                  </a:lnTo>
                  <a:lnTo>
                    <a:pt x="358" y="14"/>
                  </a:lnTo>
                  <a:lnTo>
                    <a:pt x="379" y="10"/>
                  </a:lnTo>
                  <a:lnTo>
                    <a:pt x="400" y="6"/>
                  </a:lnTo>
                  <a:lnTo>
                    <a:pt x="423" y="3"/>
                  </a:lnTo>
                  <a:lnTo>
                    <a:pt x="444" y="2"/>
                  </a:lnTo>
                  <a:lnTo>
                    <a:pt x="466" y="1"/>
                  </a:lnTo>
                  <a:lnTo>
                    <a:pt x="488" y="0"/>
                  </a:lnTo>
                  <a:lnTo>
                    <a:pt x="510" y="1"/>
                  </a:lnTo>
                  <a:lnTo>
                    <a:pt x="531" y="3"/>
                  </a:lnTo>
                  <a:lnTo>
                    <a:pt x="552" y="5"/>
                  </a:lnTo>
                  <a:lnTo>
                    <a:pt x="572" y="8"/>
                  </a:lnTo>
                  <a:lnTo>
                    <a:pt x="592" y="12"/>
                  </a:lnTo>
                  <a:lnTo>
                    <a:pt x="612" y="17"/>
                  </a:lnTo>
                  <a:lnTo>
                    <a:pt x="631" y="23"/>
                  </a:lnTo>
                  <a:lnTo>
                    <a:pt x="650" y="29"/>
                  </a:lnTo>
                  <a:lnTo>
                    <a:pt x="667" y="37"/>
                  </a:lnTo>
                  <a:lnTo>
                    <a:pt x="684" y="44"/>
                  </a:lnTo>
                  <a:lnTo>
                    <a:pt x="700" y="53"/>
                  </a:lnTo>
                  <a:lnTo>
                    <a:pt x="716" y="61"/>
                  </a:lnTo>
                  <a:lnTo>
                    <a:pt x="731" y="71"/>
                  </a:lnTo>
                  <a:lnTo>
                    <a:pt x="746" y="81"/>
                  </a:lnTo>
                  <a:lnTo>
                    <a:pt x="759" y="92"/>
                  </a:lnTo>
                  <a:lnTo>
                    <a:pt x="772" y="103"/>
                  </a:lnTo>
                  <a:lnTo>
                    <a:pt x="784" y="115"/>
                  </a:lnTo>
                  <a:lnTo>
                    <a:pt x="796" y="127"/>
                  </a:lnTo>
                  <a:lnTo>
                    <a:pt x="807" y="140"/>
                  </a:lnTo>
                  <a:lnTo>
                    <a:pt x="816" y="153"/>
                  </a:lnTo>
                  <a:lnTo>
                    <a:pt x="825" y="167"/>
                  </a:lnTo>
                  <a:lnTo>
                    <a:pt x="833" y="181"/>
                  </a:lnTo>
                  <a:lnTo>
                    <a:pt x="840" y="195"/>
                  </a:lnTo>
                  <a:lnTo>
                    <a:pt x="846" y="210"/>
                  </a:lnTo>
                  <a:lnTo>
                    <a:pt x="850" y="225"/>
                  </a:lnTo>
                  <a:lnTo>
                    <a:pt x="855" y="241"/>
                  </a:lnTo>
                  <a:lnTo>
                    <a:pt x="857" y="258"/>
                  </a:lnTo>
                  <a:lnTo>
                    <a:pt x="859" y="274"/>
                  </a:lnTo>
                  <a:lnTo>
                    <a:pt x="860" y="290"/>
                  </a:lnTo>
                  <a:lnTo>
                    <a:pt x="860" y="307"/>
                  </a:lnTo>
                  <a:lnTo>
                    <a:pt x="859" y="324"/>
                  </a:lnTo>
                  <a:lnTo>
                    <a:pt x="857" y="341"/>
                  </a:lnTo>
                  <a:close/>
                </a:path>
              </a:pathLst>
            </a:custGeom>
            <a:solidFill>
              <a:schemeClr val="accent6">
                <a:lumMod val="60000"/>
                <a:lumOff val="40000"/>
              </a:schemeClr>
            </a:solidFill>
            <a:ln>
              <a:solidFill>
                <a:schemeClr val="accent6">
                  <a:lumMod val="60000"/>
                  <a:lumOff val="40000"/>
                </a:schemeClr>
              </a:solidFill>
            </a:ln>
          </p:spPr>
          <p:txBody>
            <a:bodyPr/>
            <a:lstStyle/>
            <a:p>
              <a:pPr eaLnBrk="1" hangingPunct="1">
                <a:defRPr/>
              </a:pPr>
              <a:endParaRPr lang="zh-HK" altLang="en-US">
                <a:solidFill>
                  <a:srgbClr val="000000"/>
                </a:solidFill>
                <a:latin typeface="Arial" charset="0"/>
              </a:endParaRPr>
            </a:p>
          </p:txBody>
        </p:sp>
        <p:sp>
          <p:nvSpPr>
            <p:cNvPr id="49" name="Freeform 20">
              <a:extLst>
                <a:ext uri="{FF2B5EF4-FFF2-40B4-BE49-F238E27FC236}">
                  <a16:creationId xmlns:a16="http://schemas.microsoft.com/office/drawing/2014/main" id="{FC0D712C-37DC-4F00-80FA-CFCF706AAEF3}"/>
                </a:ext>
              </a:extLst>
            </p:cNvPr>
            <p:cNvSpPr>
              <a:spLocks/>
            </p:cNvSpPr>
            <p:nvPr/>
          </p:nvSpPr>
          <p:spPr bwMode="auto">
            <a:xfrm rot="21379081">
              <a:off x="4626554" y="2663322"/>
              <a:ext cx="155545" cy="100004"/>
            </a:xfrm>
            <a:custGeom>
              <a:avLst/>
              <a:gdLst>
                <a:gd name="T0" fmla="*/ 160 w 859"/>
                <a:gd name="T1" fmla="*/ 67 h 669"/>
                <a:gd name="T2" fmla="*/ 156 w 859"/>
                <a:gd name="T3" fmla="*/ 76 h 669"/>
                <a:gd name="T4" fmla="*/ 151 w 859"/>
                <a:gd name="T5" fmla="*/ 84 h 669"/>
                <a:gd name="T6" fmla="*/ 144 w 859"/>
                <a:gd name="T7" fmla="*/ 92 h 669"/>
                <a:gd name="T8" fmla="*/ 136 w 859"/>
                <a:gd name="T9" fmla="*/ 99 h 669"/>
                <a:gd name="T10" fmla="*/ 127 w 859"/>
                <a:gd name="T11" fmla="*/ 105 h 669"/>
                <a:gd name="T12" fmla="*/ 117 w 859"/>
                <a:gd name="T13" fmla="*/ 110 h 669"/>
                <a:gd name="T14" fmla="*/ 106 w 859"/>
                <a:gd name="T15" fmla="*/ 115 h 669"/>
                <a:gd name="T16" fmla="*/ 94 w 859"/>
                <a:gd name="T17" fmla="*/ 118 h 669"/>
                <a:gd name="T18" fmla="*/ 82 w 859"/>
                <a:gd name="T19" fmla="*/ 119 h 669"/>
                <a:gd name="T20" fmla="*/ 70 w 859"/>
                <a:gd name="T21" fmla="*/ 120 h 669"/>
                <a:gd name="T22" fmla="*/ 58 w 859"/>
                <a:gd name="T23" fmla="*/ 119 h 669"/>
                <a:gd name="T24" fmla="*/ 47 w 859"/>
                <a:gd name="T25" fmla="*/ 117 h 669"/>
                <a:gd name="T26" fmla="*/ 36 w 859"/>
                <a:gd name="T27" fmla="*/ 114 h 669"/>
                <a:gd name="T28" fmla="*/ 27 w 859"/>
                <a:gd name="T29" fmla="*/ 109 h 669"/>
                <a:gd name="T30" fmla="*/ 19 w 859"/>
                <a:gd name="T31" fmla="*/ 104 h 669"/>
                <a:gd name="T32" fmla="*/ 12 w 859"/>
                <a:gd name="T33" fmla="*/ 97 h 669"/>
                <a:gd name="T34" fmla="*/ 7 w 859"/>
                <a:gd name="T35" fmla="*/ 90 h 669"/>
                <a:gd name="T36" fmla="*/ 3 w 859"/>
                <a:gd name="T37" fmla="*/ 83 h 669"/>
                <a:gd name="T38" fmla="*/ 1 w 859"/>
                <a:gd name="T39" fmla="*/ 74 h 669"/>
                <a:gd name="T40" fmla="*/ 0 w 859"/>
                <a:gd name="T41" fmla="*/ 65 h 669"/>
                <a:gd name="T42" fmla="*/ 1 w 859"/>
                <a:gd name="T43" fmla="*/ 56 h 669"/>
                <a:gd name="T44" fmla="*/ 5 w 859"/>
                <a:gd name="T45" fmla="*/ 47 h 669"/>
                <a:gd name="T46" fmla="*/ 9 w 859"/>
                <a:gd name="T47" fmla="*/ 39 h 669"/>
                <a:gd name="T48" fmla="*/ 15 w 859"/>
                <a:gd name="T49" fmla="*/ 31 h 669"/>
                <a:gd name="T50" fmla="*/ 23 w 859"/>
                <a:gd name="T51" fmla="*/ 23 h 669"/>
                <a:gd name="T52" fmla="*/ 32 w 859"/>
                <a:gd name="T53" fmla="*/ 17 h 669"/>
                <a:gd name="T54" fmla="*/ 42 w 859"/>
                <a:gd name="T55" fmla="*/ 11 h 669"/>
                <a:gd name="T56" fmla="*/ 52 w 859"/>
                <a:gd name="T57" fmla="*/ 7 h 669"/>
                <a:gd name="T58" fmla="*/ 64 w 859"/>
                <a:gd name="T59" fmla="*/ 3 h 669"/>
                <a:gd name="T60" fmla="*/ 75 w 859"/>
                <a:gd name="T61" fmla="*/ 1 h 669"/>
                <a:gd name="T62" fmla="*/ 88 w 859"/>
                <a:gd name="T63" fmla="*/ 0 h 669"/>
                <a:gd name="T64" fmla="*/ 100 w 859"/>
                <a:gd name="T65" fmla="*/ 1 h 669"/>
                <a:gd name="T66" fmla="*/ 112 w 859"/>
                <a:gd name="T67" fmla="*/ 2 h 669"/>
                <a:gd name="T68" fmla="*/ 122 w 859"/>
                <a:gd name="T69" fmla="*/ 5 h 669"/>
                <a:gd name="T70" fmla="*/ 132 w 859"/>
                <a:gd name="T71" fmla="*/ 9 h 669"/>
                <a:gd name="T72" fmla="*/ 141 w 859"/>
                <a:gd name="T73" fmla="*/ 14 h 669"/>
                <a:gd name="T74" fmla="*/ 148 w 859"/>
                <a:gd name="T75" fmla="*/ 20 h 669"/>
                <a:gd name="T76" fmla="*/ 154 w 859"/>
                <a:gd name="T77" fmla="*/ 27 h 669"/>
                <a:gd name="T78" fmla="*/ 158 w 859"/>
                <a:gd name="T79" fmla="*/ 35 h 669"/>
                <a:gd name="T80" fmla="*/ 161 w 859"/>
                <a:gd name="T81" fmla="*/ 43 h 669"/>
                <a:gd name="T82" fmla="*/ 162 w 859"/>
                <a:gd name="T83" fmla="*/ 52 h 669"/>
                <a:gd name="T84" fmla="*/ 161 w 859"/>
                <a:gd name="T85" fmla="*/ 61 h 6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59" h="669">
                  <a:moveTo>
                    <a:pt x="855" y="340"/>
                  </a:moveTo>
                  <a:lnTo>
                    <a:pt x="852" y="358"/>
                  </a:lnTo>
                  <a:lnTo>
                    <a:pt x="847" y="375"/>
                  </a:lnTo>
                  <a:lnTo>
                    <a:pt x="842" y="392"/>
                  </a:lnTo>
                  <a:lnTo>
                    <a:pt x="835" y="408"/>
                  </a:lnTo>
                  <a:lnTo>
                    <a:pt x="828" y="424"/>
                  </a:lnTo>
                  <a:lnTo>
                    <a:pt x="819" y="440"/>
                  </a:lnTo>
                  <a:lnTo>
                    <a:pt x="810" y="455"/>
                  </a:lnTo>
                  <a:lnTo>
                    <a:pt x="800" y="470"/>
                  </a:lnTo>
                  <a:lnTo>
                    <a:pt x="789" y="485"/>
                  </a:lnTo>
                  <a:lnTo>
                    <a:pt x="777" y="499"/>
                  </a:lnTo>
                  <a:lnTo>
                    <a:pt x="764" y="513"/>
                  </a:lnTo>
                  <a:lnTo>
                    <a:pt x="751" y="526"/>
                  </a:lnTo>
                  <a:lnTo>
                    <a:pt x="737" y="539"/>
                  </a:lnTo>
                  <a:lnTo>
                    <a:pt x="721" y="551"/>
                  </a:lnTo>
                  <a:lnTo>
                    <a:pt x="706" y="564"/>
                  </a:lnTo>
                  <a:lnTo>
                    <a:pt x="690" y="576"/>
                  </a:lnTo>
                  <a:lnTo>
                    <a:pt x="673" y="587"/>
                  </a:lnTo>
                  <a:lnTo>
                    <a:pt x="656" y="597"/>
                  </a:lnTo>
                  <a:lnTo>
                    <a:pt x="638" y="606"/>
                  </a:lnTo>
                  <a:lnTo>
                    <a:pt x="620" y="615"/>
                  </a:lnTo>
                  <a:lnTo>
                    <a:pt x="601" y="624"/>
                  </a:lnTo>
                  <a:lnTo>
                    <a:pt x="582" y="632"/>
                  </a:lnTo>
                  <a:lnTo>
                    <a:pt x="563" y="639"/>
                  </a:lnTo>
                  <a:lnTo>
                    <a:pt x="542" y="645"/>
                  </a:lnTo>
                  <a:lnTo>
                    <a:pt x="521" y="651"/>
                  </a:lnTo>
                  <a:lnTo>
                    <a:pt x="501" y="656"/>
                  </a:lnTo>
                  <a:lnTo>
                    <a:pt x="480" y="660"/>
                  </a:lnTo>
                  <a:lnTo>
                    <a:pt x="459" y="664"/>
                  </a:lnTo>
                  <a:lnTo>
                    <a:pt x="437" y="666"/>
                  </a:lnTo>
                  <a:lnTo>
                    <a:pt x="416" y="668"/>
                  </a:lnTo>
                  <a:lnTo>
                    <a:pt x="394" y="669"/>
                  </a:lnTo>
                  <a:lnTo>
                    <a:pt x="372" y="669"/>
                  </a:lnTo>
                  <a:lnTo>
                    <a:pt x="349" y="668"/>
                  </a:lnTo>
                  <a:lnTo>
                    <a:pt x="328" y="667"/>
                  </a:lnTo>
                  <a:lnTo>
                    <a:pt x="307" y="665"/>
                  </a:lnTo>
                  <a:lnTo>
                    <a:pt x="287" y="661"/>
                  </a:lnTo>
                  <a:lnTo>
                    <a:pt x="267" y="657"/>
                  </a:lnTo>
                  <a:lnTo>
                    <a:pt x="248" y="653"/>
                  </a:lnTo>
                  <a:lnTo>
                    <a:pt x="229" y="647"/>
                  </a:lnTo>
                  <a:lnTo>
                    <a:pt x="211" y="641"/>
                  </a:lnTo>
                  <a:lnTo>
                    <a:pt x="193" y="634"/>
                  </a:lnTo>
                  <a:lnTo>
                    <a:pt x="176" y="626"/>
                  </a:lnTo>
                  <a:lnTo>
                    <a:pt x="159" y="618"/>
                  </a:lnTo>
                  <a:lnTo>
                    <a:pt x="143" y="609"/>
                  </a:lnTo>
                  <a:lnTo>
                    <a:pt x="128" y="600"/>
                  </a:lnTo>
                  <a:lnTo>
                    <a:pt x="114" y="590"/>
                  </a:lnTo>
                  <a:lnTo>
                    <a:pt x="100" y="579"/>
                  </a:lnTo>
                  <a:lnTo>
                    <a:pt x="87" y="568"/>
                  </a:lnTo>
                  <a:lnTo>
                    <a:pt x="75" y="556"/>
                  </a:lnTo>
                  <a:lnTo>
                    <a:pt x="64" y="543"/>
                  </a:lnTo>
                  <a:lnTo>
                    <a:pt x="53" y="530"/>
                  </a:lnTo>
                  <a:lnTo>
                    <a:pt x="44" y="517"/>
                  </a:lnTo>
                  <a:lnTo>
                    <a:pt x="35" y="503"/>
                  </a:lnTo>
                  <a:lnTo>
                    <a:pt x="27" y="489"/>
                  </a:lnTo>
                  <a:lnTo>
                    <a:pt x="20" y="475"/>
                  </a:lnTo>
                  <a:lnTo>
                    <a:pt x="15" y="460"/>
                  </a:lnTo>
                  <a:lnTo>
                    <a:pt x="10" y="445"/>
                  </a:lnTo>
                  <a:lnTo>
                    <a:pt x="6" y="429"/>
                  </a:lnTo>
                  <a:lnTo>
                    <a:pt x="3" y="413"/>
                  </a:lnTo>
                  <a:lnTo>
                    <a:pt x="1" y="397"/>
                  </a:lnTo>
                  <a:lnTo>
                    <a:pt x="0" y="380"/>
                  </a:lnTo>
                  <a:lnTo>
                    <a:pt x="0" y="364"/>
                  </a:lnTo>
                  <a:lnTo>
                    <a:pt x="1" y="347"/>
                  </a:lnTo>
                  <a:lnTo>
                    <a:pt x="4" y="329"/>
                  </a:lnTo>
                  <a:lnTo>
                    <a:pt x="7" y="312"/>
                  </a:lnTo>
                  <a:lnTo>
                    <a:pt x="12" y="295"/>
                  </a:lnTo>
                  <a:lnTo>
                    <a:pt x="17" y="278"/>
                  </a:lnTo>
                  <a:lnTo>
                    <a:pt x="24" y="262"/>
                  </a:lnTo>
                  <a:lnTo>
                    <a:pt x="31" y="246"/>
                  </a:lnTo>
                  <a:lnTo>
                    <a:pt x="40" y="230"/>
                  </a:lnTo>
                  <a:lnTo>
                    <a:pt x="49" y="215"/>
                  </a:lnTo>
                  <a:lnTo>
                    <a:pt x="59" y="200"/>
                  </a:lnTo>
                  <a:lnTo>
                    <a:pt x="70" y="185"/>
                  </a:lnTo>
                  <a:lnTo>
                    <a:pt x="82" y="171"/>
                  </a:lnTo>
                  <a:lnTo>
                    <a:pt x="95" y="157"/>
                  </a:lnTo>
                  <a:lnTo>
                    <a:pt x="108" y="144"/>
                  </a:lnTo>
                  <a:lnTo>
                    <a:pt x="122" y="130"/>
                  </a:lnTo>
                  <a:lnTo>
                    <a:pt x="137" y="117"/>
                  </a:lnTo>
                  <a:lnTo>
                    <a:pt x="152" y="105"/>
                  </a:lnTo>
                  <a:lnTo>
                    <a:pt x="168" y="94"/>
                  </a:lnTo>
                  <a:lnTo>
                    <a:pt x="186" y="83"/>
                  </a:lnTo>
                  <a:lnTo>
                    <a:pt x="203" y="73"/>
                  </a:lnTo>
                  <a:lnTo>
                    <a:pt x="221" y="63"/>
                  </a:lnTo>
                  <a:lnTo>
                    <a:pt x="239" y="54"/>
                  </a:lnTo>
                  <a:lnTo>
                    <a:pt x="258" y="46"/>
                  </a:lnTo>
                  <a:lnTo>
                    <a:pt x="277" y="38"/>
                  </a:lnTo>
                  <a:lnTo>
                    <a:pt x="296" y="31"/>
                  </a:lnTo>
                  <a:lnTo>
                    <a:pt x="316" y="24"/>
                  </a:lnTo>
                  <a:lnTo>
                    <a:pt x="337" y="19"/>
                  </a:lnTo>
                  <a:lnTo>
                    <a:pt x="358" y="14"/>
                  </a:lnTo>
                  <a:lnTo>
                    <a:pt x="379" y="10"/>
                  </a:lnTo>
                  <a:lnTo>
                    <a:pt x="400" y="6"/>
                  </a:lnTo>
                  <a:lnTo>
                    <a:pt x="422" y="4"/>
                  </a:lnTo>
                  <a:lnTo>
                    <a:pt x="443" y="2"/>
                  </a:lnTo>
                  <a:lnTo>
                    <a:pt x="465" y="1"/>
                  </a:lnTo>
                  <a:lnTo>
                    <a:pt x="487" y="0"/>
                  </a:lnTo>
                  <a:lnTo>
                    <a:pt x="509" y="1"/>
                  </a:lnTo>
                  <a:lnTo>
                    <a:pt x="530" y="3"/>
                  </a:lnTo>
                  <a:lnTo>
                    <a:pt x="552" y="5"/>
                  </a:lnTo>
                  <a:lnTo>
                    <a:pt x="572" y="8"/>
                  </a:lnTo>
                  <a:lnTo>
                    <a:pt x="592" y="12"/>
                  </a:lnTo>
                  <a:lnTo>
                    <a:pt x="611" y="17"/>
                  </a:lnTo>
                  <a:lnTo>
                    <a:pt x="630" y="23"/>
                  </a:lnTo>
                  <a:lnTo>
                    <a:pt x="648" y="29"/>
                  </a:lnTo>
                  <a:lnTo>
                    <a:pt x="666" y="36"/>
                  </a:lnTo>
                  <a:lnTo>
                    <a:pt x="683" y="43"/>
                  </a:lnTo>
                  <a:lnTo>
                    <a:pt x="699" y="52"/>
                  </a:lnTo>
                  <a:lnTo>
                    <a:pt x="715" y="60"/>
                  </a:lnTo>
                  <a:lnTo>
                    <a:pt x="731" y="70"/>
                  </a:lnTo>
                  <a:lnTo>
                    <a:pt x="745" y="80"/>
                  </a:lnTo>
                  <a:lnTo>
                    <a:pt x="759" y="91"/>
                  </a:lnTo>
                  <a:lnTo>
                    <a:pt x="772" y="102"/>
                  </a:lnTo>
                  <a:lnTo>
                    <a:pt x="784" y="114"/>
                  </a:lnTo>
                  <a:lnTo>
                    <a:pt x="795" y="126"/>
                  </a:lnTo>
                  <a:lnTo>
                    <a:pt x="805" y="140"/>
                  </a:lnTo>
                  <a:lnTo>
                    <a:pt x="815" y="153"/>
                  </a:lnTo>
                  <a:lnTo>
                    <a:pt x="824" y="167"/>
                  </a:lnTo>
                  <a:lnTo>
                    <a:pt x="832" y="181"/>
                  </a:lnTo>
                  <a:lnTo>
                    <a:pt x="838" y="195"/>
                  </a:lnTo>
                  <a:lnTo>
                    <a:pt x="844" y="210"/>
                  </a:lnTo>
                  <a:lnTo>
                    <a:pt x="849" y="225"/>
                  </a:lnTo>
                  <a:lnTo>
                    <a:pt x="853" y="241"/>
                  </a:lnTo>
                  <a:lnTo>
                    <a:pt x="856" y="257"/>
                  </a:lnTo>
                  <a:lnTo>
                    <a:pt x="858" y="273"/>
                  </a:lnTo>
                  <a:lnTo>
                    <a:pt x="859" y="289"/>
                  </a:lnTo>
                  <a:lnTo>
                    <a:pt x="859" y="306"/>
                  </a:lnTo>
                  <a:lnTo>
                    <a:pt x="858" y="323"/>
                  </a:lnTo>
                  <a:lnTo>
                    <a:pt x="855" y="340"/>
                  </a:lnTo>
                  <a:close/>
                </a:path>
              </a:pathLst>
            </a:custGeom>
            <a:solidFill>
              <a:schemeClr val="accent6">
                <a:lumMod val="60000"/>
                <a:lumOff val="40000"/>
              </a:schemeClr>
            </a:solidFill>
            <a:ln>
              <a:solidFill>
                <a:schemeClr val="accent6">
                  <a:lumMod val="60000"/>
                  <a:lumOff val="40000"/>
                </a:schemeClr>
              </a:solidFill>
            </a:ln>
          </p:spPr>
          <p:txBody>
            <a:bodyPr/>
            <a:lstStyle/>
            <a:p>
              <a:pPr eaLnBrk="1" hangingPunct="1">
                <a:defRPr/>
              </a:pPr>
              <a:endParaRPr lang="zh-HK" altLang="en-US">
                <a:solidFill>
                  <a:srgbClr val="000000"/>
                </a:solidFill>
                <a:latin typeface="Arial" charset="0"/>
              </a:endParaRPr>
            </a:p>
          </p:txBody>
        </p:sp>
        <p:sp>
          <p:nvSpPr>
            <p:cNvPr id="50" name="Freeform 21">
              <a:extLst>
                <a:ext uri="{FF2B5EF4-FFF2-40B4-BE49-F238E27FC236}">
                  <a16:creationId xmlns:a16="http://schemas.microsoft.com/office/drawing/2014/main" id="{1105A828-99AB-4490-A185-A2D658751971}"/>
                </a:ext>
              </a:extLst>
            </p:cNvPr>
            <p:cNvSpPr>
              <a:spLocks/>
            </p:cNvSpPr>
            <p:nvPr/>
          </p:nvSpPr>
          <p:spPr bwMode="auto">
            <a:xfrm rot="21379081">
              <a:off x="4528304" y="2618179"/>
              <a:ext cx="74599" cy="239694"/>
            </a:xfrm>
            <a:custGeom>
              <a:avLst/>
              <a:gdLst>
                <a:gd name="T0" fmla="*/ 7 w 405"/>
                <a:gd name="T1" fmla="*/ 0 h 1649"/>
                <a:gd name="T2" fmla="*/ 6 w 405"/>
                <a:gd name="T3" fmla="*/ 1 h 1649"/>
                <a:gd name="T4" fmla="*/ 4 w 405"/>
                <a:gd name="T5" fmla="*/ 1 h 1649"/>
                <a:gd name="T6" fmla="*/ 3 w 405"/>
                <a:gd name="T7" fmla="*/ 2 h 1649"/>
                <a:gd name="T8" fmla="*/ 2 w 405"/>
                <a:gd name="T9" fmla="*/ 4 h 1649"/>
                <a:gd name="T10" fmla="*/ 1 w 405"/>
                <a:gd name="T11" fmla="*/ 5 h 1649"/>
                <a:gd name="T12" fmla="*/ 0 w 405"/>
                <a:gd name="T13" fmla="*/ 7 h 1649"/>
                <a:gd name="T14" fmla="*/ 0 w 405"/>
                <a:gd name="T15" fmla="*/ 8 h 1649"/>
                <a:gd name="T16" fmla="*/ 0 w 405"/>
                <a:gd name="T17" fmla="*/ 10 h 1649"/>
                <a:gd name="T18" fmla="*/ 60 w 405"/>
                <a:gd name="T19" fmla="*/ 284 h 1649"/>
                <a:gd name="T20" fmla="*/ 61 w 405"/>
                <a:gd name="T21" fmla="*/ 286 h 1649"/>
                <a:gd name="T22" fmla="*/ 61 w 405"/>
                <a:gd name="T23" fmla="*/ 287 h 1649"/>
                <a:gd name="T24" fmla="*/ 63 w 405"/>
                <a:gd name="T25" fmla="*/ 289 h 1649"/>
                <a:gd name="T26" fmla="*/ 64 w 405"/>
                <a:gd name="T27" fmla="*/ 290 h 1649"/>
                <a:gd name="T28" fmla="*/ 65 w 405"/>
                <a:gd name="T29" fmla="*/ 290 h 1649"/>
                <a:gd name="T30" fmla="*/ 67 w 405"/>
                <a:gd name="T31" fmla="*/ 291 h 1649"/>
                <a:gd name="T32" fmla="*/ 69 w 405"/>
                <a:gd name="T33" fmla="*/ 291 h 1649"/>
                <a:gd name="T34" fmla="*/ 71 w 405"/>
                <a:gd name="T35" fmla="*/ 291 h 1649"/>
                <a:gd name="T36" fmla="*/ 72 w 405"/>
                <a:gd name="T37" fmla="*/ 290 h 1649"/>
                <a:gd name="T38" fmla="*/ 74 w 405"/>
                <a:gd name="T39" fmla="*/ 290 h 1649"/>
                <a:gd name="T40" fmla="*/ 75 w 405"/>
                <a:gd name="T41" fmla="*/ 289 h 1649"/>
                <a:gd name="T42" fmla="*/ 77 w 405"/>
                <a:gd name="T43" fmla="*/ 287 h 1649"/>
                <a:gd name="T44" fmla="*/ 77 w 405"/>
                <a:gd name="T45" fmla="*/ 286 h 1649"/>
                <a:gd name="T46" fmla="*/ 78 w 405"/>
                <a:gd name="T47" fmla="*/ 284 h 1649"/>
                <a:gd name="T48" fmla="*/ 78 w 405"/>
                <a:gd name="T49" fmla="*/ 283 h 1649"/>
                <a:gd name="T50" fmla="*/ 78 w 405"/>
                <a:gd name="T51" fmla="*/ 281 h 1649"/>
                <a:gd name="T52" fmla="*/ 18 w 405"/>
                <a:gd name="T53" fmla="*/ 7 h 1649"/>
                <a:gd name="T54" fmla="*/ 17 w 405"/>
                <a:gd name="T55" fmla="*/ 5 h 1649"/>
                <a:gd name="T56" fmla="*/ 17 w 405"/>
                <a:gd name="T57" fmla="*/ 4 h 1649"/>
                <a:gd name="T58" fmla="*/ 15 w 405"/>
                <a:gd name="T59" fmla="*/ 2 h 1649"/>
                <a:gd name="T60" fmla="*/ 14 w 405"/>
                <a:gd name="T61" fmla="*/ 1 h 1649"/>
                <a:gd name="T62" fmla="*/ 13 w 405"/>
                <a:gd name="T63" fmla="*/ 1 h 1649"/>
                <a:gd name="T64" fmla="*/ 11 w 405"/>
                <a:gd name="T65" fmla="*/ 0 h 1649"/>
                <a:gd name="T66" fmla="*/ 9 w 405"/>
                <a:gd name="T67" fmla="*/ 0 h 1649"/>
                <a:gd name="T68" fmla="*/ 7 w 405"/>
                <a:gd name="T69" fmla="*/ 0 h 16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5" h="1649">
                  <a:moveTo>
                    <a:pt x="38" y="1"/>
                  </a:moveTo>
                  <a:lnTo>
                    <a:pt x="29" y="3"/>
                  </a:lnTo>
                  <a:lnTo>
                    <a:pt x="21" y="8"/>
                  </a:lnTo>
                  <a:lnTo>
                    <a:pt x="14" y="13"/>
                  </a:lnTo>
                  <a:lnTo>
                    <a:pt x="9" y="20"/>
                  </a:lnTo>
                  <a:lnTo>
                    <a:pt x="3" y="28"/>
                  </a:lnTo>
                  <a:lnTo>
                    <a:pt x="1" y="37"/>
                  </a:lnTo>
                  <a:lnTo>
                    <a:pt x="0" y="46"/>
                  </a:lnTo>
                  <a:lnTo>
                    <a:pt x="1" y="55"/>
                  </a:lnTo>
                  <a:lnTo>
                    <a:pt x="312" y="1611"/>
                  </a:lnTo>
                  <a:lnTo>
                    <a:pt x="315" y="1620"/>
                  </a:lnTo>
                  <a:lnTo>
                    <a:pt x="319" y="1628"/>
                  </a:lnTo>
                  <a:lnTo>
                    <a:pt x="325" y="1635"/>
                  </a:lnTo>
                  <a:lnTo>
                    <a:pt x="332" y="1641"/>
                  </a:lnTo>
                  <a:lnTo>
                    <a:pt x="340" y="1645"/>
                  </a:lnTo>
                  <a:lnTo>
                    <a:pt x="349" y="1648"/>
                  </a:lnTo>
                  <a:lnTo>
                    <a:pt x="358" y="1649"/>
                  </a:lnTo>
                  <a:lnTo>
                    <a:pt x="367" y="1648"/>
                  </a:lnTo>
                  <a:lnTo>
                    <a:pt x="376" y="1645"/>
                  </a:lnTo>
                  <a:lnTo>
                    <a:pt x="385" y="1641"/>
                  </a:lnTo>
                  <a:lnTo>
                    <a:pt x="392" y="1635"/>
                  </a:lnTo>
                  <a:lnTo>
                    <a:pt x="398" y="1628"/>
                  </a:lnTo>
                  <a:lnTo>
                    <a:pt x="402" y="1620"/>
                  </a:lnTo>
                  <a:lnTo>
                    <a:pt x="404" y="1612"/>
                  </a:lnTo>
                  <a:lnTo>
                    <a:pt x="405" y="1603"/>
                  </a:lnTo>
                  <a:lnTo>
                    <a:pt x="404" y="1593"/>
                  </a:lnTo>
                  <a:lnTo>
                    <a:pt x="93" y="37"/>
                  </a:lnTo>
                  <a:lnTo>
                    <a:pt x="90" y="28"/>
                  </a:lnTo>
                  <a:lnTo>
                    <a:pt x="86" y="20"/>
                  </a:lnTo>
                  <a:lnTo>
                    <a:pt x="80" y="13"/>
                  </a:lnTo>
                  <a:lnTo>
                    <a:pt x="73" y="7"/>
                  </a:lnTo>
                  <a:lnTo>
                    <a:pt x="65" y="3"/>
                  </a:lnTo>
                  <a:lnTo>
                    <a:pt x="57" y="1"/>
                  </a:lnTo>
                  <a:lnTo>
                    <a:pt x="47" y="0"/>
                  </a:lnTo>
                  <a:lnTo>
                    <a:pt x="38" y="1"/>
                  </a:lnTo>
                  <a:close/>
                </a:path>
              </a:pathLst>
            </a:custGeom>
            <a:solidFill>
              <a:schemeClr val="accent6">
                <a:lumMod val="60000"/>
                <a:lumOff val="40000"/>
              </a:schemeClr>
            </a:solidFill>
            <a:ln>
              <a:noFill/>
            </a:ln>
          </p:spPr>
          <p:txBody>
            <a:bodyPr/>
            <a:lstStyle/>
            <a:p>
              <a:pPr eaLnBrk="1" hangingPunct="1">
                <a:defRPr/>
              </a:pPr>
              <a:endParaRPr lang="zh-HK" altLang="en-US">
                <a:solidFill>
                  <a:srgbClr val="000000"/>
                </a:solidFill>
                <a:latin typeface="Arial" charset="0"/>
              </a:endParaRPr>
            </a:p>
          </p:txBody>
        </p:sp>
        <p:sp>
          <p:nvSpPr>
            <p:cNvPr id="51" name="Freeform 22">
              <a:extLst>
                <a:ext uri="{FF2B5EF4-FFF2-40B4-BE49-F238E27FC236}">
                  <a16:creationId xmlns:a16="http://schemas.microsoft.com/office/drawing/2014/main" id="{7D51CA44-4FCD-4825-AABC-C1A07E313EFD}"/>
                </a:ext>
              </a:extLst>
            </p:cNvPr>
            <p:cNvSpPr>
              <a:spLocks/>
            </p:cNvSpPr>
            <p:nvPr/>
          </p:nvSpPr>
          <p:spPr bwMode="auto">
            <a:xfrm rot="21379081">
              <a:off x="4697995" y="2469645"/>
              <a:ext cx="73011" cy="242869"/>
            </a:xfrm>
            <a:custGeom>
              <a:avLst/>
              <a:gdLst>
                <a:gd name="T0" fmla="*/ 7 w 405"/>
                <a:gd name="T1" fmla="*/ 0 h 1649"/>
                <a:gd name="T2" fmla="*/ 5 w 405"/>
                <a:gd name="T3" fmla="*/ 1 h 1649"/>
                <a:gd name="T4" fmla="*/ 4 w 405"/>
                <a:gd name="T5" fmla="*/ 1 h 1649"/>
                <a:gd name="T6" fmla="*/ 2 w 405"/>
                <a:gd name="T7" fmla="*/ 2 h 1649"/>
                <a:gd name="T8" fmla="*/ 2 w 405"/>
                <a:gd name="T9" fmla="*/ 4 h 1649"/>
                <a:gd name="T10" fmla="*/ 1 w 405"/>
                <a:gd name="T11" fmla="*/ 5 h 1649"/>
                <a:gd name="T12" fmla="*/ 0 w 405"/>
                <a:gd name="T13" fmla="*/ 7 h 1649"/>
                <a:gd name="T14" fmla="*/ 0 w 405"/>
                <a:gd name="T15" fmla="*/ 8 h 1649"/>
                <a:gd name="T16" fmla="*/ 0 w 405"/>
                <a:gd name="T17" fmla="*/ 10 h 1649"/>
                <a:gd name="T18" fmla="*/ 60 w 405"/>
                <a:gd name="T19" fmla="*/ 287 h 1649"/>
                <a:gd name="T20" fmla="*/ 60 w 405"/>
                <a:gd name="T21" fmla="*/ 289 h 1649"/>
                <a:gd name="T22" fmla="*/ 61 w 405"/>
                <a:gd name="T23" fmla="*/ 290 h 1649"/>
                <a:gd name="T24" fmla="*/ 62 w 405"/>
                <a:gd name="T25" fmla="*/ 291 h 1649"/>
                <a:gd name="T26" fmla="*/ 63 w 405"/>
                <a:gd name="T27" fmla="*/ 292 h 1649"/>
                <a:gd name="T28" fmla="*/ 65 w 405"/>
                <a:gd name="T29" fmla="*/ 293 h 1649"/>
                <a:gd name="T30" fmla="*/ 66 w 405"/>
                <a:gd name="T31" fmla="*/ 294 h 1649"/>
                <a:gd name="T32" fmla="*/ 68 w 405"/>
                <a:gd name="T33" fmla="*/ 294 h 1649"/>
                <a:gd name="T34" fmla="*/ 70 w 405"/>
                <a:gd name="T35" fmla="*/ 294 h 1649"/>
                <a:gd name="T36" fmla="*/ 71 w 405"/>
                <a:gd name="T37" fmla="*/ 293 h 1649"/>
                <a:gd name="T38" fmla="*/ 73 w 405"/>
                <a:gd name="T39" fmla="*/ 292 h 1649"/>
                <a:gd name="T40" fmla="*/ 74 w 405"/>
                <a:gd name="T41" fmla="*/ 291 h 1649"/>
                <a:gd name="T42" fmla="*/ 75 w 405"/>
                <a:gd name="T43" fmla="*/ 290 h 1649"/>
                <a:gd name="T44" fmla="*/ 76 w 405"/>
                <a:gd name="T45" fmla="*/ 289 h 1649"/>
                <a:gd name="T46" fmla="*/ 77 w 405"/>
                <a:gd name="T47" fmla="*/ 287 h 1649"/>
                <a:gd name="T48" fmla="*/ 77 w 405"/>
                <a:gd name="T49" fmla="*/ 286 h 1649"/>
                <a:gd name="T50" fmla="*/ 77 w 405"/>
                <a:gd name="T51" fmla="*/ 284 h 1649"/>
                <a:gd name="T52" fmla="*/ 18 w 405"/>
                <a:gd name="T53" fmla="*/ 7 h 1649"/>
                <a:gd name="T54" fmla="*/ 17 w 405"/>
                <a:gd name="T55" fmla="*/ 5 h 1649"/>
                <a:gd name="T56" fmla="*/ 16 w 405"/>
                <a:gd name="T57" fmla="*/ 4 h 1649"/>
                <a:gd name="T58" fmla="*/ 15 w 405"/>
                <a:gd name="T59" fmla="*/ 2 h 1649"/>
                <a:gd name="T60" fmla="*/ 14 w 405"/>
                <a:gd name="T61" fmla="*/ 1 h 1649"/>
                <a:gd name="T62" fmla="*/ 12 w 405"/>
                <a:gd name="T63" fmla="*/ 1 h 1649"/>
                <a:gd name="T64" fmla="*/ 11 w 405"/>
                <a:gd name="T65" fmla="*/ 0 h 1649"/>
                <a:gd name="T66" fmla="*/ 9 w 405"/>
                <a:gd name="T67" fmla="*/ 0 h 1649"/>
                <a:gd name="T68" fmla="*/ 7 w 405"/>
                <a:gd name="T69" fmla="*/ 0 h 16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05" h="1649">
                  <a:moveTo>
                    <a:pt x="37" y="1"/>
                  </a:moveTo>
                  <a:lnTo>
                    <a:pt x="28" y="3"/>
                  </a:lnTo>
                  <a:lnTo>
                    <a:pt x="20" y="8"/>
                  </a:lnTo>
                  <a:lnTo>
                    <a:pt x="13" y="14"/>
                  </a:lnTo>
                  <a:lnTo>
                    <a:pt x="8" y="20"/>
                  </a:lnTo>
                  <a:lnTo>
                    <a:pt x="4" y="28"/>
                  </a:lnTo>
                  <a:lnTo>
                    <a:pt x="1" y="37"/>
                  </a:lnTo>
                  <a:lnTo>
                    <a:pt x="0" y="46"/>
                  </a:lnTo>
                  <a:lnTo>
                    <a:pt x="1" y="55"/>
                  </a:lnTo>
                  <a:lnTo>
                    <a:pt x="313" y="1610"/>
                  </a:lnTo>
                  <a:lnTo>
                    <a:pt x="315" y="1619"/>
                  </a:lnTo>
                  <a:lnTo>
                    <a:pt x="320" y="1628"/>
                  </a:lnTo>
                  <a:lnTo>
                    <a:pt x="325" y="1634"/>
                  </a:lnTo>
                  <a:lnTo>
                    <a:pt x="332" y="1640"/>
                  </a:lnTo>
                  <a:lnTo>
                    <a:pt x="340" y="1644"/>
                  </a:lnTo>
                  <a:lnTo>
                    <a:pt x="349" y="1648"/>
                  </a:lnTo>
                  <a:lnTo>
                    <a:pt x="358" y="1649"/>
                  </a:lnTo>
                  <a:lnTo>
                    <a:pt x="367" y="1648"/>
                  </a:lnTo>
                  <a:lnTo>
                    <a:pt x="376" y="1644"/>
                  </a:lnTo>
                  <a:lnTo>
                    <a:pt x="384" y="1640"/>
                  </a:lnTo>
                  <a:lnTo>
                    <a:pt x="391" y="1634"/>
                  </a:lnTo>
                  <a:lnTo>
                    <a:pt x="397" y="1627"/>
                  </a:lnTo>
                  <a:lnTo>
                    <a:pt x="401" y="1619"/>
                  </a:lnTo>
                  <a:lnTo>
                    <a:pt x="404" y="1611"/>
                  </a:lnTo>
                  <a:lnTo>
                    <a:pt x="405" y="1602"/>
                  </a:lnTo>
                  <a:lnTo>
                    <a:pt x="404" y="1592"/>
                  </a:lnTo>
                  <a:lnTo>
                    <a:pt x="93" y="37"/>
                  </a:lnTo>
                  <a:lnTo>
                    <a:pt x="90" y="28"/>
                  </a:lnTo>
                  <a:lnTo>
                    <a:pt x="86" y="20"/>
                  </a:lnTo>
                  <a:lnTo>
                    <a:pt x="79" y="13"/>
                  </a:lnTo>
                  <a:lnTo>
                    <a:pt x="72" y="8"/>
                  </a:lnTo>
                  <a:lnTo>
                    <a:pt x="64" y="3"/>
                  </a:lnTo>
                  <a:lnTo>
                    <a:pt x="56" y="1"/>
                  </a:lnTo>
                  <a:lnTo>
                    <a:pt x="47" y="0"/>
                  </a:lnTo>
                  <a:lnTo>
                    <a:pt x="37" y="1"/>
                  </a:lnTo>
                  <a:close/>
                </a:path>
              </a:pathLst>
            </a:custGeom>
            <a:solidFill>
              <a:schemeClr val="accent6">
                <a:lumMod val="60000"/>
                <a:lumOff val="40000"/>
              </a:schemeClr>
            </a:solidFill>
            <a:ln>
              <a:noFill/>
            </a:ln>
          </p:spPr>
          <p:txBody>
            <a:bodyPr/>
            <a:lstStyle/>
            <a:p>
              <a:pPr eaLnBrk="1" hangingPunct="1">
                <a:defRPr/>
              </a:pPr>
              <a:endParaRPr lang="zh-HK" altLang="en-US">
                <a:solidFill>
                  <a:srgbClr val="000000"/>
                </a:solidFill>
                <a:latin typeface="Arial" charset="0"/>
              </a:endParaRPr>
            </a:p>
          </p:txBody>
        </p:sp>
        <p:sp>
          <p:nvSpPr>
            <p:cNvPr id="52" name="Freeform 23">
              <a:extLst>
                <a:ext uri="{FF2B5EF4-FFF2-40B4-BE49-F238E27FC236}">
                  <a16:creationId xmlns:a16="http://schemas.microsoft.com/office/drawing/2014/main" id="{EF03F032-B5AE-4121-A814-E8AA25165C44}"/>
                </a:ext>
              </a:extLst>
            </p:cNvPr>
            <p:cNvSpPr>
              <a:spLocks/>
            </p:cNvSpPr>
            <p:nvPr/>
          </p:nvSpPr>
          <p:spPr bwMode="auto">
            <a:xfrm rot="21379081">
              <a:off x="4523574" y="2479166"/>
              <a:ext cx="214270" cy="214296"/>
            </a:xfrm>
            <a:custGeom>
              <a:avLst/>
              <a:gdLst>
                <a:gd name="T0" fmla="*/ 0 w 1152"/>
                <a:gd name="T1" fmla="*/ 173 h 1462"/>
                <a:gd name="T2" fmla="*/ 198 w 1152"/>
                <a:gd name="T3" fmla="*/ 0 h 1462"/>
                <a:gd name="T4" fmla="*/ 222 w 1152"/>
                <a:gd name="T5" fmla="*/ 105 h 1462"/>
                <a:gd name="T6" fmla="*/ 21 w 1152"/>
                <a:gd name="T7" fmla="*/ 259 h 1462"/>
                <a:gd name="T8" fmla="*/ 0 w 1152"/>
                <a:gd name="T9" fmla="*/ 173 h 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2" h="1462">
                  <a:moveTo>
                    <a:pt x="0" y="979"/>
                  </a:moveTo>
                  <a:lnTo>
                    <a:pt x="1027" y="0"/>
                  </a:lnTo>
                  <a:lnTo>
                    <a:pt x="1152" y="590"/>
                  </a:lnTo>
                  <a:lnTo>
                    <a:pt x="109" y="1462"/>
                  </a:lnTo>
                  <a:lnTo>
                    <a:pt x="0" y="979"/>
                  </a:lnTo>
                  <a:close/>
                </a:path>
              </a:pathLst>
            </a:custGeom>
            <a:solidFill>
              <a:schemeClr val="accent6">
                <a:lumMod val="60000"/>
                <a:lumOff val="40000"/>
              </a:schemeClr>
            </a:solidFill>
            <a:ln>
              <a:solidFill>
                <a:schemeClr val="accent6">
                  <a:lumMod val="60000"/>
                  <a:lumOff val="40000"/>
                </a:schemeClr>
              </a:solidFill>
            </a:ln>
          </p:spPr>
          <p:txBody>
            <a:bodyPr/>
            <a:lstStyle/>
            <a:p>
              <a:pPr eaLnBrk="1" hangingPunct="1">
                <a:defRPr/>
              </a:pPr>
              <a:endParaRPr lang="zh-HK" altLang="en-US">
                <a:solidFill>
                  <a:srgbClr val="000000"/>
                </a:solidFill>
                <a:latin typeface="Arial" charset="0"/>
              </a:endParaRPr>
            </a:p>
          </p:txBody>
        </p:sp>
        <p:sp>
          <p:nvSpPr>
            <p:cNvPr id="3096" name="Freeform 24">
              <a:extLst>
                <a:ext uri="{FF2B5EF4-FFF2-40B4-BE49-F238E27FC236}">
                  <a16:creationId xmlns:a16="http://schemas.microsoft.com/office/drawing/2014/main" id="{DFA571E1-5A2E-4930-9F8F-7F19C3A9484F}"/>
                </a:ext>
              </a:extLst>
            </p:cNvPr>
            <p:cNvSpPr>
              <a:spLocks/>
            </p:cNvSpPr>
            <p:nvPr/>
          </p:nvSpPr>
          <p:spPr bwMode="auto">
            <a:xfrm rot="-220919">
              <a:off x="5611669" y="3054749"/>
              <a:ext cx="127550" cy="80027"/>
            </a:xfrm>
            <a:custGeom>
              <a:avLst/>
              <a:gdLst>
                <a:gd name="T0" fmla="*/ 2147483646 w 699"/>
                <a:gd name="T1" fmla="*/ 2147483646 h 543"/>
                <a:gd name="T2" fmla="*/ 2147483646 w 699"/>
                <a:gd name="T3" fmla="*/ 2147483646 h 543"/>
                <a:gd name="T4" fmla="*/ 2147483646 w 699"/>
                <a:gd name="T5" fmla="*/ 2147483646 h 543"/>
                <a:gd name="T6" fmla="*/ 2147483646 w 699"/>
                <a:gd name="T7" fmla="*/ 2147483646 h 543"/>
                <a:gd name="T8" fmla="*/ 2147483646 w 699"/>
                <a:gd name="T9" fmla="*/ 2147483646 h 543"/>
                <a:gd name="T10" fmla="*/ 2147483646 w 699"/>
                <a:gd name="T11" fmla="*/ 2147483646 h 543"/>
                <a:gd name="T12" fmla="*/ 2147483646 w 699"/>
                <a:gd name="T13" fmla="*/ 2147483646 h 543"/>
                <a:gd name="T14" fmla="*/ 2147483646 w 699"/>
                <a:gd name="T15" fmla="*/ 2147483646 h 543"/>
                <a:gd name="T16" fmla="*/ 2147483646 w 699"/>
                <a:gd name="T17" fmla="*/ 2147483646 h 543"/>
                <a:gd name="T18" fmla="*/ 2147483646 w 699"/>
                <a:gd name="T19" fmla="*/ 2147483646 h 543"/>
                <a:gd name="T20" fmla="*/ 2147483646 w 699"/>
                <a:gd name="T21" fmla="*/ 2147483646 h 543"/>
                <a:gd name="T22" fmla="*/ 2147483646 w 699"/>
                <a:gd name="T23" fmla="*/ 2147483646 h 543"/>
                <a:gd name="T24" fmla="*/ 2147483646 w 699"/>
                <a:gd name="T25" fmla="*/ 2147483646 h 543"/>
                <a:gd name="T26" fmla="*/ 2147483646 w 699"/>
                <a:gd name="T27" fmla="*/ 2147483646 h 543"/>
                <a:gd name="T28" fmla="*/ 2147483646 w 699"/>
                <a:gd name="T29" fmla="*/ 2147483646 h 543"/>
                <a:gd name="T30" fmla="*/ 2147483646 w 699"/>
                <a:gd name="T31" fmla="*/ 2147483646 h 543"/>
                <a:gd name="T32" fmla="*/ 2147483646 w 699"/>
                <a:gd name="T33" fmla="*/ 2147483646 h 543"/>
                <a:gd name="T34" fmla="*/ 2147483646 w 699"/>
                <a:gd name="T35" fmla="*/ 2147483646 h 543"/>
                <a:gd name="T36" fmla="*/ 2147483646 w 699"/>
                <a:gd name="T37" fmla="*/ 2147483646 h 543"/>
                <a:gd name="T38" fmla="*/ 0 w 699"/>
                <a:gd name="T39" fmla="*/ 2147483646 h 543"/>
                <a:gd name="T40" fmla="*/ 0 w 699"/>
                <a:gd name="T41" fmla="*/ 2147483646 h 543"/>
                <a:gd name="T42" fmla="*/ 2147483646 w 699"/>
                <a:gd name="T43" fmla="*/ 2147483646 h 543"/>
                <a:gd name="T44" fmla="*/ 2147483646 w 699"/>
                <a:gd name="T45" fmla="*/ 2147483646 h 543"/>
                <a:gd name="T46" fmla="*/ 2147483646 w 699"/>
                <a:gd name="T47" fmla="*/ 2147483646 h 543"/>
                <a:gd name="T48" fmla="*/ 2147483646 w 699"/>
                <a:gd name="T49" fmla="*/ 2147483646 h 543"/>
                <a:gd name="T50" fmla="*/ 2147483646 w 699"/>
                <a:gd name="T51" fmla="*/ 2147483646 h 543"/>
                <a:gd name="T52" fmla="*/ 2147483646 w 699"/>
                <a:gd name="T53" fmla="*/ 2147483646 h 543"/>
                <a:gd name="T54" fmla="*/ 2147483646 w 699"/>
                <a:gd name="T55" fmla="*/ 2147483646 h 543"/>
                <a:gd name="T56" fmla="*/ 2147483646 w 699"/>
                <a:gd name="T57" fmla="*/ 2147483646 h 543"/>
                <a:gd name="T58" fmla="*/ 2147483646 w 699"/>
                <a:gd name="T59" fmla="*/ 2147483646 h 543"/>
                <a:gd name="T60" fmla="*/ 2147483646 w 699"/>
                <a:gd name="T61" fmla="*/ 2147483646 h 543"/>
                <a:gd name="T62" fmla="*/ 2147483646 w 699"/>
                <a:gd name="T63" fmla="*/ 0 h 543"/>
                <a:gd name="T64" fmla="*/ 2147483646 w 699"/>
                <a:gd name="T65" fmla="*/ 0 h 543"/>
                <a:gd name="T66" fmla="*/ 2147483646 w 699"/>
                <a:gd name="T67" fmla="*/ 2147483646 h 543"/>
                <a:gd name="T68" fmla="*/ 2147483646 w 699"/>
                <a:gd name="T69" fmla="*/ 2147483646 h 543"/>
                <a:gd name="T70" fmla="*/ 2147483646 w 699"/>
                <a:gd name="T71" fmla="*/ 2147483646 h 543"/>
                <a:gd name="T72" fmla="*/ 2147483646 w 699"/>
                <a:gd name="T73" fmla="*/ 2147483646 h 543"/>
                <a:gd name="T74" fmla="*/ 2147483646 w 699"/>
                <a:gd name="T75" fmla="*/ 2147483646 h 543"/>
                <a:gd name="T76" fmla="*/ 2147483646 w 699"/>
                <a:gd name="T77" fmla="*/ 2147483646 h 543"/>
                <a:gd name="T78" fmla="*/ 2147483646 w 699"/>
                <a:gd name="T79" fmla="*/ 2147483646 h 543"/>
                <a:gd name="T80" fmla="*/ 2147483646 w 699"/>
                <a:gd name="T81" fmla="*/ 2147483646 h 543"/>
                <a:gd name="T82" fmla="*/ 2147483646 w 699"/>
                <a:gd name="T83" fmla="*/ 2147483646 h 543"/>
                <a:gd name="T84" fmla="*/ 2147483646 w 699"/>
                <a:gd name="T85" fmla="*/ 2147483646 h 5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543">
                  <a:moveTo>
                    <a:pt x="696" y="276"/>
                  </a:moveTo>
                  <a:lnTo>
                    <a:pt x="693" y="290"/>
                  </a:lnTo>
                  <a:lnTo>
                    <a:pt x="689" y="304"/>
                  </a:lnTo>
                  <a:lnTo>
                    <a:pt x="685" y="318"/>
                  </a:lnTo>
                  <a:lnTo>
                    <a:pt x="679" y="331"/>
                  </a:lnTo>
                  <a:lnTo>
                    <a:pt x="673" y="344"/>
                  </a:lnTo>
                  <a:lnTo>
                    <a:pt x="666" y="357"/>
                  </a:lnTo>
                  <a:lnTo>
                    <a:pt x="659" y="369"/>
                  </a:lnTo>
                  <a:lnTo>
                    <a:pt x="651" y="381"/>
                  </a:lnTo>
                  <a:lnTo>
                    <a:pt x="642" y="393"/>
                  </a:lnTo>
                  <a:lnTo>
                    <a:pt x="631" y="405"/>
                  </a:lnTo>
                  <a:lnTo>
                    <a:pt x="621" y="417"/>
                  </a:lnTo>
                  <a:lnTo>
                    <a:pt x="610" y="428"/>
                  </a:lnTo>
                  <a:lnTo>
                    <a:pt x="598" y="438"/>
                  </a:lnTo>
                  <a:lnTo>
                    <a:pt x="586" y="448"/>
                  </a:lnTo>
                  <a:lnTo>
                    <a:pt x="574" y="458"/>
                  </a:lnTo>
                  <a:lnTo>
                    <a:pt x="561" y="467"/>
                  </a:lnTo>
                  <a:lnTo>
                    <a:pt x="547" y="476"/>
                  </a:lnTo>
                  <a:lnTo>
                    <a:pt x="533" y="485"/>
                  </a:lnTo>
                  <a:lnTo>
                    <a:pt x="519" y="492"/>
                  </a:lnTo>
                  <a:lnTo>
                    <a:pt x="504" y="500"/>
                  </a:lnTo>
                  <a:lnTo>
                    <a:pt x="489" y="507"/>
                  </a:lnTo>
                  <a:lnTo>
                    <a:pt x="473" y="513"/>
                  </a:lnTo>
                  <a:lnTo>
                    <a:pt x="458" y="519"/>
                  </a:lnTo>
                  <a:lnTo>
                    <a:pt x="440" y="524"/>
                  </a:lnTo>
                  <a:lnTo>
                    <a:pt x="424" y="529"/>
                  </a:lnTo>
                  <a:lnTo>
                    <a:pt x="407" y="533"/>
                  </a:lnTo>
                  <a:lnTo>
                    <a:pt x="390" y="536"/>
                  </a:lnTo>
                  <a:lnTo>
                    <a:pt x="373" y="539"/>
                  </a:lnTo>
                  <a:lnTo>
                    <a:pt x="356" y="541"/>
                  </a:lnTo>
                  <a:lnTo>
                    <a:pt x="338" y="542"/>
                  </a:lnTo>
                  <a:lnTo>
                    <a:pt x="320" y="543"/>
                  </a:lnTo>
                  <a:lnTo>
                    <a:pt x="303" y="543"/>
                  </a:lnTo>
                  <a:lnTo>
                    <a:pt x="285" y="543"/>
                  </a:lnTo>
                  <a:lnTo>
                    <a:pt x="268" y="541"/>
                  </a:lnTo>
                  <a:lnTo>
                    <a:pt x="250" y="540"/>
                  </a:lnTo>
                  <a:lnTo>
                    <a:pt x="233" y="537"/>
                  </a:lnTo>
                  <a:lnTo>
                    <a:pt x="217" y="534"/>
                  </a:lnTo>
                  <a:lnTo>
                    <a:pt x="201" y="530"/>
                  </a:lnTo>
                  <a:lnTo>
                    <a:pt x="186" y="525"/>
                  </a:lnTo>
                  <a:lnTo>
                    <a:pt x="171" y="520"/>
                  </a:lnTo>
                  <a:lnTo>
                    <a:pt x="157" y="515"/>
                  </a:lnTo>
                  <a:lnTo>
                    <a:pt x="143" y="509"/>
                  </a:lnTo>
                  <a:lnTo>
                    <a:pt x="130" y="502"/>
                  </a:lnTo>
                  <a:lnTo>
                    <a:pt x="117" y="495"/>
                  </a:lnTo>
                  <a:lnTo>
                    <a:pt x="105" y="487"/>
                  </a:lnTo>
                  <a:lnTo>
                    <a:pt x="93" y="479"/>
                  </a:lnTo>
                  <a:lnTo>
                    <a:pt x="82" y="470"/>
                  </a:lnTo>
                  <a:lnTo>
                    <a:pt x="71" y="461"/>
                  </a:lnTo>
                  <a:lnTo>
                    <a:pt x="61" y="451"/>
                  </a:lnTo>
                  <a:lnTo>
                    <a:pt x="52" y="441"/>
                  </a:lnTo>
                  <a:lnTo>
                    <a:pt x="43" y="431"/>
                  </a:lnTo>
                  <a:lnTo>
                    <a:pt x="36" y="420"/>
                  </a:lnTo>
                  <a:lnTo>
                    <a:pt x="29" y="408"/>
                  </a:lnTo>
                  <a:lnTo>
                    <a:pt x="22" y="397"/>
                  </a:lnTo>
                  <a:lnTo>
                    <a:pt x="17" y="385"/>
                  </a:lnTo>
                  <a:lnTo>
                    <a:pt x="12" y="373"/>
                  </a:lnTo>
                  <a:lnTo>
                    <a:pt x="8" y="361"/>
                  </a:lnTo>
                  <a:lnTo>
                    <a:pt x="4" y="348"/>
                  </a:lnTo>
                  <a:lnTo>
                    <a:pt x="2" y="335"/>
                  </a:lnTo>
                  <a:lnTo>
                    <a:pt x="0" y="322"/>
                  </a:lnTo>
                  <a:lnTo>
                    <a:pt x="0" y="309"/>
                  </a:lnTo>
                  <a:lnTo>
                    <a:pt x="0" y="295"/>
                  </a:lnTo>
                  <a:lnTo>
                    <a:pt x="1" y="281"/>
                  </a:lnTo>
                  <a:lnTo>
                    <a:pt x="3" y="267"/>
                  </a:lnTo>
                  <a:lnTo>
                    <a:pt x="6" y="253"/>
                  </a:lnTo>
                  <a:lnTo>
                    <a:pt x="9" y="240"/>
                  </a:lnTo>
                  <a:lnTo>
                    <a:pt x="14" y="226"/>
                  </a:lnTo>
                  <a:lnTo>
                    <a:pt x="19" y="213"/>
                  </a:lnTo>
                  <a:lnTo>
                    <a:pt x="25" y="199"/>
                  </a:lnTo>
                  <a:lnTo>
                    <a:pt x="32" y="186"/>
                  </a:lnTo>
                  <a:lnTo>
                    <a:pt x="40" y="174"/>
                  </a:lnTo>
                  <a:lnTo>
                    <a:pt x="48" y="161"/>
                  </a:lnTo>
                  <a:lnTo>
                    <a:pt x="57" y="150"/>
                  </a:lnTo>
                  <a:lnTo>
                    <a:pt x="67" y="138"/>
                  </a:lnTo>
                  <a:lnTo>
                    <a:pt x="77" y="127"/>
                  </a:lnTo>
                  <a:lnTo>
                    <a:pt x="89" y="116"/>
                  </a:lnTo>
                  <a:lnTo>
                    <a:pt x="100" y="106"/>
                  </a:lnTo>
                  <a:lnTo>
                    <a:pt x="112" y="95"/>
                  </a:lnTo>
                  <a:lnTo>
                    <a:pt x="125" y="86"/>
                  </a:lnTo>
                  <a:lnTo>
                    <a:pt x="138" y="76"/>
                  </a:lnTo>
                  <a:lnTo>
                    <a:pt x="151" y="68"/>
                  </a:lnTo>
                  <a:lnTo>
                    <a:pt x="165" y="59"/>
                  </a:lnTo>
                  <a:lnTo>
                    <a:pt x="180" y="52"/>
                  </a:lnTo>
                  <a:lnTo>
                    <a:pt x="194" y="44"/>
                  </a:lnTo>
                  <a:lnTo>
                    <a:pt x="210" y="37"/>
                  </a:lnTo>
                  <a:lnTo>
                    <a:pt x="225" y="31"/>
                  </a:lnTo>
                  <a:lnTo>
                    <a:pt x="241" y="25"/>
                  </a:lnTo>
                  <a:lnTo>
                    <a:pt x="257" y="20"/>
                  </a:lnTo>
                  <a:lnTo>
                    <a:pt x="275" y="15"/>
                  </a:lnTo>
                  <a:lnTo>
                    <a:pt x="291" y="11"/>
                  </a:lnTo>
                  <a:lnTo>
                    <a:pt x="308" y="8"/>
                  </a:lnTo>
                  <a:lnTo>
                    <a:pt x="326" y="5"/>
                  </a:lnTo>
                  <a:lnTo>
                    <a:pt x="343" y="3"/>
                  </a:lnTo>
                  <a:lnTo>
                    <a:pt x="360" y="1"/>
                  </a:lnTo>
                  <a:lnTo>
                    <a:pt x="378" y="1"/>
                  </a:lnTo>
                  <a:lnTo>
                    <a:pt x="396" y="0"/>
                  </a:lnTo>
                  <a:lnTo>
                    <a:pt x="414" y="1"/>
                  </a:lnTo>
                  <a:lnTo>
                    <a:pt x="431" y="2"/>
                  </a:lnTo>
                  <a:lnTo>
                    <a:pt x="448" y="4"/>
                  </a:lnTo>
                  <a:lnTo>
                    <a:pt x="465" y="7"/>
                  </a:lnTo>
                  <a:lnTo>
                    <a:pt x="482" y="10"/>
                  </a:lnTo>
                  <a:lnTo>
                    <a:pt x="497" y="14"/>
                  </a:lnTo>
                  <a:lnTo>
                    <a:pt x="513" y="18"/>
                  </a:lnTo>
                  <a:lnTo>
                    <a:pt x="527" y="24"/>
                  </a:lnTo>
                  <a:lnTo>
                    <a:pt x="542" y="29"/>
                  </a:lnTo>
                  <a:lnTo>
                    <a:pt x="555" y="35"/>
                  </a:lnTo>
                  <a:lnTo>
                    <a:pt x="569" y="42"/>
                  </a:lnTo>
                  <a:lnTo>
                    <a:pt x="582" y="49"/>
                  </a:lnTo>
                  <a:lnTo>
                    <a:pt x="594" y="57"/>
                  </a:lnTo>
                  <a:lnTo>
                    <a:pt x="605" y="65"/>
                  </a:lnTo>
                  <a:lnTo>
                    <a:pt x="616" y="74"/>
                  </a:lnTo>
                  <a:lnTo>
                    <a:pt x="627" y="83"/>
                  </a:lnTo>
                  <a:lnTo>
                    <a:pt x="637" y="93"/>
                  </a:lnTo>
                  <a:lnTo>
                    <a:pt x="647" y="102"/>
                  </a:lnTo>
                  <a:lnTo>
                    <a:pt x="655" y="113"/>
                  </a:lnTo>
                  <a:lnTo>
                    <a:pt x="663" y="124"/>
                  </a:lnTo>
                  <a:lnTo>
                    <a:pt x="670" y="135"/>
                  </a:lnTo>
                  <a:lnTo>
                    <a:pt x="676" y="146"/>
                  </a:lnTo>
                  <a:lnTo>
                    <a:pt x="682" y="158"/>
                  </a:lnTo>
                  <a:lnTo>
                    <a:pt x="687" y="170"/>
                  </a:lnTo>
                  <a:lnTo>
                    <a:pt x="691" y="182"/>
                  </a:lnTo>
                  <a:lnTo>
                    <a:pt x="694" y="195"/>
                  </a:lnTo>
                  <a:lnTo>
                    <a:pt x="696" y="209"/>
                  </a:lnTo>
                  <a:lnTo>
                    <a:pt x="698" y="222"/>
                  </a:lnTo>
                  <a:lnTo>
                    <a:pt x="699" y="235"/>
                  </a:lnTo>
                  <a:lnTo>
                    <a:pt x="699" y="249"/>
                  </a:lnTo>
                  <a:lnTo>
                    <a:pt x="698" y="263"/>
                  </a:lnTo>
                  <a:lnTo>
                    <a:pt x="696" y="276"/>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a:extLst>
                <a:ext uri="{FF2B5EF4-FFF2-40B4-BE49-F238E27FC236}">
                  <a16:creationId xmlns:a16="http://schemas.microsoft.com/office/drawing/2014/main" id="{A8FE77A7-ED35-4EB4-AA2C-480D56232085}"/>
                </a:ext>
              </a:extLst>
            </p:cNvPr>
            <p:cNvSpPr>
              <a:spLocks/>
            </p:cNvSpPr>
            <p:nvPr/>
          </p:nvSpPr>
          <p:spPr bwMode="auto">
            <a:xfrm rot="-220919">
              <a:off x="5732421" y="3068106"/>
              <a:ext cx="49869" cy="170778"/>
            </a:xfrm>
            <a:custGeom>
              <a:avLst/>
              <a:gdLst>
                <a:gd name="T0" fmla="*/ 2147483646 w 280"/>
                <a:gd name="T1" fmla="*/ 0 h 1152"/>
                <a:gd name="T2" fmla="*/ 2147483646 w 280"/>
                <a:gd name="T3" fmla="*/ 2147483646 h 1152"/>
                <a:gd name="T4" fmla="*/ 2147483646 w 280"/>
                <a:gd name="T5" fmla="*/ 2147483646 h 1152"/>
                <a:gd name="T6" fmla="*/ 2147483646 w 280"/>
                <a:gd name="T7" fmla="*/ 2147483646 h 1152"/>
                <a:gd name="T8" fmla="*/ 2147483646 w 280"/>
                <a:gd name="T9" fmla="*/ 2147483646 h 1152"/>
                <a:gd name="T10" fmla="*/ 2147483646 w 280"/>
                <a:gd name="T11" fmla="*/ 2147483646 h 1152"/>
                <a:gd name="T12" fmla="*/ 0 w 280"/>
                <a:gd name="T13" fmla="*/ 2147483646 h 1152"/>
                <a:gd name="T14" fmla="*/ 0 w 280"/>
                <a:gd name="T15" fmla="*/ 2147483646 h 1152"/>
                <a:gd name="T16" fmla="*/ 0 w 280"/>
                <a:gd name="T17" fmla="*/ 2147483646 h 1152"/>
                <a:gd name="T18" fmla="*/ 2147483646 w 280"/>
                <a:gd name="T19" fmla="*/ 2147483646 h 1152"/>
                <a:gd name="T20" fmla="*/ 2147483646 w 280"/>
                <a:gd name="T21" fmla="*/ 2147483646 h 1152"/>
                <a:gd name="T22" fmla="*/ 2147483646 w 280"/>
                <a:gd name="T23" fmla="*/ 2147483646 h 1152"/>
                <a:gd name="T24" fmla="*/ 2147483646 w 280"/>
                <a:gd name="T25" fmla="*/ 2147483646 h 1152"/>
                <a:gd name="T26" fmla="*/ 2147483646 w 280"/>
                <a:gd name="T27" fmla="*/ 2147483646 h 1152"/>
                <a:gd name="T28" fmla="*/ 2147483646 w 280"/>
                <a:gd name="T29" fmla="*/ 2147483646 h 1152"/>
                <a:gd name="T30" fmla="*/ 2147483646 w 280"/>
                <a:gd name="T31" fmla="*/ 2147483646 h 1152"/>
                <a:gd name="T32" fmla="*/ 2147483646 w 280"/>
                <a:gd name="T33" fmla="*/ 2147483646 h 1152"/>
                <a:gd name="T34" fmla="*/ 2147483646 w 280"/>
                <a:gd name="T35" fmla="*/ 2147483646 h 1152"/>
                <a:gd name="T36" fmla="*/ 2147483646 w 280"/>
                <a:gd name="T37" fmla="*/ 2147483646 h 1152"/>
                <a:gd name="T38" fmla="*/ 2147483646 w 280"/>
                <a:gd name="T39" fmla="*/ 2147483646 h 1152"/>
                <a:gd name="T40" fmla="*/ 2147483646 w 280"/>
                <a:gd name="T41" fmla="*/ 2147483646 h 1152"/>
                <a:gd name="T42" fmla="*/ 2147483646 w 280"/>
                <a:gd name="T43" fmla="*/ 2147483646 h 1152"/>
                <a:gd name="T44" fmla="*/ 2147483646 w 280"/>
                <a:gd name="T45" fmla="*/ 2147483646 h 1152"/>
                <a:gd name="T46" fmla="*/ 2147483646 w 280"/>
                <a:gd name="T47" fmla="*/ 2147483646 h 1152"/>
                <a:gd name="T48" fmla="*/ 2147483646 w 280"/>
                <a:gd name="T49" fmla="*/ 2147483646 h 1152"/>
                <a:gd name="T50" fmla="*/ 2147483646 w 280"/>
                <a:gd name="T51" fmla="*/ 2147483646 h 1152"/>
                <a:gd name="T52" fmla="*/ 2147483646 w 280"/>
                <a:gd name="T53" fmla="*/ 2147483646 h 1152"/>
                <a:gd name="T54" fmla="*/ 2147483646 w 280"/>
                <a:gd name="T55" fmla="*/ 2147483646 h 1152"/>
                <a:gd name="T56" fmla="*/ 2147483646 w 280"/>
                <a:gd name="T57" fmla="*/ 2147483646 h 1152"/>
                <a:gd name="T58" fmla="*/ 2147483646 w 280"/>
                <a:gd name="T59" fmla="*/ 2147483646 h 1152"/>
                <a:gd name="T60" fmla="*/ 2147483646 w 280"/>
                <a:gd name="T61" fmla="*/ 2147483646 h 1152"/>
                <a:gd name="T62" fmla="*/ 2147483646 w 280"/>
                <a:gd name="T63" fmla="*/ 2147483646 h 1152"/>
                <a:gd name="T64" fmla="*/ 2147483646 w 280"/>
                <a:gd name="T65" fmla="*/ 0 h 1152"/>
                <a:gd name="T66" fmla="*/ 2147483646 w 280"/>
                <a:gd name="T67" fmla="*/ 0 h 1152"/>
                <a:gd name="T68" fmla="*/ 2147483646 w 280"/>
                <a:gd name="T69" fmla="*/ 0 h 11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80" h="1152">
                  <a:moveTo>
                    <a:pt x="39" y="1"/>
                  </a:moveTo>
                  <a:lnTo>
                    <a:pt x="30" y="3"/>
                  </a:lnTo>
                  <a:lnTo>
                    <a:pt x="22" y="7"/>
                  </a:lnTo>
                  <a:lnTo>
                    <a:pt x="15" y="13"/>
                  </a:lnTo>
                  <a:lnTo>
                    <a:pt x="8" y="20"/>
                  </a:lnTo>
                  <a:lnTo>
                    <a:pt x="4" y="27"/>
                  </a:lnTo>
                  <a:lnTo>
                    <a:pt x="1" y="36"/>
                  </a:lnTo>
                  <a:lnTo>
                    <a:pt x="0" y="45"/>
                  </a:lnTo>
                  <a:lnTo>
                    <a:pt x="0" y="54"/>
                  </a:lnTo>
                  <a:lnTo>
                    <a:pt x="187" y="1112"/>
                  </a:lnTo>
                  <a:lnTo>
                    <a:pt x="190" y="1121"/>
                  </a:lnTo>
                  <a:lnTo>
                    <a:pt x="194" y="1130"/>
                  </a:lnTo>
                  <a:lnTo>
                    <a:pt x="200" y="1137"/>
                  </a:lnTo>
                  <a:lnTo>
                    <a:pt x="207" y="1143"/>
                  </a:lnTo>
                  <a:lnTo>
                    <a:pt x="215" y="1148"/>
                  </a:lnTo>
                  <a:lnTo>
                    <a:pt x="223" y="1150"/>
                  </a:lnTo>
                  <a:lnTo>
                    <a:pt x="232" y="1152"/>
                  </a:lnTo>
                  <a:lnTo>
                    <a:pt x="242" y="1151"/>
                  </a:lnTo>
                  <a:lnTo>
                    <a:pt x="251" y="1148"/>
                  </a:lnTo>
                  <a:lnTo>
                    <a:pt x="259" y="1144"/>
                  </a:lnTo>
                  <a:lnTo>
                    <a:pt x="266" y="1138"/>
                  </a:lnTo>
                  <a:lnTo>
                    <a:pt x="272" y="1132"/>
                  </a:lnTo>
                  <a:lnTo>
                    <a:pt x="276" y="1123"/>
                  </a:lnTo>
                  <a:lnTo>
                    <a:pt x="279" y="1114"/>
                  </a:lnTo>
                  <a:lnTo>
                    <a:pt x="280" y="1105"/>
                  </a:lnTo>
                  <a:lnTo>
                    <a:pt x="280" y="1096"/>
                  </a:lnTo>
                  <a:lnTo>
                    <a:pt x="93" y="38"/>
                  </a:lnTo>
                  <a:lnTo>
                    <a:pt x="90" y="29"/>
                  </a:lnTo>
                  <a:lnTo>
                    <a:pt x="86" y="21"/>
                  </a:lnTo>
                  <a:lnTo>
                    <a:pt x="80" y="14"/>
                  </a:lnTo>
                  <a:lnTo>
                    <a:pt x="74" y="8"/>
                  </a:lnTo>
                  <a:lnTo>
                    <a:pt x="66" y="4"/>
                  </a:lnTo>
                  <a:lnTo>
                    <a:pt x="57" y="1"/>
                  </a:lnTo>
                  <a:lnTo>
                    <a:pt x="48" y="0"/>
                  </a:lnTo>
                  <a:lnTo>
                    <a:pt x="39" y="1"/>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80" name="Rectangle 21">
            <a:extLst>
              <a:ext uri="{FF2B5EF4-FFF2-40B4-BE49-F238E27FC236}">
                <a16:creationId xmlns:a16="http://schemas.microsoft.com/office/drawing/2014/main" id="{7EB97D17-58B9-4FDB-B10E-B4707BF06E30}"/>
              </a:ext>
            </a:extLst>
          </p:cNvPr>
          <p:cNvSpPr>
            <a:spLocks noChangeArrowheads="1"/>
          </p:cNvSpPr>
          <p:nvPr/>
        </p:nvSpPr>
        <p:spPr bwMode="auto">
          <a:xfrm>
            <a:off x="4009215" y="2755192"/>
            <a:ext cx="3248025" cy="18130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00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8000" dirty="0">
                <a:solidFill>
                  <a:srgbClr val="FFFFFF"/>
                </a:solidFill>
                <a:latin typeface="標楷體" panose="03000509000000000000" pitchFamily="65" charset="-120"/>
                <a:ea typeface="標楷體" panose="03000509000000000000" pitchFamily="65" charset="-120"/>
              </a:rPr>
              <a:t>當代民歌</a:t>
            </a:r>
            <a:endParaRPr lang="en-US" altLang="zh-TW" sz="8000" dirty="0">
              <a:solidFill>
                <a:srgbClr val="FFFFFF"/>
              </a:solidFill>
              <a:latin typeface="標楷體" panose="03000509000000000000" pitchFamily="65" charset="-120"/>
              <a:ea typeface="標楷體" panose="03000509000000000000" pitchFamily="65" charset="-120"/>
            </a:endParaRPr>
          </a:p>
        </p:txBody>
      </p:sp>
      <p:sp>
        <p:nvSpPr>
          <p:cNvPr id="3081" name="Rectangle 1">
            <a:extLst>
              <a:ext uri="{FF2B5EF4-FFF2-40B4-BE49-F238E27FC236}">
                <a16:creationId xmlns:a16="http://schemas.microsoft.com/office/drawing/2014/main" id="{43A160F5-859D-44D1-BE5F-D9B3C8E757B0}"/>
              </a:ext>
            </a:extLst>
          </p:cNvPr>
          <p:cNvSpPr>
            <a:spLocks noChangeArrowheads="1"/>
          </p:cNvSpPr>
          <p:nvPr/>
        </p:nvSpPr>
        <p:spPr bwMode="auto">
          <a:xfrm>
            <a:off x="-44738" y="-30388"/>
            <a:ext cx="1803400" cy="419100"/>
          </a:xfrm>
          <a:prstGeom prst="rect">
            <a:avLst/>
          </a:prstGeom>
          <a:solidFill>
            <a:schemeClr val="accent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000" dirty="0">
                <a:solidFill>
                  <a:srgbClr val="000000"/>
                </a:solidFill>
                <a:latin typeface="微軟正黑體" panose="020B0604030504040204" pitchFamily="34" charset="-120"/>
                <a:ea typeface="微軟正黑體" panose="020B0604030504040204" pitchFamily="34" charset="-120"/>
              </a:rPr>
              <a:t>六下第</a:t>
            </a:r>
            <a:r>
              <a:rPr lang="en-US" altLang="zh-TW" sz="2000" dirty="0">
                <a:solidFill>
                  <a:srgbClr val="000000"/>
                </a:solidFill>
                <a:latin typeface="微軟正黑體" panose="020B0604030504040204" pitchFamily="34" charset="-120"/>
                <a:ea typeface="微軟正黑體" panose="020B0604030504040204" pitchFamily="34" charset="-120"/>
              </a:rPr>
              <a:t>11</a:t>
            </a:r>
            <a:r>
              <a:rPr lang="zh-TW" altLang="en-US" sz="2000" dirty="0">
                <a:solidFill>
                  <a:srgbClr val="000000"/>
                </a:solidFill>
                <a:latin typeface="微軟正黑體" panose="020B0604030504040204" pitchFamily="34" charset="-120"/>
                <a:ea typeface="微軟正黑體" panose="020B0604030504040204" pitchFamily="34" charset="-120"/>
              </a:rPr>
              <a:t>課</a:t>
            </a:r>
            <a:endParaRPr lang="en-US" altLang="en-US" sz="2000" dirty="0">
              <a:solidFill>
                <a:srgbClr val="000000"/>
              </a:solidFill>
              <a:latin typeface="微軟正黑體" panose="020B0604030504040204" pitchFamily="34" charset="-120"/>
              <a:ea typeface="微軟正黑體" panose="020B0604030504040204" pitchFamily="34" charset="-120"/>
            </a:endParaRPr>
          </a:p>
        </p:txBody>
      </p:sp>
      <p:sp>
        <p:nvSpPr>
          <p:cNvPr id="3" name="Rectangle 2">
            <a:extLst>
              <a:ext uri="{FF2B5EF4-FFF2-40B4-BE49-F238E27FC236}">
                <a16:creationId xmlns:a16="http://schemas.microsoft.com/office/drawing/2014/main" id="{E1B79BB1-47EA-4CF2-B4D7-64702CC9135D}"/>
              </a:ext>
            </a:extLst>
          </p:cNvPr>
          <p:cNvSpPr/>
          <p:nvPr/>
        </p:nvSpPr>
        <p:spPr>
          <a:xfrm>
            <a:off x="4513963" y="403553"/>
            <a:ext cx="3826240" cy="1066048"/>
          </a:xfrm>
          <a:prstGeom prst="rect">
            <a:avLst/>
          </a:prstGeom>
          <a:noFill/>
        </p:spPr>
        <p:txBody>
          <a:bodyPr wrap="none">
            <a:prstTxWarp prst="textChevron">
              <a:avLst/>
            </a:prstTxWarp>
            <a:spAutoFit/>
          </a:bodyPr>
          <a:lstStyle/>
          <a:p>
            <a:pPr algn="ctr" eaLnBrk="1" hangingPunct="1">
              <a:defRPr/>
            </a:pPr>
            <a:r>
              <a:rPr lang="zh-TW" altLang="en-US" sz="5400" dirty="0">
                <a:ln w="9525">
                  <a:solidFill>
                    <a:srgbClr val="FF6600"/>
                  </a:solidFill>
                  <a:prstDash val="solid"/>
                </a:ln>
                <a:solidFill>
                  <a:srgbClr val="FF9933"/>
                </a:solidFill>
                <a:effectLst>
                  <a:outerShdw blurRad="12700" dist="38100" dir="2700000" algn="tl" rotWithShape="0">
                    <a:schemeClr val="bg1">
                      <a:lumMod val="50000"/>
                    </a:schemeClr>
                  </a:outerShdw>
                </a:effectLst>
                <a:latin typeface="微軟正黑體 Light" panose="020B0304030504040204" pitchFamily="34" charset="-120"/>
                <a:ea typeface="微軟正黑體 Light" panose="020B0304030504040204" pitchFamily="34" charset="-120"/>
              </a:rPr>
              <a:t>教學簡報</a:t>
            </a:r>
            <a:endParaRPr lang="en-US" sz="5400" dirty="0">
              <a:ln w="9525">
                <a:solidFill>
                  <a:srgbClr val="FF6600"/>
                </a:solidFill>
                <a:prstDash val="solid"/>
              </a:ln>
              <a:solidFill>
                <a:srgbClr val="FF9933"/>
              </a:solidFill>
              <a:effectLst>
                <a:outerShdw blurRad="12700" dist="38100" dir="2700000" algn="tl" rotWithShape="0">
                  <a:schemeClr val="bg1">
                    <a:lumMod val="50000"/>
                  </a:schemeClr>
                </a:outerShdw>
              </a:effectLst>
              <a:latin typeface="微軟正黑體 Light" panose="020B0304030504040204" pitchFamily="34" charset="-120"/>
              <a:ea typeface="微軟正黑體 Light" panose="020B0304030504040204" pitchFamily="34" charset="-120"/>
            </a:endParaRPr>
          </a:p>
        </p:txBody>
      </p:sp>
      <p:pic>
        <p:nvPicPr>
          <p:cNvPr id="28" name="Picture 2" descr="C:\Users\uhofk\Desktop\初中普通話\03 新編生活普通話_PPT\PTH 教學簡報\Favicon\PearsonThumbprint_RGB.png">
            <a:extLst>
              <a:ext uri="{FF2B5EF4-FFF2-40B4-BE49-F238E27FC236}">
                <a16:creationId xmlns:a16="http://schemas.microsoft.com/office/drawing/2014/main" id="{4BD46646-059B-480C-B756-CEA3205175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5384800"/>
            <a:ext cx="1763713"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D42D372-634F-4E4D-88FB-AEBEC0153AD9}"/>
              </a:ext>
            </a:extLst>
          </p:cNvPr>
          <p:cNvSpPr/>
          <p:nvPr/>
        </p:nvSpPr>
        <p:spPr bwMode="auto">
          <a:xfrm>
            <a:off x="-47625" y="-71919"/>
            <a:ext cx="12239625" cy="692039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
        <p:nvSpPr>
          <p:cNvPr id="4" name="Rectangle 3">
            <a:hlinkClick r:id="" action="ppaction://hlinkshowjump?jump=nextslide"/>
            <a:extLst>
              <a:ext uri="{FF2B5EF4-FFF2-40B4-BE49-F238E27FC236}">
                <a16:creationId xmlns:a16="http://schemas.microsoft.com/office/drawing/2014/main" id="{7201AB34-F6CD-4C71-AF9E-E3BA5CD29CBB}"/>
              </a:ext>
            </a:extLst>
          </p:cNvPr>
          <p:cNvSpPr/>
          <p:nvPr/>
        </p:nvSpPr>
        <p:spPr bwMode="auto">
          <a:xfrm>
            <a:off x="-1096181" y="5026454"/>
            <a:ext cx="12239625" cy="686447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dirty="0">
              <a:ln>
                <a:noFill/>
              </a:ln>
              <a:solidFill>
                <a:schemeClr val="tx1"/>
              </a:solidFill>
              <a:effectLst/>
              <a:latin typeface="Arial" charset="0"/>
              <a:ea typeface="新細明體" pitchFamily="18" charset="-120"/>
            </a:endParaRPr>
          </a:p>
        </p:txBody>
      </p:sp>
      <p:pic>
        <p:nvPicPr>
          <p:cNvPr id="30" name="Picture 29">
            <a:extLst>
              <a:ext uri="{FF2B5EF4-FFF2-40B4-BE49-F238E27FC236}">
                <a16:creationId xmlns:a16="http://schemas.microsoft.com/office/drawing/2014/main" id="{E05A19D2-9366-456F-B5B0-3DC1CEA33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1133" y="105958"/>
            <a:ext cx="1582409" cy="1101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autoRev="1" fill="hold" nodeType="withEffect">
                                  <p:stCondLst>
                                    <p:cond delay="0"/>
                                  </p:stCondLst>
                                  <p:childTnLst>
                                    <p:animMotion origin="layout" path="M -0.00312 0.01364 C -0.00208 0.01203 -0.00104 0.00809 -1.94444E-6 0.00902 C 0.00504 0.01457 -0.00208 0.03145 -0.00243 0.0326 C -0.00295 0.02798 -0.00364 0.02428 -0.00364 0.01873 C -0.00364 0.01064 -0.00069 -1.96532E-6 -1.94444E-6 -1.96532E-6 " pathEditMode="relative" rAng="0" ptsTypes="ffffA">
                                      <p:cBhvr>
                                        <p:cTn id="6" dur="2000" fill="hold"/>
                                        <p:tgtEl>
                                          <p:spTgt spid="3169"/>
                                        </p:tgtEl>
                                        <p:attrNameLst>
                                          <p:attrName>ppt_x</p:attrName>
                                          <p:attrName>ppt_y</p:attrName>
                                        </p:attrNameLst>
                                      </p:cBhvr>
                                      <p:rCtr x="38200" y="25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0"/>
            <a:ext cx="12192000" cy="686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1">
            <a:extLst>
              <a:ext uri="{FF2B5EF4-FFF2-40B4-BE49-F238E27FC236}">
                <a16:creationId xmlns:a16="http://schemas.microsoft.com/office/drawing/2014/main" id="{D3D30096-01CA-41EE-8608-656EBE387A11}"/>
              </a:ext>
            </a:extLst>
          </p:cNvPr>
          <p:cNvSpPr>
            <a:spLocks noChangeArrowheads="1"/>
          </p:cNvSpPr>
          <p:nvPr/>
        </p:nvSpPr>
        <p:spPr bwMode="auto">
          <a:xfrm>
            <a:off x="-22163" y="117197"/>
            <a:ext cx="4461979"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38" name="Text Box 4">
            <a:extLst>
              <a:ext uri="{FF2B5EF4-FFF2-40B4-BE49-F238E27FC236}">
                <a16:creationId xmlns:a16="http://schemas.microsoft.com/office/drawing/2014/main" id="{809EDD05-49E3-4880-9C3B-A2D298CE63AC}"/>
              </a:ext>
            </a:extLst>
          </p:cNvPr>
          <p:cNvSpPr txBox="1">
            <a:spLocks noChangeArrowheads="1"/>
          </p:cNvSpPr>
          <p:nvPr/>
        </p:nvSpPr>
        <p:spPr bwMode="auto">
          <a:xfrm>
            <a:off x="21261" y="196696"/>
            <a:ext cx="4346547"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學唱</a:t>
            </a:r>
            <a:r>
              <a:rPr lang="en-US" altLang="zh-TW" sz="2800" i="1" dirty="0" err="1">
                <a:solidFill>
                  <a:srgbClr val="FF6600"/>
                </a:solidFill>
                <a:latin typeface="+mj-lt"/>
                <a:ea typeface="標楷體" pitchFamily="65" charset="-120"/>
              </a:rPr>
              <a:t>Blowin</a:t>
            </a:r>
            <a:r>
              <a:rPr lang="en-US" altLang="zh-TW" sz="2800" i="1" dirty="0">
                <a:solidFill>
                  <a:srgbClr val="FF6600"/>
                </a:solidFill>
                <a:latin typeface="+mj-lt"/>
                <a:ea typeface="標楷體" pitchFamily="65" charset="-120"/>
              </a:rPr>
              <a:t>’ in the Wind</a:t>
            </a:r>
          </a:p>
        </p:txBody>
      </p:sp>
      <p:pic>
        <p:nvPicPr>
          <p:cNvPr id="6" name="圖片 5" descr="一張含有 布偶, 玩具 的圖片&#10;&#10;自動產生的描述">
            <a:extLst>
              <a:ext uri="{FF2B5EF4-FFF2-40B4-BE49-F238E27FC236}">
                <a16:creationId xmlns:a16="http://schemas.microsoft.com/office/drawing/2014/main" id="{739A902F-0228-4583-9B3F-E5E0AABD5570}"/>
              </a:ext>
            </a:extLst>
          </p:cNvPr>
          <p:cNvPicPr>
            <a:picLocks noChangeAspect="1"/>
          </p:cNvPicPr>
          <p:nvPr/>
        </p:nvPicPr>
        <p:blipFill rotWithShape="1">
          <a:blip r:embed="rId5">
            <a:extLst>
              <a:ext uri="{28A0092B-C50C-407E-A947-70E740481C1C}">
                <a14:useLocalDpi xmlns:a14="http://schemas.microsoft.com/office/drawing/2010/main" val="0"/>
              </a:ext>
            </a:extLst>
          </a:blip>
          <a:srcRect r="60862"/>
          <a:stretch/>
        </p:blipFill>
        <p:spPr>
          <a:xfrm>
            <a:off x="7438222" y="2974311"/>
            <a:ext cx="3168352" cy="3850970"/>
          </a:xfrm>
          <a:prstGeom prst="rect">
            <a:avLst/>
          </a:prstGeom>
        </p:spPr>
      </p:pic>
      <p:sp>
        <p:nvSpPr>
          <p:cNvPr id="19" name="Speech Bubble: Rectangle with Corners Rounded 31">
            <a:extLst>
              <a:ext uri="{FF2B5EF4-FFF2-40B4-BE49-F238E27FC236}">
                <a16:creationId xmlns:a16="http://schemas.microsoft.com/office/drawing/2014/main" id="{90DB62E3-3EF4-4481-AE83-95A629F26BB5}"/>
              </a:ext>
            </a:extLst>
          </p:cNvPr>
          <p:cNvSpPr/>
          <p:nvPr/>
        </p:nvSpPr>
        <p:spPr bwMode="auto">
          <a:xfrm>
            <a:off x="348434" y="3701924"/>
            <a:ext cx="7200800" cy="1732745"/>
          </a:xfrm>
          <a:prstGeom prst="wedgeRoundRectCallout">
            <a:avLst>
              <a:gd name="adj1" fmla="val 58136"/>
              <a:gd name="adj2" fmla="val -34813"/>
              <a:gd name="adj3" fmla="val 16667"/>
            </a:avLst>
          </a:prstGeom>
          <a:solidFill>
            <a:srgbClr val="FFE7E8"/>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先視唱歌曲第一、二行及第七、八行的唱名，再學唱全曲歌詞。你也可以跟着電子課本中的卡拉</a:t>
            </a:r>
            <a:r>
              <a:rPr lang="en-GB" altLang="zh-TW" sz="32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OK</a:t>
            </a:r>
            <a:r>
              <a:rPr lang="zh-TW" altLang="en-US" sz="3200" dirty="0">
                <a:solidFill>
                  <a:srgbClr val="002060"/>
                </a:solidFill>
                <a:latin typeface="標楷體" panose="03000509000000000000" pitchFamily="65" charset="-120"/>
                <a:ea typeface="標楷體" panose="03000509000000000000" pitchFamily="65" charset="-120"/>
              </a:rPr>
              <a:t>學唱全曲。</a:t>
            </a:r>
            <a:endParaRPr lang="en-US" altLang="zh-TW" sz="3200" dirty="0">
              <a:solidFill>
                <a:srgbClr val="002060"/>
              </a:solidFill>
              <a:latin typeface="標楷體" panose="03000509000000000000" pitchFamily="65" charset="-120"/>
              <a:ea typeface="標楷體" panose="03000509000000000000" pitchFamily="65" charset="-120"/>
            </a:endParaRPr>
          </a:p>
        </p:txBody>
      </p:sp>
      <p:pic>
        <p:nvPicPr>
          <p:cNvPr id="21" name="圖片 2">
            <a:extLst>
              <a:ext uri="{FF2B5EF4-FFF2-40B4-BE49-F238E27FC236}">
                <a16:creationId xmlns:a16="http://schemas.microsoft.com/office/drawing/2014/main" id="{156B433A-91F1-40DE-A265-9E153501821E}"/>
              </a:ext>
            </a:extLst>
          </p:cNvPr>
          <p:cNvPicPr>
            <a:picLocks noChangeAspect="1"/>
          </p:cNvPicPr>
          <p:nvPr/>
        </p:nvPicPr>
        <p:blipFill>
          <a:blip r:embed="rId6"/>
          <a:stretch>
            <a:fillRect/>
          </a:stretch>
        </p:blipFill>
        <p:spPr>
          <a:xfrm>
            <a:off x="11195394" y="-47705"/>
            <a:ext cx="994106" cy="6873875"/>
          </a:xfrm>
          <a:prstGeom prst="rect">
            <a:avLst/>
          </a:prstGeom>
        </p:spPr>
      </p:pic>
      <p:sp>
        <p:nvSpPr>
          <p:cNvPr id="22" name="Speech Bubble: Rectangle with Corners Rounded 31">
            <a:extLst>
              <a:ext uri="{FF2B5EF4-FFF2-40B4-BE49-F238E27FC236}">
                <a16:creationId xmlns:a16="http://schemas.microsoft.com/office/drawing/2014/main" id="{B9FC49CE-A9B9-4726-95E5-BFB405D1EDCB}"/>
              </a:ext>
            </a:extLst>
          </p:cNvPr>
          <p:cNvSpPr/>
          <p:nvPr/>
        </p:nvSpPr>
        <p:spPr bwMode="auto">
          <a:xfrm>
            <a:off x="609600" y="1042197"/>
            <a:ext cx="8119575" cy="582722"/>
          </a:xfrm>
          <a:prstGeom prst="wedgeRoundRectCallout">
            <a:avLst>
              <a:gd name="adj1" fmla="val 52854"/>
              <a:gd name="adj2" fmla="val -75764"/>
              <a:gd name="adj3" fmla="val 16667"/>
            </a:avLst>
          </a:prstGeom>
          <a:solidFill>
            <a:schemeClr val="bg1"/>
          </a:solidFill>
          <a:ln w="28575"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400" dirty="0">
                <a:solidFill>
                  <a:srgbClr val="0070C0"/>
                </a:solidFill>
                <a:latin typeface="標楷體" panose="03000509000000000000" pitchFamily="65" charset="-120"/>
                <a:ea typeface="標楷體" panose="03000509000000000000" pitchFamily="65" charset="-120"/>
              </a:rPr>
              <a:t>因版權問題，請在電子課本中開啟歌曲錄音檔及卡拉</a:t>
            </a:r>
            <a:r>
              <a:rPr lang="en-GB" altLang="zh-TW"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OK</a:t>
            </a:r>
            <a:r>
              <a:rPr lang="zh-TW" altLang="en-US" sz="2400" dirty="0">
                <a:solidFill>
                  <a:srgbClr val="0070C0"/>
                </a:solidFill>
                <a:latin typeface="標楷體" panose="03000509000000000000" pitchFamily="65" charset="-120"/>
                <a:ea typeface="標楷體" panose="03000509000000000000" pitchFamily="65" charset="-120"/>
              </a:rPr>
              <a:t>。</a:t>
            </a:r>
            <a:endParaRPr lang="en-US" altLang="zh-TW" sz="2400" dirty="0">
              <a:solidFill>
                <a:srgbClr val="0070C0"/>
              </a:solidFill>
              <a:latin typeface="標楷體" panose="03000509000000000000" pitchFamily="65" charset="-120"/>
              <a:ea typeface="標楷體" panose="03000509000000000000" pitchFamily="65" charset="-120"/>
            </a:endParaRPr>
          </a:p>
        </p:txBody>
      </p:sp>
      <p:pic>
        <p:nvPicPr>
          <p:cNvPr id="23" name="圖片 33">
            <a:extLst>
              <a:ext uri="{FF2B5EF4-FFF2-40B4-BE49-F238E27FC236}">
                <a16:creationId xmlns:a16="http://schemas.microsoft.com/office/drawing/2014/main" id="{ACCE173A-010A-42DC-B373-58148F62DF0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3726" y1="79899" x2="43726" y2="79899"/>
                        <a14:foregroundMark x1="42586" y1="77889" x2="42586" y2="77889"/>
                        <a14:foregroundMark x1="47529" y1="78392" x2="46768" y2="78392"/>
                      </a14:backgroundRemoval>
                    </a14:imgEffect>
                  </a14:imgLayer>
                </a14:imgProps>
              </a:ext>
              <a:ext uri="{28A0092B-C50C-407E-A947-70E740481C1C}">
                <a14:useLocalDpi xmlns:a14="http://schemas.microsoft.com/office/drawing/2010/main" val="0"/>
              </a:ext>
            </a:extLst>
          </a:blip>
          <a:stretch>
            <a:fillRect/>
          </a:stretch>
        </p:blipFill>
        <p:spPr>
          <a:xfrm flipH="1">
            <a:off x="8613411" y="261503"/>
            <a:ext cx="2116634" cy="1601560"/>
          </a:xfrm>
          <a:prstGeom prst="rect">
            <a:avLst/>
          </a:prstGeom>
          <a:ln>
            <a:noFill/>
          </a:ln>
          <a:effectLst>
            <a:outerShdw blurRad="292100" dist="139700" dir="2700000" algn="tl" rotWithShape="0">
              <a:srgbClr val="333333">
                <a:alpha val="65000"/>
              </a:srgbClr>
            </a:outerShdw>
          </a:effectLst>
        </p:spPr>
      </p:pic>
      <p:grpSp>
        <p:nvGrpSpPr>
          <p:cNvPr id="24" name="群組 3">
            <a:extLst>
              <a:ext uri="{FF2B5EF4-FFF2-40B4-BE49-F238E27FC236}">
                <a16:creationId xmlns:a16="http://schemas.microsoft.com/office/drawing/2014/main" id="{8F8380E4-3F57-4944-92E2-8CD9936DCB88}"/>
              </a:ext>
            </a:extLst>
          </p:cNvPr>
          <p:cNvGrpSpPr/>
          <p:nvPr/>
        </p:nvGrpSpPr>
        <p:grpSpPr>
          <a:xfrm>
            <a:off x="2320139" y="1449316"/>
            <a:ext cx="5904656" cy="2252608"/>
            <a:chOff x="1491432" y="1268760"/>
            <a:chExt cx="8481694" cy="2916352"/>
          </a:xfrm>
        </p:grpSpPr>
        <p:sp>
          <p:nvSpPr>
            <p:cNvPr id="25" name="橢圓 1">
              <a:extLst>
                <a:ext uri="{FF2B5EF4-FFF2-40B4-BE49-F238E27FC236}">
                  <a16:creationId xmlns:a16="http://schemas.microsoft.com/office/drawing/2014/main" id="{56B9B448-0658-46AC-A31D-4D11E015324C}"/>
                </a:ext>
              </a:extLst>
            </p:cNvPr>
            <p:cNvSpPr/>
            <p:nvPr/>
          </p:nvSpPr>
          <p:spPr bwMode="auto">
            <a:xfrm>
              <a:off x="1491432" y="1268760"/>
              <a:ext cx="8481694" cy="2916352"/>
            </a:xfrm>
            <a:prstGeom prst="ellipse">
              <a:avLst/>
            </a:prstGeom>
            <a:solidFill>
              <a:schemeClr val="bg1"/>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26" name="圖片 8" descr="一張含有 文字 的圖片&#10;&#10;自動產生的描述">
              <a:extLst>
                <a:ext uri="{FF2B5EF4-FFF2-40B4-BE49-F238E27FC236}">
                  <a16:creationId xmlns:a16="http://schemas.microsoft.com/office/drawing/2014/main" id="{521A3D2E-A0D4-4300-87F4-FF8F67828A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8874" y="1403085"/>
              <a:ext cx="6851951" cy="2102040"/>
            </a:xfrm>
            <a:prstGeom prst="rect">
              <a:avLst/>
            </a:prstGeom>
          </p:spPr>
        </p:pic>
      </p:grpSp>
    </p:spTree>
    <p:extLst>
      <p:ext uri="{BB962C8B-B14F-4D97-AF65-F5344CB8AC3E}">
        <p14:creationId xmlns:p14="http://schemas.microsoft.com/office/powerpoint/2010/main" val="39996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 y="0"/>
            <a:ext cx="12192001"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3271019" y="251631"/>
            <a:ext cx="811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請打開課本頁</a:t>
            </a:r>
            <a:r>
              <a:rPr lang="en-US" altLang="zh-TW" sz="2800" dirty="0">
                <a:solidFill>
                  <a:srgbClr val="0070C0"/>
                </a:solidFill>
                <a:latin typeface="+mn-lt"/>
                <a:ea typeface="標楷體" panose="03000509000000000000" pitchFamily="65" charset="-120"/>
                <a:cs typeface="Times New Roman" panose="02020603050405020304" pitchFamily="18" charset="0"/>
              </a:rPr>
              <a:t>52</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a:solidFill>
                  <a:srgbClr val="0070C0"/>
                </a:solidFill>
                <a:latin typeface="+mn-lt"/>
                <a:ea typeface="標楷體" panose="03000509000000000000" pitchFamily="65" charset="-120"/>
                <a:cs typeface="Times New Roman" panose="02020603050405020304" pitchFamily="18" charset="0"/>
              </a:rPr>
              <a:t>53</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p>
        </p:txBody>
      </p:sp>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587" y="192566"/>
            <a:ext cx="3069077"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85056" y="211465"/>
            <a:ext cx="2842592"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第</a:t>
            </a:r>
            <a:r>
              <a:rPr lang="en-US" altLang="zh-TW" sz="2800" dirty="0">
                <a:solidFill>
                  <a:srgbClr val="FF6600"/>
                </a:solidFill>
                <a:latin typeface="+mj-lt"/>
                <a:ea typeface="標楷體" pitchFamily="65" charset="-120"/>
              </a:rPr>
              <a:t>11</a:t>
            </a:r>
            <a:r>
              <a:rPr lang="zh-TW" altLang="en-US" sz="2800" dirty="0">
                <a:solidFill>
                  <a:srgbClr val="FF6600"/>
                </a:solidFill>
                <a:latin typeface="+mj-lt"/>
                <a:ea typeface="標楷體" pitchFamily="65" charset="-120"/>
              </a:rPr>
              <a:t>課頁</a:t>
            </a:r>
            <a:r>
              <a:rPr lang="en-US" altLang="zh-TW" sz="2800" dirty="0">
                <a:solidFill>
                  <a:srgbClr val="FF6600"/>
                </a:solidFill>
                <a:latin typeface="+mj-lt"/>
                <a:ea typeface="標楷體" pitchFamily="65" charset="-120"/>
              </a:rPr>
              <a:t>52</a:t>
            </a:r>
            <a:r>
              <a:rPr lang="zh-TW" altLang="en-US" sz="2800" dirty="0">
                <a:solidFill>
                  <a:srgbClr val="FF6600"/>
                </a:solidFill>
                <a:latin typeface="+mj-lt"/>
                <a:ea typeface="標楷體" pitchFamily="65" charset="-120"/>
              </a:rPr>
              <a:t>至</a:t>
            </a:r>
            <a:r>
              <a:rPr lang="en-US" altLang="zh-TW" sz="2800" dirty="0">
                <a:solidFill>
                  <a:srgbClr val="FF6600"/>
                </a:solidFill>
                <a:latin typeface="+mj-lt"/>
                <a:ea typeface="標楷體" pitchFamily="65" charset="-120"/>
              </a:rPr>
              <a:t>53</a:t>
            </a: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a:extLst>
              <a:ext uri="{FF2B5EF4-FFF2-40B4-BE49-F238E27FC236}">
                <a16:creationId xmlns:a16="http://schemas.microsoft.com/office/drawing/2014/main" id="{AE711E45-1866-4F4D-84DE-67DD9766F2D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a:extLst>
              <a:ext uri="{FF2B5EF4-FFF2-40B4-BE49-F238E27FC236}">
                <a16:creationId xmlns:a16="http://schemas.microsoft.com/office/drawing/2014/main" id="{CC542274-A9C6-4B83-8BDC-C6F6AE74C385}"/>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2" y="5911634"/>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11">
            <a:extLst>
              <a:ext uri="{FF2B5EF4-FFF2-40B4-BE49-F238E27FC236}">
                <a16:creationId xmlns:a16="http://schemas.microsoft.com/office/drawing/2014/main" id="{E0A26798-C020-448B-AD0A-22B73B8A35D6}"/>
              </a:ext>
            </a:extLst>
          </p:cNvPr>
          <p:cNvGrpSpPr/>
          <p:nvPr/>
        </p:nvGrpSpPr>
        <p:grpSpPr>
          <a:xfrm>
            <a:off x="1792800" y="962525"/>
            <a:ext cx="9216000" cy="5760000"/>
            <a:chOff x="1515299" y="962403"/>
            <a:chExt cx="9216000" cy="5760000"/>
          </a:xfrm>
        </p:grpSpPr>
        <p:pic>
          <p:nvPicPr>
            <p:cNvPr id="8" name="圖片 7" descr="一張含有 文字 的圖片&#10;&#10;自動產生的描述">
              <a:extLst>
                <a:ext uri="{FF2B5EF4-FFF2-40B4-BE49-F238E27FC236}">
                  <a16:creationId xmlns:a16="http://schemas.microsoft.com/office/drawing/2014/main" id="{E398AFAB-9A14-4172-A258-13F5C2DCF7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3299" y="962403"/>
              <a:ext cx="4608000" cy="5760000"/>
            </a:xfrm>
            <a:prstGeom prst="rect">
              <a:avLst/>
            </a:prstGeom>
            <a:ln>
              <a:solidFill>
                <a:schemeClr val="bg1">
                  <a:lumMod val="65000"/>
                </a:schemeClr>
              </a:solidFill>
            </a:ln>
          </p:spPr>
        </p:pic>
        <p:pic>
          <p:nvPicPr>
            <p:cNvPr id="11" name="圖片 10" descr="一張含有 文字 的圖片&#10;&#10;自動產生的描述">
              <a:extLst>
                <a:ext uri="{FF2B5EF4-FFF2-40B4-BE49-F238E27FC236}">
                  <a16:creationId xmlns:a16="http://schemas.microsoft.com/office/drawing/2014/main" id="{817E2B76-BCCC-4206-854A-7AC5DFA339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5299" y="962403"/>
              <a:ext cx="4608000" cy="5760000"/>
            </a:xfrm>
            <a:prstGeom prst="rect">
              <a:avLst/>
            </a:prstGeom>
            <a:ln>
              <a:solidFill>
                <a:schemeClr val="bg1">
                  <a:lumMod val="65000"/>
                </a:schemeClr>
              </a:solidFill>
            </a:ln>
          </p:spPr>
        </p:pic>
      </p:grpSp>
    </p:spTree>
    <p:extLst>
      <p:ext uri="{BB962C8B-B14F-4D97-AF65-F5344CB8AC3E}">
        <p14:creationId xmlns:p14="http://schemas.microsoft.com/office/powerpoint/2010/main" val="3562476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2163" y="-3294"/>
            <a:ext cx="12192001"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2163" y="117197"/>
            <a:ext cx="251776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21261" y="196696"/>
            <a:ext cx="2402331"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聆聽</a:t>
            </a:r>
            <a:r>
              <a:rPr lang="en-US" altLang="zh-TW" sz="2800" i="1" dirty="0">
                <a:solidFill>
                  <a:srgbClr val="FF6600"/>
                </a:solidFill>
                <a:latin typeface="+mj-lt"/>
                <a:ea typeface="標楷體" pitchFamily="65" charset="-120"/>
              </a:rPr>
              <a:t>Vincent</a:t>
            </a:r>
          </a:p>
        </p:txBody>
      </p:sp>
      <p:sp>
        <p:nvSpPr>
          <p:cNvPr id="16" name="Rectangle: Rounded Corners 1">
            <a:hlinkClick r:id="rId5"/>
            <a:extLst>
              <a:ext uri="{FF2B5EF4-FFF2-40B4-BE49-F238E27FC236}">
                <a16:creationId xmlns:a16="http://schemas.microsoft.com/office/drawing/2014/main" id="{7244E9CA-9982-428D-A2B9-3036F43422D2}"/>
              </a:ext>
            </a:extLst>
          </p:cNvPr>
          <p:cNvSpPr>
            <a:spLocks noChangeArrowheads="1"/>
          </p:cNvSpPr>
          <p:nvPr/>
        </p:nvSpPr>
        <p:spPr bwMode="auto">
          <a:xfrm>
            <a:off x="8743833" y="1311128"/>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9" name="Rectangle: Rounded Corners 1">
            <a:hlinkClick r:id="rId6" action="ppaction://hlinksldjump"/>
            <a:extLst>
              <a:ext uri="{FF2B5EF4-FFF2-40B4-BE49-F238E27FC236}">
                <a16:creationId xmlns:a16="http://schemas.microsoft.com/office/drawing/2014/main" id="{589BD1C2-1187-416D-91FA-1AF08AC56DC7}"/>
              </a:ext>
            </a:extLst>
          </p:cNvPr>
          <p:cNvSpPr>
            <a:spLocks noChangeArrowheads="1"/>
          </p:cNvSpPr>
          <p:nvPr/>
        </p:nvSpPr>
        <p:spPr bwMode="auto">
          <a:xfrm>
            <a:off x="8751436" y="1887602"/>
            <a:ext cx="1352946" cy="434677"/>
          </a:xfrm>
          <a:prstGeom prst="roundRect">
            <a:avLst>
              <a:gd name="adj" fmla="val 16667"/>
            </a:avLst>
          </a:prstGeom>
          <a:solidFill>
            <a:srgbClr val="7030A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參考資料</a:t>
            </a:r>
          </a:p>
        </p:txBody>
      </p:sp>
      <p:grpSp>
        <p:nvGrpSpPr>
          <p:cNvPr id="32" name="Group 31">
            <a:extLst>
              <a:ext uri="{FF2B5EF4-FFF2-40B4-BE49-F238E27FC236}">
                <a16:creationId xmlns:a16="http://schemas.microsoft.com/office/drawing/2014/main" id="{72A0F3EC-6D7D-483D-AB1F-72ABCA6D39DD}"/>
              </a:ext>
            </a:extLst>
          </p:cNvPr>
          <p:cNvGrpSpPr/>
          <p:nvPr/>
        </p:nvGrpSpPr>
        <p:grpSpPr>
          <a:xfrm>
            <a:off x="1152494" y="1092454"/>
            <a:ext cx="7326572" cy="1466409"/>
            <a:chOff x="1564072" y="1107248"/>
            <a:chExt cx="7326572" cy="1466409"/>
          </a:xfrm>
        </p:grpSpPr>
        <p:pic>
          <p:nvPicPr>
            <p:cNvPr id="33" name="Picture 32" descr="A picture containing outdoor, sunset, nature, night sky&#10;&#10;Description automatically generated">
              <a:extLst>
                <a:ext uri="{FF2B5EF4-FFF2-40B4-BE49-F238E27FC236}">
                  <a16:creationId xmlns:a16="http://schemas.microsoft.com/office/drawing/2014/main" id="{40042B67-8A4C-4A5F-8316-5CF0C6707B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4072" y="1107248"/>
              <a:ext cx="7326572" cy="1466409"/>
            </a:xfrm>
            <a:prstGeom prst="ellipse">
              <a:avLst/>
            </a:prstGeom>
            <a:ln>
              <a:noFill/>
            </a:ln>
            <a:effectLst>
              <a:softEdge rad="112500"/>
            </a:effectLst>
          </p:spPr>
        </p:pic>
        <p:sp>
          <p:nvSpPr>
            <p:cNvPr id="34" name="矩形 1">
              <a:extLst>
                <a:ext uri="{FF2B5EF4-FFF2-40B4-BE49-F238E27FC236}">
                  <a16:creationId xmlns:a16="http://schemas.microsoft.com/office/drawing/2014/main" id="{12AEC92C-9F1D-48B8-BDF8-627CFC536942}"/>
                </a:ext>
              </a:extLst>
            </p:cNvPr>
            <p:cNvSpPr>
              <a:spLocks noChangeArrowheads="1"/>
            </p:cNvSpPr>
            <p:nvPr/>
          </p:nvSpPr>
          <p:spPr bwMode="auto">
            <a:xfrm>
              <a:off x="3571447" y="1575702"/>
              <a:ext cx="1946413"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Vincent</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 name="矩形 1">
              <a:extLst>
                <a:ext uri="{FF2B5EF4-FFF2-40B4-BE49-F238E27FC236}">
                  <a16:creationId xmlns:a16="http://schemas.microsoft.com/office/drawing/2014/main" id="{730C80BE-0C7F-4E63-A473-E8B949061D88}"/>
                </a:ext>
              </a:extLst>
            </p:cNvPr>
            <p:cNvSpPr>
              <a:spLocks noChangeArrowheads="1"/>
            </p:cNvSpPr>
            <p:nvPr/>
          </p:nvSpPr>
          <p:spPr bwMode="auto">
            <a:xfrm>
              <a:off x="5812860" y="1648347"/>
              <a:ext cx="21783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GB" altLang="zh-TW"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Don McLean</a:t>
              </a:r>
              <a:endParaRPr kumimoji="1" lang="zh-TW" altLang="en-US"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39" name="Speech Bubble: Rectangle with Corners Rounded 31">
            <a:extLst>
              <a:ext uri="{FF2B5EF4-FFF2-40B4-BE49-F238E27FC236}">
                <a16:creationId xmlns:a16="http://schemas.microsoft.com/office/drawing/2014/main" id="{B75B56F8-A026-4405-8D78-8FA8F94D8A39}"/>
              </a:ext>
            </a:extLst>
          </p:cNvPr>
          <p:cNvSpPr/>
          <p:nvPr/>
        </p:nvSpPr>
        <p:spPr bwMode="auto">
          <a:xfrm>
            <a:off x="3927500" y="3158552"/>
            <a:ext cx="6653288" cy="1797034"/>
          </a:xfrm>
          <a:prstGeom prst="wedgeRoundRectCallout">
            <a:avLst>
              <a:gd name="adj1" fmla="val -64357"/>
              <a:gd name="adj2" fmla="val 22023"/>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hangingPunct="1"/>
            <a:r>
              <a:rPr lang="zh-TW" altLang="en-US"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這首歌曲是</a:t>
            </a:r>
            <a:r>
              <a:rPr lang="en-GB"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Don McLean</a:t>
            </a:r>
            <a:r>
              <a:rPr lang="zh-TW" altLang="en-US"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為了紀念名畫家</a:t>
            </a:r>
            <a:r>
              <a:rPr lang="en-GB"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Vincent van Gogh </a:t>
            </a:r>
            <a:r>
              <a:rPr lang="zh-TW" altLang="en-US"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而特別寫成的歌曲。先細心欣賞。</a:t>
            </a:r>
            <a:endParaRPr lang="en-US" altLang="zh-TW" sz="28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 name="Picture 39">
            <a:extLst>
              <a:ext uri="{FF2B5EF4-FFF2-40B4-BE49-F238E27FC236}">
                <a16:creationId xmlns:a16="http://schemas.microsoft.com/office/drawing/2014/main" id="{45226F85-36E9-4011-A881-221F7D30601E}"/>
              </a:ext>
            </a:extLst>
          </p:cNvPr>
          <p:cNvPicPr>
            <a:picLocks noChangeAspect="1"/>
          </p:cNvPicPr>
          <p:nvPr/>
        </p:nvPicPr>
        <p:blipFill>
          <a:blip r:embed="rId8">
            <a:clrChange>
              <a:clrFrom>
                <a:srgbClr val="FDFDFD"/>
              </a:clrFrom>
              <a:clrTo>
                <a:srgbClr val="FDFDFD">
                  <a:alpha val="0"/>
                </a:srgbClr>
              </a:clrTo>
            </a:clrChange>
          </a:blip>
          <a:stretch>
            <a:fillRect/>
          </a:stretch>
        </p:blipFill>
        <p:spPr>
          <a:xfrm>
            <a:off x="412201" y="3315162"/>
            <a:ext cx="2801164" cy="3600529"/>
          </a:xfrm>
          <a:prstGeom prst="rect">
            <a:avLst/>
          </a:prstGeom>
        </p:spPr>
      </p:pic>
      <p:pic>
        <p:nvPicPr>
          <p:cNvPr id="4" name="Picture 3" descr="Icon&#10;&#10;Description automatically generated with low confidence">
            <a:extLst>
              <a:ext uri="{FF2B5EF4-FFF2-40B4-BE49-F238E27FC236}">
                <a16:creationId xmlns:a16="http://schemas.microsoft.com/office/drawing/2014/main" id="{C93973F7-E99E-4D84-B4ED-9603BD2FE808}"/>
              </a:ext>
            </a:extLst>
          </p:cNvPr>
          <p:cNvPicPr>
            <a:picLocks noChangeAspect="1"/>
          </p:cNvPicPr>
          <p:nvPr/>
        </p:nvPicPr>
        <p:blipFill>
          <a:blip r:embed="rId9">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rot="15096283">
            <a:off x="9352682" y="4740364"/>
            <a:ext cx="2617377" cy="2102774"/>
          </a:xfrm>
          <a:prstGeom prst="rect">
            <a:avLst/>
          </a:prstGeom>
        </p:spPr>
      </p:pic>
      <p:pic>
        <p:nvPicPr>
          <p:cNvPr id="9" name="Picture 8">
            <a:extLst>
              <a:ext uri="{FF2B5EF4-FFF2-40B4-BE49-F238E27FC236}">
                <a16:creationId xmlns:a16="http://schemas.microsoft.com/office/drawing/2014/main" id="{38FA7710-4E0D-48DC-A26B-9FB7C730C85B}"/>
              </a:ext>
            </a:extLst>
          </p:cNvPr>
          <p:cNvPicPr>
            <a:picLocks noChangeAspect="1"/>
          </p:cNvPicPr>
          <p:nvPr/>
        </p:nvPicPr>
        <p:blipFill rotWithShape="1">
          <a:blip r:embed="rId10">
            <a:clrChange>
              <a:clrFrom>
                <a:srgbClr val="FFFEFD"/>
              </a:clrFrom>
              <a:clrTo>
                <a:srgbClr val="FFFEFD">
                  <a:alpha val="0"/>
                </a:srgbClr>
              </a:clrTo>
            </a:clrChange>
          </a:blip>
          <a:srcRect l="6804" t="10853" r="5224" b="27981"/>
          <a:stretch/>
        </p:blipFill>
        <p:spPr>
          <a:xfrm>
            <a:off x="7591977" y="5303703"/>
            <a:ext cx="2520008" cy="1363741"/>
          </a:xfrm>
          <a:prstGeom prst="rect">
            <a:avLst/>
          </a:prstGeom>
        </p:spPr>
      </p:pic>
    </p:spTree>
    <p:extLst>
      <p:ext uri="{BB962C8B-B14F-4D97-AF65-F5344CB8AC3E}">
        <p14:creationId xmlns:p14="http://schemas.microsoft.com/office/powerpoint/2010/main" val="2406154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1262" y="-14145"/>
            <a:ext cx="12192001"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86605" y="117197"/>
            <a:ext cx="2582205"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21261" y="196696"/>
            <a:ext cx="2402331"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歌曲比較</a:t>
            </a:r>
            <a:endParaRPr lang="en-US" altLang="zh-TW" sz="2800" i="1" dirty="0">
              <a:solidFill>
                <a:srgbClr val="FF6600"/>
              </a:solidFill>
              <a:latin typeface="+mj-lt"/>
              <a:ea typeface="標楷體" pitchFamily="65" charset="-120"/>
            </a:endParaRPr>
          </a:p>
        </p:txBody>
      </p:sp>
      <p:sp>
        <p:nvSpPr>
          <p:cNvPr id="17" name="矩形 1">
            <a:extLst>
              <a:ext uri="{FF2B5EF4-FFF2-40B4-BE49-F238E27FC236}">
                <a16:creationId xmlns:a16="http://schemas.microsoft.com/office/drawing/2014/main" id="{955B6382-BCF1-4F04-84D0-3F21DC9B63AF}"/>
              </a:ext>
            </a:extLst>
          </p:cNvPr>
          <p:cNvSpPr>
            <a:spLocks noChangeArrowheads="1"/>
          </p:cNvSpPr>
          <p:nvPr/>
        </p:nvSpPr>
        <p:spPr bwMode="auto">
          <a:xfrm>
            <a:off x="2568125" y="107957"/>
            <a:ext cx="885646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再次聆聽</a:t>
            </a:r>
            <a:r>
              <a:rPr lang="en-GB" altLang="zh-TW" sz="2800" i="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Vincent</a:t>
            </a:r>
            <a:r>
              <a:rPr lang="zh-TW" altLang="en-US" sz="2800" dirty="0">
                <a:solidFill>
                  <a:srgbClr val="0070C0"/>
                </a:solidFill>
                <a:latin typeface="標楷體" panose="03000509000000000000" pitchFamily="65" charset="-120"/>
                <a:ea typeface="標楷體" panose="03000509000000000000" pitchFamily="65" charset="-120"/>
              </a:rPr>
              <a:t>，從以下四方面比較它與</a:t>
            </a:r>
            <a:r>
              <a:rPr lang="en-US" altLang="zh-TW" sz="2800" i="1"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Blowin</a:t>
            </a:r>
            <a:r>
              <a:rPr lang="en-US" altLang="zh-TW" sz="2800" i="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in the Wind</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的異同</a:t>
            </a:r>
            <a:r>
              <a:rPr lang="en-US" altLang="zh-TW" sz="2800" i="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p>
        </p:txBody>
      </p:sp>
      <p:grpSp>
        <p:nvGrpSpPr>
          <p:cNvPr id="5" name="群組 4">
            <a:extLst>
              <a:ext uri="{FF2B5EF4-FFF2-40B4-BE49-F238E27FC236}">
                <a16:creationId xmlns:a16="http://schemas.microsoft.com/office/drawing/2014/main" id="{D78C78A4-6CC3-49DD-BF95-5FB12653E740}"/>
              </a:ext>
            </a:extLst>
          </p:cNvPr>
          <p:cNvGrpSpPr/>
          <p:nvPr/>
        </p:nvGrpSpPr>
        <p:grpSpPr>
          <a:xfrm>
            <a:off x="1031959" y="2810350"/>
            <a:ext cx="2783266" cy="1169089"/>
            <a:chOff x="957283" y="3637402"/>
            <a:chExt cx="2783266" cy="1169089"/>
          </a:xfrm>
        </p:grpSpPr>
        <p:pic>
          <p:nvPicPr>
            <p:cNvPr id="23" name="圖片 22">
              <a:extLst>
                <a:ext uri="{FF2B5EF4-FFF2-40B4-BE49-F238E27FC236}">
                  <a16:creationId xmlns:a16="http://schemas.microsoft.com/office/drawing/2014/main" id="{256046EE-AB84-4169-B4EC-C35EDB875B53}"/>
                </a:ext>
              </a:extLst>
            </p:cNvPr>
            <p:cNvPicPr>
              <a:picLocks noChangeAspect="1"/>
            </p:cNvPicPr>
            <p:nvPr/>
          </p:nvPicPr>
          <p:blipFill rotWithShape="1">
            <a:blip r:embed="rId5">
              <a:extLst>
                <a:ext uri="{28A0092B-C50C-407E-A947-70E740481C1C}">
                  <a14:useLocalDpi xmlns:a14="http://schemas.microsoft.com/office/drawing/2010/main" val="0"/>
                </a:ext>
              </a:extLst>
            </a:blip>
            <a:srcRect l="4892" t="4399" r="59863" b="58024"/>
            <a:stretch/>
          </p:blipFill>
          <p:spPr>
            <a:xfrm>
              <a:off x="957283" y="3637402"/>
              <a:ext cx="2767525" cy="1169089"/>
            </a:xfrm>
            <a:prstGeom prst="rect">
              <a:avLst/>
            </a:prstGeom>
          </p:spPr>
        </p:pic>
        <p:sp>
          <p:nvSpPr>
            <p:cNvPr id="26" name="矩形 1">
              <a:extLst>
                <a:ext uri="{FF2B5EF4-FFF2-40B4-BE49-F238E27FC236}">
                  <a16:creationId xmlns:a16="http://schemas.microsoft.com/office/drawing/2014/main" id="{5568CC88-15D6-4670-8E50-65CBCF92BFB8}"/>
                </a:ext>
              </a:extLst>
            </p:cNvPr>
            <p:cNvSpPr>
              <a:spLocks noChangeArrowheads="1"/>
            </p:cNvSpPr>
            <p:nvPr/>
          </p:nvSpPr>
          <p:spPr bwMode="auto">
            <a:xfrm>
              <a:off x="1487488" y="3936729"/>
              <a:ext cx="22530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dirty="0">
                  <a:solidFill>
                    <a:srgbClr val="663300"/>
                  </a:solidFill>
                  <a:latin typeface="標楷體" panose="03000509000000000000" pitchFamily="65" charset="-120"/>
                  <a:ea typeface="標楷體" panose="03000509000000000000" pitchFamily="65" charset="-120"/>
                </a:rPr>
                <a:t>歌曲內容</a:t>
              </a:r>
              <a:endParaRPr lang="zh-TW" altLang="zh-HK" dirty="0">
                <a:solidFill>
                  <a:srgbClr val="663300"/>
                </a:solidFill>
              </a:endParaRPr>
            </a:p>
          </p:txBody>
        </p:sp>
      </p:grpSp>
      <p:grpSp>
        <p:nvGrpSpPr>
          <p:cNvPr id="6" name="群組 5">
            <a:extLst>
              <a:ext uri="{FF2B5EF4-FFF2-40B4-BE49-F238E27FC236}">
                <a16:creationId xmlns:a16="http://schemas.microsoft.com/office/drawing/2014/main" id="{8D13A5D9-F14C-4454-A60C-EB69743F7C47}"/>
              </a:ext>
            </a:extLst>
          </p:cNvPr>
          <p:cNvGrpSpPr/>
          <p:nvPr/>
        </p:nvGrpSpPr>
        <p:grpSpPr>
          <a:xfrm>
            <a:off x="6073837" y="2867979"/>
            <a:ext cx="2358244" cy="1349508"/>
            <a:chOff x="6855556" y="3383052"/>
            <a:chExt cx="1944216" cy="1049145"/>
          </a:xfrm>
        </p:grpSpPr>
        <p:pic>
          <p:nvPicPr>
            <p:cNvPr id="22" name="圖片 21">
              <a:extLst>
                <a:ext uri="{FF2B5EF4-FFF2-40B4-BE49-F238E27FC236}">
                  <a16:creationId xmlns:a16="http://schemas.microsoft.com/office/drawing/2014/main" id="{8C3A1A3A-11E5-4663-8E56-ED42BF90A2D5}"/>
                </a:ext>
              </a:extLst>
            </p:cNvPr>
            <p:cNvPicPr>
              <a:picLocks noChangeAspect="1"/>
            </p:cNvPicPr>
            <p:nvPr/>
          </p:nvPicPr>
          <p:blipFill rotWithShape="1">
            <a:blip r:embed="rId5">
              <a:extLst>
                <a:ext uri="{28A0092B-C50C-407E-A947-70E740481C1C}">
                  <a14:useLocalDpi xmlns:a14="http://schemas.microsoft.com/office/drawing/2010/main" val="0"/>
                </a:ext>
              </a:extLst>
            </a:blip>
            <a:srcRect l="57149" t="7721" r="11130" b="53752"/>
            <a:stretch/>
          </p:blipFill>
          <p:spPr>
            <a:xfrm>
              <a:off x="6855556" y="3383052"/>
              <a:ext cx="1944216" cy="1049145"/>
            </a:xfrm>
            <a:prstGeom prst="rect">
              <a:avLst/>
            </a:prstGeom>
          </p:spPr>
        </p:pic>
        <p:sp>
          <p:nvSpPr>
            <p:cNvPr id="27" name="矩形 1">
              <a:extLst>
                <a:ext uri="{FF2B5EF4-FFF2-40B4-BE49-F238E27FC236}">
                  <a16:creationId xmlns:a16="http://schemas.microsoft.com/office/drawing/2014/main" id="{9B48650B-CD9A-437A-B30E-624D627254F2}"/>
                </a:ext>
              </a:extLst>
            </p:cNvPr>
            <p:cNvSpPr>
              <a:spLocks noChangeArrowheads="1"/>
            </p:cNvSpPr>
            <p:nvPr/>
          </p:nvSpPr>
          <p:spPr bwMode="auto">
            <a:xfrm>
              <a:off x="7331185" y="3587049"/>
              <a:ext cx="14145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dirty="0">
                  <a:solidFill>
                    <a:srgbClr val="663300"/>
                  </a:solidFill>
                  <a:latin typeface="標楷體" panose="03000509000000000000" pitchFamily="65" charset="-120"/>
                  <a:ea typeface="標楷體" panose="03000509000000000000" pitchFamily="65" charset="-120"/>
                </a:rPr>
                <a:t>氣氛</a:t>
              </a:r>
              <a:endParaRPr lang="zh-TW" altLang="zh-HK" dirty="0">
                <a:solidFill>
                  <a:srgbClr val="663300"/>
                </a:solidFill>
              </a:endParaRPr>
            </a:p>
          </p:txBody>
        </p:sp>
      </p:grpSp>
      <p:grpSp>
        <p:nvGrpSpPr>
          <p:cNvPr id="7" name="群組 6">
            <a:extLst>
              <a:ext uri="{FF2B5EF4-FFF2-40B4-BE49-F238E27FC236}">
                <a16:creationId xmlns:a16="http://schemas.microsoft.com/office/drawing/2014/main" id="{DCB64E85-BDBA-48A5-A187-1A32DC7CE019}"/>
              </a:ext>
            </a:extLst>
          </p:cNvPr>
          <p:cNvGrpSpPr/>
          <p:nvPr/>
        </p:nvGrpSpPr>
        <p:grpSpPr>
          <a:xfrm>
            <a:off x="2782558" y="3824843"/>
            <a:ext cx="3345630" cy="1501815"/>
            <a:chOff x="3864374" y="2808573"/>
            <a:chExt cx="3345630" cy="1501815"/>
          </a:xfrm>
        </p:grpSpPr>
        <p:pic>
          <p:nvPicPr>
            <p:cNvPr id="21" name="圖片 20">
              <a:extLst>
                <a:ext uri="{FF2B5EF4-FFF2-40B4-BE49-F238E27FC236}">
                  <a16:creationId xmlns:a16="http://schemas.microsoft.com/office/drawing/2014/main" id="{5BDA9FBC-6947-4661-B00E-651B55221D0E}"/>
                </a:ext>
              </a:extLst>
            </p:cNvPr>
            <p:cNvPicPr>
              <a:picLocks noChangeAspect="1"/>
            </p:cNvPicPr>
            <p:nvPr/>
          </p:nvPicPr>
          <p:blipFill rotWithShape="1">
            <a:blip r:embed="rId5">
              <a:extLst>
                <a:ext uri="{28A0092B-C50C-407E-A947-70E740481C1C}">
                  <a14:useLocalDpi xmlns:a14="http://schemas.microsoft.com/office/drawing/2010/main" val="0"/>
                </a:ext>
              </a:extLst>
            </a:blip>
            <a:srcRect l="6285" t="41767" r="52821" b="5932"/>
            <a:stretch/>
          </p:blipFill>
          <p:spPr>
            <a:xfrm>
              <a:off x="3864374" y="2808573"/>
              <a:ext cx="3345630" cy="1501815"/>
            </a:xfrm>
            <a:prstGeom prst="rect">
              <a:avLst/>
            </a:prstGeom>
          </p:spPr>
        </p:pic>
        <p:sp>
          <p:nvSpPr>
            <p:cNvPr id="30" name="矩形 1">
              <a:extLst>
                <a:ext uri="{FF2B5EF4-FFF2-40B4-BE49-F238E27FC236}">
                  <a16:creationId xmlns:a16="http://schemas.microsoft.com/office/drawing/2014/main" id="{1D0B01CB-9264-4213-BE52-C927FA25B449}"/>
                </a:ext>
              </a:extLst>
            </p:cNvPr>
            <p:cNvSpPr>
              <a:spLocks noChangeArrowheads="1"/>
            </p:cNvSpPr>
            <p:nvPr/>
          </p:nvSpPr>
          <p:spPr bwMode="auto">
            <a:xfrm>
              <a:off x="4388451" y="3342329"/>
              <a:ext cx="282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dirty="0">
                  <a:solidFill>
                    <a:srgbClr val="663300"/>
                  </a:solidFill>
                  <a:latin typeface="標楷體" panose="03000509000000000000" pitchFamily="65" charset="-120"/>
                  <a:ea typeface="標楷體" panose="03000509000000000000" pitchFamily="65" charset="-120"/>
                </a:rPr>
                <a:t>速度和力度</a:t>
              </a:r>
              <a:endParaRPr lang="zh-TW" altLang="zh-HK" dirty="0">
                <a:solidFill>
                  <a:srgbClr val="663300"/>
                </a:solidFill>
              </a:endParaRPr>
            </a:p>
          </p:txBody>
        </p:sp>
      </p:grpSp>
      <p:grpSp>
        <p:nvGrpSpPr>
          <p:cNvPr id="8" name="群組 7">
            <a:extLst>
              <a:ext uri="{FF2B5EF4-FFF2-40B4-BE49-F238E27FC236}">
                <a16:creationId xmlns:a16="http://schemas.microsoft.com/office/drawing/2014/main" id="{E4252D64-6E94-4E37-AF1B-4E90FE8DBE84}"/>
              </a:ext>
            </a:extLst>
          </p:cNvPr>
          <p:cNvGrpSpPr/>
          <p:nvPr/>
        </p:nvGrpSpPr>
        <p:grpSpPr>
          <a:xfrm>
            <a:off x="7878787" y="4081381"/>
            <a:ext cx="3346936" cy="1295774"/>
            <a:chOff x="8005694" y="5061902"/>
            <a:chExt cx="3346936" cy="1295774"/>
          </a:xfrm>
        </p:grpSpPr>
        <p:pic>
          <p:nvPicPr>
            <p:cNvPr id="3" name="圖片 2">
              <a:extLst>
                <a:ext uri="{FF2B5EF4-FFF2-40B4-BE49-F238E27FC236}">
                  <a16:creationId xmlns:a16="http://schemas.microsoft.com/office/drawing/2014/main" id="{81FD4AC7-C3A2-47A0-96EE-EB0FD4373107}"/>
                </a:ext>
              </a:extLst>
            </p:cNvPr>
            <p:cNvPicPr>
              <a:picLocks noChangeAspect="1"/>
            </p:cNvPicPr>
            <p:nvPr/>
          </p:nvPicPr>
          <p:blipFill rotWithShape="1">
            <a:blip r:embed="rId5">
              <a:extLst>
                <a:ext uri="{28A0092B-C50C-407E-A947-70E740481C1C}">
                  <a14:useLocalDpi xmlns:a14="http://schemas.microsoft.com/office/drawing/2010/main" val="0"/>
                </a:ext>
              </a:extLst>
            </a:blip>
            <a:srcRect l="55219" t="46759" r="7187" b="6176"/>
            <a:stretch/>
          </p:blipFill>
          <p:spPr>
            <a:xfrm>
              <a:off x="8005694" y="5061902"/>
              <a:ext cx="3346936" cy="1295774"/>
            </a:xfrm>
            <a:prstGeom prst="rect">
              <a:avLst/>
            </a:prstGeom>
          </p:spPr>
        </p:pic>
        <p:sp>
          <p:nvSpPr>
            <p:cNvPr id="31" name="矩形 1">
              <a:extLst>
                <a:ext uri="{FF2B5EF4-FFF2-40B4-BE49-F238E27FC236}">
                  <a16:creationId xmlns:a16="http://schemas.microsoft.com/office/drawing/2014/main" id="{B05C2E6E-B780-4E77-A000-E011F3DA8BC4}"/>
                </a:ext>
              </a:extLst>
            </p:cNvPr>
            <p:cNvSpPr>
              <a:spLocks noChangeArrowheads="1"/>
            </p:cNvSpPr>
            <p:nvPr/>
          </p:nvSpPr>
          <p:spPr bwMode="auto">
            <a:xfrm>
              <a:off x="8635792" y="5388639"/>
              <a:ext cx="2086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dirty="0">
                  <a:solidFill>
                    <a:srgbClr val="663300"/>
                  </a:solidFill>
                  <a:latin typeface="標楷體" panose="03000509000000000000" pitchFamily="65" charset="-120"/>
                  <a:ea typeface="標楷體" panose="03000509000000000000" pitchFamily="65" charset="-120"/>
                </a:rPr>
                <a:t>伴奏樂器</a:t>
              </a:r>
              <a:endParaRPr lang="zh-TW" altLang="zh-HK" dirty="0">
                <a:solidFill>
                  <a:srgbClr val="663300"/>
                </a:solidFill>
              </a:endParaRPr>
            </a:p>
          </p:txBody>
        </p:sp>
      </p:grpSp>
      <p:grpSp>
        <p:nvGrpSpPr>
          <p:cNvPr id="25" name="群組 7">
            <a:extLst>
              <a:ext uri="{FF2B5EF4-FFF2-40B4-BE49-F238E27FC236}">
                <a16:creationId xmlns:a16="http://schemas.microsoft.com/office/drawing/2014/main" id="{5D8F69EB-75BD-41E7-9790-AD2CEC541052}"/>
              </a:ext>
            </a:extLst>
          </p:cNvPr>
          <p:cNvGrpSpPr/>
          <p:nvPr/>
        </p:nvGrpSpPr>
        <p:grpSpPr>
          <a:xfrm>
            <a:off x="2927648" y="5715001"/>
            <a:ext cx="9506123" cy="1142999"/>
            <a:chOff x="1918469" y="5166970"/>
            <a:chExt cx="8435249" cy="1061097"/>
          </a:xfrm>
        </p:grpSpPr>
        <p:pic>
          <p:nvPicPr>
            <p:cNvPr id="28" name="圖片 35" descr="一張含有 桌 的圖片&#10;&#10;自動產生的描述">
              <a:extLst>
                <a:ext uri="{FF2B5EF4-FFF2-40B4-BE49-F238E27FC236}">
                  <a16:creationId xmlns:a16="http://schemas.microsoft.com/office/drawing/2014/main" id="{5FBF17CF-BBE3-4E68-8AB3-C541170DFAD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8313" b="99938" l="3672" r="79063">
                          <a14:foregroundMark x1="9766" y1="96750" x2="6797" y2="99938"/>
                          <a14:foregroundMark x1="8125" y1="97313" x2="3672" y2="99875"/>
                          <a14:foregroundMark x1="27891" y1="93625" x2="27656" y2="93938"/>
                          <a14:foregroundMark x1="18281" y1="95750" x2="17578" y2="97250"/>
                          <a14:foregroundMark x1="38359" y1="95563" x2="36094" y2="97625"/>
                          <a14:foregroundMark x1="47891" y1="95313" x2="47188" y2="97375"/>
                          <a14:foregroundMark x1="57837" y1="96314" x2="55781" y2="97375"/>
                          <a14:foregroundMark x1="63125" y1="93625" x2="60547" y2="93313"/>
                          <a14:foregroundMark x1="73828" y1="92000" x2="73828" y2="92000"/>
                          <a14:foregroundMark x1="73672" y1="91000" x2="73672" y2="90750"/>
                          <a14:foregroundMark x1="74766" y1="90625" x2="74688" y2="90750"/>
                          <a14:foregroundMark x1="73906" y1="92688" x2="73840" y2="93086"/>
                          <a14:foregroundMark x1="58281" y1="92500" x2="58281" y2="92813"/>
                          <a14:foregroundMark x1="64063" y1="99313" x2="67734" y2="99313"/>
                          <a14:foregroundMark x1="79063" y1="98875" x2="77500" y2="99938"/>
                          <a14:backgroundMark x1="6641" y1="92375" x2="13203" y2="96375"/>
                          <a14:backgroundMark x1="13203" y1="96375" x2="13906" y2="98000"/>
                          <a14:backgroundMark x1="21797" y1="93563" x2="26797" y2="98500"/>
                          <a14:backgroundMark x1="31094" y1="97750" x2="27422" y2="99938"/>
                          <a14:backgroundMark x1="34297" y1="94188" x2="32031" y2="99000"/>
                          <a14:backgroundMark x1="42578" y1="92750" x2="43359" y2="99188"/>
                          <a14:backgroundMark x1="53438" y1="93938" x2="53203" y2="99500"/>
                          <a14:backgroundMark x1="61016" y1="95375" x2="61016" y2="99313"/>
                          <a14:backgroundMark x1="61016" y1="99313" x2="61016" y2="99313"/>
                          <a14:backgroundMark x1="74141" y1="95875" x2="73203" y2="97875"/>
                          <a14:backgroundMark x1="72109" y1="93125" x2="70547" y2="94188"/>
                          <a14:backgroundMark x1="71328" y1="93625" x2="70313" y2="93875"/>
                          <a14:backgroundMark x1="63203" y1="94563" x2="62109" y2="96063"/>
                          <a14:backgroundMark x1="73672" y1="93063" x2="73203" y2="95188"/>
                          <a14:backgroundMark x1="60781" y1="95563" x2="52734" y2="93813"/>
                        </a14:backgroundRemoval>
                      </a14:imgEffect>
                    </a14:imgLayer>
                  </a14:imgProps>
                </a:ext>
                <a:ext uri="{28A0092B-C50C-407E-A947-70E740481C1C}">
                  <a14:useLocalDpi xmlns:a14="http://schemas.microsoft.com/office/drawing/2010/main" val="0"/>
                </a:ext>
              </a:extLst>
            </a:blip>
            <a:srcRect t="87068" r="12383"/>
            <a:stretch/>
          </p:blipFill>
          <p:spPr>
            <a:xfrm>
              <a:off x="4602155" y="5166970"/>
              <a:ext cx="5751563" cy="1061097"/>
            </a:xfrm>
            <a:prstGeom prst="rect">
              <a:avLst/>
            </a:prstGeom>
            <a:ln>
              <a:noFill/>
            </a:ln>
            <a:effectLst>
              <a:outerShdw blurRad="292100" dist="139700" dir="2700000" algn="tl" rotWithShape="0">
                <a:srgbClr val="333333">
                  <a:alpha val="65000"/>
                </a:srgbClr>
              </a:outerShdw>
            </a:effectLst>
          </p:spPr>
        </p:pic>
        <p:pic>
          <p:nvPicPr>
            <p:cNvPr id="29" name="圖片 36" descr="一張含有 文字 的圖片&#10;&#10;自動產生的描述">
              <a:extLst>
                <a:ext uri="{FF2B5EF4-FFF2-40B4-BE49-F238E27FC236}">
                  <a16:creationId xmlns:a16="http://schemas.microsoft.com/office/drawing/2014/main" id="{47273B6F-9BFA-4408-898D-A48D06B1473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0500" b="99938" l="69219" r="98516">
                          <a14:foregroundMark x1="76406" y1="94625" x2="73359" y2="96563"/>
                          <a14:foregroundMark x1="73359" y1="96563" x2="77266" y2="98125"/>
                          <a14:foregroundMark x1="77266" y1="98125" x2="77969" y2="98125"/>
                          <a14:foregroundMark x1="79297" y1="96000" x2="74609" y2="97438"/>
                          <a14:foregroundMark x1="74609" y1="97438" x2="72578" y2="98563"/>
                          <a14:foregroundMark x1="81875" y1="93625" x2="74453" y2="98188"/>
                          <a14:foregroundMark x1="79063" y1="93313" x2="77109" y2="96000"/>
                          <a14:foregroundMark x1="77109" y1="96000" x2="77109" y2="96000"/>
                          <a14:foregroundMark x1="79375" y1="90500" x2="78359" y2="92000"/>
                          <a14:foregroundMark x1="70703" y1="98938" x2="74297" y2="98625"/>
                          <a14:foregroundMark x1="74297" y1="98625" x2="78672" y2="98625"/>
                          <a14:foregroundMark x1="79219" y1="95938" x2="77344" y2="98563"/>
                          <a14:foregroundMark x1="77344" y1="98563" x2="77344" y2="98688"/>
                          <a14:foregroundMark x1="69219" y1="97125" x2="70469" y2="99938"/>
                          <a14:foregroundMark x1="95859" y1="93688" x2="91484" y2="97438"/>
                          <a14:foregroundMark x1="96641" y1="94938" x2="92266" y2="96063"/>
                          <a14:foregroundMark x1="94297" y1="94188" x2="91484" y2="96000"/>
                          <a14:foregroundMark x1="91484" y1="96000" x2="91484" y2="96188"/>
                          <a14:foregroundMark x1="98516" y1="93938" x2="97813" y2="95875"/>
                        </a14:backgroundRemoval>
                      </a14:imgEffect>
                    </a14:imgLayer>
                  </a14:imgProps>
                </a:ext>
                <a:ext uri="{28A0092B-C50C-407E-A947-70E740481C1C}">
                  <a14:useLocalDpi xmlns:a14="http://schemas.microsoft.com/office/drawing/2010/main" val="0"/>
                </a:ext>
              </a:extLst>
            </a:blip>
            <a:srcRect l="66766" t="89569"/>
            <a:stretch/>
          </p:blipFill>
          <p:spPr>
            <a:xfrm>
              <a:off x="1918469" y="5182332"/>
              <a:ext cx="2665363" cy="1045735"/>
            </a:xfrm>
            <a:prstGeom prst="rect">
              <a:avLst/>
            </a:prstGeom>
            <a:ln>
              <a:noFill/>
            </a:ln>
            <a:effectLst>
              <a:outerShdw blurRad="292100" dist="139700" dir="2700000" algn="tl" rotWithShape="0">
                <a:srgbClr val="333333">
                  <a:alpha val="65000"/>
                </a:srgbClr>
              </a:outerShdw>
            </a:effectLst>
          </p:spPr>
        </p:pic>
      </p:grpSp>
      <p:grpSp>
        <p:nvGrpSpPr>
          <p:cNvPr id="32" name="Group 31">
            <a:extLst>
              <a:ext uri="{FF2B5EF4-FFF2-40B4-BE49-F238E27FC236}">
                <a16:creationId xmlns:a16="http://schemas.microsoft.com/office/drawing/2014/main" id="{72A0F3EC-6D7D-483D-AB1F-72ABCA6D39DD}"/>
              </a:ext>
            </a:extLst>
          </p:cNvPr>
          <p:cNvGrpSpPr/>
          <p:nvPr/>
        </p:nvGrpSpPr>
        <p:grpSpPr>
          <a:xfrm>
            <a:off x="539412" y="1172870"/>
            <a:ext cx="5100802" cy="1466409"/>
            <a:chOff x="2175082" y="1106772"/>
            <a:chExt cx="7326572" cy="1466409"/>
          </a:xfrm>
        </p:grpSpPr>
        <p:pic>
          <p:nvPicPr>
            <p:cNvPr id="33" name="Picture 32" descr="A picture containing outdoor, sunset, nature, night sky&#10;&#10;Description automatically generated">
              <a:extLst>
                <a:ext uri="{FF2B5EF4-FFF2-40B4-BE49-F238E27FC236}">
                  <a16:creationId xmlns:a16="http://schemas.microsoft.com/office/drawing/2014/main" id="{40042B67-8A4C-4A5F-8316-5CF0C6707B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5082" y="1106772"/>
              <a:ext cx="7326572" cy="1466409"/>
            </a:xfrm>
            <a:prstGeom prst="ellipse">
              <a:avLst/>
            </a:prstGeom>
            <a:ln>
              <a:noFill/>
            </a:ln>
            <a:effectLst>
              <a:softEdge rad="112500"/>
            </a:effectLst>
          </p:spPr>
        </p:pic>
        <p:sp>
          <p:nvSpPr>
            <p:cNvPr id="34" name="矩形 1">
              <a:extLst>
                <a:ext uri="{FF2B5EF4-FFF2-40B4-BE49-F238E27FC236}">
                  <a16:creationId xmlns:a16="http://schemas.microsoft.com/office/drawing/2014/main" id="{12AEC92C-9F1D-48B8-BDF8-627CFC536942}"/>
                </a:ext>
              </a:extLst>
            </p:cNvPr>
            <p:cNvSpPr>
              <a:spLocks noChangeArrowheads="1"/>
            </p:cNvSpPr>
            <p:nvPr/>
          </p:nvSpPr>
          <p:spPr bwMode="auto">
            <a:xfrm>
              <a:off x="3866447" y="1604824"/>
              <a:ext cx="1946413"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Vincent</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6" name="Rectangle: Rounded Corners 1">
            <a:hlinkClick r:id="rId11"/>
            <a:extLst>
              <a:ext uri="{FF2B5EF4-FFF2-40B4-BE49-F238E27FC236}">
                <a16:creationId xmlns:a16="http://schemas.microsoft.com/office/drawing/2014/main" id="{7244E9CA-9982-428D-A2B9-3036F43422D2}"/>
              </a:ext>
            </a:extLst>
          </p:cNvPr>
          <p:cNvSpPr>
            <a:spLocks noChangeArrowheads="1"/>
          </p:cNvSpPr>
          <p:nvPr/>
        </p:nvSpPr>
        <p:spPr bwMode="auto">
          <a:xfrm>
            <a:off x="3484565" y="1716965"/>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37" name="Group 36">
            <a:extLst>
              <a:ext uri="{FF2B5EF4-FFF2-40B4-BE49-F238E27FC236}">
                <a16:creationId xmlns:a16="http://schemas.microsoft.com/office/drawing/2014/main" id="{5EF7FB93-F4E5-4A5E-91F4-5D68526C8608}"/>
              </a:ext>
            </a:extLst>
          </p:cNvPr>
          <p:cNvGrpSpPr/>
          <p:nvPr/>
        </p:nvGrpSpPr>
        <p:grpSpPr>
          <a:xfrm>
            <a:off x="6009396" y="1134690"/>
            <a:ext cx="5866723" cy="1466409"/>
            <a:chOff x="2470093" y="1219661"/>
            <a:chExt cx="7326572" cy="1466409"/>
          </a:xfrm>
        </p:grpSpPr>
        <p:pic>
          <p:nvPicPr>
            <p:cNvPr id="38" name="Picture 37" descr="A picture containing outdoor, sunset, nature, night sky&#10;&#10;Description automatically generated">
              <a:extLst>
                <a:ext uri="{FF2B5EF4-FFF2-40B4-BE49-F238E27FC236}">
                  <a16:creationId xmlns:a16="http://schemas.microsoft.com/office/drawing/2014/main" id="{6BC6D436-14B9-4F9F-A0FD-0927D5306C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0093" y="1219661"/>
              <a:ext cx="7326572" cy="1466409"/>
            </a:xfrm>
            <a:prstGeom prst="ellipse">
              <a:avLst/>
            </a:prstGeom>
            <a:ln>
              <a:noFill/>
            </a:ln>
            <a:effectLst>
              <a:softEdge rad="112500"/>
            </a:effectLst>
          </p:spPr>
        </p:pic>
        <p:sp>
          <p:nvSpPr>
            <p:cNvPr id="39" name="矩形 1">
              <a:extLst>
                <a:ext uri="{FF2B5EF4-FFF2-40B4-BE49-F238E27FC236}">
                  <a16:creationId xmlns:a16="http://schemas.microsoft.com/office/drawing/2014/main" id="{DE150115-27F7-475C-A12A-B34E642DC5FC}"/>
                </a:ext>
              </a:extLst>
            </p:cNvPr>
            <p:cNvSpPr>
              <a:spLocks noChangeArrowheads="1"/>
            </p:cNvSpPr>
            <p:nvPr/>
          </p:nvSpPr>
          <p:spPr bwMode="auto">
            <a:xfrm>
              <a:off x="3602935" y="1715106"/>
              <a:ext cx="4300464"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err="1">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Blowin</a:t>
              </a: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in the Wind</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36" name="Rectangle: Rounded Corners 1">
            <a:hlinkClick r:id="rId12"/>
            <a:extLst>
              <a:ext uri="{FF2B5EF4-FFF2-40B4-BE49-F238E27FC236}">
                <a16:creationId xmlns:a16="http://schemas.microsoft.com/office/drawing/2014/main" id="{3341F2F7-AAB4-4ACA-8448-7770ED8DC954}"/>
              </a:ext>
            </a:extLst>
          </p:cNvPr>
          <p:cNvSpPr>
            <a:spLocks noChangeArrowheads="1"/>
          </p:cNvSpPr>
          <p:nvPr/>
        </p:nvSpPr>
        <p:spPr bwMode="auto">
          <a:xfrm>
            <a:off x="10214248" y="1650555"/>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591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3116" y="0"/>
            <a:ext cx="12192001"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2163" y="117197"/>
            <a:ext cx="251776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21261" y="196696"/>
            <a:ext cx="2402331"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歌曲異同</a:t>
            </a:r>
            <a:endParaRPr lang="en-US" altLang="zh-TW" sz="2800" i="1" dirty="0">
              <a:solidFill>
                <a:srgbClr val="FF6600"/>
              </a:solidFill>
              <a:latin typeface="+mj-lt"/>
              <a:ea typeface="標楷體" pitchFamily="65" charset="-120"/>
            </a:endParaRPr>
          </a:p>
        </p:txBody>
      </p:sp>
      <p:sp>
        <p:nvSpPr>
          <p:cNvPr id="17" name="矩形 1">
            <a:extLst>
              <a:ext uri="{FF2B5EF4-FFF2-40B4-BE49-F238E27FC236}">
                <a16:creationId xmlns:a16="http://schemas.microsoft.com/office/drawing/2014/main" id="{955B6382-BCF1-4F04-84D0-3F21DC9B63AF}"/>
              </a:ext>
            </a:extLst>
          </p:cNvPr>
          <p:cNvSpPr>
            <a:spLocks noChangeArrowheads="1"/>
          </p:cNvSpPr>
          <p:nvPr/>
        </p:nvSpPr>
        <p:spPr bwMode="auto">
          <a:xfrm>
            <a:off x="2568124" y="178196"/>
            <a:ext cx="88564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現在看看兩首歌曲的異同。</a:t>
            </a:r>
            <a:endParaRPr lang="zh-TW" altLang="zh-HK" sz="2800" dirty="0"/>
          </a:p>
        </p:txBody>
      </p:sp>
      <p:grpSp>
        <p:nvGrpSpPr>
          <p:cNvPr id="25" name="群組 7">
            <a:extLst>
              <a:ext uri="{FF2B5EF4-FFF2-40B4-BE49-F238E27FC236}">
                <a16:creationId xmlns:a16="http://schemas.microsoft.com/office/drawing/2014/main" id="{5D8F69EB-75BD-41E7-9790-AD2CEC541052}"/>
              </a:ext>
            </a:extLst>
          </p:cNvPr>
          <p:cNvGrpSpPr/>
          <p:nvPr/>
        </p:nvGrpSpPr>
        <p:grpSpPr>
          <a:xfrm>
            <a:off x="2927648" y="5715001"/>
            <a:ext cx="9506123" cy="1142999"/>
            <a:chOff x="1918469" y="5166970"/>
            <a:chExt cx="8435249" cy="1061097"/>
          </a:xfrm>
        </p:grpSpPr>
        <p:pic>
          <p:nvPicPr>
            <p:cNvPr id="28" name="圖片 35" descr="一張含有 桌 的圖片&#10;&#10;自動產生的描述">
              <a:extLst>
                <a:ext uri="{FF2B5EF4-FFF2-40B4-BE49-F238E27FC236}">
                  <a16:creationId xmlns:a16="http://schemas.microsoft.com/office/drawing/2014/main" id="{5FBF17CF-BBE3-4E68-8AB3-C541170DFA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8313" b="99938" l="3672" r="79063">
                          <a14:foregroundMark x1="9766" y1="96750" x2="6797" y2="99938"/>
                          <a14:foregroundMark x1="8125" y1="97313" x2="3672" y2="99875"/>
                          <a14:foregroundMark x1="27891" y1="93625" x2="27656" y2="93938"/>
                          <a14:foregroundMark x1="18281" y1="95750" x2="17578" y2="97250"/>
                          <a14:foregroundMark x1="38359" y1="95563" x2="36094" y2="97625"/>
                          <a14:foregroundMark x1="47891" y1="95313" x2="47188" y2="97375"/>
                          <a14:foregroundMark x1="57837" y1="96314" x2="55781" y2="97375"/>
                          <a14:foregroundMark x1="63125" y1="93625" x2="60547" y2="93313"/>
                          <a14:foregroundMark x1="73828" y1="92000" x2="73828" y2="92000"/>
                          <a14:foregroundMark x1="73672" y1="91000" x2="73672" y2="90750"/>
                          <a14:foregroundMark x1="74766" y1="90625" x2="74688" y2="90750"/>
                          <a14:foregroundMark x1="73906" y1="92688" x2="73840" y2="93086"/>
                          <a14:foregroundMark x1="58281" y1="92500" x2="58281" y2="92813"/>
                          <a14:foregroundMark x1="64063" y1="99313" x2="67734" y2="99313"/>
                          <a14:foregroundMark x1="79063" y1="98875" x2="77500" y2="99938"/>
                          <a14:backgroundMark x1="6641" y1="92375" x2="13203" y2="96375"/>
                          <a14:backgroundMark x1="13203" y1="96375" x2="13906" y2="98000"/>
                          <a14:backgroundMark x1="21797" y1="93563" x2="26797" y2="98500"/>
                          <a14:backgroundMark x1="31094" y1="97750" x2="27422" y2="99938"/>
                          <a14:backgroundMark x1="34297" y1="94188" x2="32031" y2="99000"/>
                          <a14:backgroundMark x1="42578" y1="92750" x2="43359" y2="99188"/>
                          <a14:backgroundMark x1="53438" y1="93938" x2="53203" y2="99500"/>
                          <a14:backgroundMark x1="61016" y1="95375" x2="61016" y2="99313"/>
                          <a14:backgroundMark x1="61016" y1="99313" x2="61016" y2="99313"/>
                          <a14:backgroundMark x1="74141" y1="95875" x2="73203" y2="97875"/>
                          <a14:backgroundMark x1="72109" y1="93125" x2="70547" y2="94188"/>
                          <a14:backgroundMark x1="71328" y1="93625" x2="70313" y2="93875"/>
                          <a14:backgroundMark x1="63203" y1="94563" x2="62109" y2="96063"/>
                          <a14:backgroundMark x1="73672" y1="93063" x2="73203" y2="95188"/>
                          <a14:backgroundMark x1="60781" y1="95563" x2="52734" y2="93813"/>
                        </a14:backgroundRemoval>
                      </a14:imgEffect>
                    </a14:imgLayer>
                  </a14:imgProps>
                </a:ext>
                <a:ext uri="{28A0092B-C50C-407E-A947-70E740481C1C}">
                  <a14:useLocalDpi xmlns:a14="http://schemas.microsoft.com/office/drawing/2010/main" val="0"/>
                </a:ext>
              </a:extLst>
            </a:blip>
            <a:srcRect t="87068" r="12383"/>
            <a:stretch/>
          </p:blipFill>
          <p:spPr>
            <a:xfrm>
              <a:off x="4602155" y="5166970"/>
              <a:ext cx="5751563" cy="1061097"/>
            </a:xfrm>
            <a:prstGeom prst="rect">
              <a:avLst/>
            </a:prstGeom>
            <a:ln>
              <a:noFill/>
            </a:ln>
            <a:effectLst>
              <a:outerShdw blurRad="292100" dist="139700" dir="2700000" algn="tl" rotWithShape="0">
                <a:srgbClr val="333333">
                  <a:alpha val="65000"/>
                </a:srgbClr>
              </a:outerShdw>
            </a:effectLst>
          </p:spPr>
        </p:pic>
        <p:pic>
          <p:nvPicPr>
            <p:cNvPr id="29" name="圖片 36" descr="一張含有 文字 的圖片&#10;&#10;自動產生的描述">
              <a:extLst>
                <a:ext uri="{FF2B5EF4-FFF2-40B4-BE49-F238E27FC236}">
                  <a16:creationId xmlns:a16="http://schemas.microsoft.com/office/drawing/2014/main" id="{47273B6F-9BFA-4408-898D-A48D06B147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0500" b="99938" l="69219" r="98516">
                          <a14:foregroundMark x1="76406" y1="94625" x2="73359" y2="96563"/>
                          <a14:foregroundMark x1="73359" y1="96563" x2="77266" y2="98125"/>
                          <a14:foregroundMark x1="77266" y1="98125" x2="77969" y2="98125"/>
                          <a14:foregroundMark x1="79297" y1="96000" x2="74609" y2="97438"/>
                          <a14:foregroundMark x1="74609" y1="97438" x2="72578" y2="98563"/>
                          <a14:foregroundMark x1="81875" y1="93625" x2="74453" y2="98188"/>
                          <a14:foregroundMark x1="79063" y1="93313" x2="77109" y2="96000"/>
                          <a14:foregroundMark x1="77109" y1="96000" x2="77109" y2="96000"/>
                          <a14:foregroundMark x1="79375" y1="90500" x2="78359" y2="92000"/>
                          <a14:foregroundMark x1="70703" y1="98938" x2="74297" y2="98625"/>
                          <a14:foregroundMark x1="74297" y1="98625" x2="78672" y2="98625"/>
                          <a14:foregroundMark x1="79219" y1="95938" x2="77344" y2="98563"/>
                          <a14:foregroundMark x1="77344" y1="98563" x2="77344" y2="98688"/>
                          <a14:foregroundMark x1="69219" y1="97125" x2="70469" y2="99938"/>
                          <a14:foregroundMark x1="95859" y1="93688" x2="91484" y2="97438"/>
                          <a14:foregroundMark x1="96641" y1="94938" x2="92266" y2="96063"/>
                          <a14:foregroundMark x1="94297" y1="94188" x2="91484" y2="96000"/>
                          <a14:foregroundMark x1="91484" y1="96000" x2="91484" y2="96188"/>
                          <a14:foregroundMark x1="98516" y1="93938" x2="97813" y2="95875"/>
                        </a14:backgroundRemoval>
                      </a14:imgEffect>
                    </a14:imgLayer>
                  </a14:imgProps>
                </a:ext>
                <a:ext uri="{28A0092B-C50C-407E-A947-70E740481C1C}">
                  <a14:useLocalDpi xmlns:a14="http://schemas.microsoft.com/office/drawing/2010/main" val="0"/>
                </a:ext>
              </a:extLst>
            </a:blip>
            <a:srcRect l="66766" t="89569"/>
            <a:stretch/>
          </p:blipFill>
          <p:spPr>
            <a:xfrm>
              <a:off x="1918469" y="5182332"/>
              <a:ext cx="2665363" cy="1045735"/>
            </a:xfrm>
            <a:prstGeom prst="rect">
              <a:avLst/>
            </a:prstGeom>
            <a:ln>
              <a:noFill/>
            </a:ln>
            <a:effectLst>
              <a:outerShdw blurRad="292100" dist="139700" dir="2700000" algn="tl" rotWithShape="0">
                <a:srgbClr val="333333">
                  <a:alpha val="65000"/>
                </a:srgbClr>
              </a:outerShdw>
            </a:effectLst>
          </p:spPr>
        </p:pic>
      </p:grpSp>
      <p:graphicFrame>
        <p:nvGraphicFramePr>
          <p:cNvPr id="2" name="Table 3">
            <a:extLst>
              <a:ext uri="{FF2B5EF4-FFF2-40B4-BE49-F238E27FC236}">
                <a16:creationId xmlns:a16="http://schemas.microsoft.com/office/drawing/2014/main" id="{D408E8A4-3930-40DE-9EF8-B9469B14987C}"/>
              </a:ext>
            </a:extLst>
          </p:cNvPr>
          <p:cNvGraphicFramePr>
            <a:graphicFrameLocks noGrp="1"/>
          </p:cNvGraphicFramePr>
          <p:nvPr>
            <p:extLst>
              <p:ext uri="{D42A27DB-BD31-4B8C-83A1-F6EECF244321}">
                <p14:modId xmlns:p14="http://schemas.microsoft.com/office/powerpoint/2010/main" val="8409075"/>
              </p:ext>
            </p:extLst>
          </p:nvPr>
        </p:nvGraphicFramePr>
        <p:xfrm>
          <a:off x="1339586" y="1101695"/>
          <a:ext cx="9557208" cy="4431270"/>
        </p:xfrm>
        <a:graphic>
          <a:graphicData uri="http://schemas.openxmlformats.org/drawingml/2006/table">
            <a:tbl>
              <a:tblPr firstRow="1" bandRow="1">
                <a:tableStyleId>{5C22544A-7EE6-4342-B048-85BDC9FD1C3A}</a:tableStyleId>
              </a:tblPr>
              <a:tblGrid>
                <a:gridCol w="2080114">
                  <a:extLst>
                    <a:ext uri="{9D8B030D-6E8A-4147-A177-3AD203B41FA5}">
                      <a16:colId xmlns:a16="http://schemas.microsoft.com/office/drawing/2014/main" val="505099691"/>
                    </a:ext>
                  </a:extLst>
                </a:gridCol>
                <a:gridCol w="3672408">
                  <a:extLst>
                    <a:ext uri="{9D8B030D-6E8A-4147-A177-3AD203B41FA5}">
                      <a16:colId xmlns:a16="http://schemas.microsoft.com/office/drawing/2014/main" val="2923335376"/>
                    </a:ext>
                  </a:extLst>
                </a:gridCol>
                <a:gridCol w="3804686">
                  <a:extLst>
                    <a:ext uri="{9D8B030D-6E8A-4147-A177-3AD203B41FA5}">
                      <a16:colId xmlns:a16="http://schemas.microsoft.com/office/drawing/2014/main" val="3981135525"/>
                    </a:ext>
                  </a:extLst>
                </a:gridCol>
              </a:tblGrid>
              <a:tr h="886254">
                <a:tc>
                  <a:txBody>
                    <a:bodyPr/>
                    <a:lstStyle/>
                    <a:p>
                      <a:endParaRPr lang="en-GB" sz="2400" dirty="0"/>
                    </a:p>
                  </a:txBody>
                  <a:tcPr/>
                </a:tc>
                <a:tc>
                  <a:txBody>
                    <a:bodyPr/>
                    <a:lstStyle/>
                    <a:p>
                      <a:pPr algn="ctr"/>
                      <a:r>
                        <a:rPr lang="en-GB" sz="2400" i="1" dirty="0">
                          <a:solidFill>
                            <a:srgbClr val="7030A0"/>
                          </a:solidFill>
                          <a:latin typeface="Times New Roman" panose="02020603050405020304" pitchFamily="18" charset="0"/>
                          <a:cs typeface="Times New Roman" panose="02020603050405020304" pitchFamily="18" charset="0"/>
                        </a:rPr>
                        <a:t>Vincent</a:t>
                      </a:r>
                    </a:p>
                  </a:txBody>
                  <a:tcPr anchor="ctr"/>
                </a:tc>
                <a:tc>
                  <a:txBody>
                    <a:bodyPr/>
                    <a:lstStyle/>
                    <a:p>
                      <a:pPr algn="ctr"/>
                      <a:r>
                        <a:rPr lang="en-GB" sz="2400" i="1" dirty="0" err="1">
                          <a:solidFill>
                            <a:srgbClr val="008000"/>
                          </a:solidFill>
                          <a:latin typeface="Times New Roman" panose="02020603050405020304" pitchFamily="18" charset="0"/>
                          <a:cs typeface="Times New Roman" panose="02020603050405020304" pitchFamily="18" charset="0"/>
                        </a:rPr>
                        <a:t>Blowin</a:t>
                      </a:r>
                      <a:r>
                        <a:rPr lang="en-GB" sz="2400" i="1" dirty="0">
                          <a:solidFill>
                            <a:srgbClr val="008000"/>
                          </a:solidFill>
                          <a:latin typeface="Times New Roman" panose="02020603050405020304" pitchFamily="18" charset="0"/>
                          <a:cs typeface="Times New Roman" panose="02020603050405020304" pitchFamily="18" charset="0"/>
                        </a:rPr>
                        <a:t>’ in the Wind</a:t>
                      </a:r>
                    </a:p>
                  </a:txBody>
                  <a:tcPr anchor="ctr"/>
                </a:tc>
                <a:extLst>
                  <a:ext uri="{0D108BD9-81ED-4DB2-BD59-A6C34878D82A}">
                    <a16:rowId xmlns:a16="http://schemas.microsoft.com/office/drawing/2014/main" val="437161939"/>
                  </a:ext>
                </a:extLst>
              </a:tr>
              <a:tr h="886254">
                <a:tc>
                  <a:txBody>
                    <a:bodyPr/>
                    <a:lstStyle/>
                    <a:p>
                      <a:r>
                        <a:rPr lang="zh-TW" altLang="en-US" sz="2400" b="1" dirty="0">
                          <a:solidFill>
                            <a:srgbClr val="663300"/>
                          </a:solidFill>
                          <a:latin typeface="標楷體" panose="03000509000000000000" pitchFamily="65" charset="-120"/>
                          <a:ea typeface="標楷體" panose="03000509000000000000" pitchFamily="65" charset="-120"/>
                        </a:rPr>
                        <a:t>歌詞內容</a:t>
                      </a:r>
                      <a:endParaRPr lang="en-GB" sz="2400" b="1" dirty="0">
                        <a:solidFill>
                          <a:srgbClr val="663300"/>
                        </a:solidFill>
                        <a:latin typeface="標楷體" panose="03000509000000000000" pitchFamily="65" charset="-120"/>
                        <a:ea typeface="標楷體" panose="03000509000000000000" pitchFamily="65" charset="-120"/>
                      </a:endParaRPr>
                    </a:p>
                  </a:txBody>
                  <a:tcPr anchor="ctr"/>
                </a:tc>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1766125709"/>
                  </a:ext>
                </a:extLst>
              </a:tr>
              <a:tr h="886254">
                <a:tc>
                  <a:txBody>
                    <a:bodyPr/>
                    <a:lstStyle/>
                    <a:p>
                      <a:r>
                        <a:rPr lang="zh-TW" altLang="en-US" sz="2400" b="1" dirty="0">
                          <a:solidFill>
                            <a:srgbClr val="663300"/>
                          </a:solidFill>
                          <a:latin typeface="標楷體" panose="03000509000000000000" pitchFamily="65" charset="-120"/>
                          <a:ea typeface="標楷體" panose="03000509000000000000" pitchFamily="65" charset="-120"/>
                        </a:rPr>
                        <a:t>氣氛</a:t>
                      </a:r>
                      <a:endParaRPr lang="en-GB" sz="2400" b="1" dirty="0">
                        <a:solidFill>
                          <a:srgbClr val="663300"/>
                        </a:solidFill>
                        <a:latin typeface="標楷體" panose="03000509000000000000" pitchFamily="65" charset="-120"/>
                        <a:ea typeface="標楷體" panose="03000509000000000000" pitchFamily="65" charset="-120"/>
                      </a:endParaRPr>
                    </a:p>
                  </a:txBody>
                  <a:tcPr anchor="ctr"/>
                </a:tc>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2646199893"/>
                  </a:ext>
                </a:extLst>
              </a:tr>
              <a:tr h="886254">
                <a:tc>
                  <a:txBody>
                    <a:bodyPr/>
                    <a:lstStyle/>
                    <a:p>
                      <a:r>
                        <a:rPr lang="zh-TW" altLang="en-US" sz="2400" b="1" dirty="0">
                          <a:solidFill>
                            <a:srgbClr val="663300"/>
                          </a:solidFill>
                          <a:latin typeface="標楷體" panose="03000509000000000000" pitchFamily="65" charset="-120"/>
                          <a:ea typeface="標楷體" panose="03000509000000000000" pitchFamily="65" charset="-120"/>
                        </a:rPr>
                        <a:t>速度和力度</a:t>
                      </a:r>
                      <a:endParaRPr lang="en-GB" sz="2400" b="1" dirty="0">
                        <a:solidFill>
                          <a:srgbClr val="663300"/>
                        </a:solidFill>
                        <a:latin typeface="標楷體" panose="03000509000000000000" pitchFamily="65" charset="-120"/>
                        <a:ea typeface="標楷體" panose="03000509000000000000" pitchFamily="65" charset="-120"/>
                      </a:endParaRPr>
                    </a:p>
                  </a:txBody>
                  <a:tcPr anchor="ctr"/>
                </a:tc>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3390743100"/>
                  </a:ext>
                </a:extLst>
              </a:tr>
              <a:tr h="886254">
                <a:tc>
                  <a:txBody>
                    <a:bodyPr/>
                    <a:lstStyle/>
                    <a:p>
                      <a:r>
                        <a:rPr lang="zh-TW" altLang="en-US" sz="2400" b="1" dirty="0">
                          <a:solidFill>
                            <a:srgbClr val="663300"/>
                          </a:solidFill>
                          <a:latin typeface="標楷體" panose="03000509000000000000" pitchFamily="65" charset="-120"/>
                          <a:ea typeface="標楷體" panose="03000509000000000000" pitchFamily="65" charset="-120"/>
                        </a:rPr>
                        <a:t>伴奏樂器</a:t>
                      </a:r>
                      <a:endParaRPr lang="en-GB" sz="2400" b="1" dirty="0">
                        <a:solidFill>
                          <a:srgbClr val="663300"/>
                        </a:solidFill>
                        <a:latin typeface="標楷體" panose="03000509000000000000" pitchFamily="65" charset="-120"/>
                        <a:ea typeface="標楷體" panose="03000509000000000000" pitchFamily="65" charset="-120"/>
                      </a:endParaRPr>
                    </a:p>
                  </a:txBody>
                  <a:tcPr anchor="ctr"/>
                </a:tc>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1486764451"/>
                  </a:ext>
                </a:extLst>
              </a:tr>
            </a:tbl>
          </a:graphicData>
        </a:graphic>
      </p:graphicFrame>
      <p:sp>
        <p:nvSpPr>
          <p:cNvPr id="35" name="矩形 24">
            <a:extLst>
              <a:ext uri="{FF2B5EF4-FFF2-40B4-BE49-F238E27FC236}">
                <a16:creationId xmlns:a16="http://schemas.microsoft.com/office/drawing/2014/main" id="{CEF1E27C-CD43-4A2C-8F7B-13699809F35E}"/>
              </a:ext>
            </a:extLst>
          </p:cNvPr>
          <p:cNvSpPr/>
          <p:nvPr/>
        </p:nvSpPr>
        <p:spPr>
          <a:xfrm>
            <a:off x="3746195" y="2178393"/>
            <a:ext cx="3407341" cy="461665"/>
          </a:xfrm>
          <a:prstGeom prst="rect">
            <a:avLst/>
          </a:prstGeom>
        </p:spPr>
        <p:txBody>
          <a:bodyPr wrap="square">
            <a:spAutoFit/>
          </a:bodyPr>
          <a:lstStyle/>
          <a:p>
            <a:pPr>
              <a:spcAft>
                <a:spcPts val="0"/>
              </a:spcAft>
            </a:pPr>
            <a:r>
              <a:rPr lang="zh-TW" altLang="en-US"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內容與畫家</a:t>
            </a:r>
            <a:r>
              <a:rPr lang="zh-TW" altLang="en-US" sz="2400" u="sng"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梵高</a:t>
            </a:r>
            <a:r>
              <a:rPr lang="zh-TW" altLang="en-US"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有關</a:t>
            </a:r>
            <a:endParaRPr lang="zh-TW" altLang="zh-HK"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0" name="矩形 24">
            <a:extLst>
              <a:ext uri="{FF2B5EF4-FFF2-40B4-BE49-F238E27FC236}">
                <a16:creationId xmlns:a16="http://schemas.microsoft.com/office/drawing/2014/main" id="{30B11BEF-CFCC-4832-81C6-578876ADB489}"/>
              </a:ext>
            </a:extLst>
          </p:cNvPr>
          <p:cNvSpPr/>
          <p:nvPr/>
        </p:nvSpPr>
        <p:spPr>
          <a:xfrm>
            <a:off x="7300189" y="2019100"/>
            <a:ext cx="3294665" cy="830997"/>
          </a:xfrm>
          <a:prstGeom prst="rect">
            <a:avLst/>
          </a:prstGeom>
        </p:spPr>
        <p:txBody>
          <a:bodyPr wrap="square">
            <a:spAutoFit/>
          </a:bodyPr>
          <a:lstStyle/>
          <a:p>
            <a:pPr>
              <a:spcAft>
                <a:spcPts val="0"/>
              </a:spcAft>
            </a:pPr>
            <a:r>
              <a:rPr lang="zh-TW" altLang="en-US"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內容是有關戰爭、和平與自由</a:t>
            </a:r>
            <a:endParaRPr lang="zh-TW" altLang="zh-HK"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1" name="矩形 27">
            <a:extLst>
              <a:ext uri="{FF2B5EF4-FFF2-40B4-BE49-F238E27FC236}">
                <a16:creationId xmlns:a16="http://schemas.microsoft.com/office/drawing/2014/main" id="{60AB7397-308C-4C90-BC4D-33F82D7FF72D}"/>
              </a:ext>
            </a:extLst>
          </p:cNvPr>
          <p:cNvSpPr/>
          <p:nvPr/>
        </p:nvSpPr>
        <p:spPr>
          <a:xfrm>
            <a:off x="4502176" y="3055325"/>
            <a:ext cx="1895378" cy="461665"/>
          </a:xfrm>
          <a:prstGeom prst="rect">
            <a:avLst/>
          </a:prstGeom>
        </p:spPr>
        <p:txBody>
          <a:bodyPr wrap="square">
            <a:spAutoFit/>
          </a:bodyPr>
          <a:lstStyle/>
          <a:p>
            <a:pPr>
              <a:spcAft>
                <a:spcPts val="0"/>
              </a:spcAft>
            </a:pPr>
            <a:r>
              <a:rPr lang="zh-TW" altLang="en-US"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比較恬靜</a:t>
            </a:r>
            <a:endParaRPr lang="zh-TW" altLang="zh-HK"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2" name="矩形 27">
            <a:extLst>
              <a:ext uri="{FF2B5EF4-FFF2-40B4-BE49-F238E27FC236}">
                <a16:creationId xmlns:a16="http://schemas.microsoft.com/office/drawing/2014/main" id="{82BB4762-0A27-41AA-8869-DEAFE1231883}"/>
              </a:ext>
            </a:extLst>
          </p:cNvPr>
          <p:cNvSpPr/>
          <p:nvPr/>
        </p:nvSpPr>
        <p:spPr>
          <a:xfrm>
            <a:off x="8005616" y="3031943"/>
            <a:ext cx="2047080" cy="461665"/>
          </a:xfrm>
          <a:prstGeom prst="rect">
            <a:avLst/>
          </a:prstGeom>
        </p:spPr>
        <p:txBody>
          <a:bodyPr wrap="square">
            <a:spAutoFit/>
          </a:bodyPr>
          <a:lstStyle/>
          <a:p>
            <a:pPr>
              <a:spcAft>
                <a:spcPts val="0"/>
              </a:spcAft>
            </a:pPr>
            <a:r>
              <a:rPr lang="zh-TW" altLang="en-US"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較輕快躍動</a:t>
            </a:r>
            <a:endParaRPr lang="zh-TW" altLang="zh-HK"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3" name="矩形 38">
            <a:extLst>
              <a:ext uri="{FF2B5EF4-FFF2-40B4-BE49-F238E27FC236}">
                <a16:creationId xmlns:a16="http://schemas.microsoft.com/office/drawing/2014/main" id="{D9D15E3C-8AEF-433A-870C-457B63C4C298}"/>
              </a:ext>
            </a:extLst>
          </p:cNvPr>
          <p:cNvSpPr/>
          <p:nvPr/>
        </p:nvSpPr>
        <p:spPr>
          <a:xfrm>
            <a:off x="3783891" y="3948887"/>
            <a:ext cx="3252359" cy="461665"/>
          </a:xfrm>
          <a:prstGeom prst="rect">
            <a:avLst/>
          </a:prstGeom>
        </p:spPr>
        <p:txBody>
          <a:bodyPr wrap="square">
            <a:spAutoFit/>
          </a:bodyPr>
          <a:lstStyle/>
          <a:p>
            <a:pPr>
              <a:spcAft>
                <a:spcPts val="0"/>
              </a:spcAft>
            </a:pPr>
            <a:r>
              <a:rPr lang="zh-TW" altLang="en-US"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速度較慢、力度中等</a:t>
            </a:r>
            <a:endParaRPr lang="zh-TW" altLang="zh-HK"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4" name="矩形 38">
            <a:extLst>
              <a:ext uri="{FF2B5EF4-FFF2-40B4-BE49-F238E27FC236}">
                <a16:creationId xmlns:a16="http://schemas.microsoft.com/office/drawing/2014/main" id="{1C3F9F1D-768E-4F7F-9F0D-764E15DF7899}"/>
              </a:ext>
            </a:extLst>
          </p:cNvPr>
          <p:cNvSpPr/>
          <p:nvPr/>
        </p:nvSpPr>
        <p:spPr>
          <a:xfrm>
            <a:off x="7207467" y="3960698"/>
            <a:ext cx="3898543" cy="461665"/>
          </a:xfrm>
          <a:prstGeom prst="rect">
            <a:avLst/>
          </a:prstGeom>
        </p:spPr>
        <p:txBody>
          <a:bodyPr wrap="square">
            <a:spAutoFit/>
          </a:bodyPr>
          <a:lstStyle/>
          <a:p>
            <a:pPr>
              <a:spcAft>
                <a:spcPts val="0"/>
              </a:spcAft>
            </a:pPr>
            <a:r>
              <a:rPr lang="zh-TW" altLang="en-US"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速度較快、力度也是中等</a:t>
            </a:r>
            <a:endParaRPr lang="zh-TW" altLang="zh-HK"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5" name="矩形 39">
            <a:extLst>
              <a:ext uri="{FF2B5EF4-FFF2-40B4-BE49-F238E27FC236}">
                <a16:creationId xmlns:a16="http://schemas.microsoft.com/office/drawing/2014/main" id="{4142C33C-005C-4659-AC44-30998D5629EE}"/>
              </a:ext>
            </a:extLst>
          </p:cNvPr>
          <p:cNvSpPr/>
          <p:nvPr/>
        </p:nvSpPr>
        <p:spPr>
          <a:xfrm>
            <a:off x="7404955" y="4685196"/>
            <a:ext cx="3252359" cy="830997"/>
          </a:xfrm>
          <a:prstGeom prst="rect">
            <a:avLst/>
          </a:prstGeom>
        </p:spPr>
        <p:txBody>
          <a:bodyPr wrap="square">
            <a:spAutoFit/>
          </a:bodyPr>
          <a:lstStyle/>
          <a:p>
            <a:pPr>
              <a:spcAft>
                <a:spcPts val="0"/>
              </a:spcAft>
            </a:pPr>
            <a:r>
              <a:rPr lang="zh-TW" altLang="en-US"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主要伴奏樂器是結他和口琴</a:t>
            </a:r>
            <a:endParaRPr lang="zh-TW" altLang="zh-HK" sz="24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46" name="矩形 39">
            <a:extLst>
              <a:ext uri="{FF2B5EF4-FFF2-40B4-BE49-F238E27FC236}">
                <a16:creationId xmlns:a16="http://schemas.microsoft.com/office/drawing/2014/main" id="{23909D8E-EFA3-4EC4-BB68-C1C2603E26D5}"/>
              </a:ext>
            </a:extLst>
          </p:cNvPr>
          <p:cNvSpPr/>
          <p:nvPr/>
        </p:nvSpPr>
        <p:spPr>
          <a:xfrm>
            <a:off x="3791873" y="4856381"/>
            <a:ext cx="3163310" cy="461665"/>
          </a:xfrm>
          <a:prstGeom prst="rect">
            <a:avLst/>
          </a:prstGeom>
        </p:spPr>
        <p:txBody>
          <a:bodyPr wrap="square">
            <a:spAutoFit/>
          </a:bodyPr>
          <a:lstStyle/>
          <a:p>
            <a:pPr>
              <a:spcAft>
                <a:spcPts val="0"/>
              </a:spcAft>
            </a:pPr>
            <a:r>
              <a:rPr lang="zh-TW" altLang="en-US"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主要伴奏樂器是結他</a:t>
            </a:r>
            <a:endParaRPr lang="zh-TW" altLang="zh-HK" sz="2400" kern="1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2446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p:bldP spid="41" grpId="0"/>
      <p:bldP spid="42" grpId="0"/>
      <p:bldP spid="43"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1261" y="-20474"/>
            <a:ext cx="12191999" cy="687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a:extLst>
              <a:ext uri="{FF2B5EF4-FFF2-40B4-BE49-F238E27FC236}">
                <a16:creationId xmlns:a16="http://schemas.microsoft.com/office/drawing/2014/main" id="{F122F77D-A6A7-47E4-8E4F-722F28D97F86}"/>
              </a:ext>
            </a:extLst>
          </p:cNvPr>
          <p:cNvSpPr>
            <a:spLocks noChangeArrowheads="1"/>
          </p:cNvSpPr>
          <p:nvPr/>
        </p:nvSpPr>
        <p:spPr bwMode="auto">
          <a:xfrm>
            <a:off x="-1" y="117197"/>
            <a:ext cx="2927649"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0" name="Text Box 4">
            <a:extLst>
              <a:ext uri="{FF2B5EF4-FFF2-40B4-BE49-F238E27FC236}">
                <a16:creationId xmlns:a16="http://schemas.microsoft.com/office/drawing/2014/main" id="{83A37A1E-D2FA-4FCE-A8A1-DEB821BF8758}"/>
              </a:ext>
            </a:extLst>
          </p:cNvPr>
          <p:cNvSpPr txBox="1">
            <a:spLocks noChangeArrowheads="1"/>
          </p:cNvSpPr>
          <p:nvPr/>
        </p:nvSpPr>
        <p:spPr bwMode="auto">
          <a:xfrm>
            <a:off x="21261" y="196696"/>
            <a:ext cx="2906387"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en-US" altLang="zh-TW" sz="2800" i="1" dirty="0">
                <a:solidFill>
                  <a:srgbClr val="FF6600"/>
                </a:solidFill>
                <a:latin typeface="+mj-lt"/>
                <a:ea typeface="標楷體" pitchFamily="65" charset="-120"/>
              </a:rPr>
              <a:t>Vincent </a:t>
            </a:r>
            <a:r>
              <a:rPr lang="zh-TW" altLang="en-US" sz="2800" dirty="0">
                <a:solidFill>
                  <a:srgbClr val="FF6600"/>
                </a:solidFill>
                <a:latin typeface="+mj-lt"/>
                <a:ea typeface="標楷體" pitchFamily="65" charset="-120"/>
              </a:rPr>
              <a:t>與畫作</a:t>
            </a:r>
            <a:endParaRPr lang="en-US" altLang="zh-TW" sz="2800" i="1" dirty="0">
              <a:solidFill>
                <a:srgbClr val="FF6600"/>
              </a:solidFill>
              <a:latin typeface="+mj-lt"/>
              <a:ea typeface="標楷體" pitchFamily="65" charset="-120"/>
            </a:endParaRPr>
          </a:p>
        </p:txBody>
      </p:sp>
      <p:sp>
        <p:nvSpPr>
          <p:cNvPr id="21" name="矩形 1">
            <a:extLst>
              <a:ext uri="{FF2B5EF4-FFF2-40B4-BE49-F238E27FC236}">
                <a16:creationId xmlns:a16="http://schemas.microsoft.com/office/drawing/2014/main" id="{301D7228-F1F7-4650-9217-A8E207B933DB}"/>
              </a:ext>
            </a:extLst>
          </p:cNvPr>
          <p:cNvSpPr>
            <a:spLocks noChangeArrowheads="1"/>
          </p:cNvSpPr>
          <p:nvPr/>
        </p:nvSpPr>
        <p:spPr bwMode="auto">
          <a:xfrm>
            <a:off x="3022053" y="222685"/>
            <a:ext cx="8834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再次聆聽歌曲</a:t>
            </a:r>
            <a:r>
              <a:rPr lang="en-GB" altLang="zh-TW" sz="2800" i="1"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Vincent </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，留心歌詞，猜猜歌詞的內容與</a:t>
            </a:r>
            <a:r>
              <a:rPr lang="zh-TW" altLang="en-US" sz="2800" u="sng"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梵高</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的哪一幅名畫有關。</a:t>
            </a:r>
            <a:endParaRPr lang="zh-TW" altLang="zh-HK" sz="2800" i="1" dirty="0">
              <a:latin typeface="Times New Roman" panose="02020603050405020304" pitchFamily="18" charset="0"/>
              <a:cs typeface="Times New Roman" panose="02020603050405020304" pitchFamily="18" charset="0"/>
            </a:endParaRPr>
          </a:p>
        </p:txBody>
      </p:sp>
      <p:pic>
        <p:nvPicPr>
          <p:cNvPr id="23" name="圖片 22" descr="一張含有 文字 的圖片&#10;&#10;自動產生的描述">
            <a:extLst>
              <a:ext uri="{FF2B5EF4-FFF2-40B4-BE49-F238E27FC236}">
                <a16:creationId xmlns:a16="http://schemas.microsoft.com/office/drawing/2014/main" id="{F15ACE08-6355-4F8D-AEB9-21C96AB4303D}"/>
              </a:ext>
            </a:extLst>
          </p:cNvPr>
          <p:cNvPicPr>
            <a:picLocks noChangeAspect="1"/>
          </p:cNvPicPr>
          <p:nvPr/>
        </p:nvPicPr>
        <p:blipFill rotWithShape="1">
          <a:blip r:embed="rId5">
            <a:extLst>
              <a:ext uri="{28A0092B-C50C-407E-A947-70E740481C1C}">
                <a14:useLocalDpi xmlns:a14="http://schemas.microsoft.com/office/drawing/2010/main" val="0"/>
              </a:ext>
            </a:extLst>
          </a:blip>
          <a:srcRect l="16060" t="43980" r="54631" b="26110"/>
          <a:stretch/>
        </p:blipFill>
        <p:spPr>
          <a:xfrm>
            <a:off x="1267726" y="1318444"/>
            <a:ext cx="2572622" cy="3281895"/>
          </a:xfrm>
          <a:prstGeom prst="rect">
            <a:avLst/>
          </a:prstGeom>
        </p:spPr>
      </p:pic>
      <p:pic>
        <p:nvPicPr>
          <p:cNvPr id="24" name="圖片 23" descr="一張含有 文字 的圖片&#10;&#10;自動產生的描述">
            <a:extLst>
              <a:ext uri="{FF2B5EF4-FFF2-40B4-BE49-F238E27FC236}">
                <a16:creationId xmlns:a16="http://schemas.microsoft.com/office/drawing/2014/main" id="{CB3A0432-27BC-4C9C-A26F-B7F5A2A8E696}"/>
              </a:ext>
            </a:extLst>
          </p:cNvPr>
          <p:cNvPicPr>
            <a:picLocks noChangeAspect="1"/>
          </p:cNvPicPr>
          <p:nvPr/>
        </p:nvPicPr>
        <p:blipFill rotWithShape="1">
          <a:blip r:embed="rId5">
            <a:extLst>
              <a:ext uri="{28A0092B-C50C-407E-A947-70E740481C1C}">
                <a14:useLocalDpi xmlns:a14="http://schemas.microsoft.com/office/drawing/2010/main" val="0"/>
              </a:ext>
            </a:extLst>
          </a:blip>
          <a:srcRect l="49635" t="48865" r="11857" b="29473"/>
          <a:stretch/>
        </p:blipFill>
        <p:spPr>
          <a:xfrm>
            <a:off x="5023289" y="1811799"/>
            <a:ext cx="3852209" cy="2708656"/>
          </a:xfrm>
          <a:prstGeom prst="rect">
            <a:avLst/>
          </a:prstGeom>
        </p:spPr>
      </p:pic>
      <p:pic>
        <p:nvPicPr>
          <p:cNvPr id="7" name="圖片 6">
            <a:extLst>
              <a:ext uri="{FF2B5EF4-FFF2-40B4-BE49-F238E27FC236}">
                <a16:creationId xmlns:a16="http://schemas.microsoft.com/office/drawing/2014/main" id="{88192C3A-C87C-4AC7-8367-8DBE35626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2064" y="2518093"/>
            <a:ext cx="2389553" cy="4293096"/>
          </a:xfrm>
          <a:prstGeom prst="rect">
            <a:avLst/>
          </a:prstGeom>
        </p:spPr>
      </p:pic>
      <p:sp>
        <p:nvSpPr>
          <p:cNvPr id="33" name="橢圓 32">
            <a:extLst>
              <a:ext uri="{FF2B5EF4-FFF2-40B4-BE49-F238E27FC236}">
                <a16:creationId xmlns:a16="http://schemas.microsoft.com/office/drawing/2014/main" id="{61FE4EF9-BA89-414A-B2EF-5E3291998FB4}"/>
              </a:ext>
            </a:extLst>
          </p:cNvPr>
          <p:cNvSpPr/>
          <p:nvPr/>
        </p:nvSpPr>
        <p:spPr bwMode="auto">
          <a:xfrm>
            <a:off x="4867106" y="1695416"/>
            <a:ext cx="4164574" cy="2924191"/>
          </a:xfrm>
          <a:custGeom>
            <a:avLst/>
            <a:gdLst>
              <a:gd name="connsiteX0" fmla="*/ 0 w 4164574"/>
              <a:gd name="connsiteY0" fmla="*/ 1462096 h 2924191"/>
              <a:gd name="connsiteX1" fmla="*/ 2082287 w 4164574"/>
              <a:gd name="connsiteY1" fmla="*/ 0 h 2924191"/>
              <a:gd name="connsiteX2" fmla="*/ 4164574 w 4164574"/>
              <a:gd name="connsiteY2" fmla="*/ 1462096 h 2924191"/>
              <a:gd name="connsiteX3" fmla="*/ 2082287 w 4164574"/>
              <a:gd name="connsiteY3" fmla="*/ 2924192 h 2924191"/>
              <a:gd name="connsiteX4" fmla="*/ 0 w 4164574"/>
              <a:gd name="connsiteY4" fmla="*/ 1462096 h 292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4574" h="2924191" extrusionOk="0">
                <a:moveTo>
                  <a:pt x="0" y="1462096"/>
                </a:moveTo>
                <a:cubicBezTo>
                  <a:pt x="-78287" y="739091"/>
                  <a:pt x="987416" y="12430"/>
                  <a:pt x="2082287" y="0"/>
                </a:cubicBezTo>
                <a:cubicBezTo>
                  <a:pt x="3153594" y="89261"/>
                  <a:pt x="4210682" y="685695"/>
                  <a:pt x="4164574" y="1462096"/>
                </a:cubicBezTo>
                <a:cubicBezTo>
                  <a:pt x="4323999" y="2351606"/>
                  <a:pt x="3366293" y="2807906"/>
                  <a:pt x="2082287" y="2924192"/>
                </a:cubicBezTo>
                <a:cubicBezTo>
                  <a:pt x="946880" y="2945537"/>
                  <a:pt x="9775" y="2462984"/>
                  <a:pt x="0" y="1462096"/>
                </a:cubicBezTo>
                <a:close/>
              </a:path>
            </a:pathLst>
          </a:custGeom>
          <a:noFill/>
          <a:ln w="57150" cap="flat" cmpd="sng" algn="ctr">
            <a:solidFill>
              <a:srgbClr val="FF0066"/>
            </a:solidFill>
            <a:prstDash val="solid"/>
            <a:round/>
            <a:headEnd type="none" w="med" len="med"/>
            <a:tailEnd type="none" w="med" len="med"/>
            <a:extLst>
              <a:ext uri="{C807C97D-BFC1-408E-A445-0C87EB9F89A2}">
                <ask:lineSketchStyleProps xmlns:ask="http://schemas.microsoft.com/office/drawing/2018/sketchyshapes" sd="895832184">
                  <a:prstGeom prst="ellipse">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dirty="0">
              <a:ln>
                <a:noFill/>
              </a:ln>
              <a:solidFill>
                <a:schemeClr val="tx1"/>
              </a:solidFill>
              <a:effectLst/>
              <a:latin typeface="Arial" charset="0"/>
              <a:ea typeface="新細明體" pitchFamily="18" charset="-120"/>
            </a:endParaRPr>
          </a:p>
        </p:txBody>
      </p:sp>
      <p:sp>
        <p:nvSpPr>
          <p:cNvPr id="36" name="Rectangle: Rounded Corners 1">
            <a:hlinkClick r:id="rId7" action="ppaction://hlinksldjump"/>
            <a:extLst>
              <a:ext uri="{FF2B5EF4-FFF2-40B4-BE49-F238E27FC236}">
                <a16:creationId xmlns:a16="http://schemas.microsoft.com/office/drawing/2014/main" id="{452D9FB8-5A64-4CAB-8BBA-E47829FE60B6}"/>
              </a:ext>
            </a:extLst>
          </p:cNvPr>
          <p:cNvSpPr>
            <a:spLocks noChangeArrowheads="1"/>
          </p:cNvSpPr>
          <p:nvPr/>
        </p:nvSpPr>
        <p:spPr bwMode="auto">
          <a:xfrm>
            <a:off x="10780848" y="6148685"/>
            <a:ext cx="1288270" cy="434677"/>
          </a:xfrm>
          <a:prstGeom prst="roundRect">
            <a:avLst>
              <a:gd name="adj" fmla="val 16667"/>
            </a:avLst>
          </a:prstGeom>
          <a:solidFill>
            <a:srgbClr val="7030A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參考資料</a:t>
            </a:r>
          </a:p>
        </p:txBody>
      </p:sp>
      <p:grpSp>
        <p:nvGrpSpPr>
          <p:cNvPr id="2" name="Group 1">
            <a:extLst>
              <a:ext uri="{FF2B5EF4-FFF2-40B4-BE49-F238E27FC236}">
                <a16:creationId xmlns:a16="http://schemas.microsoft.com/office/drawing/2014/main" id="{204332A0-0EDA-4A10-B4EC-F777DC2AB01E}"/>
              </a:ext>
            </a:extLst>
          </p:cNvPr>
          <p:cNvGrpSpPr/>
          <p:nvPr/>
        </p:nvGrpSpPr>
        <p:grpSpPr>
          <a:xfrm>
            <a:off x="1041869" y="4664641"/>
            <a:ext cx="3024336" cy="991190"/>
            <a:chOff x="1041869" y="4947726"/>
            <a:chExt cx="3024336" cy="991190"/>
          </a:xfrm>
        </p:grpSpPr>
        <p:pic>
          <p:nvPicPr>
            <p:cNvPr id="16" name="Picture 15">
              <a:extLst>
                <a:ext uri="{FF2B5EF4-FFF2-40B4-BE49-F238E27FC236}">
                  <a16:creationId xmlns:a16="http://schemas.microsoft.com/office/drawing/2014/main" id="{43AF0348-9889-4C79-BC5C-E404E81F0505}"/>
                </a:ext>
              </a:extLst>
            </p:cNvPr>
            <p:cNvPicPr>
              <a:picLocks noChangeAspect="1"/>
            </p:cNvPicPr>
            <p:nvPr/>
          </p:nvPicPr>
          <p:blipFill rotWithShape="1">
            <a:blip r:embed="rId8">
              <a:clrChange>
                <a:clrFrom>
                  <a:srgbClr val="FFFEFD"/>
                </a:clrFrom>
                <a:clrTo>
                  <a:srgbClr val="FFFEFD">
                    <a:alpha val="0"/>
                  </a:srgbClr>
                </a:clrTo>
              </a:clrChange>
            </a:blip>
            <a:srcRect l="32675" t="20260" r="33463" b="12825"/>
            <a:stretch/>
          </p:blipFill>
          <p:spPr>
            <a:xfrm>
              <a:off x="1041869" y="4947726"/>
              <a:ext cx="3024336" cy="991190"/>
            </a:xfrm>
            <a:prstGeom prst="rect">
              <a:avLst/>
            </a:prstGeom>
          </p:spPr>
        </p:pic>
        <p:sp>
          <p:nvSpPr>
            <p:cNvPr id="34" name="矩形 33">
              <a:extLst>
                <a:ext uri="{FF2B5EF4-FFF2-40B4-BE49-F238E27FC236}">
                  <a16:creationId xmlns:a16="http://schemas.microsoft.com/office/drawing/2014/main" id="{A5C57EF3-6ED1-4FCD-8F87-3BA23EF5A71C}"/>
                </a:ext>
              </a:extLst>
            </p:cNvPr>
            <p:cNvSpPr/>
            <p:nvPr/>
          </p:nvSpPr>
          <p:spPr>
            <a:xfrm>
              <a:off x="1463823" y="5089378"/>
              <a:ext cx="2549873" cy="707886"/>
            </a:xfrm>
            <a:prstGeom prst="rect">
              <a:avLst/>
            </a:prstGeom>
          </p:spPr>
          <p:txBody>
            <a:bodyPr wrap="square">
              <a:spAutoFit/>
            </a:bodyPr>
            <a:lstStyle/>
            <a:p>
              <a:pPr>
                <a:spcAft>
                  <a:spcPts val="0"/>
                </a:spcAft>
              </a:pPr>
              <a:r>
                <a:rPr lang="en-US" altLang="zh-TW" sz="2000" kern="100" dirty="0">
                  <a:solidFill>
                    <a:srgbClr val="663300"/>
                  </a:solidFill>
                  <a:latin typeface="Times New Roman" panose="02020603050405020304" pitchFamily="18" charset="0"/>
                  <a:ea typeface="微軟正黑體" panose="020B0604030504040204" pitchFamily="34" charset="-120"/>
                  <a:cs typeface="Times New Roman" panose="02020603050405020304" pitchFamily="18" charset="0"/>
                </a:rPr>
                <a:t>Vase with Twelve Sunflowers (1888)</a:t>
              </a:r>
              <a:endParaRPr lang="zh-TW" altLang="zh-HK" sz="2000" kern="100" dirty="0">
                <a:solidFill>
                  <a:srgbClr val="6633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3" name="Group 2">
            <a:extLst>
              <a:ext uri="{FF2B5EF4-FFF2-40B4-BE49-F238E27FC236}">
                <a16:creationId xmlns:a16="http://schemas.microsoft.com/office/drawing/2014/main" id="{5BE1F1E8-E4EA-4849-8C29-1207CE676E01}"/>
              </a:ext>
            </a:extLst>
          </p:cNvPr>
          <p:cNvGrpSpPr/>
          <p:nvPr/>
        </p:nvGrpSpPr>
        <p:grpSpPr>
          <a:xfrm>
            <a:off x="4814599" y="4643975"/>
            <a:ext cx="4164573" cy="991190"/>
            <a:chOff x="4867108" y="4836684"/>
            <a:chExt cx="4164573" cy="991190"/>
          </a:xfrm>
        </p:grpSpPr>
        <p:pic>
          <p:nvPicPr>
            <p:cNvPr id="17" name="Picture 16">
              <a:extLst>
                <a:ext uri="{FF2B5EF4-FFF2-40B4-BE49-F238E27FC236}">
                  <a16:creationId xmlns:a16="http://schemas.microsoft.com/office/drawing/2014/main" id="{D06A0D84-A2A0-4CD1-B734-CF7334BE15AF}"/>
                </a:ext>
              </a:extLst>
            </p:cNvPr>
            <p:cNvPicPr>
              <a:picLocks noChangeAspect="1"/>
            </p:cNvPicPr>
            <p:nvPr/>
          </p:nvPicPr>
          <p:blipFill rotWithShape="1">
            <a:blip r:embed="rId8">
              <a:clrChange>
                <a:clrFrom>
                  <a:srgbClr val="FFFEFD"/>
                </a:clrFrom>
                <a:clrTo>
                  <a:srgbClr val="FFFEFD">
                    <a:alpha val="0"/>
                  </a:srgbClr>
                </a:clrTo>
              </a:clrChange>
            </a:blip>
            <a:srcRect l="32675" t="20260" r="33463" b="12825"/>
            <a:stretch/>
          </p:blipFill>
          <p:spPr>
            <a:xfrm>
              <a:off x="4867108" y="4836684"/>
              <a:ext cx="4164573" cy="991190"/>
            </a:xfrm>
            <a:prstGeom prst="rect">
              <a:avLst/>
            </a:prstGeom>
          </p:spPr>
        </p:pic>
        <p:sp>
          <p:nvSpPr>
            <p:cNvPr id="35" name="矩形 34">
              <a:extLst>
                <a:ext uri="{FF2B5EF4-FFF2-40B4-BE49-F238E27FC236}">
                  <a16:creationId xmlns:a16="http://schemas.microsoft.com/office/drawing/2014/main" id="{184E37F4-283E-4565-B69A-11B517340A0F}"/>
                </a:ext>
              </a:extLst>
            </p:cNvPr>
            <p:cNvSpPr/>
            <p:nvPr/>
          </p:nvSpPr>
          <p:spPr>
            <a:xfrm>
              <a:off x="5519936" y="5071395"/>
              <a:ext cx="3141809" cy="400110"/>
            </a:xfrm>
            <a:prstGeom prst="rect">
              <a:avLst/>
            </a:prstGeom>
          </p:spPr>
          <p:txBody>
            <a:bodyPr wrap="square">
              <a:spAutoFit/>
            </a:bodyPr>
            <a:lstStyle/>
            <a:p>
              <a:pPr>
                <a:spcAft>
                  <a:spcPts val="0"/>
                </a:spcAft>
              </a:pPr>
              <a:r>
                <a:rPr lang="en-US" altLang="zh-TW" sz="2000" kern="100" dirty="0">
                  <a:solidFill>
                    <a:srgbClr val="663300"/>
                  </a:solidFill>
                  <a:latin typeface="Times New Roman" panose="02020603050405020304" pitchFamily="18" charset="0"/>
                  <a:ea typeface="微軟正黑體" panose="020B0604030504040204" pitchFamily="34" charset="-120"/>
                  <a:cs typeface="Times New Roman" panose="02020603050405020304" pitchFamily="18" charset="0"/>
                </a:rPr>
                <a:t>The Starry Night (1889)</a:t>
              </a:r>
              <a:endParaRPr lang="zh-TW" altLang="zh-HK" sz="2000" kern="100" dirty="0">
                <a:solidFill>
                  <a:srgbClr val="6633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27" name="Speech Bubble: Rectangle with Corners Rounded 31">
            <a:extLst>
              <a:ext uri="{FF2B5EF4-FFF2-40B4-BE49-F238E27FC236}">
                <a16:creationId xmlns:a16="http://schemas.microsoft.com/office/drawing/2014/main" id="{D3347CF5-EE8B-4843-95B4-6BDA2FA82B7F}"/>
              </a:ext>
            </a:extLst>
          </p:cNvPr>
          <p:cNvSpPr/>
          <p:nvPr/>
        </p:nvSpPr>
        <p:spPr bwMode="auto">
          <a:xfrm>
            <a:off x="1448696" y="5592172"/>
            <a:ext cx="7233388" cy="991190"/>
          </a:xfrm>
          <a:prstGeom prst="wedgeRoundRectCallout">
            <a:avLst>
              <a:gd name="adj1" fmla="val 62042"/>
              <a:gd name="adj2" fmla="val -49172"/>
              <a:gd name="adj3" fmla="val 16667"/>
            </a:avLst>
          </a:prstGeom>
          <a:solidFill>
            <a:schemeClr val="bg1"/>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hangingPunct="1"/>
            <a:r>
              <a:rPr lang="zh-TW"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在歌曲中，歌詞</a:t>
            </a:r>
            <a:r>
              <a:rPr lang="en-GB" altLang="zh-TW"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“Starry </a:t>
            </a:r>
            <a:r>
              <a:rPr lang="en-GB" altLang="zh-TW" sz="2400" dirty="0" err="1">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starry</a:t>
            </a:r>
            <a:r>
              <a:rPr lang="en-GB" altLang="zh-TW"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 night”</a:t>
            </a:r>
            <a:r>
              <a:rPr lang="zh-TW" altLang="en-US"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重複了數次。你應該不難猜到答案吧！</a:t>
            </a:r>
            <a:endParaRPr lang="en-US" altLang="zh-TW" sz="24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617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1261" y="0"/>
            <a:ext cx="12192001"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2163" y="117197"/>
            <a:ext cx="359788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21261" y="196696"/>
            <a:ext cx="3451379"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聆聽</a:t>
            </a:r>
            <a:r>
              <a:rPr lang="en-US" altLang="zh-TW" sz="2800" i="1" dirty="0">
                <a:solidFill>
                  <a:srgbClr val="FF6600"/>
                </a:solidFill>
                <a:latin typeface="+mj-lt"/>
                <a:ea typeface="標楷體" pitchFamily="65" charset="-120"/>
              </a:rPr>
              <a:t>Perhaps Love</a:t>
            </a:r>
          </a:p>
        </p:txBody>
      </p:sp>
      <p:sp>
        <p:nvSpPr>
          <p:cNvPr id="16" name="Rectangle: Rounded Corners 1">
            <a:hlinkClick r:id="rId5"/>
            <a:extLst>
              <a:ext uri="{FF2B5EF4-FFF2-40B4-BE49-F238E27FC236}">
                <a16:creationId xmlns:a16="http://schemas.microsoft.com/office/drawing/2014/main" id="{7244E9CA-9982-428D-A2B9-3036F43422D2}"/>
              </a:ext>
            </a:extLst>
          </p:cNvPr>
          <p:cNvSpPr>
            <a:spLocks noChangeArrowheads="1"/>
          </p:cNvSpPr>
          <p:nvPr/>
        </p:nvSpPr>
        <p:spPr bwMode="auto">
          <a:xfrm>
            <a:off x="9144605" y="1357740"/>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7" name="矩形 1">
            <a:extLst>
              <a:ext uri="{FF2B5EF4-FFF2-40B4-BE49-F238E27FC236}">
                <a16:creationId xmlns:a16="http://schemas.microsoft.com/office/drawing/2014/main" id="{955B6382-BCF1-4F04-84D0-3F21DC9B63AF}"/>
              </a:ext>
            </a:extLst>
          </p:cNvPr>
          <p:cNvSpPr>
            <a:spLocks noChangeArrowheads="1"/>
          </p:cNvSpPr>
          <p:nvPr/>
        </p:nvSpPr>
        <p:spPr bwMode="auto">
          <a:xfrm>
            <a:off x="3641889" y="196678"/>
            <a:ext cx="741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聆聽歌曲，然後回答問題。</a:t>
            </a:r>
            <a:endParaRPr lang="zh-TW" altLang="zh-HK" sz="2800" dirty="0"/>
          </a:p>
        </p:txBody>
      </p:sp>
      <p:sp>
        <p:nvSpPr>
          <p:cNvPr id="19" name="Rectangle: Rounded Corners 1">
            <a:hlinkClick r:id="rId6" action="ppaction://hlinksldjump"/>
            <a:extLst>
              <a:ext uri="{FF2B5EF4-FFF2-40B4-BE49-F238E27FC236}">
                <a16:creationId xmlns:a16="http://schemas.microsoft.com/office/drawing/2014/main" id="{589BD1C2-1187-416D-91FA-1AF08AC56DC7}"/>
              </a:ext>
            </a:extLst>
          </p:cNvPr>
          <p:cNvSpPr>
            <a:spLocks noChangeArrowheads="1"/>
          </p:cNvSpPr>
          <p:nvPr/>
        </p:nvSpPr>
        <p:spPr bwMode="auto">
          <a:xfrm>
            <a:off x="9159811" y="1995582"/>
            <a:ext cx="1352946" cy="434677"/>
          </a:xfrm>
          <a:prstGeom prst="roundRect">
            <a:avLst>
              <a:gd name="adj" fmla="val 16667"/>
            </a:avLst>
          </a:prstGeom>
          <a:solidFill>
            <a:srgbClr val="7030A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參考資料</a:t>
            </a:r>
          </a:p>
        </p:txBody>
      </p:sp>
      <p:grpSp>
        <p:nvGrpSpPr>
          <p:cNvPr id="15" name="群組 14">
            <a:extLst>
              <a:ext uri="{FF2B5EF4-FFF2-40B4-BE49-F238E27FC236}">
                <a16:creationId xmlns:a16="http://schemas.microsoft.com/office/drawing/2014/main" id="{A9D43DC2-BE94-420E-B566-1D2C4B0B2605}"/>
              </a:ext>
            </a:extLst>
          </p:cNvPr>
          <p:cNvGrpSpPr/>
          <p:nvPr/>
        </p:nvGrpSpPr>
        <p:grpSpPr>
          <a:xfrm>
            <a:off x="1862203" y="3018282"/>
            <a:ext cx="6683107" cy="2321940"/>
            <a:chOff x="1725388" y="1226592"/>
            <a:chExt cx="7972759" cy="2326675"/>
          </a:xfrm>
        </p:grpSpPr>
        <p:grpSp>
          <p:nvGrpSpPr>
            <p:cNvPr id="13" name="群組 12">
              <a:extLst>
                <a:ext uri="{FF2B5EF4-FFF2-40B4-BE49-F238E27FC236}">
                  <a16:creationId xmlns:a16="http://schemas.microsoft.com/office/drawing/2014/main" id="{F3C83252-E6B4-4EA5-8A43-89CEB78A4633}"/>
                </a:ext>
              </a:extLst>
            </p:cNvPr>
            <p:cNvGrpSpPr/>
            <p:nvPr/>
          </p:nvGrpSpPr>
          <p:grpSpPr>
            <a:xfrm>
              <a:off x="1725388" y="1226592"/>
              <a:ext cx="7972759" cy="2326675"/>
              <a:chOff x="1643462" y="1110043"/>
              <a:chExt cx="8850287" cy="3953426"/>
            </a:xfrm>
          </p:grpSpPr>
          <p:sp>
            <p:nvSpPr>
              <p:cNvPr id="12" name="矩形 11">
                <a:extLst>
                  <a:ext uri="{FF2B5EF4-FFF2-40B4-BE49-F238E27FC236}">
                    <a16:creationId xmlns:a16="http://schemas.microsoft.com/office/drawing/2014/main" id="{134F2251-A8C6-4D65-8608-8DABC0A1D00B}"/>
                  </a:ext>
                </a:extLst>
              </p:cNvPr>
              <p:cNvSpPr/>
              <p:nvPr/>
            </p:nvSpPr>
            <p:spPr bwMode="auto">
              <a:xfrm>
                <a:off x="1775520" y="1221934"/>
                <a:ext cx="8679580" cy="35752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11" name="圖片 10">
                <a:extLst>
                  <a:ext uri="{FF2B5EF4-FFF2-40B4-BE49-F238E27FC236}">
                    <a16:creationId xmlns:a16="http://schemas.microsoft.com/office/drawing/2014/main" id="{42F3D2E6-1F1A-4804-AE78-45185D81FD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3462" y="1110043"/>
                <a:ext cx="8850287" cy="3953426"/>
              </a:xfrm>
              <a:prstGeom prst="rect">
                <a:avLst/>
              </a:prstGeom>
            </p:spPr>
          </p:pic>
        </p:grpSp>
        <p:sp>
          <p:nvSpPr>
            <p:cNvPr id="32" name="矩形 1">
              <a:extLst>
                <a:ext uri="{FF2B5EF4-FFF2-40B4-BE49-F238E27FC236}">
                  <a16:creationId xmlns:a16="http://schemas.microsoft.com/office/drawing/2014/main" id="{C6C75C76-09D4-431A-BC2B-4C7C780E16A5}"/>
                </a:ext>
              </a:extLst>
            </p:cNvPr>
            <p:cNvSpPr>
              <a:spLocks noChangeArrowheads="1"/>
            </p:cNvSpPr>
            <p:nvPr/>
          </p:nvSpPr>
          <p:spPr bwMode="auto">
            <a:xfrm>
              <a:off x="2237707" y="1620317"/>
              <a:ext cx="7096314" cy="138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這首歌曲原是</a:t>
              </a:r>
              <a:r>
                <a:rPr lang="en-US" altLang="zh-TW" sz="2800" i="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John Denver </a:t>
              </a:r>
              <a:r>
                <a:rPr lang="zh-TW" altLang="en-US" sz="28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的獨唱曲。我們現在聆聽的是他與著名男高音</a:t>
              </a:r>
              <a:r>
                <a:rPr lang="en-US" altLang="zh-TW" sz="2800" i="1" dirty="0" err="1">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Plácido</a:t>
              </a:r>
              <a:r>
                <a:rPr lang="en-US" altLang="zh-TW" sz="2800" i="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 Domingo</a:t>
              </a:r>
              <a:r>
                <a:rPr lang="zh-TW" altLang="en-US" sz="28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的合</a:t>
              </a:r>
              <a:r>
                <a:rPr lang="zh-TW" altLang="en-US" sz="2800" dirty="0">
                  <a:solidFill>
                    <a:srgbClr val="663300"/>
                  </a:solidFill>
                  <a:latin typeface="標楷體" panose="03000509000000000000" pitchFamily="65" charset="-120"/>
                  <a:ea typeface="標楷體" panose="03000509000000000000" pitchFamily="65" charset="-120"/>
                </a:rPr>
                <a:t>唱版本。</a:t>
              </a:r>
              <a:endParaRPr lang="zh-TW" altLang="zh-HK" sz="2800" dirty="0">
                <a:solidFill>
                  <a:srgbClr val="663300"/>
                </a:solidFill>
              </a:endParaRPr>
            </a:p>
          </p:txBody>
        </p:sp>
      </p:grpSp>
      <p:grpSp>
        <p:nvGrpSpPr>
          <p:cNvPr id="18" name="Group 17">
            <a:extLst>
              <a:ext uri="{FF2B5EF4-FFF2-40B4-BE49-F238E27FC236}">
                <a16:creationId xmlns:a16="http://schemas.microsoft.com/office/drawing/2014/main" id="{FD1E9618-3D18-41E3-977B-B3B2125AC630}"/>
              </a:ext>
            </a:extLst>
          </p:cNvPr>
          <p:cNvGrpSpPr/>
          <p:nvPr/>
        </p:nvGrpSpPr>
        <p:grpSpPr>
          <a:xfrm>
            <a:off x="1506942" y="1129916"/>
            <a:ext cx="7326572" cy="1466409"/>
            <a:chOff x="1506942" y="1129916"/>
            <a:chExt cx="7326572" cy="1466409"/>
          </a:xfrm>
        </p:grpSpPr>
        <p:pic>
          <p:nvPicPr>
            <p:cNvPr id="20" name="Picture 19" descr="A picture containing outdoor, sunset, nature, night sky&#10;&#10;Description automatically generated">
              <a:extLst>
                <a:ext uri="{FF2B5EF4-FFF2-40B4-BE49-F238E27FC236}">
                  <a16:creationId xmlns:a16="http://schemas.microsoft.com/office/drawing/2014/main" id="{E5EAF0C6-70A4-4D58-8162-D62DB5237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942" y="1129916"/>
              <a:ext cx="7326572" cy="1466409"/>
            </a:xfrm>
            <a:prstGeom prst="ellipse">
              <a:avLst/>
            </a:prstGeom>
            <a:ln>
              <a:noFill/>
            </a:ln>
            <a:effectLst>
              <a:softEdge rad="112500"/>
            </a:effectLst>
          </p:spPr>
        </p:pic>
        <p:sp>
          <p:nvSpPr>
            <p:cNvPr id="21" name="矩形 1">
              <a:extLst>
                <a:ext uri="{FF2B5EF4-FFF2-40B4-BE49-F238E27FC236}">
                  <a16:creationId xmlns:a16="http://schemas.microsoft.com/office/drawing/2014/main" id="{D2DD7C89-9705-4257-9C0F-B8D05DE758B9}"/>
                </a:ext>
              </a:extLst>
            </p:cNvPr>
            <p:cNvSpPr>
              <a:spLocks noChangeArrowheads="1"/>
            </p:cNvSpPr>
            <p:nvPr/>
          </p:nvSpPr>
          <p:spPr bwMode="auto">
            <a:xfrm>
              <a:off x="2782478" y="1632005"/>
              <a:ext cx="3314875"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Perhaps Love</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矩形 1">
              <a:extLst>
                <a:ext uri="{FF2B5EF4-FFF2-40B4-BE49-F238E27FC236}">
                  <a16:creationId xmlns:a16="http://schemas.microsoft.com/office/drawing/2014/main" id="{A2974F03-E775-4348-9618-6608BA1B1B16}"/>
                </a:ext>
              </a:extLst>
            </p:cNvPr>
            <p:cNvSpPr>
              <a:spLocks noChangeArrowheads="1"/>
            </p:cNvSpPr>
            <p:nvPr/>
          </p:nvSpPr>
          <p:spPr bwMode="auto">
            <a:xfrm>
              <a:off x="5735961" y="1660556"/>
              <a:ext cx="1925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GB" altLang="zh-TW"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John Denver</a:t>
              </a:r>
              <a:endParaRPr kumimoji="1" lang="zh-TW" altLang="en-US"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23" name="群組 7">
            <a:extLst>
              <a:ext uri="{FF2B5EF4-FFF2-40B4-BE49-F238E27FC236}">
                <a16:creationId xmlns:a16="http://schemas.microsoft.com/office/drawing/2014/main" id="{C1E582FC-3A68-4C32-841C-4F42B4014AAB}"/>
              </a:ext>
            </a:extLst>
          </p:cNvPr>
          <p:cNvGrpSpPr/>
          <p:nvPr/>
        </p:nvGrpSpPr>
        <p:grpSpPr>
          <a:xfrm>
            <a:off x="3215680" y="5715001"/>
            <a:ext cx="9506123" cy="1142999"/>
            <a:chOff x="1918469" y="5166970"/>
            <a:chExt cx="8435249" cy="1061097"/>
          </a:xfrm>
        </p:grpSpPr>
        <p:pic>
          <p:nvPicPr>
            <p:cNvPr id="25" name="圖片 35" descr="一張含有 桌 的圖片&#10;&#10;自動產生的描述">
              <a:extLst>
                <a:ext uri="{FF2B5EF4-FFF2-40B4-BE49-F238E27FC236}">
                  <a16:creationId xmlns:a16="http://schemas.microsoft.com/office/drawing/2014/main" id="{FF3256D1-5399-431D-9173-977BEEDE6D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8313" b="99938" l="3672" r="79063">
                          <a14:foregroundMark x1="9766" y1="96750" x2="6797" y2="99938"/>
                          <a14:foregroundMark x1="8125" y1="97313" x2="3672" y2="99875"/>
                          <a14:foregroundMark x1="27891" y1="93625" x2="27656" y2="93938"/>
                          <a14:foregroundMark x1="18281" y1="95750" x2="17578" y2="97250"/>
                          <a14:foregroundMark x1="38359" y1="95563" x2="36094" y2="97625"/>
                          <a14:foregroundMark x1="47891" y1="95313" x2="47188" y2="97375"/>
                          <a14:foregroundMark x1="57837" y1="96314" x2="55781" y2="97375"/>
                          <a14:foregroundMark x1="63125" y1="93625" x2="60547" y2="93313"/>
                          <a14:foregroundMark x1="73828" y1="92000" x2="73828" y2="92000"/>
                          <a14:foregroundMark x1="73672" y1="91000" x2="73672" y2="90750"/>
                          <a14:foregroundMark x1="74766" y1="90625" x2="74688" y2="90750"/>
                          <a14:foregroundMark x1="73906" y1="92688" x2="73840" y2="93086"/>
                          <a14:foregroundMark x1="58281" y1="92500" x2="58281" y2="92813"/>
                          <a14:foregroundMark x1="64063" y1="99313" x2="67734" y2="99313"/>
                          <a14:foregroundMark x1="79063" y1="98875" x2="77500" y2="99938"/>
                          <a14:backgroundMark x1="6641" y1="92375" x2="13203" y2="96375"/>
                          <a14:backgroundMark x1="13203" y1="96375" x2="13906" y2="98000"/>
                          <a14:backgroundMark x1="21797" y1="93563" x2="26797" y2="98500"/>
                          <a14:backgroundMark x1="31094" y1="97750" x2="27422" y2="99938"/>
                          <a14:backgroundMark x1="34297" y1="94188" x2="32031" y2="99000"/>
                          <a14:backgroundMark x1="42578" y1="92750" x2="43359" y2="99188"/>
                          <a14:backgroundMark x1="53438" y1="93938" x2="53203" y2="99500"/>
                          <a14:backgroundMark x1="61016" y1="95375" x2="61016" y2="99313"/>
                          <a14:backgroundMark x1="61016" y1="99313" x2="61016" y2="99313"/>
                          <a14:backgroundMark x1="74141" y1="95875" x2="73203" y2="97875"/>
                          <a14:backgroundMark x1="72109" y1="93125" x2="70547" y2="94188"/>
                          <a14:backgroundMark x1="71328" y1="93625" x2="70313" y2="93875"/>
                          <a14:backgroundMark x1="63203" y1="94563" x2="62109" y2="96063"/>
                          <a14:backgroundMark x1="73672" y1="93063" x2="73203" y2="95188"/>
                          <a14:backgroundMark x1="60781" y1="95563" x2="52734" y2="93813"/>
                        </a14:backgroundRemoval>
                      </a14:imgEffect>
                    </a14:imgLayer>
                  </a14:imgProps>
                </a:ext>
                <a:ext uri="{28A0092B-C50C-407E-A947-70E740481C1C}">
                  <a14:useLocalDpi xmlns:a14="http://schemas.microsoft.com/office/drawing/2010/main" val="0"/>
                </a:ext>
              </a:extLst>
            </a:blip>
            <a:srcRect t="87068" r="12383"/>
            <a:stretch/>
          </p:blipFill>
          <p:spPr>
            <a:xfrm>
              <a:off x="4602155" y="5166970"/>
              <a:ext cx="5751563" cy="1061097"/>
            </a:xfrm>
            <a:prstGeom prst="rect">
              <a:avLst/>
            </a:prstGeom>
            <a:ln>
              <a:noFill/>
            </a:ln>
            <a:effectLst>
              <a:outerShdw blurRad="292100" dist="139700" dir="2700000" algn="tl" rotWithShape="0">
                <a:srgbClr val="333333">
                  <a:alpha val="65000"/>
                </a:srgbClr>
              </a:outerShdw>
            </a:effectLst>
          </p:spPr>
        </p:pic>
        <p:pic>
          <p:nvPicPr>
            <p:cNvPr id="26" name="圖片 36" descr="一張含有 文字 的圖片&#10;&#10;自動產生的描述">
              <a:extLst>
                <a:ext uri="{FF2B5EF4-FFF2-40B4-BE49-F238E27FC236}">
                  <a16:creationId xmlns:a16="http://schemas.microsoft.com/office/drawing/2014/main" id="{31E90258-870D-405F-880A-AB8FD82008B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0500" b="99938" l="69219" r="98516">
                          <a14:foregroundMark x1="76406" y1="94625" x2="73359" y2="96563"/>
                          <a14:foregroundMark x1="73359" y1="96563" x2="77266" y2="98125"/>
                          <a14:foregroundMark x1="77266" y1="98125" x2="77969" y2="98125"/>
                          <a14:foregroundMark x1="79297" y1="96000" x2="74609" y2="97438"/>
                          <a14:foregroundMark x1="74609" y1="97438" x2="72578" y2="98563"/>
                          <a14:foregroundMark x1="81875" y1="93625" x2="74453" y2="98188"/>
                          <a14:foregroundMark x1="79063" y1="93313" x2="77109" y2="96000"/>
                          <a14:foregroundMark x1="77109" y1="96000" x2="77109" y2="96000"/>
                          <a14:foregroundMark x1="79375" y1="90500" x2="78359" y2="92000"/>
                          <a14:foregroundMark x1="70703" y1="98938" x2="74297" y2="98625"/>
                          <a14:foregroundMark x1="74297" y1="98625" x2="78672" y2="98625"/>
                          <a14:foregroundMark x1="79219" y1="95938" x2="77344" y2="98563"/>
                          <a14:foregroundMark x1="77344" y1="98563" x2="77344" y2="98688"/>
                          <a14:foregroundMark x1="69219" y1="97125" x2="70469" y2="99938"/>
                          <a14:foregroundMark x1="95859" y1="93688" x2="91484" y2="97438"/>
                          <a14:foregroundMark x1="96641" y1="94938" x2="92266" y2="96063"/>
                          <a14:foregroundMark x1="94297" y1="94188" x2="91484" y2="96000"/>
                          <a14:foregroundMark x1="91484" y1="96000" x2="91484" y2="96188"/>
                          <a14:foregroundMark x1="98516" y1="93938" x2="97813" y2="95875"/>
                        </a14:backgroundRemoval>
                      </a14:imgEffect>
                    </a14:imgLayer>
                  </a14:imgProps>
                </a:ext>
                <a:ext uri="{28A0092B-C50C-407E-A947-70E740481C1C}">
                  <a14:useLocalDpi xmlns:a14="http://schemas.microsoft.com/office/drawing/2010/main" val="0"/>
                </a:ext>
              </a:extLst>
            </a:blip>
            <a:srcRect l="66766" t="89569"/>
            <a:stretch/>
          </p:blipFill>
          <p:spPr>
            <a:xfrm>
              <a:off x="1918469" y="5182332"/>
              <a:ext cx="2665363" cy="1045735"/>
            </a:xfrm>
            <a:prstGeom prst="rect">
              <a:avLst/>
            </a:prstGeom>
            <a:ln>
              <a:noFill/>
            </a:ln>
            <a:effectLst>
              <a:outerShdw blurRad="292100" dist="139700" dir="2700000" algn="tl" rotWithShape="0">
                <a:srgbClr val="333333">
                  <a:alpha val="65000"/>
                </a:srgbClr>
              </a:outerShdw>
            </a:effectLst>
          </p:spPr>
        </p:pic>
      </p:grpSp>
      <p:sp>
        <p:nvSpPr>
          <p:cNvPr id="27" name="Rectangle: Rounded Corners 1">
            <a:hlinkClick r:id="rId13" action="ppaction://hlinksldjump"/>
            <a:extLst>
              <a:ext uri="{FF2B5EF4-FFF2-40B4-BE49-F238E27FC236}">
                <a16:creationId xmlns:a16="http://schemas.microsoft.com/office/drawing/2014/main" id="{7317057F-DC3D-4D8A-8667-493863A4E95A}"/>
              </a:ext>
            </a:extLst>
          </p:cNvPr>
          <p:cNvSpPr>
            <a:spLocks noChangeArrowheads="1"/>
          </p:cNvSpPr>
          <p:nvPr/>
        </p:nvSpPr>
        <p:spPr bwMode="auto">
          <a:xfrm>
            <a:off x="8724351" y="4124033"/>
            <a:ext cx="2351996" cy="434677"/>
          </a:xfrm>
          <a:prstGeom prst="roundRect">
            <a:avLst>
              <a:gd name="adj" fmla="val 16667"/>
            </a:avLst>
          </a:prstGeom>
          <a:solidFill>
            <a:srgbClr val="0070C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認識 </a:t>
            </a:r>
            <a:r>
              <a:rPr lang="en-GB" altLang="zh-TW" sz="2000" dirty="0">
                <a:solidFill>
                  <a:schemeClr val="bg1"/>
                </a:solidFill>
                <a:latin typeface="微軟正黑體" panose="020B0604030504040204" pitchFamily="34" charset="-120"/>
                <a:ea typeface="微軟正黑體" panose="020B0604030504040204" pitchFamily="34" charset="-120"/>
              </a:rPr>
              <a:t>John Denver</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28" name="Rectangle: Rounded Corners 1">
            <a:hlinkClick r:id="rId14" action="ppaction://hlinksldjump"/>
            <a:extLst>
              <a:ext uri="{FF2B5EF4-FFF2-40B4-BE49-F238E27FC236}">
                <a16:creationId xmlns:a16="http://schemas.microsoft.com/office/drawing/2014/main" id="{52DA7833-4B78-435E-916B-26F52303B744}"/>
              </a:ext>
            </a:extLst>
          </p:cNvPr>
          <p:cNvSpPr>
            <a:spLocks noChangeArrowheads="1"/>
          </p:cNvSpPr>
          <p:nvPr/>
        </p:nvSpPr>
        <p:spPr bwMode="auto">
          <a:xfrm>
            <a:off x="8681638" y="4749131"/>
            <a:ext cx="3096875" cy="434677"/>
          </a:xfrm>
          <a:prstGeom prst="roundRect">
            <a:avLst>
              <a:gd name="adj" fmla="val 16667"/>
            </a:avLst>
          </a:prstGeom>
          <a:solidFill>
            <a:srgbClr val="0070C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認識 </a:t>
            </a:r>
            <a:r>
              <a:rPr lang="en-US" altLang="zh-TW" sz="2000" dirty="0" err="1">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Plácido</a:t>
            </a:r>
            <a:r>
              <a:rPr lang="en-US" altLang="zh-TW"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 Domingo</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7533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 y="-14145"/>
            <a:ext cx="12192001"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2163" y="117197"/>
            <a:ext cx="359788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21261" y="196696"/>
            <a:ext cx="3451379"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聆聽</a:t>
            </a:r>
            <a:r>
              <a:rPr lang="en-US" altLang="zh-TW" sz="2800" i="1" dirty="0">
                <a:solidFill>
                  <a:srgbClr val="FF6600"/>
                </a:solidFill>
                <a:latin typeface="+mj-lt"/>
                <a:ea typeface="標楷體" pitchFamily="65" charset="-120"/>
              </a:rPr>
              <a:t>Perhaps Love</a:t>
            </a:r>
          </a:p>
        </p:txBody>
      </p:sp>
      <p:sp>
        <p:nvSpPr>
          <p:cNvPr id="17" name="矩形 1">
            <a:extLst>
              <a:ext uri="{FF2B5EF4-FFF2-40B4-BE49-F238E27FC236}">
                <a16:creationId xmlns:a16="http://schemas.microsoft.com/office/drawing/2014/main" id="{955B6382-BCF1-4F04-84D0-3F21DC9B63AF}"/>
              </a:ext>
            </a:extLst>
          </p:cNvPr>
          <p:cNvSpPr>
            <a:spLocks noChangeArrowheads="1"/>
          </p:cNvSpPr>
          <p:nvPr/>
        </p:nvSpPr>
        <p:spPr bwMode="auto">
          <a:xfrm>
            <a:off x="3641889" y="196678"/>
            <a:ext cx="741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聆聽歌曲，然後回答問題。</a:t>
            </a:r>
            <a:endParaRPr lang="zh-TW" altLang="zh-HK" sz="2800" dirty="0"/>
          </a:p>
        </p:txBody>
      </p:sp>
      <p:sp>
        <p:nvSpPr>
          <p:cNvPr id="14" name="Rectangle: Rounded Corners 1">
            <a:hlinkClick r:id="rId5"/>
            <a:extLst>
              <a:ext uri="{FF2B5EF4-FFF2-40B4-BE49-F238E27FC236}">
                <a16:creationId xmlns:a16="http://schemas.microsoft.com/office/drawing/2014/main" id="{AC39CEF5-C43F-4364-801B-BA4AD79E4C16}"/>
              </a:ext>
            </a:extLst>
          </p:cNvPr>
          <p:cNvSpPr>
            <a:spLocks noChangeArrowheads="1"/>
          </p:cNvSpPr>
          <p:nvPr/>
        </p:nvSpPr>
        <p:spPr bwMode="auto">
          <a:xfrm>
            <a:off x="9220142" y="1357740"/>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15" name="Group 14">
            <a:extLst>
              <a:ext uri="{FF2B5EF4-FFF2-40B4-BE49-F238E27FC236}">
                <a16:creationId xmlns:a16="http://schemas.microsoft.com/office/drawing/2014/main" id="{29CCF15A-3E7E-44B3-A758-E70A93A3F428}"/>
              </a:ext>
            </a:extLst>
          </p:cNvPr>
          <p:cNvGrpSpPr/>
          <p:nvPr/>
        </p:nvGrpSpPr>
        <p:grpSpPr>
          <a:xfrm>
            <a:off x="1521399" y="874382"/>
            <a:ext cx="7326572" cy="1466409"/>
            <a:chOff x="1506942" y="1129916"/>
            <a:chExt cx="7326572" cy="1466409"/>
          </a:xfrm>
        </p:grpSpPr>
        <p:pic>
          <p:nvPicPr>
            <p:cNvPr id="16" name="Picture 15" descr="A picture containing outdoor, sunset, nature, night sky&#10;&#10;Description automatically generated">
              <a:extLst>
                <a:ext uri="{FF2B5EF4-FFF2-40B4-BE49-F238E27FC236}">
                  <a16:creationId xmlns:a16="http://schemas.microsoft.com/office/drawing/2014/main" id="{0AC0F879-3CBD-48B0-9350-2BA4DBF45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6942" y="1129916"/>
              <a:ext cx="7326572" cy="1466409"/>
            </a:xfrm>
            <a:prstGeom prst="ellipse">
              <a:avLst/>
            </a:prstGeom>
            <a:ln>
              <a:noFill/>
            </a:ln>
            <a:effectLst>
              <a:softEdge rad="112500"/>
            </a:effectLst>
          </p:spPr>
        </p:pic>
        <p:sp>
          <p:nvSpPr>
            <p:cNvPr id="19" name="矩形 1">
              <a:extLst>
                <a:ext uri="{FF2B5EF4-FFF2-40B4-BE49-F238E27FC236}">
                  <a16:creationId xmlns:a16="http://schemas.microsoft.com/office/drawing/2014/main" id="{88DD0B90-A9F2-42BA-851C-45FE7168503A}"/>
                </a:ext>
              </a:extLst>
            </p:cNvPr>
            <p:cNvSpPr>
              <a:spLocks noChangeArrowheads="1"/>
            </p:cNvSpPr>
            <p:nvPr/>
          </p:nvSpPr>
          <p:spPr bwMode="auto">
            <a:xfrm>
              <a:off x="2782478" y="1632005"/>
              <a:ext cx="3314875"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Perhaps Love</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矩形 1">
              <a:extLst>
                <a:ext uri="{FF2B5EF4-FFF2-40B4-BE49-F238E27FC236}">
                  <a16:creationId xmlns:a16="http://schemas.microsoft.com/office/drawing/2014/main" id="{3E8E5DCB-7871-466A-A9F3-81E7ABC76862}"/>
                </a:ext>
              </a:extLst>
            </p:cNvPr>
            <p:cNvSpPr>
              <a:spLocks noChangeArrowheads="1"/>
            </p:cNvSpPr>
            <p:nvPr/>
          </p:nvSpPr>
          <p:spPr bwMode="auto">
            <a:xfrm>
              <a:off x="5735961" y="1660556"/>
              <a:ext cx="1925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GB" altLang="zh-TW"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John Denver</a:t>
              </a:r>
              <a:endParaRPr kumimoji="1" lang="zh-TW" altLang="en-US"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1" name="Speech Bubble: Rectangle with Corners Rounded 31">
            <a:extLst>
              <a:ext uri="{FF2B5EF4-FFF2-40B4-BE49-F238E27FC236}">
                <a16:creationId xmlns:a16="http://schemas.microsoft.com/office/drawing/2014/main" id="{96A2890B-3A00-4F76-B590-DF100BEE7784}"/>
              </a:ext>
            </a:extLst>
          </p:cNvPr>
          <p:cNvSpPr/>
          <p:nvPr/>
        </p:nvSpPr>
        <p:spPr bwMode="auto">
          <a:xfrm>
            <a:off x="395895" y="2483292"/>
            <a:ext cx="4815455" cy="655662"/>
          </a:xfrm>
          <a:prstGeom prst="wedgeRoundRectCallout">
            <a:avLst>
              <a:gd name="adj1" fmla="val -19441"/>
              <a:gd name="adj2" fmla="val 146925"/>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你找到當代民歌的哪些特色？</a:t>
            </a:r>
            <a:endParaRPr lang="en-US" altLang="zh-TW" sz="2800" dirty="0">
              <a:solidFill>
                <a:srgbClr val="0070C0"/>
              </a:solidFill>
              <a:latin typeface="標楷體" panose="03000509000000000000" pitchFamily="65" charset="-120"/>
              <a:ea typeface="標楷體" panose="03000509000000000000" pitchFamily="65" charset="-120"/>
            </a:endParaRPr>
          </a:p>
        </p:txBody>
      </p:sp>
      <p:sp>
        <p:nvSpPr>
          <p:cNvPr id="25" name="Speech Bubble: Rectangle with Corners Rounded 31">
            <a:extLst>
              <a:ext uri="{FF2B5EF4-FFF2-40B4-BE49-F238E27FC236}">
                <a16:creationId xmlns:a16="http://schemas.microsoft.com/office/drawing/2014/main" id="{6B72905B-E375-411C-B3B3-A609D94857CF}"/>
              </a:ext>
            </a:extLst>
          </p:cNvPr>
          <p:cNvSpPr/>
          <p:nvPr/>
        </p:nvSpPr>
        <p:spPr bwMode="auto">
          <a:xfrm>
            <a:off x="6578000" y="2551887"/>
            <a:ext cx="3499025" cy="1174133"/>
          </a:xfrm>
          <a:prstGeom prst="wedgeRoundRectCallout">
            <a:avLst>
              <a:gd name="adj1" fmla="val -54642"/>
              <a:gd name="adj2" fmla="val 104669"/>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清新、以非電子樂器</a:t>
            </a:r>
            <a:endParaRPr lang="en-GB" altLang="zh-TW"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作伴奏。</a:t>
            </a:r>
            <a:endParaRPr lang="zh-TW" altLang="zh-HK"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6" name="Picture 25">
            <a:extLst>
              <a:ext uri="{FF2B5EF4-FFF2-40B4-BE49-F238E27FC236}">
                <a16:creationId xmlns:a16="http://schemas.microsoft.com/office/drawing/2014/main" id="{531EF11C-1FA0-43A2-9D97-AAC78F57B630}"/>
              </a:ext>
            </a:extLst>
          </p:cNvPr>
          <p:cNvPicPr>
            <a:picLocks noChangeAspect="1"/>
          </p:cNvPicPr>
          <p:nvPr/>
        </p:nvPicPr>
        <p:blipFill>
          <a:blip r:embed="rId7">
            <a:clrChange>
              <a:clrFrom>
                <a:srgbClr val="FDFDFD"/>
              </a:clrFrom>
              <a:clrTo>
                <a:srgbClr val="FDFDFD">
                  <a:alpha val="0"/>
                </a:srgbClr>
              </a:clrTo>
            </a:clrChange>
          </a:blip>
          <a:stretch>
            <a:fillRect/>
          </a:stretch>
        </p:blipFill>
        <p:spPr>
          <a:xfrm>
            <a:off x="1287627" y="3593600"/>
            <a:ext cx="2550664" cy="3278544"/>
          </a:xfrm>
          <a:prstGeom prst="rect">
            <a:avLst/>
          </a:prstGeom>
        </p:spPr>
      </p:pic>
      <p:pic>
        <p:nvPicPr>
          <p:cNvPr id="28" name="Picture 27">
            <a:extLst>
              <a:ext uri="{FF2B5EF4-FFF2-40B4-BE49-F238E27FC236}">
                <a16:creationId xmlns:a16="http://schemas.microsoft.com/office/drawing/2014/main" id="{95B34E86-1ACE-41DC-BBF3-45DB96D8934C}"/>
              </a:ext>
            </a:extLst>
          </p:cNvPr>
          <p:cNvPicPr>
            <a:picLocks noChangeAspect="1"/>
          </p:cNvPicPr>
          <p:nvPr/>
        </p:nvPicPr>
        <p:blipFill>
          <a:blip r:embed="rId8">
            <a:clrChange>
              <a:clrFrom>
                <a:srgbClr val="FDFDFD"/>
              </a:clrFrom>
              <a:clrTo>
                <a:srgbClr val="FDFDFD">
                  <a:alpha val="0"/>
                </a:srgbClr>
              </a:clrTo>
            </a:clrChange>
          </a:blip>
          <a:stretch>
            <a:fillRect/>
          </a:stretch>
        </p:blipFill>
        <p:spPr>
          <a:xfrm>
            <a:off x="3920980" y="3539305"/>
            <a:ext cx="2573997" cy="3308536"/>
          </a:xfrm>
          <a:prstGeom prst="rect">
            <a:avLst/>
          </a:prstGeom>
        </p:spPr>
      </p:pic>
      <p:pic>
        <p:nvPicPr>
          <p:cNvPr id="30" name="圖片 35" descr="一張含有 桌 的圖片&#10;&#10;自動產生的描述">
            <a:extLst>
              <a:ext uri="{FF2B5EF4-FFF2-40B4-BE49-F238E27FC236}">
                <a16:creationId xmlns:a16="http://schemas.microsoft.com/office/drawing/2014/main" id="{C3F643D9-0490-4CC1-9FEE-6B9862E1A50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8313" b="99938" l="3672" r="79063">
                        <a14:foregroundMark x1="9766" y1="96750" x2="6797" y2="99938"/>
                        <a14:foregroundMark x1="8125" y1="97313" x2="3672" y2="99875"/>
                        <a14:foregroundMark x1="27891" y1="93625" x2="27656" y2="93938"/>
                        <a14:foregroundMark x1="18281" y1="95750" x2="17578" y2="97250"/>
                        <a14:foregroundMark x1="38359" y1="95563" x2="36094" y2="97625"/>
                        <a14:foregroundMark x1="47891" y1="95313" x2="47188" y2="97375"/>
                        <a14:foregroundMark x1="57837" y1="96314" x2="55781" y2="97375"/>
                        <a14:foregroundMark x1="63125" y1="93625" x2="60547" y2="93313"/>
                        <a14:foregroundMark x1="73828" y1="92000" x2="73828" y2="92000"/>
                        <a14:foregroundMark x1="73672" y1="91000" x2="73672" y2="90750"/>
                        <a14:foregroundMark x1="74766" y1="90625" x2="74688" y2="90750"/>
                        <a14:foregroundMark x1="73906" y1="92688" x2="73840" y2="93086"/>
                        <a14:foregroundMark x1="58281" y1="92500" x2="58281" y2="92813"/>
                        <a14:foregroundMark x1="64063" y1="99313" x2="67734" y2="99313"/>
                        <a14:foregroundMark x1="79063" y1="98875" x2="77500" y2="99938"/>
                        <a14:backgroundMark x1="6641" y1="92375" x2="13203" y2="96375"/>
                        <a14:backgroundMark x1="13203" y1="96375" x2="13906" y2="98000"/>
                        <a14:backgroundMark x1="21797" y1="93563" x2="26797" y2="98500"/>
                        <a14:backgroundMark x1="31094" y1="97750" x2="27422" y2="99938"/>
                        <a14:backgroundMark x1="34297" y1="94188" x2="32031" y2="99000"/>
                        <a14:backgroundMark x1="42578" y1="92750" x2="43359" y2="99188"/>
                        <a14:backgroundMark x1="53438" y1="93938" x2="53203" y2="99500"/>
                        <a14:backgroundMark x1="61016" y1="95375" x2="61016" y2="99313"/>
                        <a14:backgroundMark x1="61016" y1="99313" x2="61016" y2="99313"/>
                        <a14:backgroundMark x1="74141" y1="95875" x2="73203" y2="97875"/>
                        <a14:backgroundMark x1="72109" y1="93125" x2="70547" y2="94188"/>
                        <a14:backgroundMark x1="71328" y1="93625" x2="70313" y2="93875"/>
                        <a14:backgroundMark x1="63203" y1="94563" x2="62109" y2="96063"/>
                        <a14:backgroundMark x1="73672" y1="93063" x2="73203" y2="95188"/>
                        <a14:backgroundMark x1="60781" y1="95563" x2="52734" y2="93813"/>
                      </a14:backgroundRemoval>
                    </a14:imgEffect>
                  </a14:imgLayer>
                </a14:imgProps>
              </a:ext>
              <a:ext uri="{28A0092B-C50C-407E-A947-70E740481C1C}">
                <a14:useLocalDpi xmlns:a14="http://schemas.microsoft.com/office/drawing/2010/main" val="0"/>
              </a:ext>
            </a:extLst>
          </a:blip>
          <a:srcRect t="87068" r="12383"/>
          <a:stretch/>
        </p:blipFill>
        <p:spPr>
          <a:xfrm>
            <a:off x="6240016" y="5704842"/>
            <a:ext cx="6481737" cy="1142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70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 y="-14145"/>
            <a:ext cx="12192001"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2163" y="117197"/>
            <a:ext cx="359788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21261" y="196696"/>
            <a:ext cx="3451379"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聆聽</a:t>
            </a:r>
            <a:r>
              <a:rPr lang="en-US" altLang="zh-TW" sz="2800" i="1" dirty="0">
                <a:solidFill>
                  <a:srgbClr val="FF6600"/>
                </a:solidFill>
                <a:latin typeface="+mj-lt"/>
                <a:ea typeface="標楷體" pitchFamily="65" charset="-120"/>
              </a:rPr>
              <a:t>Perhaps Love</a:t>
            </a:r>
          </a:p>
        </p:txBody>
      </p:sp>
      <p:sp>
        <p:nvSpPr>
          <p:cNvPr id="17" name="矩形 1">
            <a:extLst>
              <a:ext uri="{FF2B5EF4-FFF2-40B4-BE49-F238E27FC236}">
                <a16:creationId xmlns:a16="http://schemas.microsoft.com/office/drawing/2014/main" id="{955B6382-BCF1-4F04-84D0-3F21DC9B63AF}"/>
              </a:ext>
            </a:extLst>
          </p:cNvPr>
          <p:cNvSpPr>
            <a:spLocks noChangeArrowheads="1"/>
          </p:cNvSpPr>
          <p:nvPr/>
        </p:nvSpPr>
        <p:spPr bwMode="auto">
          <a:xfrm>
            <a:off x="3641889" y="196678"/>
            <a:ext cx="741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聆聽歌曲，然後回答問題。</a:t>
            </a:r>
            <a:endParaRPr lang="zh-TW" altLang="zh-HK" sz="2800" dirty="0"/>
          </a:p>
        </p:txBody>
      </p:sp>
      <p:sp>
        <p:nvSpPr>
          <p:cNvPr id="14" name="Rectangle: Rounded Corners 1">
            <a:hlinkClick r:id="rId5"/>
            <a:extLst>
              <a:ext uri="{FF2B5EF4-FFF2-40B4-BE49-F238E27FC236}">
                <a16:creationId xmlns:a16="http://schemas.microsoft.com/office/drawing/2014/main" id="{AC39CEF5-C43F-4364-801B-BA4AD79E4C16}"/>
              </a:ext>
            </a:extLst>
          </p:cNvPr>
          <p:cNvSpPr>
            <a:spLocks noChangeArrowheads="1"/>
          </p:cNvSpPr>
          <p:nvPr/>
        </p:nvSpPr>
        <p:spPr bwMode="auto">
          <a:xfrm>
            <a:off x="9195870" y="1400924"/>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15" name="Group 14">
            <a:extLst>
              <a:ext uri="{FF2B5EF4-FFF2-40B4-BE49-F238E27FC236}">
                <a16:creationId xmlns:a16="http://schemas.microsoft.com/office/drawing/2014/main" id="{29CCF15A-3E7E-44B3-A758-E70A93A3F428}"/>
              </a:ext>
            </a:extLst>
          </p:cNvPr>
          <p:cNvGrpSpPr/>
          <p:nvPr/>
        </p:nvGrpSpPr>
        <p:grpSpPr>
          <a:xfrm>
            <a:off x="1544693" y="826581"/>
            <a:ext cx="7326572" cy="1466409"/>
            <a:chOff x="1506942" y="1129916"/>
            <a:chExt cx="7326572" cy="1466409"/>
          </a:xfrm>
        </p:grpSpPr>
        <p:pic>
          <p:nvPicPr>
            <p:cNvPr id="16" name="Picture 15" descr="A picture containing outdoor, sunset, nature, night sky&#10;&#10;Description automatically generated">
              <a:extLst>
                <a:ext uri="{FF2B5EF4-FFF2-40B4-BE49-F238E27FC236}">
                  <a16:creationId xmlns:a16="http://schemas.microsoft.com/office/drawing/2014/main" id="{0AC0F879-3CBD-48B0-9350-2BA4DBF452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6942" y="1129916"/>
              <a:ext cx="7326572" cy="1466409"/>
            </a:xfrm>
            <a:prstGeom prst="ellipse">
              <a:avLst/>
            </a:prstGeom>
            <a:ln>
              <a:noFill/>
            </a:ln>
            <a:effectLst>
              <a:softEdge rad="112500"/>
            </a:effectLst>
          </p:spPr>
        </p:pic>
        <p:sp>
          <p:nvSpPr>
            <p:cNvPr id="19" name="矩形 1">
              <a:extLst>
                <a:ext uri="{FF2B5EF4-FFF2-40B4-BE49-F238E27FC236}">
                  <a16:creationId xmlns:a16="http://schemas.microsoft.com/office/drawing/2014/main" id="{88DD0B90-A9F2-42BA-851C-45FE7168503A}"/>
                </a:ext>
              </a:extLst>
            </p:cNvPr>
            <p:cNvSpPr>
              <a:spLocks noChangeArrowheads="1"/>
            </p:cNvSpPr>
            <p:nvPr/>
          </p:nvSpPr>
          <p:spPr bwMode="auto">
            <a:xfrm>
              <a:off x="2782478" y="1632005"/>
              <a:ext cx="3314875"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Perhaps Love</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矩形 1">
              <a:extLst>
                <a:ext uri="{FF2B5EF4-FFF2-40B4-BE49-F238E27FC236}">
                  <a16:creationId xmlns:a16="http://schemas.microsoft.com/office/drawing/2014/main" id="{3E8E5DCB-7871-466A-A9F3-81E7ABC76862}"/>
                </a:ext>
              </a:extLst>
            </p:cNvPr>
            <p:cNvSpPr>
              <a:spLocks noChangeArrowheads="1"/>
            </p:cNvSpPr>
            <p:nvPr/>
          </p:nvSpPr>
          <p:spPr bwMode="auto">
            <a:xfrm>
              <a:off x="5735961" y="1660556"/>
              <a:ext cx="1925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GB" altLang="zh-TW"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John Denver</a:t>
              </a:r>
              <a:endParaRPr kumimoji="1" lang="zh-TW" altLang="en-US"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1" name="Speech Bubble: Rectangle with Corners Rounded 31">
            <a:extLst>
              <a:ext uri="{FF2B5EF4-FFF2-40B4-BE49-F238E27FC236}">
                <a16:creationId xmlns:a16="http://schemas.microsoft.com/office/drawing/2014/main" id="{96A2890B-3A00-4F76-B590-DF100BEE7784}"/>
              </a:ext>
            </a:extLst>
          </p:cNvPr>
          <p:cNvSpPr/>
          <p:nvPr/>
        </p:nvSpPr>
        <p:spPr bwMode="auto">
          <a:xfrm>
            <a:off x="215057" y="2478966"/>
            <a:ext cx="5594625" cy="655662"/>
          </a:xfrm>
          <a:prstGeom prst="wedgeRoundRectCallout">
            <a:avLst>
              <a:gd name="adj1" fmla="val -15241"/>
              <a:gd name="adj2" fmla="val 134798"/>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你會怎樣形容兩人的發聲和音色？</a:t>
            </a:r>
            <a:endParaRPr lang="en-US" altLang="zh-TW" sz="2800" dirty="0">
              <a:solidFill>
                <a:srgbClr val="0070C0"/>
              </a:solidFill>
              <a:latin typeface="標楷體" panose="03000509000000000000" pitchFamily="65" charset="-120"/>
              <a:ea typeface="標楷體" panose="03000509000000000000" pitchFamily="65" charset="-120"/>
            </a:endParaRPr>
          </a:p>
        </p:txBody>
      </p:sp>
      <p:pic>
        <p:nvPicPr>
          <p:cNvPr id="22" name="Picture 21">
            <a:extLst>
              <a:ext uri="{FF2B5EF4-FFF2-40B4-BE49-F238E27FC236}">
                <a16:creationId xmlns:a16="http://schemas.microsoft.com/office/drawing/2014/main" id="{6E077440-DF6A-42F0-B745-A004AD6C5B6A}"/>
              </a:ext>
            </a:extLst>
          </p:cNvPr>
          <p:cNvPicPr>
            <a:picLocks noChangeAspect="1"/>
          </p:cNvPicPr>
          <p:nvPr/>
        </p:nvPicPr>
        <p:blipFill>
          <a:blip r:embed="rId7">
            <a:clrChange>
              <a:clrFrom>
                <a:srgbClr val="FDFDFD"/>
              </a:clrFrom>
              <a:clrTo>
                <a:srgbClr val="FDFDFD">
                  <a:alpha val="0"/>
                </a:srgbClr>
              </a:clrTo>
            </a:clrChange>
          </a:blip>
          <a:stretch>
            <a:fillRect/>
          </a:stretch>
        </p:blipFill>
        <p:spPr>
          <a:xfrm>
            <a:off x="1287627" y="3593600"/>
            <a:ext cx="2550664" cy="3278544"/>
          </a:xfrm>
          <a:prstGeom prst="rect">
            <a:avLst/>
          </a:prstGeom>
        </p:spPr>
      </p:pic>
      <p:pic>
        <p:nvPicPr>
          <p:cNvPr id="23" name="Picture 22">
            <a:extLst>
              <a:ext uri="{FF2B5EF4-FFF2-40B4-BE49-F238E27FC236}">
                <a16:creationId xmlns:a16="http://schemas.microsoft.com/office/drawing/2014/main" id="{07B9D0BA-BD38-4290-94F0-563857934419}"/>
              </a:ext>
            </a:extLst>
          </p:cNvPr>
          <p:cNvPicPr>
            <a:picLocks noChangeAspect="1"/>
          </p:cNvPicPr>
          <p:nvPr/>
        </p:nvPicPr>
        <p:blipFill>
          <a:blip r:embed="rId8">
            <a:clrChange>
              <a:clrFrom>
                <a:srgbClr val="FDFDFD"/>
              </a:clrFrom>
              <a:clrTo>
                <a:srgbClr val="FDFDFD">
                  <a:alpha val="0"/>
                </a:srgbClr>
              </a:clrTo>
            </a:clrChange>
          </a:blip>
          <a:stretch>
            <a:fillRect/>
          </a:stretch>
        </p:blipFill>
        <p:spPr>
          <a:xfrm>
            <a:off x="3920980" y="3539305"/>
            <a:ext cx="2573997" cy="3308536"/>
          </a:xfrm>
          <a:prstGeom prst="rect">
            <a:avLst/>
          </a:prstGeom>
        </p:spPr>
      </p:pic>
      <p:sp>
        <p:nvSpPr>
          <p:cNvPr id="25" name="Speech Bubble: Rectangle with Corners Rounded 31">
            <a:extLst>
              <a:ext uri="{FF2B5EF4-FFF2-40B4-BE49-F238E27FC236}">
                <a16:creationId xmlns:a16="http://schemas.microsoft.com/office/drawing/2014/main" id="{6B72905B-E375-411C-B3B3-A609D94857CF}"/>
              </a:ext>
            </a:extLst>
          </p:cNvPr>
          <p:cNvSpPr/>
          <p:nvPr/>
        </p:nvSpPr>
        <p:spPr bwMode="auto">
          <a:xfrm>
            <a:off x="6897769" y="2459712"/>
            <a:ext cx="4596202" cy="1641505"/>
          </a:xfrm>
          <a:prstGeom prst="wedgeRoundRectCallout">
            <a:avLst>
              <a:gd name="adj1" fmla="val -66927"/>
              <a:gd name="adj2" fmla="val 40068"/>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2755" indent="-452755">
              <a:spcAft>
                <a:spcPts val="0"/>
              </a:spcAft>
              <a:tabLst>
                <a:tab pos="180340" algn="l"/>
                <a:tab pos="450215" algn="l"/>
              </a:tabLst>
            </a:pPr>
            <a:r>
              <a:rPr lang="en-GB" altLang="zh-TW" sz="2800" kern="1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John Denver</a:t>
            </a: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用自然的聲音</a:t>
            </a:r>
            <a:endParaRPr lang="en-GB" altLang="zh-TW"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演唱，音色與演唱者日常</a:t>
            </a:r>
            <a:endParaRPr lang="en-GB" altLang="zh-TW"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説話時的聲音相近。</a:t>
            </a:r>
            <a:endParaRPr lang="zh-TW" altLang="zh-HK"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6" name="圖片 35" descr="一張含有 桌 的圖片&#10;&#10;自動產生的描述">
            <a:extLst>
              <a:ext uri="{FF2B5EF4-FFF2-40B4-BE49-F238E27FC236}">
                <a16:creationId xmlns:a16="http://schemas.microsoft.com/office/drawing/2014/main" id="{A6095AF1-FCAA-4653-9004-D7197454381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8313" b="99938" l="3672" r="79063">
                        <a14:foregroundMark x1="9766" y1="96750" x2="6797" y2="99938"/>
                        <a14:foregroundMark x1="8125" y1="97313" x2="3672" y2="99875"/>
                        <a14:foregroundMark x1="27891" y1="93625" x2="27656" y2="93938"/>
                        <a14:foregroundMark x1="18281" y1="95750" x2="17578" y2="97250"/>
                        <a14:foregroundMark x1="38359" y1="95563" x2="36094" y2="97625"/>
                        <a14:foregroundMark x1="47891" y1="95313" x2="47188" y2="97375"/>
                        <a14:foregroundMark x1="57837" y1="96314" x2="55781" y2="97375"/>
                        <a14:foregroundMark x1="63125" y1="93625" x2="60547" y2="93313"/>
                        <a14:foregroundMark x1="73828" y1="92000" x2="73828" y2="92000"/>
                        <a14:foregroundMark x1="73672" y1="91000" x2="73672" y2="90750"/>
                        <a14:foregroundMark x1="74766" y1="90625" x2="74688" y2="90750"/>
                        <a14:foregroundMark x1="73906" y1="92688" x2="73840" y2="93086"/>
                        <a14:foregroundMark x1="58281" y1="92500" x2="58281" y2="92813"/>
                        <a14:foregroundMark x1="64063" y1="99313" x2="67734" y2="99313"/>
                        <a14:foregroundMark x1="79063" y1="98875" x2="77500" y2="99938"/>
                        <a14:backgroundMark x1="6641" y1="92375" x2="13203" y2="96375"/>
                        <a14:backgroundMark x1="13203" y1="96375" x2="13906" y2="98000"/>
                        <a14:backgroundMark x1="21797" y1="93563" x2="26797" y2="98500"/>
                        <a14:backgroundMark x1="31094" y1="97750" x2="27422" y2="99938"/>
                        <a14:backgroundMark x1="34297" y1="94188" x2="32031" y2="99000"/>
                        <a14:backgroundMark x1="42578" y1="92750" x2="43359" y2="99188"/>
                        <a14:backgroundMark x1="53438" y1="93938" x2="53203" y2="99500"/>
                        <a14:backgroundMark x1="61016" y1="95375" x2="61016" y2="99313"/>
                        <a14:backgroundMark x1="61016" y1="99313" x2="61016" y2="99313"/>
                        <a14:backgroundMark x1="74141" y1="95875" x2="73203" y2="97875"/>
                        <a14:backgroundMark x1="72109" y1="93125" x2="70547" y2="94188"/>
                        <a14:backgroundMark x1="71328" y1="93625" x2="70313" y2="93875"/>
                        <a14:backgroundMark x1="63203" y1="94563" x2="62109" y2="96063"/>
                        <a14:backgroundMark x1="73672" y1="93063" x2="73203" y2="95188"/>
                        <a14:backgroundMark x1="60781" y1="95563" x2="52734" y2="93813"/>
                      </a14:backgroundRemoval>
                    </a14:imgEffect>
                  </a14:imgLayer>
                </a14:imgProps>
              </a:ext>
              <a:ext uri="{28A0092B-C50C-407E-A947-70E740481C1C}">
                <a14:useLocalDpi xmlns:a14="http://schemas.microsoft.com/office/drawing/2010/main" val="0"/>
              </a:ext>
            </a:extLst>
          </a:blip>
          <a:srcRect t="87068" r="12383"/>
          <a:stretch/>
        </p:blipFill>
        <p:spPr>
          <a:xfrm>
            <a:off x="6240016" y="5704842"/>
            <a:ext cx="6481737" cy="1142999"/>
          </a:xfrm>
          <a:prstGeom prst="rect">
            <a:avLst/>
          </a:prstGeom>
          <a:ln>
            <a:noFill/>
          </a:ln>
          <a:effectLst>
            <a:outerShdw blurRad="292100" dist="139700" dir="2700000" algn="tl" rotWithShape="0">
              <a:srgbClr val="333333">
                <a:alpha val="65000"/>
              </a:srgbClr>
            </a:outerShdw>
          </a:effectLst>
        </p:spPr>
      </p:pic>
      <p:sp>
        <p:nvSpPr>
          <p:cNvPr id="18" name="Speech Bubble: Rectangle with Corners Rounded 31">
            <a:extLst>
              <a:ext uri="{FF2B5EF4-FFF2-40B4-BE49-F238E27FC236}">
                <a16:creationId xmlns:a16="http://schemas.microsoft.com/office/drawing/2014/main" id="{4B9AA5FB-9F1A-4975-939F-392A91972F9E}"/>
              </a:ext>
            </a:extLst>
          </p:cNvPr>
          <p:cNvSpPr/>
          <p:nvPr/>
        </p:nvSpPr>
        <p:spPr bwMode="auto">
          <a:xfrm>
            <a:off x="6918632" y="4389738"/>
            <a:ext cx="4596202" cy="1641505"/>
          </a:xfrm>
          <a:prstGeom prst="wedgeRoundRectCallout">
            <a:avLst>
              <a:gd name="adj1" fmla="val -59574"/>
              <a:gd name="adj2" fmla="val -32591"/>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2755" indent="-452755">
              <a:spcAft>
                <a:spcPts val="0"/>
              </a:spcAft>
              <a:tabLst>
                <a:tab pos="180340" algn="l"/>
                <a:tab pos="450215" algn="l"/>
              </a:tabLst>
            </a:pPr>
            <a:r>
              <a:rPr lang="en-US" altLang="zh-TW" sz="2800" dirty="0" err="1">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Plácido</a:t>
            </a:r>
            <a:r>
              <a:rPr lang="en-US" altLang="zh-TW" sz="28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 Domingo</a:t>
            </a: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的發聲與</a:t>
            </a:r>
            <a:endParaRPr lang="en-GB" altLang="zh-TW"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歌劇歌唱家的發聲接近，</a:t>
            </a:r>
            <a:endParaRPr lang="en-GB" altLang="zh-TW"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聲音圓渾，較具穿透力。</a:t>
            </a:r>
            <a:endParaRPr lang="zh-TW" altLang="zh-HK"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6834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35809"/>
            <a:ext cx="12214163"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11">
            <a:extLst>
              <a:ext uri="{FF2B5EF4-FFF2-40B4-BE49-F238E27FC236}">
                <a16:creationId xmlns:a16="http://schemas.microsoft.com/office/drawing/2014/main" id="{3F7E2B26-E439-49AC-B53B-B1C361965489}"/>
              </a:ext>
            </a:extLst>
          </p:cNvPr>
          <p:cNvSpPr>
            <a:spLocks noChangeArrowheads="1"/>
          </p:cNvSpPr>
          <p:nvPr/>
        </p:nvSpPr>
        <p:spPr bwMode="auto">
          <a:xfrm>
            <a:off x="-1" y="147951"/>
            <a:ext cx="134347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36" name="Text Box 4">
            <a:extLst>
              <a:ext uri="{FF2B5EF4-FFF2-40B4-BE49-F238E27FC236}">
                <a16:creationId xmlns:a16="http://schemas.microsoft.com/office/drawing/2014/main" id="{1717A1E1-7A5C-4FA5-8D03-1FEBEF354604}"/>
              </a:ext>
            </a:extLst>
          </p:cNvPr>
          <p:cNvSpPr txBox="1">
            <a:spLocks noChangeArrowheads="1"/>
          </p:cNvSpPr>
          <p:nvPr/>
        </p:nvSpPr>
        <p:spPr bwMode="auto">
          <a:xfrm>
            <a:off x="47328" y="194642"/>
            <a:ext cx="1152128"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總結</a:t>
            </a:r>
            <a:endParaRPr lang="en-US" altLang="zh-TW" sz="2800" i="1" dirty="0">
              <a:solidFill>
                <a:srgbClr val="FF6600"/>
              </a:solidFill>
              <a:latin typeface="+mj-lt"/>
              <a:ea typeface="標楷體" pitchFamily="65" charset="-120"/>
            </a:endParaRPr>
          </a:p>
        </p:txBody>
      </p:sp>
      <p:pic>
        <p:nvPicPr>
          <p:cNvPr id="6" name="圖片 5">
            <a:extLst>
              <a:ext uri="{FF2B5EF4-FFF2-40B4-BE49-F238E27FC236}">
                <a16:creationId xmlns:a16="http://schemas.microsoft.com/office/drawing/2014/main" id="{31DC8942-DAC6-424D-B4EB-E852FBAA2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26" y="1028309"/>
            <a:ext cx="7848872" cy="3540629"/>
          </a:xfrm>
          <a:prstGeom prst="rect">
            <a:avLst/>
          </a:prstGeom>
        </p:spPr>
      </p:pic>
      <p:sp>
        <p:nvSpPr>
          <p:cNvPr id="38" name="矩形 37">
            <a:extLst>
              <a:ext uri="{FF2B5EF4-FFF2-40B4-BE49-F238E27FC236}">
                <a16:creationId xmlns:a16="http://schemas.microsoft.com/office/drawing/2014/main" id="{EE1724BC-1806-4C95-B127-A636D4B86219}"/>
              </a:ext>
            </a:extLst>
          </p:cNvPr>
          <p:cNvSpPr/>
          <p:nvPr/>
        </p:nvSpPr>
        <p:spPr>
          <a:xfrm>
            <a:off x="1028635" y="1565446"/>
            <a:ext cx="6420455" cy="2431435"/>
          </a:xfrm>
          <a:prstGeom prst="rect">
            <a:avLst/>
          </a:prstGeom>
        </p:spPr>
        <p:txBody>
          <a:bodyPr wrap="square">
            <a:spAutoFit/>
          </a:bodyPr>
          <a:lstStyle/>
          <a:p>
            <a:r>
              <a:rPr lang="zh-TW" altLang="en-US" sz="2400" dirty="0">
                <a:solidFill>
                  <a:srgbClr val="663300"/>
                </a:solidFill>
                <a:latin typeface="+mn-lt"/>
                <a:ea typeface="標楷體" panose="03000509000000000000" pitchFamily="65" charset="-120"/>
              </a:rPr>
              <a:t>這個單元所介紹的只是</a:t>
            </a:r>
            <a:r>
              <a:rPr lang="zh-TW" altLang="en-US" sz="2800" dirty="0">
                <a:solidFill>
                  <a:srgbClr val="0070C0"/>
                </a:solidFill>
                <a:latin typeface="+mn-lt"/>
                <a:ea typeface="標楷體" panose="03000509000000000000" pitchFamily="65" charset="-120"/>
              </a:rPr>
              <a:t>藍調音樂</a:t>
            </a:r>
            <a:r>
              <a:rPr lang="zh-TW" altLang="en-US" sz="2400" dirty="0">
                <a:solidFill>
                  <a:srgbClr val="663300"/>
                </a:solidFill>
                <a:latin typeface="+mn-lt"/>
                <a:ea typeface="標楷體" panose="03000509000000000000" pitchFamily="65" charset="-120"/>
              </a:rPr>
              <a:t>、</a:t>
            </a:r>
            <a:r>
              <a:rPr lang="zh-TW" altLang="en-US" sz="2800" dirty="0">
                <a:solidFill>
                  <a:srgbClr val="FF6600"/>
                </a:solidFill>
                <a:latin typeface="+mn-lt"/>
                <a:ea typeface="標楷體" panose="03000509000000000000" pitchFamily="65" charset="-120"/>
              </a:rPr>
              <a:t>爵士樂</a:t>
            </a:r>
            <a:r>
              <a:rPr lang="zh-TW" altLang="en-US" sz="2400" dirty="0">
                <a:solidFill>
                  <a:srgbClr val="663300"/>
                </a:solidFill>
                <a:latin typeface="+mn-lt"/>
                <a:ea typeface="標楷體" panose="03000509000000000000" pitchFamily="65" charset="-120"/>
              </a:rPr>
              <a:t>、</a:t>
            </a:r>
            <a:r>
              <a:rPr lang="zh-TW" altLang="en-US" sz="2800" dirty="0">
                <a:solidFill>
                  <a:srgbClr val="FF0000"/>
                </a:solidFill>
                <a:latin typeface="+mn-lt"/>
                <a:ea typeface="標楷體" panose="03000509000000000000" pitchFamily="65" charset="-120"/>
              </a:rPr>
              <a:t>搖滾樂</a:t>
            </a:r>
            <a:r>
              <a:rPr lang="zh-TW" altLang="en-US" sz="2400" dirty="0">
                <a:solidFill>
                  <a:srgbClr val="663300"/>
                </a:solidFill>
                <a:latin typeface="+mn-lt"/>
                <a:ea typeface="標楷體" panose="03000509000000000000" pitchFamily="65" charset="-120"/>
              </a:rPr>
              <a:t>和</a:t>
            </a:r>
            <a:r>
              <a:rPr lang="zh-TW" altLang="en-US" sz="2800" dirty="0">
                <a:solidFill>
                  <a:srgbClr val="008000"/>
                </a:solidFill>
                <a:latin typeface="+mn-lt"/>
                <a:ea typeface="標楷體" panose="03000509000000000000" pitchFamily="65" charset="-120"/>
              </a:rPr>
              <a:t>當代民歌</a:t>
            </a:r>
            <a:r>
              <a:rPr lang="zh-TW" altLang="en-US" sz="2400" dirty="0">
                <a:solidFill>
                  <a:srgbClr val="663300"/>
                </a:solidFill>
                <a:latin typeface="+mn-lt"/>
                <a:ea typeface="標楷體" panose="03000509000000000000" pitchFamily="65" charset="-120"/>
              </a:rPr>
              <a:t>的最基本特色，它們的特色會隨着不同的年代而有所改變。在現今的流行音樂中，創作人會按需要以不同的音樂形式改編同一首歌曲，有時更會混合兩種或以上的音樂形式呢！</a:t>
            </a:r>
            <a:endParaRPr lang="en-US" altLang="zh-TW" sz="2400" dirty="0">
              <a:solidFill>
                <a:srgbClr val="663300"/>
              </a:solidFill>
              <a:latin typeface="+mn-lt"/>
              <a:ea typeface="標楷體" panose="03000509000000000000" pitchFamily="65" charset="-120"/>
            </a:endParaRPr>
          </a:p>
        </p:txBody>
      </p:sp>
      <p:grpSp>
        <p:nvGrpSpPr>
          <p:cNvPr id="16" name="群組 15">
            <a:extLst>
              <a:ext uri="{FF2B5EF4-FFF2-40B4-BE49-F238E27FC236}">
                <a16:creationId xmlns:a16="http://schemas.microsoft.com/office/drawing/2014/main" id="{05C41DE8-53B2-490E-B131-ECBA4F3095E7}"/>
              </a:ext>
            </a:extLst>
          </p:cNvPr>
          <p:cNvGrpSpPr/>
          <p:nvPr/>
        </p:nvGrpSpPr>
        <p:grpSpPr>
          <a:xfrm>
            <a:off x="3906874" y="5063309"/>
            <a:ext cx="7424547" cy="1836765"/>
            <a:chOff x="3143672" y="4990088"/>
            <a:chExt cx="7424547" cy="1836765"/>
          </a:xfrm>
        </p:grpSpPr>
        <p:pic>
          <p:nvPicPr>
            <p:cNvPr id="13" name="圖片 12">
              <a:extLst>
                <a:ext uri="{FF2B5EF4-FFF2-40B4-BE49-F238E27FC236}">
                  <a16:creationId xmlns:a16="http://schemas.microsoft.com/office/drawing/2014/main" id="{49597858-2629-4C8F-9659-BD9BB453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672" y="4990088"/>
              <a:ext cx="4494050" cy="1836765"/>
            </a:xfrm>
            <a:prstGeom prst="rect">
              <a:avLst/>
            </a:prstGeom>
          </p:spPr>
        </p:pic>
        <p:pic>
          <p:nvPicPr>
            <p:cNvPr id="15" name="圖片 14" descr="一張含有 側畫像 的圖片&#10;&#10;自動產生的描述">
              <a:extLst>
                <a:ext uri="{FF2B5EF4-FFF2-40B4-BE49-F238E27FC236}">
                  <a16:creationId xmlns:a16="http://schemas.microsoft.com/office/drawing/2014/main" id="{0632FEAD-B5CF-404C-9C2D-C9C158CDB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155" y="4990088"/>
              <a:ext cx="2868064" cy="1836765"/>
            </a:xfrm>
            <a:prstGeom prst="rect">
              <a:avLst/>
            </a:prstGeom>
          </p:spPr>
        </p:pic>
      </p:grpSp>
      <p:pic>
        <p:nvPicPr>
          <p:cNvPr id="17" name="圖片 2">
            <a:extLst>
              <a:ext uri="{FF2B5EF4-FFF2-40B4-BE49-F238E27FC236}">
                <a16:creationId xmlns:a16="http://schemas.microsoft.com/office/drawing/2014/main" id="{1A0499DA-2C01-4C86-B3E3-2ACD1729DE29}"/>
              </a:ext>
            </a:extLst>
          </p:cNvPr>
          <p:cNvPicPr>
            <a:picLocks noChangeAspect="1"/>
          </p:cNvPicPr>
          <p:nvPr/>
        </p:nvPicPr>
        <p:blipFill>
          <a:blip r:embed="rId8"/>
          <a:stretch>
            <a:fillRect/>
          </a:stretch>
        </p:blipFill>
        <p:spPr>
          <a:xfrm>
            <a:off x="11197151" y="-35809"/>
            <a:ext cx="994106" cy="6873875"/>
          </a:xfrm>
          <a:prstGeom prst="rect">
            <a:avLst/>
          </a:prstGeom>
        </p:spPr>
      </p:pic>
    </p:spTree>
    <p:extLst>
      <p:ext uri="{BB962C8B-B14F-4D97-AF65-F5344CB8AC3E}">
        <p14:creationId xmlns:p14="http://schemas.microsoft.com/office/powerpoint/2010/main" val="1022071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EDB32A5-B36E-45C8-83D3-5A0ACC7ADE08}"/>
              </a:ext>
            </a:extLst>
          </p:cNvPr>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b="25291"/>
          <a:stretch>
            <a:fillRect/>
          </a:stretch>
        </p:blipFill>
        <p:spPr bwMode="auto">
          <a:xfrm>
            <a:off x="-30028" y="0"/>
            <a:ext cx="12239625" cy="688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B94A5C25-A702-4F5D-B2CD-7C72BC321ED5}"/>
              </a:ext>
            </a:extLst>
          </p:cNvPr>
          <p:cNvSpPr>
            <a:spLocks noGrp="1"/>
          </p:cNvSpPr>
          <p:nvPr>
            <p:ph idx="1"/>
          </p:nvPr>
        </p:nvSpPr>
        <p:spPr>
          <a:xfrm>
            <a:off x="1445962" y="2708920"/>
            <a:ext cx="9287643" cy="1953847"/>
          </a:xfrm>
        </p:spPr>
        <p:txBody>
          <a:bodyPr/>
          <a:lstStyle/>
          <a:p>
            <a:pPr lvl="0"/>
            <a:r>
              <a:rPr lang="zh-TW" altLang="en-US" sz="3600" b="1" dirty="0">
                <a:solidFill>
                  <a:srgbClr val="0070C0"/>
                </a:solidFill>
                <a:latin typeface="微軟正黑體" panose="020B0604030504040204" pitchFamily="34" charset="-120"/>
                <a:ea typeface="微軟正黑體" panose="020B0604030504040204" pitchFamily="34" charset="-120"/>
              </a:rPr>
              <a:t>描述及分析當代民歌的特色</a:t>
            </a:r>
            <a:endParaRPr lang="en-US" altLang="zh-TW" sz="3600" b="1" dirty="0">
              <a:solidFill>
                <a:srgbClr val="0070C0"/>
              </a:solidFill>
              <a:latin typeface="微軟正黑體" panose="020B0604030504040204" pitchFamily="34" charset="-120"/>
              <a:ea typeface="微軟正黑體" panose="020B0604030504040204" pitchFamily="34" charset="-120"/>
            </a:endParaRPr>
          </a:p>
          <a:p>
            <a:pPr lvl="0"/>
            <a:r>
              <a:rPr lang="zh-TW" altLang="en-US" sz="3600" b="1" dirty="0">
                <a:solidFill>
                  <a:srgbClr val="0070C0"/>
                </a:solidFill>
                <a:latin typeface="微軟正黑體" panose="020B0604030504040204" pitchFamily="34" charset="-120"/>
                <a:ea typeface="微軟正黑體" panose="020B0604030504040204" pitchFamily="34" charset="-120"/>
              </a:rPr>
              <a:t>運用恰當的音樂術語來評賞西方流行音樂</a:t>
            </a:r>
            <a:endParaRPr lang="en-US" altLang="zh-TW" sz="3600" b="1" dirty="0">
              <a:solidFill>
                <a:srgbClr val="0070C0"/>
              </a:solidFill>
              <a:latin typeface="微軟正黑體" panose="020B0604030504040204" pitchFamily="34" charset="-120"/>
              <a:ea typeface="微軟正黑體" panose="020B0604030504040204" pitchFamily="34" charset="-120"/>
            </a:endParaRPr>
          </a:p>
        </p:txBody>
      </p:sp>
      <p:sp>
        <p:nvSpPr>
          <p:cNvPr id="5124" name="手繪多邊形 17">
            <a:extLst>
              <a:ext uri="{FF2B5EF4-FFF2-40B4-BE49-F238E27FC236}">
                <a16:creationId xmlns:a16="http://schemas.microsoft.com/office/drawing/2014/main" id="{B7EC16CD-2934-46CC-B6FB-E780FB75CA32}"/>
              </a:ext>
            </a:extLst>
          </p:cNvPr>
          <p:cNvSpPr>
            <a:spLocks/>
          </p:cNvSpPr>
          <p:nvPr/>
        </p:nvSpPr>
        <p:spPr bwMode="auto">
          <a:xfrm>
            <a:off x="3278188" y="400050"/>
            <a:ext cx="5635625" cy="1398588"/>
          </a:xfrm>
          <a:custGeom>
            <a:avLst/>
            <a:gdLst>
              <a:gd name="T0" fmla="*/ 339197 w 6010312"/>
              <a:gd name="T1" fmla="*/ 11 h 4278079"/>
              <a:gd name="T2" fmla="*/ 253776 w 6010312"/>
              <a:gd name="T3" fmla="*/ 104 h 4278079"/>
              <a:gd name="T4" fmla="*/ 2560159 w 6010312"/>
              <a:gd name="T5" fmla="*/ 109 h 4278079"/>
              <a:gd name="T6" fmla="*/ 2746533 w 6010312"/>
              <a:gd name="T7" fmla="*/ 12 h 4278079"/>
              <a:gd name="T8" fmla="*/ 339197 w 6010312"/>
              <a:gd name="T9" fmla="*/ 11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33CC33">
              <a:alpha val="2039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Title 1">
            <a:extLst>
              <a:ext uri="{FF2B5EF4-FFF2-40B4-BE49-F238E27FC236}">
                <a16:creationId xmlns:a16="http://schemas.microsoft.com/office/drawing/2014/main" id="{FB5C5749-1592-4665-89BF-0EEF8A3339B9}"/>
              </a:ext>
            </a:extLst>
          </p:cNvPr>
          <p:cNvSpPr>
            <a:spLocks noGrp="1" noChangeArrowheads="1"/>
          </p:cNvSpPr>
          <p:nvPr>
            <p:ph type="title"/>
          </p:nvPr>
        </p:nvSpPr>
        <p:spPr>
          <a:xfrm>
            <a:off x="1981200" y="528638"/>
            <a:ext cx="8229600" cy="1143000"/>
          </a:xfrm>
        </p:spPr>
        <p:txBody>
          <a:bodyPr/>
          <a:lstStyle/>
          <a:p>
            <a:r>
              <a:rPr lang="zh-TW" altLang="en-US" b="1" dirty="0">
                <a:solidFill>
                  <a:srgbClr val="008000"/>
                </a:solidFill>
                <a:latin typeface="微軟正黑體" panose="020B0604030504040204" pitchFamily="34" charset="-120"/>
                <a:ea typeface="微軟正黑體" panose="020B0604030504040204" pitchFamily="34" charset="-120"/>
              </a:rPr>
              <a:t>學習重點</a:t>
            </a:r>
            <a:endParaRPr lang="en-US" altLang="en-US" b="1" dirty="0">
              <a:solidFill>
                <a:srgbClr val="008000"/>
              </a:solidFill>
              <a:latin typeface="微軟正黑體" panose="020B0604030504040204" pitchFamily="34" charset="-120"/>
              <a:ea typeface="微軟正黑體" panose="020B0604030504040204" pitchFamily="34" charset="-120"/>
            </a:endParaRPr>
          </a:p>
        </p:txBody>
      </p:sp>
      <p:pic>
        <p:nvPicPr>
          <p:cNvPr id="5126" name="Picture 79">
            <a:extLst>
              <a:ext uri="{FF2B5EF4-FFF2-40B4-BE49-F238E27FC236}">
                <a16:creationId xmlns:a16="http://schemas.microsoft.com/office/drawing/2014/main" id="{8D7AA08A-827D-4387-BC33-B54FED32A685}"/>
              </a:ext>
            </a:extLst>
          </p:cNvPr>
          <p:cNvPicPr>
            <a:picLocks noChangeAspect="1" noChangeArrowheads="1"/>
          </p:cNvPicPr>
          <p:nvPr/>
        </p:nvPicPr>
        <p:blipFill>
          <a:blip r:embed="rId4">
            <a:clrChange>
              <a:clrFrom>
                <a:srgbClr val="FFFFCC"/>
              </a:clrFrom>
              <a:clrTo>
                <a:srgbClr val="FFFFCC">
                  <a:alpha val="0"/>
                </a:srgbClr>
              </a:clrTo>
            </a:clrChange>
            <a:extLst>
              <a:ext uri="{28A0092B-C50C-407E-A947-70E740481C1C}">
                <a14:useLocalDpi xmlns:a14="http://schemas.microsoft.com/office/drawing/2010/main" val="0"/>
              </a:ext>
            </a:extLst>
          </a:blip>
          <a:srcRect l="19563" t="42317" r="6609" b="37999"/>
          <a:stretch>
            <a:fillRect/>
          </a:stretch>
        </p:blipFill>
        <p:spPr bwMode="auto">
          <a:xfrm rot="-204207">
            <a:off x="5029200" y="5334000"/>
            <a:ext cx="7200900"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uhofk\Desktop\初中普通話\03 新編生活普通話_PPT\PTH 教學簡報\Favicon\PearsonThumbprint_RGB.png">
            <a:extLst>
              <a:ext uri="{FF2B5EF4-FFF2-40B4-BE49-F238E27FC236}">
                <a16:creationId xmlns:a16="http://schemas.microsoft.com/office/drawing/2014/main" id="{B5EDC53A-2B99-45EA-85B4-CB73AF925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 y="0"/>
            <a:ext cx="12192001"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2497187" y="251631"/>
            <a:ext cx="811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請打開課本頁</a:t>
            </a:r>
            <a:r>
              <a:rPr lang="en-US" altLang="zh-TW" sz="2800" dirty="0">
                <a:solidFill>
                  <a:srgbClr val="0070C0"/>
                </a:solidFill>
                <a:latin typeface="+mn-lt"/>
                <a:ea typeface="標楷體" panose="03000509000000000000" pitchFamily="65" charset="-120"/>
                <a:cs typeface="Times New Roman" panose="02020603050405020304" pitchFamily="18" charset="0"/>
              </a:rPr>
              <a:t>54</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p>
        </p:txBody>
      </p:sp>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587" y="192566"/>
            <a:ext cx="2276989"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85056" y="211465"/>
            <a:ext cx="2050504"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第</a:t>
            </a:r>
            <a:r>
              <a:rPr lang="en-US" altLang="zh-TW" sz="2800" dirty="0">
                <a:solidFill>
                  <a:srgbClr val="FF6600"/>
                </a:solidFill>
                <a:latin typeface="+mj-lt"/>
                <a:ea typeface="標楷體" pitchFamily="65" charset="-120"/>
              </a:rPr>
              <a:t>11</a:t>
            </a:r>
            <a:r>
              <a:rPr lang="zh-TW" altLang="en-US" sz="2800" dirty="0">
                <a:solidFill>
                  <a:srgbClr val="FF6600"/>
                </a:solidFill>
                <a:latin typeface="+mj-lt"/>
                <a:ea typeface="標楷體" pitchFamily="65" charset="-120"/>
              </a:rPr>
              <a:t>課頁</a:t>
            </a:r>
            <a:r>
              <a:rPr lang="en-US" altLang="zh-TW" sz="2800" dirty="0">
                <a:solidFill>
                  <a:srgbClr val="FF6600"/>
                </a:solidFill>
                <a:latin typeface="+mj-lt"/>
                <a:ea typeface="標楷體" pitchFamily="65" charset="-120"/>
              </a:rPr>
              <a:t>54</a:t>
            </a: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a:extLst>
              <a:ext uri="{FF2B5EF4-FFF2-40B4-BE49-F238E27FC236}">
                <a16:creationId xmlns:a16="http://schemas.microsoft.com/office/drawing/2014/main" id="{AE711E45-1866-4F4D-84DE-67DD9766F2D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a:extLst>
              <a:ext uri="{FF2B5EF4-FFF2-40B4-BE49-F238E27FC236}">
                <a16:creationId xmlns:a16="http://schemas.microsoft.com/office/drawing/2014/main" id="{CC542274-A9C6-4B83-8BDC-C6F6AE74C385}"/>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2" y="5911634"/>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14" descr="一張含有 桌 的圖片&#10;&#10;自動產生的描述">
            <a:extLst>
              <a:ext uri="{FF2B5EF4-FFF2-40B4-BE49-F238E27FC236}">
                <a16:creationId xmlns:a16="http://schemas.microsoft.com/office/drawing/2014/main" id="{B7B30032-6F16-42DD-8E13-88AC2FE02A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9600" y="840825"/>
            <a:ext cx="4608000" cy="5760000"/>
          </a:xfrm>
          <a:prstGeom prst="rect">
            <a:avLst/>
          </a:prstGeom>
          <a:solidFill>
            <a:schemeClr val="bg1">
              <a:lumMod val="65000"/>
            </a:schemeClr>
          </a:solidFill>
          <a:ln>
            <a:solidFill>
              <a:schemeClr val="bg1">
                <a:lumMod val="65000"/>
              </a:schemeClr>
            </a:solidFill>
          </a:ln>
        </p:spPr>
      </p:pic>
    </p:spTree>
    <p:extLst>
      <p:ext uri="{BB962C8B-B14F-4D97-AF65-F5344CB8AC3E}">
        <p14:creationId xmlns:p14="http://schemas.microsoft.com/office/powerpoint/2010/main" val="2962505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1379"/>
            <a:ext cx="12214163"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
            <a:extLst>
              <a:ext uri="{FF2B5EF4-FFF2-40B4-BE49-F238E27FC236}">
                <a16:creationId xmlns:a16="http://schemas.microsoft.com/office/drawing/2014/main" id="{989F4AD7-DAF5-470D-BF3B-E077805587F7}"/>
              </a:ext>
            </a:extLst>
          </p:cNvPr>
          <p:cNvSpPr>
            <a:spLocks noChangeArrowheads="1"/>
          </p:cNvSpPr>
          <p:nvPr/>
        </p:nvSpPr>
        <p:spPr bwMode="auto">
          <a:xfrm>
            <a:off x="2226513" y="193305"/>
            <a:ext cx="100811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你最喜歡這個單元裏的哪一種音樂形式？試找一首屬於這種音樂形式的西方流行音樂，與老師及同學分享。</a:t>
            </a:r>
            <a:endParaRPr lang="zh-TW" altLang="zh-HK" sz="2800" dirty="0"/>
          </a:p>
        </p:txBody>
      </p:sp>
      <p:grpSp>
        <p:nvGrpSpPr>
          <p:cNvPr id="18" name="Group 17">
            <a:extLst>
              <a:ext uri="{FF2B5EF4-FFF2-40B4-BE49-F238E27FC236}">
                <a16:creationId xmlns:a16="http://schemas.microsoft.com/office/drawing/2014/main" id="{BB4C039A-7153-47EB-AF97-0ED4D8248DF2}"/>
              </a:ext>
            </a:extLst>
          </p:cNvPr>
          <p:cNvGrpSpPr/>
          <p:nvPr/>
        </p:nvGrpSpPr>
        <p:grpSpPr>
          <a:xfrm>
            <a:off x="-24680" y="152400"/>
            <a:ext cx="2232248" cy="641350"/>
            <a:chOff x="19050" y="152400"/>
            <a:chExt cx="2425700" cy="641350"/>
          </a:xfrm>
        </p:grpSpPr>
        <p:sp>
          <p:nvSpPr>
            <p:cNvPr id="23" name="Rectangle 11">
              <a:extLst>
                <a:ext uri="{FF2B5EF4-FFF2-40B4-BE49-F238E27FC236}">
                  <a16:creationId xmlns:a16="http://schemas.microsoft.com/office/drawing/2014/main" id="{151B2107-A5F3-4594-AEF9-D1EF735F94BB}"/>
                </a:ext>
              </a:extLst>
            </p:cNvPr>
            <p:cNvSpPr>
              <a:spLocks noChangeArrowheads="1"/>
            </p:cNvSpPr>
            <p:nvPr/>
          </p:nvSpPr>
          <p:spPr bwMode="auto">
            <a:xfrm>
              <a:off x="19050" y="152400"/>
              <a:ext cx="2425700" cy="641350"/>
            </a:xfrm>
            <a:prstGeom prst="rect">
              <a:avLst/>
            </a:prstGeom>
            <a:solidFill>
              <a:srgbClr val="92D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25" name="Text Box 4">
              <a:extLst>
                <a:ext uri="{FF2B5EF4-FFF2-40B4-BE49-F238E27FC236}">
                  <a16:creationId xmlns:a16="http://schemas.microsoft.com/office/drawing/2014/main" id="{F56FA3AA-93D4-4426-9BC6-6FB3C8388DC0}"/>
                </a:ext>
              </a:extLst>
            </p:cNvPr>
            <p:cNvSpPr txBox="1">
              <a:spLocks noChangeArrowheads="1"/>
            </p:cNvSpPr>
            <p:nvPr/>
          </p:nvSpPr>
          <p:spPr bwMode="auto">
            <a:xfrm>
              <a:off x="90488" y="188913"/>
              <a:ext cx="2333625" cy="523220"/>
            </a:xfrm>
            <a:prstGeom prst="rect">
              <a:avLst/>
            </a:prstGeom>
            <a:noFill/>
            <a:ln>
              <a:noFill/>
            </a:ln>
            <a:effectLst>
              <a:outerShdw dist="35921" dir="2700000" algn="ctr" rotWithShape="0">
                <a:schemeClr val="bg1">
                  <a:alpha val="50000"/>
                </a:schemeClr>
              </a:outerShdw>
            </a:effectLst>
          </p:spPr>
          <p:txBody>
            <a:bodyPr>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008000"/>
                  </a:solidFill>
                  <a:ea typeface="標楷體" pitchFamily="65" charset="-120"/>
                </a:rPr>
                <a:t>分享會</a:t>
              </a:r>
              <a:endParaRPr lang="en-US" altLang="zh-TW" sz="2800" i="1" dirty="0">
                <a:solidFill>
                  <a:srgbClr val="008000"/>
                </a:solidFill>
                <a:latin typeface="+mj-lt"/>
                <a:ea typeface="標楷體" pitchFamily="65" charset="-120"/>
              </a:endParaRPr>
            </a:p>
          </p:txBody>
        </p:sp>
      </p:grpSp>
      <p:pic>
        <p:nvPicPr>
          <p:cNvPr id="26" name="Picture 25" descr="Table&#10;&#10;Description automatically generated">
            <a:extLst>
              <a:ext uri="{FF2B5EF4-FFF2-40B4-BE49-F238E27FC236}">
                <a16:creationId xmlns:a16="http://schemas.microsoft.com/office/drawing/2014/main" id="{57EC7776-6446-4541-AC4A-615A7D367339}"/>
              </a:ext>
            </a:extLst>
          </p:cNvPr>
          <p:cNvPicPr>
            <a:picLocks noChangeAspect="1"/>
          </p:cNvPicPr>
          <p:nvPr/>
        </p:nvPicPr>
        <p:blipFill rotWithShape="1">
          <a:blip r:embed="rId5">
            <a:extLst>
              <a:ext uri="{28A0092B-C50C-407E-A947-70E740481C1C}">
                <a14:useLocalDpi xmlns:a14="http://schemas.microsoft.com/office/drawing/2010/main" val="0"/>
              </a:ext>
            </a:extLst>
          </a:blip>
          <a:srcRect l="9700" t="18109" r="6688" b="24800"/>
          <a:stretch/>
        </p:blipFill>
        <p:spPr>
          <a:xfrm>
            <a:off x="5518216" y="1356592"/>
            <a:ext cx="6368984" cy="5435950"/>
          </a:xfrm>
          <a:prstGeom prst="rect">
            <a:avLst/>
          </a:prstGeom>
        </p:spPr>
      </p:pic>
      <p:sp>
        <p:nvSpPr>
          <p:cNvPr id="24" name="文字方塊 23">
            <a:extLst>
              <a:ext uri="{FF2B5EF4-FFF2-40B4-BE49-F238E27FC236}">
                <a16:creationId xmlns:a16="http://schemas.microsoft.com/office/drawing/2014/main" id="{59B7AB71-8F96-4C04-B31B-BE961A619DAF}"/>
              </a:ext>
            </a:extLst>
          </p:cNvPr>
          <p:cNvSpPr txBox="1"/>
          <p:nvPr/>
        </p:nvSpPr>
        <p:spPr>
          <a:xfrm>
            <a:off x="6973888" y="2275821"/>
            <a:ext cx="4608512" cy="400110"/>
          </a:xfrm>
          <a:prstGeom prst="rect">
            <a:avLst/>
          </a:prstGeom>
          <a:noFill/>
        </p:spPr>
        <p:txBody>
          <a:bodyPr wrap="square">
            <a:spAutoFit/>
          </a:bodyPr>
          <a:lstStyle/>
          <a:p>
            <a:r>
              <a:rPr lang="zh-TW" altLang="en-US" sz="2000" dirty="0">
                <a:solidFill>
                  <a:srgbClr val="0070C0"/>
                </a:solidFill>
                <a:latin typeface="+mn-lt"/>
                <a:ea typeface="標楷體" panose="03000509000000000000" pitchFamily="65" charset="-120"/>
              </a:rPr>
              <a:t>藍調音樂</a:t>
            </a:r>
            <a:r>
              <a:rPr lang="zh-TW" altLang="en-US" sz="2000" dirty="0">
                <a:solidFill>
                  <a:srgbClr val="663300"/>
                </a:solidFill>
                <a:latin typeface="+mn-lt"/>
                <a:ea typeface="標楷體" panose="03000509000000000000" pitchFamily="65" charset="-120"/>
              </a:rPr>
              <a:t> </a:t>
            </a:r>
            <a:r>
              <a:rPr lang="en-US" altLang="zh-TW" sz="2000" dirty="0">
                <a:solidFill>
                  <a:srgbClr val="663300"/>
                </a:solidFill>
                <a:latin typeface="+mn-lt"/>
                <a:ea typeface="標楷體" panose="03000509000000000000" pitchFamily="65" charset="-120"/>
              </a:rPr>
              <a:t>/ </a:t>
            </a:r>
            <a:r>
              <a:rPr lang="zh-TW" altLang="en-US" sz="2000" dirty="0">
                <a:solidFill>
                  <a:srgbClr val="FF6600"/>
                </a:solidFill>
                <a:latin typeface="+mn-lt"/>
                <a:ea typeface="標楷體" panose="03000509000000000000" pitchFamily="65" charset="-120"/>
              </a:rPr>
              <a:t>爵士樂 </a:t>
            </a:r>
            <a:r>
              <a:rPr lang="en-US" altLang="zh-TW" sz="2000" dirty="0">
                <a:solidFill>
                  <a:srgbClr val="FF0000"/>
                </a:solidFill>
                <a:latin typeface="+mn-lt"/>
                <a:ea typeface="標楷體" panose="03000509000000000000" pitchFamily="65" charset="-120"/>
              </a:rPr>
              <a:t>/ </a:t>
            </a:r>
            <a:r>
              <a:rPr lang="zh-TW" altLang="en-US" sz="2000" dirty="0">
                <a:solidFill>
                  <a:srgbClr val="FF0000"/>
                </a:solidFill>
                <a:latin typeface="+mn-lt"/>
                <a:ea typeface="標楷體" panose="03000509000000000000" pitchFamily="65" charset="-120"/>
              </a:rPr>
              <a:t>搖滾樂</a:t>
            </a:r>
            <a:r>
              <a:rPr lang="zh-TW" altLang="en-US" sz="2000" dirty="0">
                <a:solidFill>
                  <a:srgbClr val="FFC000"/>
                </a:solidFill>
                <a:latin typeface="+mn-lt"/>
                <a:ea typeface="標楷體" panose="03000509000000000000" pitchFamily="65" charset="-120"/>
              </a:rPr>
              <a:t> </a:t>
            </a:r>
            <a:r>
              <a:rPr lang="en-US" altLang="zh-TW" sz="2000" dirty="0">
                <a:solidFill>
                  <a:srgbClr val="663300"/>
                </a:solidFill>
                <a:latin typeface="+mn-lt"/>
                <a:ea typeface="標楷體" panose="03000509000000000000" pitchFamily="65" charset="-120"/>
              </a:rPr>
              <a:t>/ </a:t>
            </a:r>
            <a:r>
              <a:rPr lang="zh-TW" altLang="en-US" sz="2000" dirty="0">
                <a:solidFill>
                  <a:srgbClr val="008000"/>
                </a:solidFill>
                <a:latin typeface="+mn-lt"/>
                <a:ea typeface="標楷體" panose="03000509000000000000" pitchFamily="65" charset="-120"/>
              </a:rPr>
              <a:t>當代民歌</a:t>
            </a:r>
            <a:endParaRPr lang="zh-HK" altLang="en-US" sz="2000" dirty="0">
              <a:solidFill>
                <a:srgbClr val="008000"/>
              </a:solidFill>
            </a:endParaRPr>
          </a:p>
        </p:txBody>
      </p:sp>
      <p:pic>
        <p:nvPicPr>
          <p:cNvPr id="31" name="圖片 2" descr="一張含有 布偶, 玩具 的圖片&#10;&#10;自動產生的描述">
            <a:extLst>
              <a:ext uri="{FF2B5EF4-FFF2-40B4-BE49-F238E27FC236}">
                <a16:creationId xmlns:a16="http://schemas.microsoft.com/office/drawing/2014/main" id="{5864EE33-DF13-486D-8336-A0AA54CD7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596" y="4074567"/>
            <a:ext cx="4053692" cy="2776779"/>
          </a:xfrm>
          <a:prstGeom prst="rect">
            <a:avLst/>
          </a:prstGeom>
        </p:spPr>
      </p:pic>
      <p:sp>
        <p:nvSpPr>
          <p:cNvPr id="32" name="語音泡泡: 橢圓形 10">
            <a:extLst>
              <a:ext uri="{FF2B5EF4-FFF2-40B4-BE49-F238E27FC236}">
                <a16:creationId xmlns:a16="http://schemas.microsoft.com/office/drawing/2014/main" id="{2AA6489F-FDBC-4AD7-A9B0-EE4F1D1EEAEF}"/>
              </a:ext>
            </a:extLst>
          </p:cNvPr>
          <p:cNvSpPr/>
          <p:nvPr/>
        </p:nvSpPr>
        <p:spPr bwMode="auto">
          <a:xfrm>
            <a:off x="206766" y="1708151"/>
            <a:ext cx="3060340" cy="1373366"/>
          </a:xfrm>
          <a:custGeom>
            <a:avLst/>
            <a:gdLst>
              <a:gd name="connsiteX0" fmla="*/ 1588439 w 3060340"/>
              <a:gd name="connsiteY0" fmla="*/ 2258693 h 1373366"/>
              <a:gd name="connsiteX1" fmla="*/ 1425831 w 3060340"/>
              <a:gd name="connsiteY1" fmla="*/ 1810765 h 1373366"/>
              <a:gd name="connsiteX2" fmla="*/ 1263222 w 3060340"/>
              <a:gd name="connsiteY2" fmla="*/ 1362836 h 1373366"/>
              <a:gd name="connsiteX3" fmla="*/ 102984 w 3060340"/>
              <a:gd name="connsiteY3" fmla="*/ 439025 h 1373366"/>
              <a:gd name="connsiteX4" fmla="*/ 1507928 w 3060340"/>
              <a:gd name="connsiteY4" fmla="*/ 73 h 1373366"/>
              <a:gd name="connsiteX5" fmla="*/ 2878120 w 3060340"/>
              <a:gd name="connsiteY5" fmla="*/ 361695 h 1373366"/>
              <a:gd name="connsiteX6" fmla="*/ 1847081 w 3060340"/>
              <a:gd name="connsiteY6" fmla="*/ 1358478 h 1373366"/>
              <a:gd name="connsiteX7" fmla="*/ 1712587 w 3060340"/>
              <a:gd name="connsiteY7" fmla="*/ 1826590 h 1373366"/>
              <a:gd name="connsiteX8" fmla="*/ 1588439 w 3060340"/>
              <a:gd name="connsiteY8" fmla="*/ 2258693 h 137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340" h="1373366" fill="none" extrusionOk="0">
                <a:moveTo>
                  <a:pt x="1588439" y="2258693"/>
                </a:moveTo>
                <a:cubicBezTo>
                  <a:pt x="1508085" y="2059746"/>
                  <a:pt x="1516926" y="1987634"/>
                  <a:pt x="1425831" y="1810765"/>
                </a:cubicBezTo>
                <a:cubicBezTo>
                  <a:pt x="1334736" y="1633896"/>
                  <a:pt x="1319679" y="1489520"/>
                  <a:pt x="1263222" y="1362836"/>
                </a:cubicBezTo>
                <a:cubicBezTo>
                  <a:pt x="440494" y="1262516"/>
                  <a:pt x="-84949" y="846084"/>
                  <a:pt x="102984" y="439025"/>
                </a:cubicBezTo>
                <a:cubicBezTo>
                  <a:pt x="353137" y="198626"/>
                  <a:pt x="829789" y="-24605"/>
                  <a:pt x="1507928" y="73"/>
                </a:cubicBezTo>
                <a:cubicBezTo>
                  <a:pt x="2073206" y="-62535"/>
                  <a:pt x="2611517" y="166882"/>
                  <a:pt x="2878120" y="361695"/>
                </a:cubicBezTo>
                <a:cubicBezTo>
                  <a:pt x="3415874" y="619685"/>
                  <a:pt x="2921071" y="1260491"/>
                  <a:pt x="1847081" y="1358478"/>
                </a:cubicBezTo>
                <a:cubicBezTo>
                  <a:pt x="1859059" y="1474397"/>
                  <a:pt x="1714176" y="1674190"/>
                  <a:pt x="1712587" y="1826590"/>
                </a:cubicBezTo>
                <a:cubicBezTo>
                  <a:pt x="1710998" y="1978990"/>
                  <a:pt x="1611858" y="2122730"/>
                  <a:pt x="1588439" y="2258693"/>
                </a:cubicBezTo>
                <a:close/>
              </a:path>
              <a:path w="3060340" h="1373366" stroke="0" extrusionOk="0">
                <a:moveTo>
                  <a:pt x="1588439" y="2258693"/>
                </a:moveTo>
                <a:cubicBezTo>
                  <a:pt x="1530247" y="2163805"/>
                  <a:pt x="1533354" y="1994232"/>
                  <a:pt x="1435587" y="1837640"/>
                </a:cubicBezTo>
                <a:cubicBezTo>
                  <a:pt x="1337820" y="1681048"/>
                  <a:pt x="1386835" y="1541970"/>
                  <a:pt x="1263222" y="1362836"/>
                </a:cubicBezTo>
                <a:cubicBezTo>
                  <a:pt x="314550" y="1244005"/>
                  <a:pt x="-129682" y="824002"/>
                  <a:pt x="102984" y="439025"/>
                </a:cubicBezTo>
                <a:cubicBezTo>
                  <a:pt x="372188" y="328874"/>
                  <a:pt x="860858" y="134794"/>
                  <a:pt x="1507928" y="73"/>
                </a:cubicBezTo>
                <a:cubicBezTo>
                  <a:pt x="2079073" y="-55119"/>
                  <a:pt x="2683500" y="69849"/>
                  <a:pt x="2878120" y="361695"/>
                </a:cubicBezTo>
                <a:cubicBezTo>
                  <a:pt x="3329523" y="917877"/>
                  <a:pt x="2760369" y="1109057"/>
                  <a:pt x="1847081" y="1358478"/>
                </a:cubicBezTo>
                <a:cubicBezTo>
                  <a:pt x="1839351" y="1550581"/>
                  <a:pt x="1736771" y="1728654"/>
                  <a:pt x="1712587" y="1826590"/>
                </a:cubicBezTo>
                <a:cubicBezTo>
                  <a:pt x="1688403" y="1924526"/>
                  <a:pt x="1601995" y="2045950"/>
                  <a:pt x="1588439" y="2258693"/>
                </a:cubicBezTo>
                <a:close/>
              </a:path>
            </a:pathLst>
          </a:custGeom>
          <a:solidFill>
            <a:schemeClr val="bg1"/>
          </a:solidFill>
          <a:ln w="38100" cap="flat" cmpd="sng" algn="ctr">
            <a:solidFill>
              <a:srgbClr val="80C535"/>
            </a:solidFill>
            <a:prstDash val="solid"/>
            <a:round/>
            <a:headEnd type="none" w="med" len="med"/>
            <a:tailEnd type="none" w="med" len="med"/>
            <a:extLst>
              <a:ext uri="{C807C97D-BFC1-408E-A445-0C87EB9F89A2}">
                <ask:lineSketchStyleProps xmlns:ask="http://schemas.microsoft.com/office/drawing/2018/sketchyshapes" sd="2243609181">
                  <a:prstGeom prst="wedgeEllipseCallout">
                    <a:avLst>
                      <a:gd name="adj1" fmla="val 1904"/>
                      <a:gd name="adj2" fmla="val 114464"/>
                    </a:avLst>
                  </a:prstGeom>
                  <ask:type>
                    <ask:lineSketchScribble/>
                  </ask:type>
                </ask:lineSketchStyleProps>
              </a:ext>
            </a:extLst>
          </a:ln>
          <a:effectLst/>
        </p:spPr>
        <p:txBody>
          <a:bodyPr vert="horz" wrap="square" lIns="91440" tIns="45720" rIns="91440" bIns="45720" numCol="1" rtlCol="0" anchor="ctr" anchorCtr="0" compatLnSpc="1">
            <a:prstTxWarp prst="textNoShape">
              <a:avLst/>
            </a:prstTxWarp>
          </a:bodyPr>
          <a:lstStyle/>
          <a:p>
            <a:pPr eaLnBrk="1" hangingPunct="1"/>
            <a:r>
              <a:rPr lang="zh-TW" altLang="en-US" sz="2400" dirty="0">
                <a:solidFill>
                  <a:srgbClr val="003300"/>
                </a:solidFill>
                <a:latin typeface="微軟正黑體" panose="020B0604030504040204" pitchFamily="34" charset="-120"/>
                <a:ea typeface="微軟正黑體" panose="020B0604030504040204" pitchFamily="34" charset="-120"/>
              </a:rPr>
              <a:t>你最喜歡這個單元的哪一種音樂形式？</a:t>
            </a:r>
          </a:p>
        </p:txBody>
      </p:sp>
      <p:sp>
        <p:nvSpPr>
          <p:cNvPr id="33" name="語音泡泡: 橢圓形 11">
            <a:extLst>
              <a:ext uri="{FF2B5EF4-FFF2-40B4-BE49-F238E27FC236}">
                <a16:creationId xmlns:a16="http://schemas.microsoft.com/office/drawing/2014/main" id="{348C790D-812D-42C5-A5BD-B9C452D2B0BF}"/>
              </a:ext>
            </a:extLst>
          </p:cNvPr>
          <p:cNvSpPr/>
          <p:nvPr/>
        </p:nvSpPr>
        <p:spPr bwMode="auto">
          <a:xfrm>
            <a:off x="3431704" y="1839188"/>
            <a:ext cx="2160240" cy="1143000"/>
          </a:xfrm>
          <a:custGeom>
            <a:avLst/>
            <a:gdLst>
              <a:gd name="connsiteX0" fmla="*/ 81074 w 2160240"/>
              <a:gd name="connsiteY0" fmla="*/ 2153069 h 1143000"/>
              <a:gd name="connsiteX1" fmla="*/ 310140 w 2160240"/>
              <a:gd name="connsiteY1" fmla="*/ 1621876 h 1143000"/>
              <a:gd name="connsiteX2" fmla="*/ 548555 w 2160240"/>
              <a:gd name="connsiteY2" fmla="*/ 1069001 h 1143000"/>
              <a:gd name="connsiteX3" fmla="*/ 484226 w 2160240"/>
              <a:gd name="connsiteY3" fmla="*/ 94841 h 1143000"/>
              <a:gd name="connsiteX4" fmla="*/ 1400542 w 2160240"/>
              <a:gd name="connsiteY4" fmla="*/ 25725 h 1143000"/>
              <a:gd name="connsiteX5" fmla="*/ 1935756 w 2160240"/>
              <a:gd name="connsiteY5" fmla="*/ 920288 h 1143000"/>
              <a:gd name="connsiteX6" fmla="*/ 939491 w 2160240"/>
              <a:gd name="connsiteY6" fmla="*/ 1138135 h 1143000"/>
              <a:gd name="connsiteX7" fmla="*/ 661936 w 2160240"/>
              <a:gd name="connsiteY7" fmla="*/ 1466297 h 1143000"/>
              <a:gd name="connsiteX8" fmla="*/ 358629 w 2160240"/>
              <a:gd name="connsiteY8" fmla="*/ 1824907 h 1143000"/>
              <a:gd name="connsiteX9" fmla="*/ 81074 w 2160240"/>
              <a:gd name="connsiteY9" fmla="*/ 2153069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0240" h="1143000" fill="none" extrusionOk="0">
                <a:moveTo>
                  <a:pt x="81074" y="2153069"/>
                </a:moveTo>
                <a:cubicBezTo>
                  <a:pt x="100810" y="1962398"/>
                  <a:pt x="308085" y="1795199"/>
                  <a:pt x="310140" y="1621876"/>
                </a:cubicBezTo>
                <a:cubicBezTo>
                  <a:pt x="312194" y="1448553"/>
                  <a:pt x="482711" y="1244082"/>
                  <a:pt x="548555" y="1069001"/>
                </a:cubicBezTo>
                <a:cubicBezTo>
                  <a:pt x="-228910" y="837162"/>
                  <a:pt x="-73029" y="411971"/>
                  <a:pt x="484226" y="94841"/>
                </a:cubicBezTo>
                <a:cubicBezTo>
                  <a:pt x="766981" y="50332"/>
                  <a:pt x="1116592" y="-55133"/>
                  <a:pt x="1400542" y="25725"/>
                </a:cubicBezTo>
                <a:cubicBezTo>
                  <a:pt x="2106368" y="152452"/>
                  <a:pt x="2268161" y="659059"/>
                  <a:pt x="1935756" y="920288"/>
                </a:cubicBezTo>
                <a:cubicBezTo>
                  <a:pt x="1792853" y="1135932"/>
                  <a:pt x="1302208" y="1220198"/>
                  <a:pt x="939491" y="1138135"/>
                </a:cubicBezTo>
                <a:cubicBezTo>
                  <a:pt x="905889" y="1241545"/>
                  <a:pt x="721809" y="1390552"/>
                  <a:pt x="661936" y="1466297"/>
                </a:cubicBezTo>
                <a:cubicBezTo>
                  <a:pt x="602063" y="1542042"/>
                  <a:pt x="421216" y="1706548"/>
                  <a:pt x="358629" y="1824907"/>
                </a:cubicBezTo>
                <a:cubicBezTo>
                  <a:pt x="296041" y="1943266"/>
                  <a:pt x="173565" y="2027787"/>
                  <a:pt x="81074" y="2153069"/>
                </a:cubicBezTo>
                <a:close/>
              </a:path>
              <a:path w="2160240" h="1143000" stroke="0" extrusionOk="0">
                <a:moveTo>
                  <a:pt x="81074" y="2153069"/>
                </a:moveTo>
                <a:cubicBezTo>
                  <a:pt x="166221" y="1943880"/>
                  <a:pt x="253317" y="1829781"/>
                  <a:pt x="300790" y="1643557"/>
                </a:cubicBezTo>
                <a:cubicBezTo>
                  <a:pt x="348263" y="1457333"/>
                  <a:pt x="495633" y="1268729"/>
                  <a:pt x="548555" y="1069001"/>
                </a:cubicBezTo>
                <a:cubicBezTo>
                  <a:pt x="-154444" y="712238"/>
                  <a:pt x="-102018" y="316606"/>
                  <a:pt x="484226" y="94841"/>
                </a:cubicBezTo>
                <a:cubicBezTo>
                  <a:pt x="761960" y="25435"/>
                  <a:pt x="1080567" y="33670"/>
                  <a:pt x="1400542" y="25725"/>
                </a:cubicBezTo>
                <a:cubicBezTo>
                  <a:pt x="2118904" y="74215"/>
                  <a:pt x="2411689" y="590380"/>
                  <a:pt x="1935756" y="920288"/>
                </a:cubicBezTo>
                <a:cubicBezTo>
                  <a:pt x="1692844" y="1120073"/>
                  <a:pt x="1275253" y="1081131"/>
                  <a:pt x="939491" y="1138135"/>
                </a:cubicBezTo>
                <a:cubicBezTo>
                  <a:pt x="869317" y="1298391"/>
                  <a:pt x="770716" y="1335446"/>
                  <a:pt x="636184" y="1496745"/>
                </a:cubicBezTo>
                <a:cubicBezTo>
                  <a:pt x="501652" y="1658044"/>
                  <a:pt x="391439" y="1708667"/>
                  <a:pt x="350045" y="1835056"/>
                </a:cubicBezTo>
                <a:cubicBezTo>
                  <a:pt x="308651" y="1961445"/>
                  <a:pt x="158705" y="2054026"/>
                  <a:pt x="81074" y="2153069"/>
                </a:cubicBezTo>
                <a:close/>
              </a:path>
            </a:pathLst>
          </a:custGeom>
          <a:solidFill>
            <a:schemeClr val="bg1"/>
          </a:solidFill>
          <a:ln w="38100" cap="flat" cmpd="sng" algn="ctr">
            <a:solidFill>
              <a:srgbClr val="FF93B7"/>
            </a:solidFill>
            <a:prstDash val="solid"/>
            <a:round/>
            <a:headEnd type="none" w="med" len="med"/>
            <a:tailEnd type="none" w="med" len="med"/>
            <a:extLst>
              <a:ext uri="{C807C97D-BFC1-408E-A445-0C87EB9F89A2}">
                <ask:lineSketchStyleProps xmlns:ask="http://schemas.microsoft.com/office/drawing/2018/sketchyshapes" sd="2243609181">
                  <a:prstGeom prst="wedgeEllipseCallout">
                    <a:avLst>
                      <a:gd name="adj1" fmla="val -46247"/>
                      <a:gd name="adj2" fmla="val 138370"/>
                    </a:avLst>
                  </a:prstGeom>
                  <ask:type>
                    <ask:lineSketchScribble/>
                  </ask:type>
                </ask:lineSketchStyleProps>
              </a:ext>
            </a:extLst>
          </a:ln>
          <a:effectLst/>
        </p:spPr>
        <p:txBody>
          <a:bodyPr vert="horz" wrap="square" lIns="91440" tIns="45720" rIns="91440" bIns="45720" numCol="1" rtlCol="0" anchor="ctr" anchorCtr="0" compatLnSpc="1">
            <a:prstTxWarp prst="textNoShape">
              <a:avLst/>
            </a:prstTxWarp>
          </a:bodyPr>
          <a:lstStyle/>
          <a:p>
            <a:pPr eaLnBrk="1" hangingPunct="1"/>
            <a:r>
              <a:rPr lang="zh-TW" altLang="en-US" sz="2400" dirty="0">
                <a:solidFill>
                  <a:srgbClr val="CC0066"/>
                </a:solidFill>
                <a:latin typeface="微軟正黑體" panose="020B0604030504040204" pitchFamily="34" charset="-120"/>
                <a:ea typeface="微軟正黑體" panose="020B0604030504040204" pitchFamily="34" charset="-120"/>
              </a:rPr>
              <a:t>我最喜歡搖滾樂。</a:t>
            </a:r>
          </a:p>
        </p:txBody>
      </p:sp>
    </p:spTree>
    <p:extLst>
      <p:ext uri="{BB962C8B-B14F-4D97-AF65-F5344CB8AC3E}">
        <p14:creationId xmlns:p14="http://schemas.microsoft.com/office/powerpoint/2010/main" val="135926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500" fill="hold"/>
                                        <p:tgtEl>
                                          <p:spTgt spid="33"/>
                                        </p:tgtEl>
                                        <p:attrNameLst>
                                          <p:attrName>ppt_w</p:attrName>
                                        </p:attrNameLst>
                                      </p:cBhvr>
                                      <p:tavLst>
                                        <p:tav tm="0">
                                          <p:val>
                                            <p:fltVal val="0"/>
                                          </p:val>
                                        </p:tav>
                                        <p:tav tm="100000">
                                          <p:val>
                                            <p:strVal val="#ppt_w"/>
                                          </p:val>
                                        </p:tav>
                                      </p:tavLst>
                                    </p:anim>
                                    <p:anim calcmode="lin" valueType="num">
                                      <p:cBhvr>
                                        <p:cTn id="15" dur="500" fill="hold"/>
                                        <p:tgtEl>
                                          <p:spTgt spid="33"/>
                                        </p:tgtEl>
                                        <p:attrNameLst>
                                          <p:attrName>ppt_h</p:attrName>
                                        </p:attrNameLst>
                                      </p:cBhvr>
                                      <p:tavLst>
                                        <p:tav tm="0">
                                          <p:val>
                                            <p:fltVal val="0"/>
                                          </p:val>
                                        </p:tav>
                                        <p:tav tm="100000">
                                          <p:val>
                                            <p:strVal val="#ppt_h"/>
                                          </p:val>
                                        </p:tav>
                                      </p:tavLst>
                                    </p:anim>
                                    <p:animEffect transition="in" filter="fad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49157" y="-30648"/>
            <a:ext cx="12214163"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
            <a:extLst>
              <a:ext uri="{FF2B5EF4-FFF2-40B4-BE49-F238E27FC236}">
                <a16:creationId xmlns:a16="http://schemas.microsoft.com/office/drawing/2014/main" id="{989F4AD7-DAF5-470D-BF3B-E077805587F7}"/>
              </a:ext>
            </a:extLst>
          </p:cNvPr>
          <p:cNvSpPr>
            <a:spLocks noChangeArrowheads="1"/>
          </p:cNvSpPr>
          <p:nvPr/>
        </p:nvSpPr>
        <p:spPr bwMode="auto">
          <a:xfrm>
            <a:off x="2226513" y="193305"/>
            <a:ext cx="100811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你可以先看看以下的小提示。</a:t>
            </a:r>
            <a:endParaRPr lang="zh-TW" altLang="zh-HK" sz="2800" dirty="0"/>
          </a:p>
        </p:txBody>
      </p:sp>
      <p:grpSp>
        <p:nvGrpSpPr>
          <p:cNvPr id="18" name="Group 17">
            <a:extLst>
              <a:ext uri="{FF2B5EF4-FFF2-40B4-BE49-F238E27FC236}">
                <a16:creationId xmlns:a16="http://schemas.microsoft.com/office/drawing/2014/main" id="{BB4C039A-7153-47EB-AF97-0ED4D8248DF2}"/>
              </a:ext>
            </a:extLst>
          </p:cNvPr>
          <p:cNvGrpSpPr/>
          <p:nvPr/>
        </p:nvGrpSpPr>
        <p:grpSpPr>
          <a:xfrm>
            <a:off x="-24680" y="152400"/>
            <a:ext cx="2232248" cy="641350"/>
            <a:chOff x="19050" y="152400"/>
            <a:chExt cx="2425700" cy="641350"/>
          </a:xfrm>
        </p:grpSpPr>
        <p:sp>
          <p:nvSpPr>
            <p:cNvPr id="23" name="Rectangle 11">
              <a:extLst>
                <a:ext uri="{FF2B5EF4-FFF2-40B4-BE49-F238E27FC236}">
                  <a16:creationId xmlns:a16="http://schemas.microsoft.com/office/drawing/2014/main" id="{151B2107-A5F3-4594-AEF9-D1EF735F94BB}"/>
                </a:ext>
              </a:extLst>
            </p:cNvPr>
            <p:cNvSpPr>
              <a:spLocks noChangeArrowheads="1"/>
            </p:cNvSpPr>
            <p:nvPr/>
          </p:nvSpPr>
          <p:spPr bwMode="auto">
            <a:xfrm>
              <a:off x="19050" y="152400"/>
              <a:ext cx="2425700" cy="641350"/>
            </a:xfrm>
            <a:prstGeom prst="rect">
              <a:avLst/>
            </a:prstGeom>
            <a:solidFill>
              <a:srgbClr val="92D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25" name="Text Box 4">
              <a:extLst>
                <a:ext uri="{FF2B5EF4-FFF2-40B4-BE49-F238E27FC236}">
                  <a16:creationId xmlns:a16="http://schemas.microsoft.com/office/drawing/2014/main" id="{F56FA3AA-93D4-4426-9BC6-6FB3C8388DC0}"/>
                </a:ext>
              </a:extLst>
            </p:cNvPr>
            <p:cNvSpPr txBox="1">
              <a:spLocks noChangeArrowheads="1"/>
            </p:cNvSpPr>
            <p:nvPr/>
          </p:nvSpPr>
          <p:spPr bwMode="auto">
            <a:xfrm>
              <a:off x="90488" y="188913"/>
              <a:ext cx="2333625" cy="523220"/>
            </a:xfrm>
            <a:prstGeom prst="rect">
              <a:avLst/>
            </a:prstGeom>
            <a:noFill/>
            <a:ln>
              <a:noFill/>
            </a:ln>
            <a:effectLst>
              <a:outerShdw dist="35921" dir="2700000" algn="ctr" rotWithShape="0">
                <a:schemeClr val="bg1">
                  <a:alpha val="50000"/>
                </a:schemeClr>
              </a:outerShdw>
            </a:effectLst>
          </p:spPr>
          <p:txBody>
            <a:bodyPr>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008000"/>
                  </a:solidFill>
                  <a:ea typeface="標楷體" pitchFamily="65" charset="-120"/>
                </a:rPr>
                <a:t>分享會</a:t>
              </a:r>
              <a:endParaRPr lang="en-US" altLang="zh-TW" sz="2800" i="1" dirty="0">
                <a:solidFill>
                  <a:srgbClr val="008000"/>
                </a:solidFill>
                <a:latin typeface="+mj-lt"/>
                <a:ea typeface="標楷體" pitchFamily="65" charset="-120"/>
              </a:endParaRPr>
            </a:p>
          </p:txBody>
        </p:sp>
      </p:grpSp>
      <p:pic>
        <p:nvPicPr>
          <p:cNvPr id="12" name="Picture 11" descr="Table&#10;&#10;Description automatically generated">
            <a:extLst>
              <a:ext uri="{FF2B5EF4-FFF2-40B4-BE49-F238E27FC236}">
                <a16:creationId xmlns:a16="http://schemas.microsoft.com/office/drawing/2014/main" id="{49CC45CB-A156-485D-95A7-DBC13C86044C}"/>
              </a:ext>
            </a:extLst>
          </p:cNvPr>
          <p:cNvPicPr>
            <a:picLocks noChangeAspect="1"/>
          </p:cNvPicPr>
          <p:nvPr/>
        </p:nvPicPr>
        <p:blipFill rotWithShape="1">
          <a:blip r:embed="rId5">
            <a:extLst>
              <a:ext uri="{28A0092B-C50C-407E-A947-70E740481C1C}">
                <a14:useLocalDpi xmlns:a14="http://schemas.microsoft.com/office/drawing/2010/main" val="0"/>
              </a:ext>
            </a:extLst>
          </a:blip>
          <a:srcRect l="19131" t="74422" r="21272" b="6678"/>
          <a:stretch/>
        </p:blipFill>
        <p:spPr>
          <a:xfrm>
            <a:off x="2828859" y="1229701"/>
            <a:ext cx="5984303" cy="2372215"/>
          </a:xfrm>
          <a:custGeom>
            <a:avLst/>
            <a:gdLst>
              <a:gd name="connsiteX0" fmla="*/ 0 w 5984303"/>
              <a:gd name="connsiteY0" fmla="*/ 0 h 2372215"/>
              <a:gd name="connsiteX1" fmla="*/ 418901 w 5984303"/>
              <a:gd name="connsiteY1" fmla="*/ 0 h 2372215"/>
              <a:gd name="connsiteX2" fmla="*/ 1017332 w 5984303"/>
              <a:gd name="connsiteY2" fmla="*/ 0 h 2372215"/>
              <a:gd name="connsiteX3" fmla="*/ 1555919 w 5984303"/>
              <a:gd name="connsiteY3" fmla="*/ 0 h 2372215"/>
              <a:gd name="connsiteX4" fmla="*/ 2154349 w 5984303"/>
              <a:gd name="connsiteY4" fmla="*/ 0 h 2372215"/>
              <a:gd name="connsiteX5" fmla="*/ 2812622 w 5984303"/>
              <a:gd name="connsiteY5" fmla="*/ 0 h 2372215"/>
              <a:gd name="connsiteX6" fmla="*/ 3291367 w 5984303"/>
              <a:gd name="connsiteY6" fmla="*/ 0 h 2372215"/>
              <a:gd name="connsiteX7" fmla="*/ 3889797 w 5984303"/>
              <a:gd name="connsiteY7" fmla="*/ 0 h 2372215"/>
              <a:gd name="connsiteX8" fmla="*/ 4548070 w 5984303"/>
              <a:gd name="connsiteY8" fmla="*/ 0 h 2372215"/>
              <a:gd name="connsiteX9" fmla="*/ 5266187 w 5984303"/>
              <a:gd name="connsiteY9" fmla="*/ 0 h 2372215"/>
              <a:gd name="connsiteX10" fmla="*/ 5984303 w 5984303"/>
              <a:gd name="connsiteY10" fmla="*/ 0 h 2372215"/>
              <a:gd name="connsiteX11" fmla="*/ 5984303 w 5984303"/>
              <a:gd name="connsiteY11" fmla="*/ 616776 h 2372215"/>
              <a:gd name="connsiteX12" fmla="*/ 5984303 w 5984303"/>
              <a:gd name="connsiteY12" fmla="*/ 1257274 h 2372215"/>
              <a:gd name="connsiteX13" fmla="*/ 5984303 w 5984303"/>
              <a:gd name="connsiteY13" fmla="*/ 1826606 h 2372215"/>
              <a:gd name="connsiteX14" fmla="*/ 5984303 w 5984303"/>
              <a:gd name="connsiteY14" fmla="*/ 2372215 h 2372215"/>
              <a:gd name="connsiteX15" fmla="*/ 5445716 w 5984303"/>
              <a:gd name="connsiteY15" fmla="*/ 2372215 h 2372215"/>
              <a:gd name="connsiteX16" fmla="*/ 5026815 w 5984303"/>
              <a:gd name="connsiteY16" fmla="*/ 2372215 h 2372215"/>
              <a:gd name="connsiteX17" fmla="*/ 4428384 w 5984303"/>
              <a:gd name="connsiteY17" fmla="*/ 2372215 h 2372215"/>
              <a:gd name="connsiteX18" fmla="*/ 3889797 w 5984303"/>
              <a:gd name="connsiteY18" fmla="*/ 2372215 h 2372215"/>
              <a:gd name="connsiteX19" fmla="*/ 3171681 w 5984303"/>
              <a:gd name="connsiteY19" fmla="*/ 2372215 h 2372215"/>
              <a:gd name="connsiteX20" fmla="*/ 2573250 w 5984303"/>
              <a:gd name="connsiteY20" fmla="*/ 2372215 h 2372215"/>
              <a:gd name="connsiteX21" fmla="*/ 1914977 w 5984303"/>
              <a:gd name="connsiteY21" fmla="*/ 2372215 h 2372215"/>
              <a:gd name="connsiteX22" fmla="*/ 1196861 w 5984303"/>
              <a:gd name="connsiteY22" fmla="*/ 2372215 h 2372215"/>
              <a:gd name="connsiteX23" fmla="*/ 777959 w 5984303"/>
              <a:gd name="connsiteY23" fmla="*/ 2372215 h 2372215"/>
              <a:gd name="connsiteX24" fmla="*/ 0 w 5984303"/>
              <a:gd name="connsiteY24" fmla="*/ 2372215 h 2372215"/>
              <a:gd name="connsiteX25" fmla="*/ 0 w 5984303"/>
              <a:gd name="connsiteY25" fmla="*/ 1850328 h 2372215"/>
              <a:gd name="connsiteX26" fmla="*/ 0 w 5984303"/>
              <a:gd name="connsiteY26" fmla="*/ 1328440 h 2372215"/>
              <a:gd name="connsiteX27" fmla="*/ 0 w 5984303"/>
              <a:gd name="connsiteY27" fmla="*/ 759109 h 2372215"/>
              <a:gd name="connsiteX28" fmla="*/ 0 w 5984303"/>
              <a:gd name="connsiteY28" fmla="*/ 0 h 237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4303" h="2372215" fill="none" extrusionOk="0">
                <a:moveTo>
                  <a:pt x="0" y="0"/>
                </a:moveTo>
                <a:cubicBezTo>
                  <a:pt x="135887" y="-25931"/>
                  <a:pt x="265609" y="42105"/>
                  <a:pt x="418901" y="0"/>
                </a:cubicBezTo>
                <a:cubicBezTo>
                  <a:pt x="572193" y="-42105"/>
                  <a:pt x="831212" y="61922"/>
                  <a:pt x="1017332" y="0"/>
                </a:cubicBezTo>
                <a:cubicBezTo>
                  <a:pt x="1203452" y="-61922"/>
                  <a:pt x="1379552" y="22393"/>
                  <a:pt x="1555919" y="0"/>
                </a:cubicBezTo>
                <a:cubicBezTo>
                  <a:pt x="1732286" y="-22393"/>
                  <a:pt x="1967747" y="54584"/>
                  <a:pt x="2154349" y="0"/>
                </a:cubicBezTo>
                <a:cubicBezTo>
                  <a:pt x="2340951" y="-54584"/>
                  <a:pt x="2635238" y="75405"/>
                  <a:pt x="2812622" y="0"/>
                </a:cubicBezTo>
                <a:cubicBezTo>
                  <a:pt x="2990006" y="-75405"/>
                  <a:pt x="3078070" y="7821"/>
                  <a:pt x="3291367" y="0"/>
                </a:cubicBezTo>
                <a:cubicBezTo>
                  <a:pt x="3504664" y="-7821"/>
                  <a:pt x="3688688" y="63876"/>
                  <a:pt x="3889797" y="0"/>
                </a:cubicBezTo>
                <a:cubicBezTo>
                  <a:pt x="4090906" y="-63876"/>
                  <a:pt x="4306096" y="15398"/>
                  <a:pt x="4548070" y="0"/>
                </a:cubicBezTo>
                <a:cubicBezTo>
                  <a:pt x="4790044" y="-15398"/>
                  <a:pt x="5024235" y="27763"/>
                  <a:pt x="5266187" y="0"/>
                </a:cubicBezTo>
                <a:cubicBezTo>
                  <a:pt x="5508139" y="-27763"/>
                  <a:pt x="5742585" y="60187"/>
                  <a:pt x="5984303" y="0"/>
                </a:cubicBezTo>
                <a:cubicBezTo>
                  <a:pt x="6052552" y="150504"/>
                  <a:pt x="5913091" y="356482"/>
                  <a:pt x="5984303" y="616776"/>
                </a:cubicBezTo>
                <a:cubicBezTo>
                  <a:pt x="6055515" y="877070"/>
                  <a:pt x="5929719" y="990347"/>
                  <a:pt x="5984303" y="1257274"/>
                </a:cubicBezTo>
                <a:cubicBezTo>
                  <a:pt x="6038887" y="1524201"/>
                  <a:pt x="5972285" y="1592311"/>
                  <a:pt x="5984303" y="1826606"/>
                </a:cubicBezTo>
                <a:cubicBezTo>
                  <a:pt x="5996321" y="2060901"/>
                  <a:pt x="5966011" y="2249588"/>
                  <a:pt x="5984303" y="2372215"/>
                </a:cubicBezTo>
                <a:cubicBezTo>
                  <a:pt x="5803598" y="2427889"/>
                  <a:pt x="5592526" y="2332891"/>
                  <a:pt x="5445716" y="2372215"/>
                </a:cubicBezTo>
                <a:cubicBezTo>
                  <a:pt x="5298906" y="2411539"/>
                  <a:pt x="5199050" y="2355813"/>
                  <a:pt x="5026815" y="2372215"/>
                </a:cubicBezTo>
                <a:cubicBezTo>
                  <a:pt x="4854580" y="2388617"/>
                  <a:pt x="4618201" y="2305394"/>
                  <a:pt x="4428384" y="2372215"/>
                </a:cubicBezTo>
                <a:cubicBezTo>
                  <a:pt x="4238567" y="2439036"/>
                  <a:pt x="4023479" y="2363195"/>
                  <a:pt x="3889797" y="2372215"/>
                </a:cubicBezTo>
                <a:cubicBezTo>
                  <a:pt x="3756115" y="2381235"/>
                  <a:pt x="3522251" y="2312701"/>
                  <a:pt x="3171681" y="2372215"/>
                </a:cubicBezTo>
                <a:cubicBezTo>
                  <a:pt x="2821111" y="2431729"/>
                  <a:pt x="2803528" y="2368633"/>
                  <a:pt x="2573250" y="2372215"/>
                </a:cubicBezTo>
                <a:cubicBezTo>
                  <a:pt x="2342972" y="2375797"/>
                  <a:pt x="2237635" y="2366639"/>
                  <a:pt x="1914977" y="2372215"/>
                </a:cubicBezTo>
                <a:cubicBezTo>
                  <a:pt x="1592319" y="2377791"/>
                  <a:pt x="1419737" y="2328031"/>
                  <a:pt x="1196861" y="2372215"/>
                </a:cubicBezTo>
                <a:cubicBezTo>
                  <a:pt x="973985" y="2416399"/>
                  <a:pt x="902774" y="2332259"/>
                  <a:pt x="777959" y="2372215"/>
                </a:cubicBezTo>
                <a:cubicBezTo>
                  <a:pt x="653144" y="2412171"/>
                  <a:pt x="186098" y="2347126"/>
                  <a:pt x="0" y="2372215"/>
                </a:cubicBezTo>
                <a:cubicBezTo>
                  <a:pt x="-49524" y="2153589"/>
                  <a:pt x="21672" y="2074720"/>
                  <a:pt x="0" y="1850328"/>
                </a:cubicBezTo>
                <a:cubicBezTo>
                  <a:pt x="-21672" y="1625936"/>
                  <a:pt x="10161" y="1436805"/>
                  <a:pt x="0" y="1328440"/>
                </a:cubicBezTo>
                <a:cubicBezTo>
                  <a:pt x="-10161" y="1220075"/>
                  <a:pt x="2299" y="1015199"/>
                  <a:pt x="0" y="759109"/>
                </a:cubicBezTo>
                <a:cubicBezTo>
                  <a:pt x="-2299" y="503019"/>
                  <a:pt x="87491" y="206967"/>
                  <a:pt x="0" y="0"/>
                </a:cubicBezTo>
                <a:close/>
              </a:path>
              <a:path w="5984303" h="2372215" stroke="0" extrusionOk="0">
                <a:moveTo>
                  <a:pt x="0" y="0"/>
                </a:moveTo>
                <a:cubicBezTo>
                  <a:pt x="152826" y="-1053"/>
                  <a:pt x="342918" y="34299"/>
                  <a:pt x="478744" y="0"/>
                </a:cubicBezTo>
                <a:cubicBezTo>
                  <a:pt x="614570" y="-34299"/>
                  <a:pt x="790734" y="45862"/>
                  <a:pt x="897645" y="0"/>
                </a:cubicBezTo>
                <a:cubicBezTo>
                  <a:pt x="1004556" y="-45862"/>
                  <a:pt x="1201586" y="40672"/>
                  <a:pt x="1436233" y="0"/>
                </a:cubicBezTo>
                <a:cubicBezTo>
                  <a:pt x="1670880" y="-40672"/>
                  <a:pt x="1738498" y="64286"/>
                  <a:pt x="2034663" y="0"/>
                </a:cubicBezTo>
                <a:cubicBezTo>
                  <a:pt x="2330828" y="-64286"/>
                  <a:pt x="2419499" y="39863"/>
                  <a:pt x="2692936" y="0"/>
                </a:cubicBezTo>
                <a:cubicBezTo>
                  <a:pt x="2966373" y="-39863"/>
                  <a:pt x="2959216" y="16713"/>
                  <a:pt x="3171681" y="0"/>
                </a:cubicBezTo>
                <a:cubicBezTo>
                  <a:pt x="3384146" y="-16713"/>
                  <a:pt x="3522991" y="44115"/>
                  <a:pt x="3710268" y="0"/>
                </a:cubicBezTo>
                <a:cubicBezTo>
                  <a:pt x="3897545" y="-44115"/>
                  <a:pt x="4254124" y="20243"/>
                  <a:pt x="4428384" y="0"/>
                </a:cubicBezTo>
                <a:cubicBezTo>
                  <a:pt x="4602644" y="-20243"/>
                  <a:pt x="4929526" y="12591"/>
                  <a:pt x="5086658" y="0"/>
                </a:cubicBezTo>
                <a:cubicBezTo>
                  <a:pt x="5243790" y="-12591"/>
                  <a:pt x="5678423" y="59064"/>
                  <a:pt x="5984303" y="0"/>
                </a:cubicBezTo>
                <a:cubicBezTo>
                  <a:pt x="6044418" y="121261"/>
                  <a:pt x="5921783" y="303901"/>
                  <a:pt x="5984303" y="545609"/>
                </a:cubicBezTo>
                <a:cubicBezTo>
                  <a:pt x="6046823" y="787317"/>
                  <a:pt x="5945120" y="861933"/>
                  <a:pt x="5984303" y="1162385"/>
                </a:cubicBezTo>
                <a:cubicBezTo>
                  <a:pt x="6023486" y="1462837"/>
                  <a:pt x="5977690" y="1591953"/>
                  <a:pt x="5984303" y="1755439"/>
                </a:cubicBezTo>
                <a:cubicBezTo>
                  <a:pt x="5990916" y="1918925"/>
                  <a:pt x="5922259" y="2108957"/>
                  <a:pt x="5984303" y="2372215"/>
                </a:cubicBezTo>
                <a:cubicBezTo>
                  <a:pt x="5658524" y="2405581"/>
                  <a:pt x="5497432" y="2308493"/>
                  <a:pt x="5326030" y="2372215"/>
                </a:cubicBezTo>
                <a:cubicBezTo>
                  <a:pt x="5154628" y="2435937"/>
                  <a:pt x="5030480" y="2371546"/>
                  <a:pt x="4787442" y="2372215"/>
                </a:cubicBezTo>
                <a:cubicBezTo>
                  <a:pt x="4544404" y="2372884"/>
                  <a:pt x="4467740" y="2368009"/>
                  <a:pt x="4308698" y="2372215"/>
                </a:cubicBezTo>
                <a:cubicBezTo>
                  <a:pt x="4149656" y="2376421"/>
                  <a:pt x="3843948" y="2317945"/>
                  <a:pt x="3710268" y="2372215"/>
                </a:cubicBezTo>
                <a:cubicBezTo>
                  <a:pt x="3576588" y="2426485"/>
                  <a:pt x="3448952" y="2348168"/>
                  <a:pt x="3291367" y="2372215"/>
                </a:cubicBezTo>
                <a:cubicBezTo>
                  <a:pt x="3133782" y="2396262"/>
                  <a:pt x="2986808" y="2328950"/>
                  <a:pt x="2872465" y="2372215"/>
                </a:cubicBezTo>
                <a:cubicBezTo>
                  <a:pt x="2758122" y="2415480"/>
                  <a:pt x="2514046" y="2307838"/>
                  <a:pt x="2274035" y="2372215"/>
                </a:cubicBezTo>
                <a:cubicBezTo>
                  <a:pt x="2034024" y="2436592"/>
                  <a:pt x="1932896" y="2312246"/>
                  <a:pt x="1615762" y="2372215"/>
                </a:cubicBezTo>
                <a:cubicBezTo>
                  <a:pt x="1298628" y="2432184"/>
                  <a:pt x="1201523" y="2303284"/>
                  <a:pt x="1017332" y="2372215"/>
                </a:cubicBezTo>
                <a:cubicBezTo>
                  <a:pt x="833141" y="2441146"/>
                  <a:pt x="692005" y="2332995"/>
                  <a:pt x="538587" y="2372215"/>
                </a:cubicBezTo>
                <a:cubicBezTo>
                  <a:pt x="385169" y="2411435"/>
                  <a:pt x="230854" y="2339561"/>
                  <a:pt x="0" y="2372215"/>
                </a:cubicBezTo>
                <a:cubicBezTo>
                  <a:pt x="-23458" y="2173788"/>
                  <a:pt x="68208" y="2053680"/>
                  <a:pt x="0" y="1802883"/>
                </a:cubicBezTo>
                <a:cubicBezTo>
                  <a:pt x="-68208" y="1552086"/>
                  <a:pt x="57888" y="1450696"/>
                  <a:pt x="0" y="1209830"/>
                </a:cubicBezTo>
                <a:cubicBezTo>
                  <a:pt x="-57888" y="968964"/>
                  <a:pt x="17929" y="754340"/>
                  <a:pt x="0" y="593054"/>
                </a:cubicBezTo>
                <a:cubicBezTo>
                  <a:pt x="-17929" y="431768"/>
                  <a:pt x="57317" y="250192"/>
                  <a:pt x="0" y="0"/>
                </a:cubicBezTo>
                <a:close/>
              </a:path>
            </a:pathLst>
          </a:custGeom>
          <a:ln w="28575">
            <a:solidFill>
              <a:srgbClr val="008000"/>
            </a:solidFill>
            <a:extLst>
              <a:ext uri="{C807C97D-BFC1-408E-A445-0C87EB9F89A2}">
                <ask:lineSketchStyleProps xmlns:ask="http://schemas.microsoft.com/office/drawing/2018/sketchyshapes" sd="1007475747">
                  <a:prstGeom prst="rect">
                    <a:avLst/>
                  </a:prstGeom>
                  <ask:type>
                    <ask:lineSketchScribble/>
                  </ask:type>
                </ask:lineSketchStyleProps>
              </a:ext>
            </a:extLst>
          </a:ln>
        </p:spPr>
      </p:pic>
      <p:pic>
        <p:nvPicPr>
          <p:cNvPr id="17" name="Picture 16">
            <a:extLst>
              <a:ext uri="{FF2B5EF4-FFF2-40B4-BE49-F238E27FC236}">
                <a16:creationId xmlns:a16="http://schemas.microsoft.com/office/drawing/2014/main" id="{72A8495A-ADFB-482C-B987-50A13A24E66E}"/>
              </a:ext>
            </a:extLst>
          </p:cNvPr>
          <p:cNvPicPr>
            <a:picLocks noChangeAspect="1"/>
          </p:cNvPicPr>
          <p:nvPr/>
        </p:nvPicPr>
        <p:blipFill>
          <a:blip r:embed="rId6"/>
          <a:stretch>
            <a:fillRect/>
          </a:stretch>
        </p:blipFill>
        <p:spPr>
          <a:xfrm>
            <a:off x="9065816" y="2204864"/>
            <a:ext cx="3090940" cy="4541914"/>
          </a:xfrm>
          <a:prstGeom prst="rect">
            <a:avLst/>
          </a:prstGeom>
        </p:spPr>
      </p:pic>
      <p:sp>
        <p:nvSpPr>
          <p:cNvPr id="19" name="Speech Bubble: Rectangle with Corners Rounded 31">
            <a:extLst>
              <a:ext uri="{FF2B5EF4-FFF2-40B4-BE49-F238E27FC236}">
                <a16:creationId xmlns:a16="http://schemas.microsoft.com/office/drawing/2014/main" id="{7F18050E-19CF-4D98-BEE0-BBDEA48F75E0}"/>
              </a:ext>
            </a:extLst>
          </p:cNvPr>
          <p:cNvSpPr/>
          <p:nvPr/>
        </p:nvSpPr>
        <p:spPr bwMode="auto">
          <a:xfrm>
            <a:off x="1460229" y="4475821"/>
            <a:ext cx="7352933" cy="1080120"/>
          </a:xfrm>
          <a:prstGeom prst="wedgeRoundRectCallout">
            <a:avLst>
              <a:gd name="adj1" fmla="val 55592"/>
              <a:gd name="adj2" fmla="val -118724"/>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你準備好便可以和同學分享你喜歡的歌曲。你也可以先預備歌曲的網上影片和同學分享。</a:t>
            </a:r>
            <a:endParaRPr lang="en-US" altLang="zh-TW" sz="2800" dirty="0">
              <a:solidFill>
                <a:srgbClr val="0070C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7411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80">
                                          <p:stCondLst>
                                            <p:cond delay="0"/>
                                          </p:stCondLst>
                                        </p:cTn>
                                        <p:tgtEl>
                                          <p:spTgt spid="17"/>
                                        </p:tgtEl>
                                      </p:cBhvr>
                                    </p:animEffect>
                                    <p:anim calcmode="lin" valueType="num">
                                      <p:cBhvr>
                                        <p:cTn id="1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0" dur="26">
                                          <p:stCondLst>
                                            <p:cond delay="650"/>
                                          </p:stCondLst>
                                        </p:cTn>
                                        <p:tgtEl>
                                          <p:spTgt spid="17"/>
                                        </p:tgtEl>
                                      </p:cBhvr>
                                      <p:to x="100000" y="60000"/>
                                    </p:animScale>
                                    <p:animScale>
                                      <p:cBhvr>
                                        <p:cTn id="21" dur="166" decel="50000">
                                          <p:stCondLst>
                                            <p:cond delay="676"/>
                                          </p:stCondLst>
                                        </p:cTn>
                                        <p:tgtEl>
                                          <p:spTgt spid="17"/>
                                        </p:tgtEl>
                                      </p:cBhvr>
                                      <p:to x="100000" y="100000"/>
                                    </p:animScale>
                                    <p:animScale>
                                      <p:cBhvr>
                                        <p:cTn id="22" dur="26">
                                          <p:stCondLst>
                                            <p:cond delay="1312"/>
                                          </p:stCondLst>
                                        </p:cTn>
                                        <p:tgtEl>
                                          <p:spTgt spid="17"/>
                                        </p:tgtEl>
                                      </p:cBhvr>
                                      <p:to x="100000" y="80000"/>
                                    </p:animScale>
                                    <p:animScale>
                                      <p:cBhvr>
                                        <p:cTn id="23" dur="166" decel="50000">
                                          <p:stCondLst>
                                            <p:cond delay="1338"/>
                                          </p:stCondLst>
                                        </p:cTn>
                                        <p:tgtEl>
                                          <p:spTgt spid="17"/>
                                        </p:tgtEl>
                                      </p:cBhvr>
                                      <p:to x="100000" y="100000"/>
                                    </p:animScale>
                                    <p:animScale>
                                      <p:cBhvr>
                                        <p:cTn id="24" dur="26">
                                          <p:stCondLst>
                                            <p:cond delay="1642"/>
                                          </p:stCondLst>
                                        </p:cTn>
                                        <p:tgtEl>
                                          <p:spTgt spid="17"/>
                                        </p:tgtEl>
                                      </p:cBhvr>
                                      <p:to x="100000" y="90000"/>
                                    </p:animScale>
                                    <p:animScale>
                                      <p:cBhvr>
                                        <p:cTn id="25" dur="166" decel="50000">
                                          <p:stCondLst>
                                            <p:cond delay="1668"/>
                                          </p:stCondLst>
                                        </p:cTn>
                                        <p:tgtEl>
                                          <p:spTgt spid="17"/>
                                        </p:tgtEl>
                                      </p:cBhvr>
                                      <p:to x="100000" y="100000"/>
                                    </p:animScale>
                                    <p:animScale>
                                      <p:cBhvr>
                                        <p:cTn id="26" dur="26">
                                          <p:stCondLst>
                                            <p:cond delay="1808"/>
                                          </p:stCondLst>
                                        </p:cTn>
                                        <p:tgtEl>
                                          <p:spTgt spid="17"/>
                                        </p:tgtEl>
                                      </p:cBhvr>
                                      <p:to x="100000" y="95000"/>
                                    </p:animScale>
                                    <p:animScale>
                                      <p:cBhvr>
                                        <p:cTn id="27" dur="166" decel="50000">
                                          <p:stCondLst>
                                            <p:cond delay="1834"/>
                                          </p:stCondLst>
                                        </p:cTn>
                                        <p:tgtEl>
                                          <p:spTgt spid="1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A391551-A6D8-4AFB-9AA4-1F8FB394B97D}"/>
              </a:ext>
            </a:extLst>
          </p:cNvPr>
          <p:cNvSpPr>
            <a:spLocks noGrp="1" noChangeArrowheads="1"/>
          </p:cNvSpPr>
          <p:nvPr>
            <p:ph type="title"/>
          </p:nvPr>
        </p:nvSpPr>
        <p:spPr/>
        <p:txBody>
          <a:bodyPr/>
          <a:lstStyle/>
          <a:p>
            <a:endParaRPr lang="en-US" altLang="en-US"/>
          </a:p>
        </p:txBody>
      </p:sp>
      <p:pic>
        <p:nvPicPr>
          <p:cNvPr id="19459" name="Picture 2">
            <a:extLst>
              <a:ext uri="{FF2B5EF4-FFF2-40B4-BE49-F238E27FC236}">
                <a16:creationId xmlns:a16="http://schemas.microsoft.com/office/drawing/2014/main" id="{1D89B91C-FFFC-46F0-98DF-69BDB773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0"/>
            <a:ext cx="12192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0" name="Rectangle 11">
            <a:extLst>
              <a:ext uri="{FF2B5EF4-FFF2-40B4-BE49-F238E27FC236}">
                <a16:creationId xmlns:a16="http://schemas.microsoft.com/office/drawing/2014/main" id="{0A2F70AE-0268-47FE-BDC5-66AAA0BA3B9C}"/>
              </a:ext>
            </a:extLst>
          </p:cNvPr>
          <p:cNvSpPr>
            <a:spLocks noChangeArrowheads="1"/>
          </p:cNvSpPr>
          <p:nvPr/>
        </p:nvSpPr>
        <p:spPr bwMode="auto">
          <a:xfrm>
            <a:off x="19050" y="152400"/>
            <a:ext cx="290830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E4DD3A50-4015-4833-AA36-B4DC0B8DE3C3}"/>
              </a:ext>
            </a:extLst>
          </p:cNvPr>
          <p:cNvSpPr txBox="1">
            <a:spLocks noChangeArrowheads="1"/>
          </p:cNvSpPr>
          <p:nvPr/>
        </p:nvSpPr>
        <p:spPr bwMode="auto">
          <a:xfrm>
            <a:off x="0" y="195263"/>
            <a:ext cx="3000375" cy="523875"/>
          </a:xfrm>
          <a:prstGeom prst="rect">
            <a:avLst/>
          </a:prstGeom>
          <a:noFill/>
          <a:ln>
            <a:noFill/>
          </a:ln>
          <a:effectLst>
            <a:outerShdw dist="35921" dir="2700000" algn="ctr" rotWithShape="0">
              <a:schemeClr val="bg1">
                <a:alpha val="50000"/>
              </a:schemeClr>
            </a:outerShdw>
          </a:effectLst>
        </p:spPr>
        <p:txBody>
          <a:bodyPr>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00B050"/>
                </a:solidFill>
                <a:latin typeface="+mj-lt"/>
                <a:ea typeface="標楷體" pitchFamily="65" charset="-120"/>
              </a:rPr>
              <a:t>評估及自學資源</a:t>
            </a:r>
            <a:endParaRPr lang="en-US" altLang="zh-TW" sz="2800" dirty="0">
              <a:solidFill>
                <a:srgbClr val="00B050"/>
              </a:solidFill>
              <a:latin typeface="+mj-lt"/>
              <a:ea typeface="標楷體" pitchFamily="65" charset="-120"/>
            </a:endParaRPr>
          </a:p>
        </p:txBody>
      </p:sp>
      <p:sp>
        <p:nvSpPr>
          <p:cNvPr id="19462" name="Rectangle: Rounded Corners 13">
            <a:hlinkClick r:id="rId4" action="ppaction://hlinkfile"/>
            <a:extLst>
              <a:ext uri="{FF2B5EF4-FFF2-40B4-BE49-F238E27FC236}">
                <a16:creationId xmlns:a16="http://schemas.microsoft.com/office/drawing/2014/main" id="{EB245AE1-04FB-4E2F-9DCE-7FC6FD9E58BB}"/>
              </a:ext>
            </a:extLst>
          </p:cNvPr>
          <p:cNvSpPr>
            <a:spLocks noChangeArrowheads="1"/>
          </p:cNvSpPr>
          <p:nvPr/>
        </p:nvSpPr>
        <p:spPr bwMode="auto">
          <a:xfrm>
            <a:off x="946888" y="1871745"/>
            <a:ext cx="1958975" cy="528638"/>
          </a:xfrm>
          <a:prstGeom prst="roundRect">
            <a:avLst>
              <a:gd name="adj" fmla="val 16667"/>
            </a:avLst>
          </a:prstGeom>
          <a:solidFill>
            <a:srgbClr val="FF9933"/>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400">
                <a:solidFill>
                  <a:schemeClr val="bg1"/>
                </a:solidFill>
              </a:rPr>
              <a:t>評估資源</a:t>
            </a:r>
            <a:endParaRPr lang="en-US" altLang="en-US" sz="2400">
              <a:solidFill>
                <a:schemeClr val="bg1"/>
              </a:solidFill>
            </a:endParaRPr>
          </a:p>
        </p:txBody>
      </p:sp>
      <p:sp>
        <p:nvSpPr>
          <p:cNvPr id="19463" name="手繪多邊形 17">
            <a:extLst>
              <a:ext uri="{FF2B5EF4-FFF2-40B4-BE49-F238E27FC236}">
                <a16:creationId xmlns:a16="http://schemas.microsoft.com/office/drawing/2014/main" id="{46B34BF7-7ADD-4393-9823-ADB780F4F5D3}"/>
              </a:ext>
            </a:extLst>
          </p:cNvPr>
          <p:cNvSpPr>
            <a:spLocks/>
          </p:cNvSpPr>
          <p:nvPr/>
        </p:nvSpPr>
        <p:spPr bwMode="auto">
          <a:xfrm>
            <a:off x="2672472" y="977901"/>
            <a:ext cx="8824128" cy="2188294"/>
          </a:xfrm>
          <a:custGeom>
            <a:avLst/>
            <a:gdLst>
              <a:gd name="T0" fmla="*/ 1591528 w 6010312"/>
              <a:gd name="T1" fmla="*/ 103 h 4278079"/>
              <a:gd name="T2" fmla="*/ 1190726 w 6010312"/>
              <a:gd name="T3" fmla="*/ 954 h 4278079"/>
              <a:gd name="T4" fmla="*/ 12012389 w 6010312"/>
              <a:gd name="T5" fmla="*/ 1003 h 4278079"/>
              <a:gd name="T6" fmla="*/ 12886865 w 6010312"/>
              <a:gd name="T7" fmla="*/ 115 h 4278079"/>
              <a:gd name="T8" fmla="*/ 1591528 w 6010312"/>
              <a:gd name="T9" fmla="*/ 103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FFC000">
              <a:alpha val="21176"/>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9464" name="手繪多邊形 17">
            <a:extLst>
              <a:ext uri="{FF2B5EF4-FFF2-40B4-BE49-F238E27FC236}">
                <a16:creationId xmlns:a16="http://schemas.microsoft.com/office/drawing/2014/main" id="{0128A1C3-6F2C-4E6E-A0AD-E1BE9B0BFFF9}"/>
              </a:ext>
            </a:extLst>
          </p:cNvPr>
          <p:cNvSpPr>
            <a:spLocks/>
          </p:cNvSpPr>
          <p:nvPr/>
        </p:nvSpPr>
        <p:spPr bwMode="auto">
          <a:xfrm>
            <a:off x="2888382" y="3514010"/>
            <a:ext cx="8505855" cy="2582273"/>
          </a:xfrm>
          <a:custGeom>
            <a:avLst/>
            <a:gdLst>
              <a:gd name="T0" fmla="*/ 1591528 w 6010312"/>
              <a:gd name="T1" fmla="*/ 920 h 4278079"/>
              <a:gd name="T2" fmla="*/ 1190726 w 6010312"/>
              <a:gd name="T3" fmla="*/ 8508 h 4278079"/>
              <a:gd name="T4" fmla="*/ 12012389 w 6010312"/>
              <a:gd name="T5" fmla="*/ 8937 h 4278079"/>
              <a:gd name="T6" fmla="*/ 12886865 w 6010312"/>
              <a:gd name="T7" fmla="*/ 1027 h 4278079"/>
              <a:gd name="T8" fmla="*/ 1591528 w 6010312"/>
              <a:gd name="T9" fmla="*/ 920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92D050">
              <a:alpha val="2117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5" name="Rectangle: Rounded Corners 17">
            <a:hlinkClick r:id="rId5" action="ppaction://hlinkfile"/>
            <a:extLst>
              <a:ext uri="{FF2B5EF4-FFF2-40B4-BE49-F238E27FC236}">
                <a16:creationId xmlns:a16="http://schemas.microsoft.com/office/drawing/2014/main" id="{13A3C22C-D0FD-48FE-AAD2-C0B371E835BA}"/>
              </a:ext>
            </a:extLst>
          </p:cNvPr>
          <p:cNvSpPr>
            <a:spLocks noChangeArrowheads="1"/>
          </p:cNvSpPr>
          <p:nvPr/>
        </p:nvSpPr>
        <p:spPr bwMode="auto">
          <a:xfrm>
            <a:off x="977951" y="4465098"/>
            <a:ext cx="1958975" cy="528637"/>
          </a:xfrm>
          <a:prstGeom prst="roundRect">
            <a:avLst>
              <a:gd name="adj" fmla="val 16667"/>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lang="zh-TW" altLang="en-US" sz="2400">
                <a:solidFill>
                  <a:schemeClr val="bg1"/>
                </a:solidFill>
              </a:rPr>
              <a:t>自學資源</a:t>
            </a:r>
            <a:endParaRPr lang="en-US" altLang="en-US" sz="2400">
              <a:solidFill>
                <a:schemeClr val="bg1"/>
              </a:solidFill>
            </a:endParaRPr>
          </a:p>
        </p:txBody>
      </p:sp>
      <p:sp>
        <p:nvSpPr>
          <p:cNvPr id="19467" name="矩形 77">
            <a:extLst>
              <a:ext uri="{FF2B5EF4-FFF2-40B4-BE49-F238E27FC236}">
                <a16:creationId xmlns:a16="http://schemas.microsoft.com/office/drawing/2014/main" id="{3EC166C9-2012-4CBC-9DDC-5E7D2EBC69B7}"/>
              </a:ext>
            </a:extLst>
          </p:cNvPr>
          <p:cNvSpPr>
            <a:spLocks noChangeArrowheads="1"/>
          </p:cNvSpPr>
          <p:nvPr/>
        </p:nvSpPr>
        <p:spPr bwMode="auto">
          <a:xfrm>
            <a:off x="3240767" y="4832759"/>
            <a:ext cx="753575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r>
              <a:rPr lang="zh-TW" altLang="en-US" sz="2600" dirty="0">
                <a:solidFill>
                  <a:srgbClr val="008000"/>
                </a:solidFill>
                <a:latin typeface="標楷體" panose="03000509000000000000" pitchFamily="65" charset="-120"/>
                <a:ea typeface="標楷體" panose="03000509000000000000" pitchFamily="65" charset="-120"/>
              </a:rPr>
              <a:t>瀏覽</a:t>
            </a:r>
            <a:r>
              <a:rPr lang="en-US" altLang="zh-TW" sz="26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hlinkClick r:id="rId6"/>
              </a:rPr>
              <a:t>Vincent van Gogh</a:t>
            </a:r>
            <a:r>
              <a:rPr lang="zh-TW" altLang="en-US" sz="2600" dirty="0">
                <a:solidFill>
                  <a:srgbClr val="008000"/>
                </a:solidFill>
                <a:latin typeface="標楷體" panose="03000509000000000000" pitchFamily="65" charset="-120"/>
                <a:ea typeface="標楷體" panose="03000509000000000000" pitchFamily="65" charset="-120"/>
                <a:hlinkClick r:id="rId6"/>
              </a:rPr>
              <a:t>博物館</a:t>
            </a:r>
            <a:r>
              <a:rPr lang="zh-TW" altLang="en-US" sz="2600" dirty="0">
                <a:solidFill>
                  <a:srgbClr val="008000"/>
                </a:solidFill>
                <a:latin typeface="標楷體" panose="03000509000000000000" pitchFamily="65" charset="-120"/>
                <a:ea typeface="標楷體" panose="03000509000000000000" pitchFamily="65" charset="-120"/>
              </a:rPr>
              <a:t>的網頁，進一步認識這位畫家。</a:t>
            </a:r>
            <a:endParaRPr lang="en-US" sz="2600" i="1" dirty="0">
              <a:solidFill>
                <a:srgbClr val="008000"/>
              </a:solidFill>
              <a:latin typeface="+mn-lt"/>
              <a:ea typeface="標楷體" panose="03000509000000000000" pitchFamily="65" charset="-120"/>
            </a:endParaRPr>
          </a:p>
        </p:txBody>
      </p:sp>
      <p:sp>
        <p:nvSpPr>
          <p:cNvPr id="15" name="Rectangle: Rounded Corners 14">
            <a:extLst>
              <a:ext uri="{FF2B5EF4-FFF2-40B4-BE49-F238E27FC236}">
                <a16:creationId xmlns:a16="http://schemas.microsoft.com/office/drawing/2014/main" id="{F029DBF0-12EC-4A4B-8D75-173CAF1A9923}"/>
              </a:ext>
            </a:extLst>
          </p:cNvPr>
          <p:cNvSpPr/>
          <p:nvPr/>
        </p:nvSpPr>
        <p:spPr bwMode="auto">
          <a:xfrm>
            <a:off x="10412918" y="6096283"/>
            <a:ext cx="1169482" cy="554037"/>
          </a:xfrm>
          <a:prstGeom prst="roundRect">
            <a:avLst/>
          </a:prstGeom>
          <a:solidFill>
            <a:srgbClr val="008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chemeClr val="bg1"/>
                </a:solidFill>
                <a:latin typeface="Arial" charset="0"/>
              </a:rPr>
              <a:t>     </a:t>
            </a:r>
            <a:r>
              <a:rPr lang="zh-TW" altLang="en-US" sz="2400" dirty="0">
                <a:solidFill>
                  <a:schemeClr val="bg1"/>
                </a:solidFill>
                <a:latin typeface="Arial" charset="0"/>
              </a:rPr>
              <a:t>完</a:t>
            </a:r>
            <a:endParaRPr kumimoji="1" lang="en-US" sz="2400" b="1" i="0" u="none" strike="noStrike" cap="none" normalizeH="0" baseline="0" dirty="0">
              <a:ln>
                <a:noFill/>
              </a:ln>
              <a:solidFill>
                <a:schemeClr val="bg1"/>
              </a:solidFill>
              <a:effectLst/>
              <a:latin typeface="Arial" charset="0"/>
              <a:ea typeface="新細明體" pitchFamily="18" charset="-120"/>
            </a:endParaRPr>
          </a:p>
        </p:txBody>
      </p:sp>
      <p:pic>
        <p:nvPicPr>
          <p:cNvPr id="18" name="Picture 2" descr="C:\Users\uhofk\Desktop\初中普通話\03 新編生活普通話_PPT\PTH 教學簡報\Favicon\PearsonThumbprint_RGB.png">
            <a:extLst>
              <a:ext uri="{FF2B5EF4-FFF2-40B4-BE49-F238E27FC236}">
                <a16:creationId xmlns:a16="http://schemas.microsoft.com/office/drawing/2014/main" id="{E254B15C-7591-4006-80A9-4711EB55FE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 y="5634325"/>
            <a:ext cx="1152128" cy="119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77">
            <a:extLst>
              <a:ext uri="{FF2B5EF4-FFF2-40B4-BE49-F238E27FC236}">
                <a16:creationId xmlns:a16="http://schemas.microsoft.com/office/drawing/2014/main" id="{430ED7A9-72D0-4FED-B730-DEB79A80852A}"/>
              </a:ext>
            </a:extLst>
          </p:cNvPr>
          <p:cNvSpPr>
            <a:spLocks noChangeArrowheads="1"/>
          </p:cNvSpPr>
          <p:nvPr/>
        </p:nvSpPr>
        <p:spPr bwMode="auto">
          <a:xfrm>
            <a:off x="3240767" y="3869458"/>
            <a:ext cx="674366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ts val="0"/>
              </a:spcBef>
            </a:pPr>
            <a:r>
              <a:rPr lang="zh-TW" altLang="en-US" sz="2600" dirty="0">
                <a:solidFill>
                  <a:srgbClr val="008000"/>
                </a:solidFill>
                <a:latin typeface="標楷體" panose="03000509000000000000" pitchFamily="65" charset="-120"/>
                <a:ea typeface="標楷體" panose="03000509000000000000" pitchFamily="65" charset="-120"/>
              </a:rPr>
              <a:t>欣賞</a:t>
            </a:r>
            <a:r>
              <a:rPr lang="en-GB" altLang="zh-TW" sz="26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Bob Dylan</a:t>
            </a:r>
            <a:r>
              <a:rPr lang="zh-TW" altLang="en-US" sz="2600" dirty="0">
                <a:solidFill>
                  <a:srgbClr val="008000"/>
                </a:solidFill>
                <a:latin typeface="標楷體" panose="03000509000000000000" pitchFamily="65" charset="-120"/>
                <a:ea typeface="標楷體" panose="03000509000000000000" pitchFamily="65" charset="-120"/>
              </a:rPr>
              <a:t>的另一首作品</a:t>
            </a:r>
            <a:endParaRPr lang="en-GB" altLang="zh-TW" sz="2600" dirty="0">
              <a:solidFill>
                <a:srgbClr val="008000"/>
              </a:solidFill>
              <a:latin typeface="標楷體" panose="03000509000000000000" pitchFamily="65" charset="-120"/>
              <a:ea typeface="標楷體" panose="03000509000000000000" pitchFamily="65" charset="-120"/>
            </a:endParaRPr>
          </a:p>
          <a:p>
            <a:pPr marL="0" indent="0">
              <a:spcBef>
                <a:spcPts val="0"/>
              </a:spcBef>
              <a:buNone/>
            </a:pPr>
            <a:r>
              <a:rPr lang="en-GB" altLang="zh-TW" sz="2600" dirty="0">
                <a:solidFill>
                  <a:srgbClr val="008000"/>
                </a:solidFill>
                <a:latin typeface="標楷體" panose="03000509000000000000" pitchFamily="65" charset="-120"/>
                <a:ea typeface="標楷體" panose="03000509000000000000" pitchFamily="65" charset="-120"/>
              </a:rPr>
              <a:t>   </a:t>
            </a:r>
            <a:r>
              <a:rPr lang="en-GB" altLang="zh-TW" sz="2400" i="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hlinkClick r:id="rId8"/>
              </a:rPr>
              <a:t>The Times They Are a-</a:t>
            </a:r>
            <a:r>
              <a:rPr lang="en-GB" altLang="zh-TW" sz="2400" i="1" dirty="0" err="1">
                <a:solidFill>
                  <a:srgbClr val="008000"/>
                </a:solidFill>
                <a:latin typeface="Times New Roman" panose="02020603050405020304" pitchFamily="18" charset="0"/>
                <a:ea typeface="標楷體" panose="03000509000000000000" pitchFamily="65" charset="-120"/>
                <a:cs typeface="Times New Roman" panose="02020603050405020304" pitchFamily="18" charset="0"/>
                <a:hlinkClick r:id="rId8"/>
              </a:rPr>
              <a:t>Changin</a:t>
            </a:r>
            <a:r>
              <a:rPr lang="en-GB" altLang="zh-TW" sz="2400" i="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hlinkClick r:id="rId8"/>
              </a:rPr>
              <a:t>’</a:t>
            </a:r>
            <a:r>
              <a:rPr lang="zh-TW" altLang="en-US" sz="2600"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sz="2600" i="1" dirty="0">
              <a:solidFill>
                <a:srgbClr val="008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矩形 77">
            <a:extLst>
              <a:ext uri="{FF2B5EF4-FFF2-40B4-BE49-F238E27FC236}">
                <a16:creationId xmlns:a16="http://schemas.microsoft.com/office/drawing/2014/main" id="{83776E88-3243-4D5F-93A0-61D55A98A305}"/>
              </a:ext>
            </a:extLst>
          </p:cNvPr>
          <p:cNvSpPr>
            <a:spLocks noChangeArrowheads="1"/>
          </p:cNvSpPr>
          <p:nvPr/>
        </p:nvSpPr>
        <p:spPr bwMode="auto">
          <a:xfrm>
            <a:off x="3196647" y="1394829"/>
            <a:ext cx="7412544"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spcAft>
                <a:spcPts val="600"/>
              </a:spcAft>
            </a:pPr>
            <a:r>
              <a:rPr lang="zh-TW" altLang="en-US" sz="2600" dirty="0">
                <a:solidFill>
                  <a:srgbClr val="FF6600"/>
                </a:solidFill>
                <a:ea typeface="標楷體" panose="03000509000000000000" pitchFamily="65" charset="-120"/>
              </a:rPr>
              <a:t>完成鞏固樂理工作紙「西方流行音樂的特色」，加深對本單元所學的四種音樂形式的認識。</a:t>
            </a:r>
            <a:endParaRPr lang="en-US" altLang="zh-TW" sz="2600" dirty="0">
              <a:solidFill>
                <a:srgbClr val="FF6600"/>
              </a:solidFill>
              <a:ea typeface="標楷體" panose="03000509000000000000" pitchFamily="65" charset="-120"/>
            </a:endParaRPr>
          </a:p>
          <a:p>
            <a:pPr eaLnBrk="1" hangingPunct="1">
              <a:spcBef>
                <a:spcPct val="0"/>
              </a:spcBef>
            </a:pPr>
            <a:r>
              <a:rPr lang="zh-TW" altLang="en-US" sz="2600" dirty="0">
                <a:solidFill>
                  <a:srgbClr val="FF6600"/>
                </a:solidFill>
                <a:ea typeface="標楷體" panose="03000509000000000000" pitchFamily="65" charset="-120"/>
              </a:rPr>
              <a:t>完成 </a:t>
            </a:r>
            <a:r>
              <a:rPr lang="en-US" altLang="zh-TW" sz="2600" dirty="0">
                <a:solidFill>
                  <a:srgbClr val="FF6600"/>
                </a:solidFill>
                <a:ea typeface="標楷體" panose="03000509000000000000" pitchFamily="65" charset="-120"/>
                <a:hlinkClick r:id="rId9"/>
              </a:rPr>
              <a:t>Kahoot! </a:t>
            </a:r>
            <a:r>
              <a:rPr lang="zh-TW" altLang="en-US" sz="2600" dirty="0">
                <a:solidFill>
                  <a:srgbClr val="FF6600"/>
                </a:solidFill>
                <a:ea typeface="標楷體" panose="03000509000000000000" pitchFamily="65" charset="-120"/>
                <a:hlinkClick r:id="rId9"/>
              </a:rPr>
              <a:t>活動</a:t>
            </a:r>
            <a:r>
              <a:rPr lang="zh-TW" altLang="en-US" sz="2600" dirty="0">
                <a:solidFill>
                  <a:srgbClr val="FF6600"/>
                </a:solidFill>
                <a:ea typeface="標楷體" panose="03000509000000000000" pitchFamily="65" charset="-120"/>
              </a:rPr>
              <a:t>，總結單元四音樂知識。</a:t>
            </a:r>
            <a:endParaRPr lang="en-US" altLang="zh-TW" sz="2600" dirty="0">
              <a:solidFill>
                <a:srgbClr val="FF6600"/>
              </a:solidFill>
              <a:ea typeface="標楷體" panose="03000509000000000000" pitchFamily="65" charset="-120"/>
            </a:endParaRPr>
          </a:p>
          <a:p>
            <a:pPr eaLnBrk="1" hangingPunct="1">
              <a:spcBef>
                <a:spcPct val="0"/>
              </a:spcBef>
            </a:pPr>
            <a:endParaRPr lang="en-US" sz="2600" dirty="0">
              <a:solidFill>
                <a:srgbClr val="FF6600"/>
              </a:solidFill>
              <a:ea typeface="標楷體" panose="03000509000000000000" pitchFamily="65" charset="-120"/>
            </a:endParaRPr>
          </a:p>
        </p:txBody>
      </p:sp>
      <p:graphicFrame>
        <p:nvGraphicFramePr>
          <p:cNvPr id="2" name="Object 1">
            <a:hlinkClick r:id="" action="ppaction://ole?verb=1"/>
            <a:extLst>
              <a:ext uri="{FF2B5EF4-FFF2-40B4-BE49-F238E27FC236}">
                <a16:creationId xmlns:a16="http://schemas.microsoft.com/office/drawing/2014/main" id="{12679037-71B9-4AA4-B988-6BED16144AE2}"/>
              </a:ext>
            </a:extLst>
          </p:cNvPr>
          <p:cNvGraphicFramePr>
            <a:graphicFrameLocks noChangeAspect="1"/>
          </p:cNvGraphicFramePr>
          <p:nvPr>
            <p:extLst>
              <p:ext uri="{D42A27DB-BD31-4B8C-83A1-F6EECF244321}">
                <p14:modId xmlns:p14="http://schemas.microsoft.com/office/powerpoint/2010/main" val="2125008112"/>
              </p:ext>
            </p:extLst>
          </p:nvPr>
        </p:nvGraphicFramePr>
        <p:xfrm>
          <a:off x="10668172" y="1417638"/>
          <a:ext cx="848088" cy="1717379"/>
        </p:xfrm>
        <a:graphic>
          <a:graphicData uri="http://schemas.openxmlformats.org/presentationml/2006/ole">
            <mc:AlternateContent xmlns:mc="http://schemas.openxmlformats.org/markup-compatibility/2006">
              <mc:Choice xmlns:v="urn:schemas-microsoft-com:vml" Requires="v">
                <p:oleObj name="Document" showAsIcon="1" r:id="rId10" imgW="381120" imgH="771525" progId="Word.Document.8">
                  <p:embed/>
                </p:oleObj>
              </mc:Choice>
              <mc:Fallback>
                <p:oleObj name="Document" showAsIcon="1" r:id="rId10" imgW="381120" imgH="771525" progId="Word.Document.8">
                  <p:embed/>
                  <p:pic>
                    <p:nvPicPr>
                      <p:cNvPr id="0" name=""/>
                      <p:cNvPicPr/>
                      <p:nvPr/>
                    </p:nvPicPr>
                    <p:blipFill>
                      <a:blip r:embed="rId11"/>
                      <a:stretch>
                        <a:fillRect/>
                      </a:stretch>
                    </p:blipFill>
                    <p:spPr>
                      <a:xfrm>
                        <a:off x="10668172" y="1417638"/>
                        <a:ext cx="848088" cy="1717379"/>
                      </a:xfrm>
                      <a:prstGeom prst="rect">
                        <a:avLst/>
                      </a:prstGeom>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矩形 3">
            <a:extLst>
              <a:ext uri="{FF2B5EF4-FFF2-40B4-BE49-F238E27FC236}">
                <a16:creationId xmlns:a16="http://schemas.microsoft.com/office/drawing/2014/main" id="{3DA3CAB7-FA63-4BB7-8610-02299576A838}"/>
              </a:ext>
            </a:extLst>
          </p:cNvPr>
          <p:cNvSpPr>
            <a:spLocks noChangeArrowheads="1"/>
          </p:cNvSpPr>
          <p:nvPr/>
        </p:nvSpPr>
        <p:spPr bwMode="auto">
          <a:xfrm>
            <a:off x="9264352" y="6237312"/>
            <a:ext cx="24669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nSpc>
                <a:spcPct val="120000"/>
              </a:lnSpc>
              <a:spcBef>
                <a:spcPct val="0"/>
              </a:spcBef>
              <a:buSzPct val="80000"/>
              <a:buFont typeface="Verdana" panose="020B0604030504040204" pitchFamily="34" charset="0"/>
              <a:buNone/>
            </a:pPr>
            <a:r>
              <a:rPr lang="zh-TW" altLang="zh-HK" sz="1200">
                <a:solidFill>
                  <a:srgbClr val="000000"/>
                </a:solidFill>
                <a:latin typeface="Verdana" panose="020B0604030504040204" pitchFamily="34" charset="0"/>
              </a:rPr>
              <a:t> </a:t>
            </a:r>
            <a:r>
              <a:rPr kumimoji="0" lang="en-US" altLang="zh-HK" sz="1300">
                <a:solidFill>
                  <a:srgbClr val="002060"/>
                </a:solidFill>
                <a:latin typeface="Verdana" panose="020B0604030504040204" pitchFamily="34" charset="0"/>
                <a:cs typeface="Arial" panose="020B0604020202020204" pitchFamily="34" charset="0"/>
              </a:rPr>
              <a:t>© </a:t>
            </a:r>
            <a:r>
              <a:rPr kumimoji="0" lang="zh-TW" altLang="en-US" sz="1300">
                <a:solidFill>
                  <a:srgbClr val="002060"/>
                </a:solidFill>
                <a:latin typeface="Verdana" panose="020B0604030504040204" pitchFamily="34" charset="0"/>
                <a:cs typeface="Arial" panose="020B0604020202020204" pitchFamily="34" charset="0"/>
              </a:rPr>
              <a:t>培生教育出版亞洲有限公司</a:t>
            </a:r>
            <a:endParaRPr kumimoji="0" lang="zh-HK" altLang="en-US" sz="1300">
              <a:solidFill>
                <a:srgbClr val="002060"/>
              </a:solidFill>
              <a:latin typeface="Verdana" panose="020B0604030504040204" pitchFamily="34" charset="0"/>
              <a:cs typeface="Arial" panose="020B0604020202020204" pitchFamily="34" charset="0"/>
            </a:endParaRPr>
          </a:p>
        </p:txBody>
      </p:sp>
      <p:pic>
        <p:nvPicPr>
          <p:cNvPr id="21507" name="Picture 2" descr="C:\Users\uhofk\Desktop\初中普通話\03 新編生活普通話_PPT\01 PPT backdrop\Pearson Logo\PearsonLogo-colour-may-16\PearsonLogo\Logos RGB\Primary RGB\Primary PNG\PearsonLogo_Primary_Blk_RGB.png">
            <a:extLst>
              <a:ext uri="{FF2B5EF4-FFF2-40B4-BE49-F238E27FC236}">
                <a16:creationId xmlns:a16="http://schemas.microsoft.com/office/drawing/2014/main" id="{293125B1-14C5-4C67-AF26-F95216019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1196975"/>
            <a:ext cx="5435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hlinkClick r:id="" action="ppaction://hlinkshowjump?jump=endshow"/>
            <a:extLst>
              <a:ext uri="{FF2B5EF4-FFF2-40B4-BE49-F238E27FC236}">
                <a16:creationId xmlns:a16="http://schemas.microsoft.com/office/drawing/2014/main" id="{5DEC74D7-EF38-475F-ADE9-FCA474220BA2}"/>
              </a:ext>
            </a:extLst>
          </p:cNvPr>
          <p:cNvSpPr/>
          <p:nvPr/>
        </p:nvSpPr>
        <p:spPr bwMode="auto">
          <a:xfrm>
            <a:off x="0" y="0"/>
            <a:ext cx="12192000" cy="685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latin typeface="Arial" charset="0"/>
              <a:ea typeface="新細明體" pitchFamily="18" charset="-12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a:extLst>
              <a:ext uri="{FF2B5EF4-FFF2-40B4-BE49-F238E27FC236}">
                <a16:creationId xmlns:a16="http://schemas.microsoft.com/office/drawing/2014/main" id="{2C6D9BD7-5E26-489B-B583-F451DBAFC5A1}"/>
              </a:ext>
            </a:extLst>
          </p:cNvPr>
          <p:cNvSpPr>
            <a:spLocks noChangeArrowheads="1"/>
          </p:cNvSpPr>
          <p:nvPr/>
        </p:nvSpPr>
        <p:spPr bwMode="auto">
          <a:xfrm>
            <a:off x="0" y="152400"/>
            <a:ext cx="242359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1" name="Text Box 4">
            <a:extLst>
              <a:ext uri="{FF2B5EF4-FFF2-40B4-BE49-F238E27FC236}">
                <a16:creationId xmlns:a16="http://schemas.microsoft.com/office/drawing/2014/main" id="{18D8967A-96CB-4D32-8C11-79E40137510F}"/>
              </a:ext>
            </a:extLst>
          </p:cNvPr>
          <p:cNvSpPr txBox="1">
            <a:spLocks noChangeArrowheads="1"/>
          </p:cNvSpPr>
          <p:nvPr/>
        </p:nvSpPr>
        <p:spPr bwMode="auto">
          <a:xfrm>
            <a:off x="335360" y="183847"/>
            <a:ext cx="2160240"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zh-TW" altLang="en-US" sz="2800"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當代民歌</a:t>
            </a:r>
            <a:endParaRPr lang="zh-HK" altLang="en-US" sz="2800"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descr="Background pattern&#10;&#10;Description automatically generated">
            <a:extLst>
              <a:ext uri="{FF2B5EF4-FFF2-40B4-BE49-F238E27FC236}">
                <a16:creationId xmlns:a16="http://schemas.microsoft.com/office/drawing/2014/main" id="{A3C927F0-B439-4FD8-A7A4-5FFB0CC8C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1796" y="844458"/>
            <a:ext cx="9204684" cy="5753379"/>
          </a:xfrm>
          <a:prstGeom prst="rect">
            <a:avLst/>
          </a:prstGeom>
          <a:ln>
            <a:noFill/>
          </a:ln>
          <a:effectLst>
            <a:softEdge rad="112500"/>
          </a:effectLst>
        </p:spPr>
      </p:pic>
      <p:sp>
        <p:nvSpPr>
          <p:cNvPr id="18" name="文字方塊 12">
            <a:extLst>
              <a:ext uri="{FF2B5EF4-FFF2-40B4-BE49-F238E27FC236}">
                <a16:creationId xmlns:a16="http://schemas.microsoft.com/office/drawing/2014/main" id="{D68C8998-7F60-48B6-A87D-BC390029FB43}"/>
              </a:ext>
            </a:extLst>
          </p:cNvPr>
          <p:cNvSpPr txBox="1"/>
          <p:nvPr/>
        </p:nvSpPr>
        <p:spPr>
          <a:xfrm>
            <a:off x="2077689" y="3771855"/>
            <a:ext cx="7692390" cy="1784015"/>
          </a:xfrm>
          <a:prstGeom prst="rect">
            <a:avLst/>
          </a:prstGeom>
          <a:noFill/>
        </p:spPr>
        <p:txBody>
          <a:bodyPr wrap="square">
            <a:spAutoFit/>
          </a:bodyPr>
          <a:lstStyle/>
          <a:p>
            <a:pPr eaLnBrk="0" fontAlgn="base" hangingPunct="0">
              <a:lnSpc>
                <a:spcPct val="107000"/>
              </a:lnSpc>
              <a:spcAft>
                <a:spcPts val="0"/>
              </a:spcAft>
            </a:pPr>
            <a:r>
              <a:rPr kumimoji="1" lang="en-GB" sz="2400" b="1"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     </a:t>
            </a: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歌手演唱時，多用木結他、口琴、搖鼓和沙槌等非電子樂器作簡單伴奏，予人清新、舒服、平和的感覺，後來人們稱這個時期的民歌</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a:p>
            <a:pPr eaLnBrk="0" fontAlgn="base" hangingPunct="0">
              <a:lnSpc>
                <a:spcPct val="107000"/>
              </a:lnSpc>
              <a:spcAft>
                <a:spcPts val="800"/>
              </a:spcAft>
            </a:pP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為「當代民歌」。</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0" name="文字方塊 12">
            <a:extLst>
              <a:ext uri="{FF2B5EF4-FFF2-40B4-BE49-F238E27FC236}">
                <a16:creationId xmlns:a16="http://schemas.microsoft.com/office/drawing/2014/main" id="{52C0A93E-88D2-45B4-862D-EC2543CB11CA}"/>
              </a:ext>
            </a:extLst>
          </p:cNvPr>
          <p:cNvSpPr txBox="1"/>
          <p:nvPr/>
        </p:nvSpPr>
        <p:spPr>
          <a:xfrm>
            <a:off x="2087828" y="1131580"/>
            <a:ext cx="7824470" cy="2640275"/>
          </a:xfrm>
          <a:prstGeom prst="rect">
            <a:avLst/>
          </a:prstGeom>
          <a:noFill/>
        </p:spPr>
        <p:txBody>
          <a:bodyPr wrap="square">
            <a:spAutoFit/>
          </a:bodyPr>
          <a:lstStyle/>
          <a:p>
            <a:pPr indent="356870" eaLnBrk="0" fontAlgn="base" hangingPunct="0">
              <a:lnSpc>
                <a:spcPct val="107000"/>
              </a:lnSpc>
              <a:spcAft>
                <a:spcPts val="0"/>
              </a:spcAft>
            </a:pPr>
            <a:r>
              <a:rPr kumimoji="1" lang="en-GB" sz="2400" b="1"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  </a:t>
            </a: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「民歌」最早的定義是流傳於民間的傳統歌曲，作曲填詞者不詳。</a:t>
            </a:r>
            <a:r>
              <a:rPr kumimoji="1" lang="en-US" sz="2600" b="1" kern="100" dirty="0">
                <a:solidFill>
                  <a:srgbClr val="7030A0"/>
                </a:solidFill>
                <a:effectLst/>
                <a:latin typeface="Times New Roman" panose="02020603050405020304" pitchFamily="18" charset="0"/>
                <a:cs typeface="Times New Roman" panose="02020603050405020304" pitchFamily="18" charset="0"/>
              </a:rPr>
              <a:t>1960</a:t>
            </a:r>
            <a:r>
              <a:rPr kumimoji="1" lang="zh-TW" sz="2600" b="1"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代，正當</a:t>
            </a:r>
            <a:r>
              <a:rPr kumimoji="1" lang="zh-TW" sz="2600" b="1" u="sng"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美國</a:t>
            </a: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樂壇還流行</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a:p>
            <a:pPr eaLnBrk="0" fontAlgn="base" hangingPunct="0">
              <a:lnSpc>
                <a:spcPct val="107000"/>
              </a:lnSpc>
              <a:spcAft>
                <a:spcPts val="0"/>
              </a:spcAft>
            </a:pPr>
            <a:r>
              <a:rPr kumimoji="1" lang="zh-TW" sz="2600" b="1" kern="100" dirty="0">
                <a:solidFill>
                  <a:srgbClr val="7030A0"/>
                </a:solidFill>
                <a:effectLst/>
                <a:latin typeface="Calibri" panose="020F0502020204030204" pitchFamily="34" charset="0"/>
                <a:ea typeface="標楷體" panose="03000509000000000000" pitchFamily="65" charset="-120"/>
                <a:cs typeface="Calibri" panose="020F0502020204030204" pitchFamily="34" charset="0"/>
              </a:rPr>
              <a:t>着</a:t>
            </a: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充滿節奏感及強勁的搖滾樂時，有歌手把傳</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a:p>
            <a:pPr eaLnBrk="0" fontAlgn="base" hangingPunct="0">
              <a:lnSpc>
                <a:spcPct val="107000"/>
              </a:lnSpc>
              <a:spcAft>
                <a:spcPts val="0"/>
              </a:spcAft>
            </a:pP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統的民歌改編重唱，甚至譜寫新的歌曲，以自然</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a:p>
            <a:pPr eaLnBrk="0" fontAlgn="base" hangingPunct="0">
              <a:lnSpc>
                <a:spcPct val="107000"/>
              </a:lnSpc>
              <a:spcAft>
                <a:spcPts val="0"/>
              </a:spcAft>
            </a:pP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坦率的方式唱出，表達他們對生活、社會及身邊</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a:p>
            <a:pPr eaLnBrk="0" fontAlgn="base" hangingPunct="0">
              <a:lnSpc>
                <a:spcPct val="107000"/>
              </a:lnSpc>
              <a:spcAft>
                <a:spcPts val="0"/>
              </a:spcAft>
            </a:pPr>
            <a:r>
              <a:rPr kumimoji="1" lang="zh-TW" sz="26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事物的看法和感想。</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8080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a:extLst>
              <a:ext uri="{FF2B5EF4-FFF2-40B4-BE49-F238E27FC236}">
                <a16:creationId xmlns:a16="http://schemas.microsoft.com/office/drawing/2014/main" id="{2C6D9BD7-5E26-489B-B583-F451DBAFC5A1}"/>
              </a:ext>
            </a:extLst>
          </p:cNvPr>
          <p:cNvSpPr>
            <a:spLocks noChangeArrowheads="1"/>
          </p:cNvSpPr>
          <p:nvPr/>
        </p:nvSpPr>
        <p:spPr bwMode="auto">
          <a:xfrm>
            <a:off x="0" y="152400"/>
            <a:ext cx="242359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1" name="Text Box 4">
            <a:extLst>
              <a:ext uri="{FF2B5EF4-FFF2-40B4-BE49-F238E27FC236}">
                <a16:creationId xmlns:a16="http://schemas.microsoft.com/office/drawing/2014/main" id="{18D8967A-96CB-4D32-8C11-79E40137510F}"/>
              </a:ext>
            </a:extLst>
          </p:cNvPr>
          <p:cNvSpPr txBox="1">
            <a:spLocks noChangeArrowheads="1"/>
          </p:cNvSpPr>
          <p:nvPr/>
        </p:nvSpPr>
        <p:spPr bwMode="auto">
          <a:xfrm>
            <a:off x="335360" y="183847"/>
            <a:ext cx="2160240"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zh-TW" altLang="en-US" sz="2800"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當代民歌</a:t>
            </a:r>
            <a:endParaRPr lang="zh-HK" altLang="en-US" sz="2800"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7" name="Picture 13">
            <a:hlinkClick r:id="rId6" action="ppaction://hlinksldjump"/>
            <a:extLst>
              <a:ext uri="{FF2B5EF4-FFF2-40B4-BE49-F238E27FC236}">
                <a16:creationId xmlns:a16="http://schemas.microsoft.com/office/drawing/2014/main" id="{D0369205-039C-4CDC-ADCE-FCDEF551ED77}"/>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207204" y="6061448"/>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ackground pattern&#10;&#10;Description automatically generated">
            <a:extLst>
              <a:ext uri="{FF2B5EF4-FFF2-40B4-BE49-F238E27FC236}">
                <a16:creationId xmlns:a16="http://schemas.microsoft.com/office/drawing/2014/main" id="{A3C927F0-B439-4FD8-A7A4-5FFB0CC8CF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1796" y="844458"/>
            <a:ext cx="9204684" cy="5753379"/>
          </a:xfrm>
          <a:prstGeom prst="rect">
            <a:avLst/>
          </a:prstGeom>
          <a:ln>
            <a:noFill/>
          </a:ln>
          <a:effectLst>
            <a:softEdge rad="112500"/>
          </a:effectLst>
        </p:spPr>
      </p:pic>
      <p:sp>
        <p:nvSpPr>
          <p:cNvPr id="18" name="文字方塊 12">
            <a:extLst>
              <a:ext uri="{FF2B5EF4-FFF2-40B4-BE49-F238E27FC236}">
                <a16:creationId xmlns:a16="http://schemas.microsoft.com/office/drawing/2014/main" id="{D68C8998-7F60-48B6-A87D-BC390029FB43}"/>
              </a:ext>
            </a:extLst>
          </p:cNvPr>
          <p:cNvSpPr txBox="1"/>
          <p:nvPr/>
        </p:nvSpPr>
        <p:spPr>
          <a:xfrm>
            <a:off x="2011094" y="3409703"/>
            <a:ext cx="7824470" cy="2212144"/>
          </a:xfrm>
          <a:prstGeom prst="rect">
            <a:avLst/>
          </a:prstGeom>
          <a:noFill/>
        </p:spPr>
        <p:txBody>
          <a:bodyPr wrap="square">
            <a:spAutoFit/>
          </a:bodyPr>
          <a:lstStyle/>
          <a:p>
            <a:pPr>
              <a:lnSpc>
                <a:spcPct val="107000"/>
              </a:lnSpc>
              <a:spcAft>
                <a:spcPts val="0"/>
              </a:spcAft>
            </a:pPr>
            <a:r>
              <a:rPr kumimoji="1" lang="en-GB" sz="2400" b="1"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    </a:t>
            </a:r>
            <a:r>
              <a:rPr 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1960 </a:t>
            </a: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年代，</a:t>
            </a:r>
            <a:r>
              <a:rPr lang="zh-TW" altLang="en-US" sz="2600"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美國</a:t>
            </a: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介入了越戰，造成慘重的傷亡，當時民間興起了一股反戰的情緒。這個時候，民歌更成為反戰、宣揚和平的工具，歌手紛紛以音樂表達對政治的抗爭、對戰爭的不滿，成為</a:t>
            </a:r>
            <a:endParaRPr lang="en-GB" altLang="zh-TW"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07000"/>
              </a:lnSpc>
              <a:spcAft>
                <a:spcPts val="0"/>
              </a:spcAft>
            </a:pP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當代民歌的一個重要特色。</a:t>
            </a:r>
            <a:endParaRPr lang="en-GB" sz="2600" dirty="0">
              <a:effectLst/>
              <a:latin typeface="Calibri" panose="020F0502020204030204" pitchFamily="34" charset="0"/>
              <a:cs typeface="Times New Roman" panose="02020603050405020304" pitchFamily="18" charset="0"/>
            </a:endParaRPr>
          </a:p>
        </p:txBody>
      </p:sp>
      <p:sp>
        <p:nvSpPr>
          <p:cNvPr id="20" name="文字方塊 12">
            <a:extLst>
              <a:ext uri="{FF2B5EF4-FFF2-40B4-BE49-F238E27FC236}">
                <a16:creationId xmlns:a16="http://schemas.microsoft.com/office/drawing/2014/main" id="{52C0A93E-88D2-45B4-862D-EC2543CB11CA}"/>
              </a:ext>
            </a:extLst>
          </p:cNvPr>
          <p:cNvSpPr txBox="1"/>
          <p:nvPr/>
        </p:nvSpPr>
        <p:spPr>
          <a:xfrm>
            <a:off x="2011094" y="1290968"/>
            <a:ext cx="7824470" cy="2092881"/>
          </a:xfrm>
          <a:prstGeom prst="rect">
            <a:avLst/>
          </a:prstGeom>
          <a:noFill/>
        </p:spPr>
        <p:txBody>
          <a:bodyPr wrap="square">
            <a:spAutoFit/>
          </a:bodyPr>
          <a:lstStyle/>
          <a:p>
            <a:r>
              <a:rPr lang="zh-TW" altLang="en-US" sz="2600" dirty="0"/>
              <a:t>      </a:t>
            </a:r>
            <a:r>
              <a:rPr lang="zh-TW" altLang="en-US" sz="2600" u="sng" dirty="0"/>
              <a:t> </a:t>
            </a:r>
            <a:r>
              <a:rPr lang="zh-TW" altLang="en-US" sz="2600" u="sng"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美國</a:t>
            </a: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民歌手 </a:t>
            </a:r>
            <a:r>
              <a:rPr 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Woody Guthrie </a:t>
            </a: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在</a:t>
            </a:r>
            <a:r>
              <a:rPr 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1950 </a:t>
            </a: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年代推出的唱片可説是最早的民歌唱片，所以被普遍認定是當代民歌的鼻祖。他的音樂風格大大影響了後來的著名民歌歌手如 </a:t>
            </a:r>
            <a:r>
              <a:rPr 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Bob Dylan</a:t>
            </a:r>
            <a:r>
              <a:rPr lang="zh-TW" altLang="en-US"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，振興了民俗音樂，也為當時正風靡歐美的搖滾樂帶來極大的衝擊。</a:t>
            </a:r>
            <a:endParaRPr lang="en-GB" sz="2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0441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a:extLst>
              <a:ext uri="{FF2B5EF4-FFF2-40B4-BE49-F238E27FC236}">
                <a16:creationId xmlns:a16="http://schemas.microsoft.com/office/drawing/2014/main" id="{2C6D9BD7-5E26-489B-B583-F451DBAFC5A1}"/>
              </a:ext>
            </a:extLst>
          </p:cNvPr>
          <p:cNvSpPr>
            <a:spLocks noChangeArrowheads="1"/>
          </p:cNvSpPr>
          <p:nvPr/>
        </p:nvSpPr>
        <p:spPr bwMode="auto">
          <a:xfrm>
            <a:off x="0" y="152400"/>
            <a:ext cx="3359696"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1" name="Text Box 4">
            <a:extLst>
              <a:ext uri="{FF2B5EF4-FFF2-40B4-BE49-F238E27FC236}">
                <a16:creationId xmlns:a16="http://schemas.microsoft.com/office/drawing/2014/main" id="{18D8967A-96CB-4D32-8C11-79E40137510F}"/>
              </a:ext>
            </a:extLst>
          </p:cNvPr>
          <p:cNvSpPr txBox="1">
            <a:spLocks noChangeArrowheads="1"/>
          </p:cNvSpPr>
          <p:nvPr/>
        </p:nvSpPr>
        <p:spPr bwMode="auto">
          <a:xfrm>
            <a:off x="119336" y="211465"/>
            <a:ext cx="3240360"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en-US" altLang="zh-HK" sz="2800" i="1" dirty="0" err="1">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Blowin’in</a:t>
            </a:r>
            <a:r>
              <a:rPr lang="en-US" altLang="zh-HK" sz="2800" i="1"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the Wind</a:t>
            </a:r>
            <a:endParaRPr lang="zh-HK" altLang="en-US" sz="2800" i="1"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7" name="Picture 13">
            <a:hlinkClick r:id="rId6" action="ppaction://hlinksldjump"/>
            <a:extLst>
              <a:ext uri="{FF2B5EF4-FFF2-40B4-BE49-F238E27FC236}">
                <a16:creationId xmlns:a16="http://schemas.microsoft.com/office/drawing/2014/main" id="{D0369205-039C-4CDC-ADCE-FCDEF551ED77}"/>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207204" y="6061448"/>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群組 10">
            <a:extLst>
              <a:ext uri="{FF2B5EF4-FFF2-40B4-BE49-F238E27FC236}">
                <a16:creationId xmlns:a16="http://schemas.microsoft.com/office/drawing/2014/main" id="{E3244153-2571-4DBB-AF98-C2F99B90C61D}"/>
              </a:ext>
            </a:extLst>
          </p:cNvPr>
          <p:cNvGrpSpPr/>
          <p:nvPr/>
        </p:nvGrpSpPr>
        <p:grpSpPr>
          <a:xfrm>
            <a:off x="822649" y="1169687"/>
            <a:ext cx="10455080" cy="4767739"/>
            <a:chOff x="576064" y="1139558"/>
            <a:chExt cx="10776520" cy="4767739"/>
          </a:xfrm>
        </p:grpSpPr>
        <p:sp>
          <p:nvSpPr>
            <p:cNvPr id="10" name="矩形 9">
              <a:extLst>
                <a:ext uri="{FF2B5EF4-FFF2-40B4-BE49-F238E27FC236}">
                  <a16:creationId xmlns:a16="http://schemas.microsoft.com/office/drawing/2014/main" id="{9A3D1785-914E-400B-9866-5AB72818E11C}"/>
                </a:ext>
              </a:extLst>
            </p:cNvPr>
            <p:cNvSpPr/>
            <p:nvPr/>
          </p:nvSpPr>
          <p:spPr bwMode="auto">
            <a:xfrm>
              <a:off x="839416" y="1268760"/>
              <a:ext cx="10297144" cy="45365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9" name="圖片 8">
              <a:extLst>
                <a:ext uri="{FF2B5EF4-FFF2-40B4-BE49-F238E27FC236}">
                  <a16:creationId xmlns:a16="http://schemas.microsoft.com/office/drawing/2014/main" id="{37274098-E0B3-4398-96BC-B07EB9825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064" y="1139558"/>
              <a:ext cx="10776520" cy="4767739"/>
            </a:xfrm>
            <a:prstGeom prst="rect">
              <a:avLst/>
            </a:prstGeom>
          </p:spPr>
        </p:pic>
      </p:grpSp>
      <p:sp>
        <p:nvSpPr>
          <p:cNvPr id="13" name="文字方塊 12">
            <a:extLst>
              <a:ext uri="{FF2B5EF4-FFF2-40B4-BE49-F238E27FC236}">
                <a16:creationId xmlns:a16="http://schemas.microsoft.com/office/drawing/2014/main" id="{52C0A93E-88D2-45B4-862D-EC2543CB11CA}"/>
              </a:ext>
            </a:extLst>
          </p:cNvPr>
          <p:cNvSpPr txBox="1"/>
          <p:nvPr/>
        </p:nvSpPr>
        <p:spPr>
          <a:xfrm>
            <a:off x="1582319" y="2597572"/>
            <a:ext cx="8935740" cy="2308324"/>
          </a:xfrm>
          <a:prstGeom prst="rect">
            <a:avLst/>
          </a:prstGeom>
          <a:noFill/>
        </p:spPr>
        <p:txBody>
          <a:bodyPr wrap="square">
            <a:spAutoFit/>
          </a:bodyPr>
          <a:lstStyle/>
          <a:p>
            <a:pPr indent="359410" algn="just"/>
            <a:r>
              <a:rPr lang="en-US" altLang="zh-HK" sz="2400" i="1" kern="100" dirty="0" err="1">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Blowin’in</a:t>
            </a:r>
            <a:r>
              <a:rPr lang="en-US" altLang="zh-HK" sz="2400" i="1"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 the Wind</a:t>
            </a:r>
            <a:r>
              <a:rPr lang="en-US" altLang="zh-HK" sz="2400" kern="100" dirty="0">
                <a:solidFill>
                  <a:srgbClr val="663300"/>
                </a:solidFill>
                <a:effectLst/>
                <a:latin typeface="Calibri" panose="020F0502020204030204" pitchFamily="34" charset="0"/>
                <a:ea typeface="新細明體" panose="02020500000000000000" pitchFamily="18" charset="-120"/>
                <a:cs typeface="Times New Roman" panose="02020603050405020304" pitchFamily="18" charset="0"/>
              </a:rPr>
              <a:t> </a:t>
            </a:r>
            <a:r>
              <a:rPr lang="zh-TW"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是民歌歌手 </a:t>
            </a:r>
            <a:r>
              <a:rPr lang="en-US"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Bob Dylan </a:t>
            </a:r>
            <a:r>
              <a:rPr lang="zh-TW"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在</a:t>
            </a:r>
            <a:r>
              <a:rPr lang="en-US"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1962</a:t>
            </a:r>
            <a:r>
              <a:rPr lang="zh-TW"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年所寫的歌曲，部分旋律來自傳統的奴隸歌曲</a:t>
            </a:r>
            <a:r>
              <a:rPr lang="en-US"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 </a:t>
            </a:r>
            <a:r>
              <a:rPr lang="en-US" altLang="zh-HK" sz="2400" i="1"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No More Auction Block</a:t>
            </a:r>
            <a:r>
              <a:rPr lang="zh-TW"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。這是一首著名的</a:t>
            </a:r>
            <a:r>
              <a:rPr lang="en-US"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 </a:t>
            </a:r>
            <a:r>
              <a:rPr lang="en-US"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protest song</a:t>
            </a:r>
            <a:r>
              <a:rPr lang="zh-TW"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（抗爭歌曲），歌詞中提到一些哲理性的問題，如：</a:t>
            </a:r>
            <a:r>
              <a:rPr lang="zh-TW" altLang="zh-HK" sz="2400" kern="100" dirty="0">
                <a:solidFill>
                  <a:srgbClr val="00B050"/>
                </a:solidFill>
                <a:effectLst/>
                <a:latin typeface="標楷體" panose="03000509000000000000" pitchFamily="65" charset="-120"/>
                <a:ea typeface="標楷體" panose="03000509000000000000" pitchFamily="65" charset="-120"/>
                <a:cs typeface="Times New Roman" panose="02020603050405020304" pitchFamily="18" charset="0"/>
              </a:rPr>
              <a:t>戰爭、和平、自由</a:t>
            </a:r>
            <a:r>
              <a:rPr lang="zh-TW"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。一般來</a:t>
            </a:r>
            <a:r>
              <a:rPr lang="zh-TW" altLang="en-US" sz="2400" b="0" kern="100" dirty="0">
                <a:solidFill>
                  <a:srgbClr val="663300"/>
                </a:solidFill>
                <a:latin typeface="標楷體" panose="03000509000000000000" pitchFamily="65" charset="-120"/>
                <a:ea typeface="標楷體" panose="03000509000000000000" pitchFamily="65" charset="-120"/>
                <a:cs typeface="Times New Roman" panose="02020603050405020304" pitchFamily="18" charset="0"/>
              </a:rPr>
              <a:t>説</a:t>
            </a:r>
            <a:r>
              <a:rPr lang="zh-TW" altLang="zh-HK" sz="2400" b="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，抗爭歌曲大多數都以民歌的形式出現，內容都環繞社會上的問題，如戰爭、不公平、種族歧視、通貨膨脹、全球化等。</a:t>
            </a:r>
          </a:p>
        </p:txBody>
      </p:sp>
      <p:sp>
        <p:nvSpPr>
          <p:cNvPr id="22" name="Text Box 4">
            <a:extLst>
              <a:ext uri="{FF2B5EF4-FFF2-40B4-BE49-F238E27FC236}">
                <a16:creationId xmlns:a16="http://schemas.microsoft.com/office/drawing/2014/main" id="{78F8BF3A-460D-4A6F-9DC6-6FCF6E12CC87}"/>
              </a:ext>
            </a:extLst>
          </p:cNvPr>
          <p:cNvSpPr txBox="1">
            <a:spLocks noChangeArrowheads="1"/>
          </p:cNvSpPr>
          <p:nvPr/>
        </p:nvSpPr>
        <p:spPr bwMode="auto">
          <a:xfrm>
            <a:off x="1441677" y="1823914"/>
            <a:ext cx="4608512"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en-US" altLang="zh-HK" sz="2800" i="1" dirty="0" err="1">
                <a:solidFill>
                  <a:srgbClr val="FF6600"/>
                </a:solidFill>
                <a:effectLst>
                  <a:outerShdw blurRad="38100" dist="38100" dir="2700000" algn="tl">
                    <a:srgbClr val="000000">
                      <a:alpha val="43137"/>
                    </a:srgbClr>
                  </a:outerShdw>
                </a:effectLst>
                <a:latin typeface="Modern Love Grunge" panose="020B0604020202020204" pitchFamily="82" charset="0"/>
                <a:ea typeface="標楷體" panose="03000509000000000000" pitchFamily="65" charset="-120"/>
                <a:cs typeface="Times New Roman" panose="02020603050405020304" pitchFamily="18" charset="0"/>
              </a:rPr>
              <a:t>Blowin’in</a:t>
            </a:r>
            <a:r>
              <a:rPr lang="en-US" altLang="zh-HK" sz="2800" i="1" dirty="0">
                <a:solidFill>
                  <a:srgbClr val="FF6600"/>
                </a:solidFill>
                <a:effectLst>
                  <a:outerShdw blurRad="38100" dist="38100" dir="2700000" algn="tl">
                    <a:srgbClr val="000000">
                      <a:alpha val="43137"/>
                    </a:srgbClr>
                  </a:outerShdw>
                </a:effectLst>
                <a:latin typeface="Modern Love Grunge" panose="020B0604020202020204" pitchFamily="82" charset="0"/>
                <a:ea typeface="標楷體" panose="03000509000000000000" pitchFamily="65" charset="-120"/>
                <a:cs typeface="Times New Roman" panose="02020603050405020304" pitchFamily="18" charset="0"/>
              </a:rPr>
              <a:t> the Wind</a:t>
            </a:r>
            <a:endParaRPr lang="zh-HK" altLang="en-US" sz="2800" i="1" dirty="0">
              <a:solidFill>
                <a:srgbClr val="FF6600"/>
              </a:solidFill>
              <a:effectLst>
                <a:outerShdw blurRad="38100" dist="38100" dir="2700000" algn="tl">
                  <a:srgbClr val="000000">
                    <a:alpha val="43137"/>
                  </a:srgbClr>
                </a:outerShdw>
              </a:effectLst>
              <a:latin typeface="Modern Love Grunge" panose="020B0604020202020204" pitchFamily="82"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14634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2132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
            <a:hlinkClick r:id="rId6" action="ppaction://hlinksldjump"/>
            <a:extLst>
              <a:ext uri="{FF2B5EF4-FFF2-40B4-BE49-F238E27FC236}">
                <a16:creationId xmlns:a16="http://schemas.microsoft.com/office/drawing/2014/main" id="{1D8F0801-B49C-45EF-952E-0AB3D0CB4076}"/>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003976" y="6079347"/>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群組 11">
            <a:extLst>
              <a:ext uri="{FF2B5EF4-FFF2-40B4-BE49-F238E27FC236}">
                <a16:creationId xmlns:a16="http://schemas.microsoft.com/office/drawing/2014/main" id="{7EA7DDD9-2430-4550-94A3-D446794212E8}"/>
              </a:ext>
            </a:extLst>
          </p:cNvPr>
          <p:cNvGrpSpPr/>
          <p:nvPr/>
        </p:nvGrpSpPr>
        <p:grpSpPr>
          <a:xfrm>
            <a:off x="510726" y="937253"/>
            <a:ext cx="10972800" cy="5082740"/>
            <a:chOff x="1328072" y="1487553"/>
            <a:chExt cx="9535856" cy="3953427"/>
          </a:xfrm>
        </p:grpSpPr>
        <p:sp>
          <p:nvSpPr>
            <p:cNvPr id="13" name="矩形 12">
              <a:extLst>
                <a:ext uri="{FF2B5EF4-FFF2-40B4-BE49-F238E27FC236}">
                  <a16:creationId xmlns:a16="http://schemas.microsoft.com/office/drawing/2014/main" id="{6D58C97E-A8B4-4A72-80C3-853B31E996C3}"/>
                </a:ext>
              </a:extLst>
            </p:cNvPr>
            <p:cNvSpPr/>
            <p:nvPr/>
          </p:nvSpPr>
          <p:spPr bwMode="auto">
            <a:xfrm>
              <a:off x="1440160" y="1556464"/>
              <a:ext cx="9311680" cy="36639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14" name="圖片 13">
              <a:extLst>
                <a:ext uri="{FF2B5EF4-FFF2-40B4-BE49-F238E27FC236}">
                  <a16:creationId xmlns:a16="http://schemas.microsoft.com/office/drawing/2014/main" id="{1E5517A0-531D-4433-B586-7D99A81ACA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8072" y="1487553"/>
              <a:ext cx="9535856" cy="3953427"/>
            </a:xfrm>
            <a:prstGeom prst="rect">
              <a:avLst/>
            </a:prstGeom>
          </p:spPr>
        </p:pic>
      </p:grpSp>
      <p:sp>
        <p:nvSpPr>
          <p:cNvPr id="18" name="矩形 1">
            <a:extLst>
              <a:ext uri="{FF2B5EF4-FFF2-40B4-BE49-F238E27FC236}">
                <a16:creationId xmlns:a16="http://schemas.microsoft.com/office/drawing/2014/main" id="{52E60CF4-FF6E-4830-9C3F-97C2663E59A4}"/>
              </a:ext>
            </a:extLst>
          </p:cNvPr>
          <p:cNvSpPr>
            <a:spLocks noChangeArrowheads="1"/>
          </p:cNvSpPr>
          <p:nvPr/>
        </p:nvSpPr>
        <p:spPr bwMode="auto">
          <a:xfrm>
            <a:off x="1008354" y="1417638"/>
            <a:ext cx="101531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en-US" altLang="zh-HK" sz="2400" dirty="0">
                <a:latin typeface="Times New Roman" panose="02020603050405020304" pitchFamily="18" charset="0"/>
                <a:ea typeface="標楷體" panose="03000509000000000000" pitchFamily="65" charset="-120"/>
                <a:cs typeface="Times New Roman" panose="02020603050405020304" pitchFamily="18" charset="0"/>
              </a:rPr>
              <a:t>         Bob Dylan</a:t>
            </a:r>
            <a:r>
              <a:rPr lang="zh-TW" altLang="zh-HK"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2400" dirty="0">
                <a:latin typeface="Times New Roman" panose="02020603050405020304" pitchFamily="18" charset="0"/>
                <a:ea typeface="標楷體" panose="03000509000000000000" pitchFamily="65" charset="-120"/>
                <a:cs typeface="Times New Roman" panose="02020603050405020304" pitchFamily="18" charset="0"/>
              </a:rPr>
              <a:t>1941- </a:t>
            </a:r>
            <a:r>
              <a:rPr lang="zh-TW" altLang="zh-HK"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400" dirty="0">
                <a:latin typeface="標楷體" panose="03000509000000000000" pitchFamily="65" charset="-120"/>
                <a:ea typeface="標楷體" panose="03000509000000000000" pitchFamily="65" charset="-120"/>
              </a:rPr>
              <a:t>原名</a:t>
            </a:r>
            <a:r>
              <a:rPr lang="en-US" altLang="zh-HK" sz="2400" dirty="0">
                <a:latin typeface="標楷體" panose="03000509000000000000" pitchFamily="65" charset="-120"/>
                <a:ea typeface="標楷體" panose="03000509000000000000" pitchFamily="65" charset="-120"/>
              </a:rPr>
              <a:t> </a:t>
            </a:r>
            <a:r>
              <a:rPr lang="en-US" altLang="zh-HK" sz="2400" dirty="0">
                <a:latin typeface="Times New Roman" panose="02020603050405020304" pitchFamily="18" charset="0"/>
                <a:ea typeface="標楷體" panose="03000509000000000000" pitchFamily="65" charset="-120"/>
                <a:cs typeface="Times New Roman" panose="02020603050405020304" pitchFamily="18" charset="0"/>
              </a:rPr>
              <a:t>Robert Zimmerman</a:t>
            </a:r>
            <a:r>
              <a:rPr lang="zh-TW" altLang="zh-HK" sz="2400" dirty="0">
                <a:latin typeface="標楷體" panose="03000509000000000000" pitchFamily="65" charset="-120"/>
                <a:ea typeface="標楷體" panose="03000509000000000000" pitchFamily="65" charset="-120"/>
              </a:rPr>
              <a:t>，是</a:t>
            </a:r>
            <a:r>
              <a:rPr lang="zh-TW" altLang="en-US" sz="2400" u="sng" dirty="0">
                <a:latin typeface="標楷體" panose="03000509000000000000" pitchFamily="65" charset="-120"/>
                <a:ea typeface="標楷體" panose="03000509000000000000" pitchFamily="65" charset="-120"/>
              </a:rPr>
              <a:t>美國</a:t>
            </a:r>
            <a:r>
              <a:rPr lang="zh-TW" altLang="zh-HK" sz="2400" dirty="0">
                <a:latin typeface="標楷體" panose="03000509000000000000" pitchFamily="65" charset="-120"/>
                <a:ea typeface="標楷體" panose="03000509000000000000" pitchFamily="65" charset="-120"/>
              </a:rPr>
              <a:t>著名的唱作歌手、作家及詩人，從</a:t>
            </a:r>
            <a:r>
              <a:rPr lang="en-US" altLang="zh-HK" sz="2400" dirty="0">
                <a:latin typeface="+mn-lt"/>
                <a:ea typeface="標楷體" panose="03000509000000000000" pitchFamily="65" charset="-120"/>
              </a:rPr>
              <a:t>1960</a:t>
            </a:r>
            <a:r>
              <a:rPr lang="zh-TW" altLang="zh-HK" sz="2400" dirty="0">
                <a:latin typeface="標楷體" panose="03000509000000000000" pitchFamily="65" charset="-120"/>
                <a:ea typeface="標楷體" panose="03000509000000000000" pitchFamily="65" charset="-120"/>
              </a:rPr>
              <a:t>年代起就成為流行音樂的代表人物，他的名曲如</a:t>
            </a:r>
            <a:r>
              <a:rPr lang="en-US" altLang="zh-HK" sz="2400" dirty="0">
                <a:latin typeface="標楷體" panose="03000509000000000000" pitchFamily="65" charset="-120"/>
                <a:ea typeface="標楷體" panose="03000509000000000000" pitchFamily="65" charset="-120"/>
              </a:rPr>
              <a:t> </a:t>
            </a:r>
            <a:r>
              <a:rPr lang="en-US" altLang="zh-HK" sz="2400" i="1" dirty="0" err="1">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Blowin’in</a:t>
            </a:r>
            <a:r>
              <a:rPr lang="en-US" altLang="zh-HK" sz="2400" i="1"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 the Wind </a:t>
            </a:r>
            <a:r>
              <a:rPr lang="zh-TW" altLang="zh-HK" sz="2400" dirty="0">
                <a:latin typeface="標楷體" panose="03000509000000000000" pitchFamily="65" charset="-120"/>
                <a:ea typeface="標楷體" panose="03000509000000000000" pitchFamily="65" charset="-120"/>
              </a:rPr>
              <a:t>和</a:t>
            </a:r>
            <a:r>
              <a:rPr lang="en-US" altLang="zh-TW" sz="2400" dirty="0">
                <a:latin typeface="標楷體" panose="03000509000000000000" pitchFamily="65" charset="-120"/>
                <a:ea typeface="標楷體" panose="03000509000000000000" pitchFamily="65" charset="-120"/>
              </a:rPr>
              <a:t> </a:t>
            </a:r>
            <a:r>
              <a:rPr lang="en-US" altLang="zh-HK" sz="2400" i="1"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The Times They Are a-</a:t>
            </a:r>
            <a:r>
              <a:rPr lang="en-US" altLang="zh-HK" sz="2400" i="1" dirty="0" err="1">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Changin</a:t>
            </a:r>
            <a:r>
              <a:rPr lang="en-US" altLang="zh-HK" sz="2400" i="1"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400" dirty="0">
                <a:latin typeface="標楷體" panose="03000509000000000000" pitchFamily="65" charset="-120"/>
                <a:ea typeface="標楷體" panose="03000509000000000000" pitchFamily="65" charset="-120"/>
              </a:rPr>
              <a:t>更成了</a:t>
            </a:r>
            <a:r>
              <a:rPr lang="zh-TW" altLang="zh-HK" sz="2400" dirty="0">
                <a:solidFill>
                  <a:srgbClr val="002060"/>
                </a:solidFill>
                <a:latin typeface="標楷體" panose="03000509000000000000" pitchFamily="65" charset="-120"/>
                <a:ea typeface="標楷體" panose="03000509000000000000" pitchFamily="65" charset="-120"/>
              </a:rPr>
              <a:t>反</a:t>
            </a:r>
            <a:r>
              <a:rPr lang="zh-TW" altLang="zh-HK" sz="2400" dirty="0">
                <a:latin typeface="標楷體" panose="03000509000000000000" pitchFamily="65" charset="-120"/>
                <a:ea typeface="標楷體" panose="03000509000000000000" pitchFamily="65" charset="-120"/>
              </a:rPr>
              <a:t>戰和民權運動的代表歌曲。他的歌曲風格很多樣化，除了民歌的風格外，他還在他的音樂裏引入鄉村藍調、搖滾樂、爵士樂</a:t>
            </a:r>
            <a:r>
              <a:rPr lang="zh-TW" altLang="en-US" sz="2400" dirty="0">
                <a:latin typeface="標楷體" panose="03000509000000000000" pitchFamily="65" charset="-120"/>
                <a:ea typeface="標楷體" panose="03000509000000000000" pitchFamily="65" charset="-120"/>
              </a:rPr>
              <a:t>，</a:t>
            </a:r>
            <a:r>
              <a:rPr lang="zh-TW" altLang="zh-HK" sz="2400" dirty="0">
                <a:latin typeface="標楷體" panose="03000509000000000000" pitchFamily="65" charset="-120"/>
                <a:ea typeface="標楷體" panose="03000509000000000000" pitchFamily="65" charset="-120"/>
              </a:rPr>
              <a:t>甚至百老匯音樂劇的元素。</a:t>
            </a:r>
            <a:endParaRPr lang="en-US" altLang="zh-TW" sz="2400" dirty="0">
              <a:latin typeface="標楷體" panose="03000509000000000000" pitchFamily="65" charset="-120"/>
              <a:ea typeface="標楷體" panose="03000509000000000000" pitchFamily="65" charset="-120"/>
            </a:endParaRPr>
          </a:p>
        </p:txBody>
      </p:sp>
      <p:sp>
        <p:nvSpPr>
          <p:cNvPr id="20" name="Rectangle 11">
            <a:extLst>
              <a:ext uri="{FF2B5EF4-FFF2-40B4-BE49-F238E27FC236}">
                <a16:creationId xmlns:a16="http://schemas.microsoft.com/office/drawing/2014/main" id="{51E0BFFB-5A9D-426E-A60A-042E99422355}"/>
              </a:ext>
            </a:extLst>
          </p:cNvPr>
          <p:cNvSpPr>
            <a:spLocks noChangeArrowheads="1"/>
          </p:cNvSpPr>
          <p:nvPr/>
        </p:nvSpPr>
        <p:spPr bwMode="auto">
          <a:xfrm>
            <a:off x="-22163" y="147951"/>
            <a:ext cx="287780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2" name="Text Box 4">
            <a:extLst>
              <a:ext uri="{FF2B5EF4-FFF2-40B4-BE49-F238E27FC236}">
                <a16:creationId xmlns:a16="http://schemas.microsoft.com/office/drawing/2014/main" id="{F28A8FC3-BEA0-4438-A30E-6AD1A049474B}"/>
              </a:ext>
            </a:extLst>
          </p:cNvPr>
          <p:cNvSpPr txBox="1">
            <a:spLocks noChangeArrowheads="1"/>
          </p:cNvSpPr>
          <p:nvPr/>
        </p:nvSpPr>
        <p:spPr bwMode="auto">
          <a:xfrm>
            <a:off x="21262" y="196696"/>
            <a:ext cx="277425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認識</a:t>
            </a:r>
            <a:r>
              <a:rPr lang="en-US" altLang="zh-TW" sz="2800" i="1" dirty="0">
                <a:solidFill>
                  <a:srgbClr val="FF6600"/>
                </a:solidFill>
                <a:latin typeface="+mj-lt"/>
                <a:ea typeface="標楷體" pitchFamily="65" charset="-120"/>
              </a:rPr>
              <a:t>Bob Dylan </a:t>
            </a:r>
          </a:p>
        </p:txBody>
      </p:sp>
      <p:sp>
        <p:nvSpPr>
          <p:cNvPr id="16" name="矩形 1">
            <a:extLst>
              <a:ext uri="{FF2B5EF4-FFF2-40B4-BE49-F238E27FC236}">
                <a16:creationId xmlns:a16="http://schemas.microsoft.com/office/drawing/2014/main" id="{160CBE45-323C-4D72-9244-BEACECA150CD}"/>
              </a:ext>
            </a:extLst>
          </p:cNvPr>
          <p:cNvSpPr>
            <a:spLocks noChangeArrowheads="1"/>
          </p:cNvSpPr>
          <p:nvPr/>
        </p:nvSpPr>
        <p:spPr bwMode="auto">
          <a:xfrm>
            <a:off x="991347" y="3566138"/>
            <a:ext cx="101531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en-GB" altLang="zh-TW" sz="2400" dirty="0">
                <a:latin typeface="標楷體" panose="03000509000000000000" pitchFamily="65" charset="-120"/>
                <a:ea typeface="標楷體" panose="03000509000000000000" pitchFamily="65" charset="-120"/>
              </a:rPr>
              <a:t>    </a:t>
            </a:r>
            <a:r>
              <a:rPr lang="zh-TW" altLang="zh-HK" sz="2400" dirty="0">
                <a:latin typeface="標楷體" panose="03000509000000000000" pitchFamily="65" charset="-120"/>
                <a:ea typeface="標楷體" panose="03000509000000000000" pitchFamily="65" charset="-120"/>
              </a:rPr>
              <a:t>他的歌詞內容主要圍繞政治、哲理、文學、社會狀況，跟當時其他流行歌曲的歌詞有很大的分別。他通常都以簡單的樂器如結他、鍵盤樂器及口琴替歌曲伴奏，給人一種清新的感覺。他得過</a:t>
            </a:r>
            <a:r>
              <a:rPr lang="zh-TW" altLang="zh-HK" sz="2400" u="sng" dirty="0">
                <a:latin typeface="標楷體" panose="03000509000000000000" pitchFamily="65" charset="-120"/>
                <a:ea typeface="標楷體" panose="03000509000000000000" pitchFamily="65" charset="-120"/>
              </a:rPr>
              <a:t>美國格林美獎</a:t>
            </a:r>
            <a:r>
              <a:rPr lang="zh-TW" altLang="zh-HK" sz="2400" dirty="0">
                <a:latin typeface="標楷體" panose="03000509000000000000" pitchFamily="65" charset="-120"/>
                <a:ea typeface="標楷體" panose="03000509000000000000" pitchFamily="65" charset="-120"/>
              </a:rPr>
              <a:t>的終身成就獎</a:t>
            </a:r>
            <a:r>
              <a:rPr lang="zh-TW" altLang="en-US" sz="2400" dirty="0">
                <a:latin typeface="標楷體" panose="03000509000000000000" pitchFamily="65" charset="-120"/>
                <a:ea typeface="標楷體" panose="03000509000000000000" pitchFamily="65" charset="-120"/>
              </a:rPr>
              <a:t>和</a:t>
            </a:r>
            <a:r>
              <a:rPr lang="zh-TW" altLang="zh-HK" sz="2400" u="sng" dirty="0">
                <a:latin typeface="標楷體" panose="03000509000000000000" pitchFamily="65" charset="-120"/>
                <a:ea typeface="標楷體" panose="03000509000000000000" pitchFamily="65" charset="-120"/>
              </a:rPr>
              <a:t>諾貝爾文學獎</a:t>
            </a:r>
            <a:r>
              <a:rPr lang="zh-TW" altLang="zh-HK" sz="2400" dirty="0">
                <a:latin typeface="標楷體" panose="03000509000000000000" pitchFamily="65" charset="-120"/>
                <a:ea typeface="標楷體" panose="03000509000000000000" pitchFamily="65" charset="-120"/>
              </a:rPr>
              <a:t>，</a:t>
            </a:r>
            <a:r>
              <a:rPr lang="zh-TW" altLang="zh-HK" sz="2400" u="sng" dirty="0">
                <a:latin typeface="標楷體" panose="03000509000000000000" pitchFamily="65" charset="-120"/>
                <a:ea typeface="標楷體" panose="03000509000000000000" pitchFamily="65" charset="-120"/>
              </a:rPr>
              <a:t>美國</a:t>
            </a:r>
            <a:r>
              <a:rPr lang="en-US" altLang="zh-TW" sz="2400" dirty="0">
                <a:latin typeface="標楷體" panose="03000509000000000000" pitchFamily="65" charset="-120"/>
                <a:ea typeface="標楷體" panose="03000509000000000000" pitchFamily="65" charset="-120"/>
              </a:rPr>
              <a:t>《</a:t>
            </a:r>
            <a:r>
              <a:rPr lang="zh-TW" altLang="zh-HK" sz="2400" dirty="0">
                <a:latin typeface="標楷體" panose="03000509000000000000" pitchFamily="65" charset="-120"/>
                <a:ea typeface="標楷體" panose="03000509000000000000" pitchFamily="65" charset="-120"/>
              </a:rPr>
              <a:t>時代周刊</a:t>
            </a:r>
            <a:r>
              <a:rPr lang="en-US" altLang="zh-TW" sz="2400" dirty="0">
                <a:latin typeface="標楷體" panose="03000509000000000000" pitchFamily="65" charset="-120"/>
                <a:ea typeface="標楷體" panose="03000509000000000000" pitchFamily="65" charset="-120"/>
              </a:rPr>
              <a:t>》</a:t>
            </a:r>
            <a:r>
              <a:rPr lang="zh-TW" altLang="zh-HK" sz="2400" dirty="0">
                <a:latin typeface="標楷體" panose="03000509000000000000" pitchFamily="65" charset="-120"/>
                <a:ea typeface="標楷體" panose="03000509000000000000" pitchFamily="65" charset="-120"/>
              </a:rPr>
              <a:t>也把他選為</a:t>
            </a:r>
            <a:r>
              <a:rPr lang="zh-TW" altLang="zh-HK" sz="2400" dirty="0">
                <a:solidFill>
                  <a:schemeClr val="tx2"/>
                </a:solidFill>
                <a:latin typeface="標楷體" panose="03000509000000000000" pitchFamily="65" charset="-120"/>
                <a:ea typeface="標楷體" panose="03000509000000000000" pitchFamily="65" charset="-120"/>
              </a:rPr>
              <a:t>二十世紀一百位最有影響力的人之一。</a:t>
            </a:r>
          </a:p>
        </p:txBody>
      </p:sp>
    </p:spTree>
    <p:extLst>
      <p:ext uri="{BB962C8B-B14F-4D97-AF65-F5344CB8AC3E}">
        <p14:creationId xmlns:p14="http://schemas.microsoft.com/office/powerpoint/2010/main" val="84028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2132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5C45FE68-B428-4516-BD58-F4B38735D368}"/>
              </a:ext>
            </a:extLst>
          </p:cNvPr>
          <p:cNvSpPr>
            <a:spLocks noChangeArrowheads="1"/>
          </p:cNvSpPr>
          <p:nvPr/>
        </p:nvSpPr>
        <p:spPr bwMode="auto">
          <a:xfrm>
            <a:off x="0" y="147951"/>
            <a:ext cx="177552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17" name="Text Box 4">
            <a:extLst>
              <a:ext uri="{FF2B5EF4-FFF2-40B4-BE49-F238E27FC236}">
                <a16:creationId xmlns:a16="http://schemas.microsoft.com/office/drawing/2014/main" id="{FF91338C-74F0-4B30-9095-F6CF8C3CE455}"/>
              </a:ext>
            </a:extLst>
          </p:cNvPr>
          <p:cNvSpPr txBox="1">
            <a:spLocks noChangeArrowheads="1"/>
          </p:cNvSpPr>
          <p:nvPr/>
        </p:nvSpPr>
        <p:spPr bwMode="auto">
          <a:xfrm>
            <a:off x="21262" y="196696"/>
            <a:ext cx="1682250"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en-US" altLang="zh-TW" sz="2800" i="1" dirty="0">
                <a:solidFill>
                  <a:srgbClr val="FF6600"/>
                </a:solidFill>
                <a:latin typeface="Times New Roman" panose="02020603050405020304" pitchFamily="18" charset="0"/>
                <a:ea typeface="標楷體" pitchFamily="65" charset="-120"/>
                <a:cs typeface="Times New Roman" panose="02020603050405020304" pitchFamily="18" charset="0"/>
              </a:rPr>
              <a:t>Vincent</a:t>
            </a:r>
          </a:p>
        </p:txBody>
      </p:sp>
      <p:grpSp>
        <p:nvGrpSpPr>
          <p:cNvPr id="12" name="群組 11">
            <a:extLst>
              <a:ext uri="{FF2B5EF4-FFF2-40B4-BE49-F238E27FC236}">
                <a16:creationId xmlns:a16="http://schemas.microsoft.com/office/drawing/2014/main" id="{7EA7DDD9-2430-4550-94A3-D446794212E8}"/>
              </a:ext>
            </a:extLst>
          </p:cNvPr>
          <p:cNvGrpSpPr/>
          <p:nvPr/>
        </p:nvGrpSpPr>
        <p:grpSpPr>
          <a:xfrm>
            <a:off x="491310" y="1187349"/>
            <a:ext cx="10972800" cy="4401891"/>
            <a:chOff x="1328072" y="1487553"/>
            <a:chExt cx="9535856" cy="3953427"/>
          </a:xfrm>
        </p:grpSpPr>
        <p:sp>
          <p:nvSpPr>
            <p:cNvPr id="13" name="矩形 12">
              <a:extLst>
                <a:ext uri="{FF2B5EF4-FFF2-40B4-BE49-F238E27FC236}">
                  <a16:creationId xmlns:a16="http://schemas.microsoft.com/office/drawing/2014/main" id="{6D58C97E-A8B4-4A72-80C3-853B31E996C3}"/>
                </a:ext>
              </a:extLst>
            </p:cNvPr>
            <p:cNvSpPr/>
            <p:nvPr/>
          </p:nvSpPr>
          <p:spPr bwMode="auto">
            <a:xfrm>
              <a:off x="1440160" y="1556464"/>
              <a:ext cx="9311680" cy="36639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14" name="圖片 13">
              <a:extLst>
                <a:ext uri="{FF2B5EF4-FFF2-40B4-BE49-F238E27FC236}">
                  <a16:creationId xmlns:a16="http://schemas.microsoft.com/office/drawing/2014/main" id="{1E5517A0-531D-4433-B586-7D99A81AC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072" y="1487553"/>
              <a:ext cx="9535856" cy="3953427"/>
            </a:xfrm>
            <a:prstGeom prst="rect">
              <a:avLst/>
            </a:prstGeom>
          </p:spPr>
        </p:pic>
      </p:grpSp>
      <p:sp>
        <p:nvSpPr>
          <p:cNvPr id="28" name="文字方塊 27">
            <a:extLst>
              <a:ext uri="{FF2B5EF4-FFF2-40B4-BE49-F238E27FC236}">
                <a16:creationId xmlns:a16="http://schemas.microsoft.com/office/drawing/2014/main" id="{A18569AD-EB0E-4D28-B6A1-12175B013354}"/>
              </a:ext>
            </a:extLst>
          </p:cNvPr>
          <p:cNvSpPr txBox="1"/>
          <p:nvPr/>
        </p:nvSpPr>
        <p:spPr>
          <a:xfrm>
            <a:off x="875348" y="1591866"/>
            <a:ext cx="10204722" cy="2062103"/>
          </a:xfrm>
          <a:prstGeom prst="rect">
            <a:avLst/>
          </a:prstGeom>
          <a:noFill/>
        </p:spPr>
        <p:txBody>
          <a:bodyPr wrap="square">
            <a:spAutoFit/>
          </a:bodyPr>
          <a:lstStyle/>
          <a:p>
            <a:pPr indent="359410"/>
            <a:r>
              <a:rPr lang="en-US" altLang="zh-HK" sz="3200" i="1" kern="100" dirty="0">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 Vincent </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是</a:t>
            </a:r>
            <a:r>
              <a:rPr lang="zh-TW" altLang="zh-HK" sz="24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美國</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唱作歌手 </a:t>
            </a:r>
            <a:r>
              <a:rPr lang="en-US"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Don McLean</a:t>
            </a:r>
            <a:r>
              <a:rPr lang="zh-TW"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en-US"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1945- </a:t>
            </a:r>
            <a:r>
              <a:rPr lang="zh-TW"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在</a:t>
            </a:r>
            <a:r>
              <a:rPr lang="en-US" altLang="zh-HK" sz="2400" kern="100" dirty="0">
                <a:solidFill>
                  <a:srgbClr val="00B0F0"/>
                </a:solidFill>
                <a:effectLst/>
                <a:latin typeface="Times New Roman" panose="02020603050405020304" pitchFamily="18" charset="0"/>
                <a:ea typeface="新細明體" panose="02020500000000000000" pitchFamily="18" charset="-120"/>
                <a:cs typeface="Times New Roman" panose="02020603050405020304" pitchFamily="18" charset="0"/>
              </a:rPr>
              <a:t>1971</a:t>
            </a:r>
            <a:r>
              <a:rPr lang="zh-TW" altLang="zh-HK" sz="2400" kern="100" dirty="0">
                <a:solidFill>
                  <a:srgbClr val="663300"/>
                </a:solidFill>
                <a:effectLst/>
                <a:latin typeface="Calibri" panose="020F0502020204030204" pitchFamily="34" charset="0"/>
                <a:ea typeface="新細明體" panose="02020500000000000000" pitchFamily="18" charset="-120"/>
                <a:cs typeface="Times New Roman" panose="02020603050405020304" pitchFamily="18" charset="0"/>
              </a:rPr>
              <a:t>年</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所創作的歌曲，那年他閱讀了一本有關</a:t>
            </a:r>
            <a:r>
              <a:rPr lang="zh-TW" altLang="zh-HK" sz="2400" u="sng" kern="100" dirty="0">
                <a:solidFill>
                  <a:srgbClr val="CC0066"/>
                </a:solidFill>
                <a:effectLst/>
                <a:latin typeface="標楷體" panose="03000509000000000000" pitchFamily="65" charset="-120"/>
                <a:ea typeface="標楷體" panose="03000509000000000000" pitchFamily="65" charset="-120"/>
                <a:cs typeface="Times New Roman" panose="02020603050405020304" pitchFamily="18" charset="0"/>
              </a:rPr>
              <a:t>荷蘭</a:t>
            </a:r>
            <a:r>
              <a:rPr lang="zh-TW" altLang="zh-HK" sz="2400" kern="100" dirty="0">
                <a:solidFill>
                  <a:srgbClr val="CC0066"/>
                </a:solidFill>
                <a:effectLst/>
                <a:latin typeface="標楷體" panose="03000509000000000000" pitchFamily="65" charset="-120"/>
                <a:ea typeface="標楷體" panose="03000509000000000000" pitchFamily="65" charset="-120"/>
                <a:cs typeface="Times New Roman" panose="02020603050405020304" pitchFamily="18" charset="0"/>
              </a:rPr>
              <a:t>畫家</a:t>
            </a:r>
            <a:r>
              <a:rPr lang="en-US" altLang="zh-HK" sz="2400" kern="100" dirty="0">
                <a:solidFill>
                  <a:srgbClr val="CC0066"/>
                </a:solidFill>
                <a:effectLst/>
                <a:latin typeface="Times New Roman" panose="02020603050405020304" pitchFamily="18" charset="0"/>
                <a:ea typeface="新細明體" panose="02020500000000000000" pitchFamily="18" charset="-120"/>
                <a:cs typeface="Times New Roman" panose="02020603050405020304" pitchFamily="18" charset="0"/>
              </a:rPr>
              <a:t>Vincent van Gogh</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（梵高）的書，深受感動，於是就寫了這首歌曲向他致敬。在</a:t>
            </a:r>
            <a:r>
              <a:rPr lang="zh-TW" altLang="zh-HK" sz="24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荷蘭</a:t>
            </a:r>
            <a:r>
              <a:rPr lang="en-GB" altLang="zh-TW" sz="1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altLang="zh-HK" sz="24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阿姆斯特丹</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的</a:t>
            </a:r>
            <a:r>
              <a:rPr lang="zh-TW" altLang="zh-HK" sz="24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梵高博物館</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就曾經有一段時期天天播放這首歌曲，歌曲的樂譜有幸地與</a:t>
            </a:r>
            <a:r>
              <a:rPr lang="zh-TW" altLang="zh-HK" sz="2400" u="sng" kern="100" dirty="0">
                <a:solidFill>
                  <a:srgbClr val="663300"/>
                </a:solidFill>
                <a:latin typeface="標楷體" panose="03000509000000000000" pitchFamily="65" charset="-120"/>
                <a:ea typeface="標楷體" panose="03000509000000000000" pitchFamily="65" charset="-120"/>
                <a:cs typeface="Times New Roman" panose="02020603050405020304" pitchFamily="18" charset="0"/>
              </a:rPr>
              <a:t>梵高</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的畫筆一同被放進博物館地底的時間囊內。</a:t>
            </a:r>
            <a:endParaRPr lang="zh-TW" altLang="zh-HK" sz="1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9" name="Picture 13">
            <a:hlinkClick r:id="rId7" action="ppaction://hlinksldjump"/>
            <a:extLst>
              <a:ext uri="{FF2B5EF4-FFF2-40B4-BE49-F238E27FC236}">
                <a16:creationId xmlns:a16="http://schemas.microsoft.com/office/drawing/2014/main" id="{519CA1E8-D85C-474B-85D6-887ADC0275FF}"/>
              </a:ext>
            </a:extLst>
          </p:cNvPr>
          <p:cNvPicPr>
            <a:picLocks noChangeAspect="1" noChangeArrowheads="1"/>
          </p:cNvPicPr>
          <p:nvPr/>
        </p:nvPicPr>
        <p:blipFill>
          <a:blip r:embed="rId8">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003976" y="6079347"/>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文字方塊 17">
            <a:extLst>
              <a:ext uri="{FF2B5EF4-FFF2-40B4-BE49-F238E27FC236}">
                <a16:creationId xmlns:a16="http://schemas.microsoft.com/office/drawing/2014/main" id="{34531312-A156-46CE-9A83-6C3242864C71}"/>
              </a:ext>
            </a:extLst>
          </p:cNvPr>
          <p:cNvSpPr txBox="1"/>
          <p:nvPr/>
        </p:nvSpPr>
        <p:spPr>
          <a:xfrm>
            <a:off x="911424" y="3861048"/>
            <a:ext cx="10204722" cy="1200329"/>
          </a:xfrm>
          <a:prstGeom prst="rect">
            <a:avLst/>
          </a:prstGeom>
          <a:noFill/>
        </p:spPr>
        <p:txBody>
          <a:bodyPr wrap="square">
            <a:spAutoFit/>
          </a:bodyPr>
          <a:lstStyle/>
          <a:p>
            <a:pPr indent="359410"/>
            <a:r>
              <a:rPr lang="en-GB" altLang="zh-TW"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歌詞的內容有</a:t>
            </a:r>
            <a:r>
              <a:rPr lang="zh-TW" altLang="zh-HK" sz="24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梵高</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畫作的內容</a:t>
            </a:r>
            <a:r>
              <a:rPr lang="en-US" altLang="zh-TW" sz="2400" kern="1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kern="100" dirty="0">
                <a:solidFill>
                  <a:srgbClr val="663300"/>
                </a:solidFill>
                <a:effectLst/>
                <a:latin typeface="Times New Roman" panose="02020603050405020304" pitchFamily="18" charset="0"/>
                <a:cs typeface="Times New Roman" panose="02020603050405020304" pitchFamily="18" charset="0"/>
              </a:rPr>
              <a:t>(</a:t>
            </a:r>
            <a:r>
              <a:rPr lang="en-US"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flaming flowers, swirling clouds, trees and daffodils</a:t>
            </a:r>
            <a:r>
              <a:rPr lang="en-US" altLang="zh-TW" sz="2400" kern="100" dirty="0">
                <a:solidFill>
                  <a:srgbClr val="6633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，也有作曲家對</a:t>
            </a:r>
            <a:r>
              <a:rPr lang="zh-TW" altLang="zh-HK" sz="24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梵高</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同情的句語</a:t>
            </a:r>
            <a:r>
              <a:rPr lang="en-US" altLang="zh-TW" sz="2400" kern="100" dirty="0">
                <a:solidFill>
                  <a:srgbClr val="663300"/>
                </a:solidFill>
                <a:effectLst/>
                <a:latin typeface="Times New Roman" panose="02020603050405020304" pitchFamily="18" charset="0"/>
                <a:cs typeface="Times New Roman" panose="02020603050405020304" pitchFamily="18" charset="0"/>
              </a:rPr>
              <a:t> (</a:t>
            </a:r>
            <a:r>
              <a:rPr lang="en-US" altLang="zh-HK" sz="2400" kern="100" dirty="0">
                <a:solidFill>
                  <a:srgbClr val="663300"/>
                </a:solidFill>
                <a:effectLst/>
                <a:latin typeface="Times New Roman" panose="02020603050405020304" pitchFamily="18" charset="0"/>
                <a:ea typeface="新細明體" panose="02020500000000000000" pitchFamily="18" charset="-120"/>
                <a:cs typeface="Times New Roman" panose="02020603050405020304" pitchFamily="18" charset="0"/>
              </a:rPr>
              <a:t>how you suffered for your sanity, they would not listen</a:t>
            </a:r>
            <a:r>
              <a:rPr lang="en-US" altLang="zh-TW" sz="2400" kern="100" dirty="0">
                <a:solidFill>
                  <a:srgbClr val="6633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4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，是一首情景交融的好歌。</a:t>
            </a:r>
          </a:p>
        </p:txBody>
      </p:sp>
    </p:spTree>
    <p:extLst>
      <p:ext uri="{BB962C8B-B14F-4D97-AF65-F5344CB8AC3E}">
        <p14:creationId xmlns:p14="http://schemas.microsoft.com/office/powerpoint/2010/main" val="2885284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 y="0"/>
            <a:ext cx="12192001"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矩形 1">
            <a:extLst>
              <a:ext uri="{FF2B5EF4-FFF2-40B4-BE49-F238E27FC236}">
                <a16:creationId xmlns:a16="http://schemas.microsoft.com/office/drawing/2014/main" id="{8C885B92-8BEB-4BFF-9860-1C47816EB5D7}"/>
              </a:ext>
            </a:extLst>
          </p:cNvPr>
          <p:cNvSpPr>
            <a:spLocks noChangeArrowheads="1"/>
          </p:cNvSpPr>
          <p:nvPr/>
        </p:nvSpPr>
        <p:spPr bwMode="auto">
          <a:xfrm>
            <a:off x="3271019" y="251631"/>
            <a:ext cx="811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請打開課本頁</a:t>
            </a:r>
            <a:r>
              <a:rPr lang="en-US" altLang="zh-TW" sz="2800" dirty="0">
                <a:solidFill>
                  <a:srgbClr val="0070C0"/>
                </a:solidFill>
                <a:latin typeface="+mn-lt"/>
                <a:ea typeface="標楷體" panose="03000509000000000000" pitchFamily="65" charset="-120"/>
                <a:cs typeface="Times New Roman" panose="02020603050405020304" pitchFamily="18" charset="0"/>
              </a:rPr>
              <a:t>50</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sz="2800" dirty="0">
                <a:solidFill>
                  <a:srgbClr val="0070C0"/>
                </a:solidFill>
                <a:latin typeface="+mn-lt"/>
                <a:ea typeface="標楷體" panose="03000509000000000000" pitchFamily="65" charset="-120"/>
                <a:cs typeface="Times New Roman" panose="02020603050405020304" pitchFamily="18" charset="0"/>
              </a:rPr>
              <a:t>51</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p>
        </p:txBody>
      </p:sp>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587" y="192566"/>
            <a:ext cx="3069077"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a:solidFill>
                <a:schemeClr val="bg1"/>
              </a:solidFill>
            </a:endParaRPr>
          </a:p>
        </p:txBody>
      </p:sp>
      <p:sp>
        <p:nvSpPr>
          <p:cNvPr id="17" name="Text Box 4">
            <a:extLst>
              <a:ext uri="{FF2B5EF4-FFF2-40B4-BE49-F238E27FC236}">
                <a16:creationId xmlns:a16="http://schemas.microsoft.com/office/drawing/2014/main" id="{C296242C-28D1-448E-8D8F-28AFE6B55089}"/>
              </a:ext>
            </a:extLst>
          </p:cNvPr>
          <p:cNvSpPr txBox="1">
            <a:spLocks noChangeArrowheads="1"/>
          </p:cNvSpPr>
          <p:nvPr/>
        </p:nvSpPr>
        <p:spPr bwMode="auto">
          <a:xfrm>
            <a:off x="85056" y="211465"/>
            <a:ext cx="2842592"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第</a:t>
            </a:r>
            <a:r>
              <a:rPr lang="en-US" altLang="zh-TW" sz="2800" dirty="0">
                <a:solidFill>
                  <a:srgbClr val="FF6600"/>
                </a:solidFill>
                <a:latin typeface="+mj-lt"/>
                <a:ea typeface="標楷體" pitchFamily="65" charset="-120"/>
              </a:rPr>
              <a:t>11</a:t>
            </a:r>
            <a:r>
              <a:rPr lang="zh-TW" altLang="en-US" sz="2800" dirty="0">
                <a:solidFill>
                  <a:srgbClr val="FF6600"/>
                </a:solidFill>
                <a:latin typeface="+mj-lt"/>
                <a:ea typeface="標楷體" pitchFamily="65" charset="-120"/>
              </a:rPr>
              <a:t>課頁</a:t>
            </a:r>
            <a:r>
              <a:rPr lang="en-US" altLang="zh-TW" sz="2800" dirty="0">
                <a:solidFill>
                  <a:srgbClr val="FF6600"/>
                </a:solidFill>
                <a:latin typeface="+mj-lt"/>
                <a:ea typeface="標楷體" pitchFamily="65" charset="-120"/>
              </a:rPr>
              <a:t>50</a:t>
            </a:r>
            <a:r>
              <a:rPr lang="zh-TW" altLang="en-US" sz="2800" dirty="0">
                <a:solidFill>
                  <a:srgbClr val="FF6600"/>
                </a:solidFill>
                <a:latin typeface="+mj-lt"/>
                <a:ea typeface="標楷體" pitchFamily="65" charset="-120"/>
              </a:rPr>
              <a:t>至</a:t>
            </a:r>
            <a:r>
              <a:rPr lang="en-US" altLang="zh-TW" sz="2800" dirty="0">
                <a:solidFill>
                  <a:srgbClr val="FF6600"/>
                </a:solidFill>
                <a:latin typeface="+mj-lt"/>
                <a:ea typeface="標楷體" pitchFamily="65" charset="-120"/>
              </a:rPr>
              <a:t>51</a:t>
            </a:r>
          </a:p>
        </p:txBody>
      </p:sp>
      <p:sp>
        <p:nvSpPr>
          <p:cNvPr id="6" name="AutoShape 17">
            <a:extLst>
              <a:ext uri="{FF2B5EF4-FFF2-40B4-BE49-F238E27FC236}">
                <a16:creationId xmlns:a16="http://schemas.microsoft.com/office/drawing/2014/main" id="{FCBCD128-69AC-4797-936D-1EC70B5D2A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261167B2-AE08-4C51-8AD0-F8B04B176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a:extLst>
              <a:ext uri="{FF2B5EF4-FFF2-40B4-BE49-F238E27FC236}">
                <a16:creationId xmlns:a16="http://schemas.microsoft.com/office/drawing/2014/main" id="{AE711E45-1866-4F4D-84DE-67DD9766F2D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a:extLst>
              <a:ext uri="{FF2B5EF4-FFF2-40B4-BE49-F238E27FC236}">
                <a16:creationId xmlns:a16="http://schemas.microsoft.com/office/drawing/2014/main" id="{CC542274-A9C6-4B83-8BDC-C6F6AE74C385}"/>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2" y="5911634"/>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D8930447-194F-4513-97B3-141BFB8FECF9}"/>
              </a:ext>
            </a:extLst>
          </p:cNvPr>
          <p:cNvGrpSpPr/>
          <p:nvPr/>
        </p:nvGrpSpPr>
        <p:grpSpPr>
          <a:xfrm>
            <a:off x="1537125" y="915988"/>
            <a:ext cx="9211063" cy="5760000"/>
            <a:chOff x="1795268" y="934131"/>
            <a:chExt cx="9211063" cy="5760000"/>
          </a:xfrm>
        </p:grpSpPr>
        <p:grpSp>
          <p:nvGrpSpPr>
            <p:cNvPr id="14" name="群組 13">
              <a:extLst>
                <a:ext uri="{FF2B5EF4-FFF2-40B4-BE49-F238E27FC236}">
                  <a16:creationId xmlns:a16="http://schemas.microsoft.com/office/drawing/2014/main" id="{6A39D45B-68E9-4D97-A8E5-72413A0CAA15}"/>
                </a:ext>
              </a:extLst>
            </p:cNvPr>
            <p:cNvGrpSpPr/>
            <p:nvPr/>
          </p:nvGrpSpPr>
          <p:grpSpPr>
            <a:xfrm>
              <a:off x="1795268" y="934131"/>
              <a:ext cx="9211063" cy="5760000"/>
              <a:chOff x="1789352" y="611921"/>
              <a:chExt cx="9211063" cy="5760000"/>
            </a:xfrm>
          </p:grpSpPr>
          <p:pic>
            <p:nvPicPr>
              <p:cNvPr id="7" name="圖片 6" descr="一張含有 桌 的圖片&#10;&#10;自動產生的描述">
                <a:extLst>
                  <a:ext uri="{FF2B5EF4-FFF2-40B4-BE49-F238E27FC236}">
                    <a16:creationId xmlns:a16="http://schemas.microsoft.com/office/drawing/2014/main" id="{B2C9FC85-6C69-4CB1-9294-A0F3C8EB6F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2415" y="611921"/>
                <a:ext cx="4608000" cy="5760000"/>
              </a:xfrm>
              <a:prstGeom prst="rect">
                <a:avLst/>
              </a:prstGeom>
              <a:ln>
                <a:solidFill>
                  <a:schemeClr val="bg1">
                    <a:lumMod val="65000"/>
                  </a:schemeClr>
                </a:solidFill>
              </a:ln>
            </p:spPr>
          </p:pic>
          <p:pic>
            <p:nvPicPr>
              <p:cNvPr id="10" name="圖片 9" descr="一張含有 文字 的圖片&#10;&#10;自動產生的描述">
                <a:extLst>
                  <a:ext uri="{FF2B5EF4-FFF2-40B4-BE49-F238E27FC236}">
                    <a16:creationId xmlns:a16="http://schemas.microsoft.com/office/drawing/2014/main" id="{DB640B80-2489-485F-9385-D5950F418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9352" y="611921"/>
                <a:ext cx="4608000" cy="5760000"/>
              </a:xfrm>
              <a:prstGeom prst="rect">
                <a:avLst/>
              </a:prstGeom>
              <a:ln>
                <a:solidFill>
                  <a:schemeClr val="bg1">
                    <a:lumMod val="65000"/>
                  </a:schemeClr>
                </a:solidFill>
              </a:ln>
            </p:spPr>
          </p:pic>
        </p:grpSp>
        <p:sp>
          <p:nvSpPr>
            <p:cNvPr id="4" name="Rectangle 3">
              <a:extLst>
                <a:ext uri="{FF2B5EF4-FFF2-40B4-BE49-F238E27FC236}">
                  <a16:creationId xmlns:a16="http://schemas.microsoft.com/office/drawing/2014/main" id="{117A3372-F121-495A-BC06-19124F1C842C}"/>
                </a:ext>
              </a:extLst>
            </p:cNvPr>
            <p:cNvSpPr/>
            <p:nvPr/>
          </p:nvSpPr>
          <p:spPr bwMode="auto">
            <a:xfrm>
              <a:off x="2135560" y="4941168"/>
              <a:ext cx="3960440" cy="12961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   </a:t>
              </a:r>
              <a:endParaRPr lang="en-GB" altLang="zh-TW"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altLang="zh-TW" dirty="0">
                  <a:latin typeface="Arial" charset="0"/>
                </a:rPr>
                <a:t>   </a:t>
              </a:r>
              <a:r>
                <a:rPr lang="zh-TW" altLang="en-US" dirty="0">
                  <a:latin typeface="Arial" charset="0"/>
                </a:rPr>
                <a:t>因版權問題，請在電子課本中瀏覽   </a:t>
              </a:r>
              <a:endParaRPr lang="en-GB" altLang="zh-TW"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altLang="zh-TW" dirty="0">
                  <a:latin typeface="Arial" charset="0"/>
                </a:rPr>
                <a:t>   </a:t>
              </a:r>
              <a:r>
                <a:rPr lang="zh-TW" altLang="en-US" dirty="0">
                  <a:latin typeface="Arial" charset="0"/>
                </a:rPr>
                <a:t>歌曲樂譜。</a:t>
              </a:r>
              <a:endParaRPr kumimoji="1" lang="en-GB" sz="1800" b="1" i="0" u="none" strike="noStrike" cap="none" normalizeH="0" baseline="0" dirty="0">
                <a:ln>
                  <a:noFill/>
                </a:ln>
                <a:solidFill>
                  <a:schemeClr val="tx1"/>
                </a:solidFill>
                <a:effectLst/>
                <a:latin typeface="Arial" charset="0"/>
                <a:ea typeface="新細明體" pitchFamily="18" charset="-120"/>
              </a:endParaRPr>
            </a:p>
          </p:txBody>
        </p:sp>
        <p:sp>
          <p:nvSpPr>
            <p:cNvPr id="16" name="Rectangle 15">
              <a:extLst>
                <a:ext uri="{FF2B5EF4-FFF2-40B4-BE49-F238E27FC236}">
                  <a16:creationId xmlns:a16="http://schemas.microsoft.com/office/drawing/2014/main" id="{1F702101-0AE7-44C0-8455-ED79392F9610}"/>
                </a:ext>
              </a:extLst>
            </p:cNvPr>
            <p:cNvSpPr/>
            <p:nvPr/>
          </p:nvSpPr>
          <p:spPr bwMode="auto">
            <a:xfrm>
              <a:off x="6844173" y="1161547"/>
              <a:ext cx="3960440" cy="37377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   </a:t>
              </a:r>
              <a:endParaRPr lang="en-GB" altLang="zh-TW"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altLang="zh-TW" dirty="0">
                  <a:latin typeface="Arial" charset="0"/>
                </a:rPr>
                <a:t>   </a:t>
              </a:r>
              <a:r>
                <a:rPr lang="zh-TW" altLang="en-US" dirty="0">
                  <a:latin typeface="Arial" charset="0"/>
                </a:rPr>
                <a:t>因版權問題，請在電子課本中瀏覽   </a:t>
              </a:r>
              <a:endParaRPr lang="en-GB" altLang="zh-TW"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lang="en-GB" altLang="zh-TW" dirty="0">
                  <a:latin typeface="Arial" charset="0"/>
                </a:rPr>
                <a:t>   </a:t>
              </a:r>
              <a:r>
                <a:rPr lang="zh-TW" altLang="en-US" dirty="0">
                  <a:latin typeface="Arial" charset="0"/>
                </a:rPr>
                <a:t>歌曲樂譜。</a:t>
              </a:r>
              <a:endParaRPr kumimoji="1" lang="en-GB" sz="1800" b="1" i="0" u="none" strike="noStrike" cap="none" normalizeH="0" baseline="0" dirty="0">
                <a:ln>
                  <a:noFill/>
                </a:ln>
                <a:solidFill>
                  <a:schemeClr val="tx1"/>
                </a:solidFill>
                <a:effectLst/>
                <a:latin typeface="Arial" charset="0"/>
                <a:ea typeface="新細明體" pitchFamily="18" charset="-120"/>
              </a:endParaRPr>
            </a:p>
          </p:txBody>
        </p:sp>
      </p:grpSp>
    </p:spTree>
    <p:extLst>
      <p:ext uri="{BB962C8B-B14F-4D97-AF65-F5344CB8AC3E}">
        <p14:creationId xmlns:p14="http://schemas.microsoft.com/office/powerpoint/2010/main" val="3700130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hlinkClick r:id="rId3" action="ppaction://hlinksldjump"/>
            <a:extLst>
              <a:ext uri="{FF2B5EF4-FFF2-40B4-BE49-F238E27FC236}">
                <a16:creationId xmlns:a16="http://schemas.microsoft.com/office/drawing/2014/main" id="{B23991B8-C1C4-463F-97CE-E767D9797F3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2132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1">
            <a:extLst>
              <a:ext uri="{FF2B5EF4-FFF2-40B4-BE49-F238E27FC236}">
                <a16:creationId xmlns:a16="http://schemas.microsoft.com/office/drawing/2014/main" id="{5C45FE68-B428-4516-BD58-F4B38735D368}"/>
              </a:ext>
            </a:extLst>
          </p:cNvPr>
          <p:cNvSpPr>
            <a:spLocks noChangeArrowheads="1"/>
          </p:cNvSpPr>
          <p:nvPr/>
        </p:nvSpPr>
        <p:spPr bwMode="auto">
          <a:xfrm>
            <a:off x="0" y="147951"/>
            <a:ext cx="1919536"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17" name="Text Box 4">
            <a:extLst>
              <a:ext uri="{FF2B5EF4-FFF2-40B4-BE49-F238E27FC236}">
                <a16:creationId xmlns:a16="http://schemas.microsoft.com/office/drawing/2014/main" id="{FF91338C-74F0-4B30-9095-F6CF8C3CE455}"/>
              </a:ext>
            </a:extLst>
          </p:cNvPr>
          <p:cNvSpPr txBox="1">
            <a:spLocks noChangeArrowheads="1"/>
          </p:cNvSpPr>
          <p:nvPr/>
        </p:nvSpPr>
        <p:spPr bwMode="auto">
          <a:xfrm>
            <a:off x="21262" y="196696"/>
            <a:ext cx="182626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認識梵高</a:t>
            </a:r>
            <a:endParaRPr lang="en-US" altLang="zh-TW" sz="2800" dirty="0">
              <a:solidFill>
                <a:srgbClr val="FF6600"/>
              </a:solidFill>
              <a:latin typeface="+mj-lt"/>
              <a:ea typeface="標楷體" pitchFamily="65" charset="-120"/>
            </a:endParaRPr>
          </a:p>
        </p:txBody>
      </p:sp>
      <p:grpSp>
        <p:nvGrpSpPr>
          <p:cNvPr id="12" name="群組 11">
            <a:extLst>
              <a:ext uri="{FF2B5EF4-FFF2-40B4-BE49-F238E27FC236}">
                <a16:creationId xmlns:a16="http://schemas.microsoft.com/office/drawing/2014/main" id="{7EA7DDD9-2430-4550-94A3-D446794212E8}"/>
              </a:ext>
            </a:extLst>
          </p:cNvPr>
          <p:cNvGrpSpPr/>
          <p:nvPr/>
        </p:nvGrpSpPr>
        <p:grpSpPr>
          <a:xfrm>
            <a:off x="510726" y="1187349"/>
            <a:ext cx="10972800" cy="3537795"/>
            <a:chOff x="1328072" y="1487553"/>
            <a:chExt cx="9535856" cy="3953427"/>
          </a:xfrm>
        </p:grpSpPr>
        <p:sp>
          <p:nvSpPr>
            <p:cNvPr id="13" name="矩形 12">
              <a:extLst>
                <a:ext uri="{FF2B5EF4-FFF2-40B4-BE49-F238E27FC236}">
                  <a16:creationId xmlns:a16="http://schemas.microsoft.com/office/drawing/2014/main" id="{6D58C97E-A8B4-4A72-80C3-853B31E996C3}"/>
                </a:ext>
              </a:extLst>
            </p:cNvPr>
            <p:cNvSpPr/>
            <p:nvPr/>
          </p:nvSpPr>
          <p:spPr bwMode="auto">
            <a:xfrm>
              <a:off x="1440160" y="1556464"/>
              <a:ext cx="9311680" cy="36639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14" name="圖片 13">
              <a:extLst>
                <a:ext uri="{FF2B5EF4-FFF2-40B4-BE49-F238E27FC236}">
                  <a16:creationId xmlns:a16="http://schemas.microsoft.com/office/drawing/2014/main" id="{1E5517A0-531D-4433-B586-7D99A81AC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072" y="1487553"/>
              <a:ext cx="9535856" cy="3953427"/>
            </a:xfrm>
            <a:prstGeom prst="rect">
              <a:avLst/>
            </a:prstGeom>
          </p:spPr>
        </p:pic>
      </p:grpSp>
      <p:sp>
        <p:nvSpPr>
          <p:cNvPr id="28" name="文字方塊 27">
            <a:extLst>
              <a:ext uri="{FF2B5EF4-FFF2-40B4-BE49-F238E27FC236}">
                <a16:creationId xmlns:a16="http://schemas.microsoft.com/office/drawing/2014/main" id="{A18569AD-EB0E-4D28-B6A1-12175B013354}"/>
              </a:ext>
            </a:extLst>
          </p:cNvPr>
          <p:cNvSpPr txBox="1"/>
          <p:nvPr/>
        </p:nvSpPr>
        <p:spPr>
          <a:xfrm>
            <a:off x="875348" y="1591866"/>
            <a:ext cx="10204722" cy="2800767"/>
          </a:xfrm>
          <a:prstGeom prst="rect">
            <a:avLst/>
          </a:prstGeom>
          <a:noFill/>
        </p:spPr>
        <p:txBody>
          <a:bodyPr wrap="square">
            <a:spAutoFit/>
          </a:bodyPr>
          <a:lstStyle/>
          <a:p>
            <a:r>
              <a:rPr lang="en-US" altLang="zh-TW" sz="3200" kern="100" dirty="0">
                <a:solidFill>
                  <a:srgbClr val="FF6600"/>
                </a:solidFill>
                <a:effectLst/>
                <a:latin typeface="Modern Love Caps" panose="020B0604020202020204" pitchFamily="82" charset="0"/>
                <a:ea typeface="標楷體" panose="03000509000000000000" pitchFamily="65" charset="-120"/>
                <a:cs typeface="Times New Roman" panose="02020603050405020304" pitchFamily="18" charset="0"/>
              </a:rPr>
              <a:t>Vincent van Gogh</a:t>
            </a:r>
            <a:r>
              <a:rPr lang="en-US" altLang="zh-TW" sz="2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altLang="en-US" sz="32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梵高</a:t>
            </a:r>
            <a:r>
              <a:rPr lang="zh-TW" altLang="en-US" sz="2800" kern="100" dirty="0">
                <a:solidFill>
                  <a:srgbClr val="663300"/>
                </a:solidFill>
                <a:effectLst/>
                <a:latin typeface="+mn-lt"/>
                <a:ea typeface="標楷體" panose="03000509000000000000" pitchFamily="65" charset="-120"/>
                <a:cs typeface="Times New Roman" panose="02020603050405020304" pitchFamily="18" charset="0"/>
              </a:rPr>
              <a:t>（</a:t>
            </a:r>
            <a:r>
              <a:rPr lang="en-US" altLang="zh-TW" sz="2800" kern="100" dirty="0">
                <a:solidFill>
                  <a:srgbClr val="663300"/>
                </a:solidFill>
                <a:effectLst/>
                <a:latin typeface="+mn-lt"/>
                <a:ea typeface="標楷體" panose="03000509000000000000" pitchFamily="65" charset="-120"/>
                <a:cs typeface="Times New Roman" panose="02020603050405020304" pitchFamily="18" charset="0"/>
              </a:rPr>
              <a:t>1853-1890</a:t>
            </a:r>
            <a:r>
              <a:rPr lang="zh-TW" altLang="en-US" sz="2800" kern="100" dirty="0">
                <a:solidFill>
                  <a:srgbClr val="663300"/>
                </a:solidFill>
                <a:effectLst/>
                <a:latin typeface="+mn-lt"/>
                <a:ea typeface="標楷體" panose="03000509000000000000" pitchFamily="65" charset="-120"/>
                <a:cs typeface="Times New Roman" panose="02020603050405020304" pitchFamily="18" charset="0"/>
              </a:rPr>
              <a:t>）</a:t>
            </a:r>
            <a:endParaRPr lang="en-US" altLang="zh-TW" sz="2800" kern="100" dirty="0">
              <a:solidFill>
                <a:srgbClr val="663300"/>
              </a:solidFill>
              <a:effectLst/>
              <a:latin typeface="+mn-lt"/>
              <a:ea typeface="標楷體" panose="03000509000000000000" pitchFamily="65" charset="-120"/>
              <a:cs typeface="Times New Roman" panose="02020603050405020304" pitchFamily="18" charset="0"/>
            </a:endParaRPr>
          </a:p>
          <a:p>
            <a:endParaRPr lang="en-US" altLang="zh-TW" sz="2800" kern="100" dirty="0">
              <a:solidFill>
                <a:srgbClr val="663300"/>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2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他是</a:t>
            </a:r>
            <a:r>
              <a:rPr lang="zh-TW" altLang="en-US" sz="28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荷蘭</a:t>
            </a:r>
            <a:r>
              <a:rPr lang="zh-TW" altLang="en-US" sz="2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著名的畫家，屬於</a:t>
            </a:r>
            <a:r>
              <a:rPr lang="zh-TW" altLang="en-US" sz="3200" kern="100" dirty="0">
                <a:solidFill>
                  <a:srgbClr val="92D050"/>
                </a:solidFill>
                <a:effectLst/>
                <a:latin typeface="標楷體" panose="03000509000000000000" pitchFamily="65" charset="-120"/>
                <a:ea typeface="標楷體" panose="03000509000000000000" pitchFamily="65" charset="-120"/>
                <a:cs typeface="Times New Roman" panose="02020603050405020304" pitchFamily="18" charset="0"/>
              </a:rPr>
              <a:t>後印象派</a:t>
            </a:r>
            <a:r>
              <a:rPr lang="zh-TW" altLang="en-US" sz="2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800" u="sng"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梵高</a:t>
            </a:r>
            <a:r>
              <a:rPr lang="zh-TW" altLang="en-US" sz="2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最初以買賣畫作和傳教為生，直至</a:t>
            </a:r>
            <a:r>
              <a:rPr lang="en-US" altLang="zh-TW" sz="2800" kern="100" dirty="0">
                <a:solidFill>
                  <a:srgbClr val="663300"/>
                </a:solidFill>
                <a:effectLst/>
                <a:latin typeface="Times New Roman" panose="02020603050405020304" pitchFamily="18" charset="0"/>
                <a:ea typeface="標楷體" panose="03000509000000000000" pitchFamily="65" charset="-120"/>
                <a:cs typeface="Times New Roman" panose="02020603050405020304" pitchFamily="18" charset="0"/>
              </a:rPr>
              <a:t>1880</a:t>
            </a:r>
            <a:r>
              <a:rPr lang="zh-TW" altLang="en-US" sz="2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年才開始以畫畫作為職業，他的繪畫技巧大多數從自學得來。他一生共有大約二千件作品，最著</a:t>
            </a:r>
            <a:r>
              <a:rPr lang="zh-TW" altLang="en-US" sz="2800" kern="100" dirty="0">
                <a:solidFill>
                  <a:srgbClr val="663300"/>
                </a:solidFill>
                <a:latin typeface="標楷體" panose="03000509000000000000" pitchFamily="65" charset="-120"/>
                <a:ea typeface="標楷體" panose="03000509000000000000" pitchFamily="65" charset="-120"/>
                <a:cs typeface="Times New Roman" panose="02020603050405020304" pitchFamily="18" charset="0"/>
              </a:rPr>
              <a:t>名的畫作</a:t>
            </a:r>
            <a:r>
              <a:rPr lang="zh-TW" altLang="en-US" sz="2800" kern="100" dirty="0">
                <a:solidFill>
                  <a:srgbClr val="663300"/>
                </a:solidFill>
                <a:effectLst/>
                <a:latin typeface="標楷體" panose="03000509000000000000" pitchFamily="65" charset="-120"/>
                <a:ea typeface="標楷體" panose="03000509000000000000" pitchFamily="65" charset="-120"/>
                <a:cs typeface="Times New Roman" panose="02020603050405020304" pitchFamily="18" charset="0"/>
              </a:rPr>
              <a:t>創作於他生命中的最後兩年。</a:t>
            </a:r>
          </a:p>
        </p:txBody>
      </p:sp>
      <p:pic>
        <p:nvPicPr>
          <p:cNvPr id="4" name="圖片 3">
            <a:extLst>
              <a:ext uri="{FF2B5EF4-FFF2-40B4-BE49-F238E27FC236}">
                <a16:creationId xmlns:a16="http://schemas.microsoft.com/office/drawing/2014/main" id="{933A35C5-7E10-40C7-92F7-CED91B0C04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13958"/>
            <a:ext cx="12213262" cy="939683"/>
          </a:xfrm>
          <a:prstGeom prst="rect">
            <a:avLst/>
          </a:prstGeom>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593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a:extLst>
              <a:ext uri="{FF2B5EF4-FFF2-40B4-BE49-F238E27FC236}">
                <a16:creationId xmlns:a16="http://schemas.microsoft.com/office/drawing/2014/main" id="{2C6D9BD7-5E26-489B-B583-F451DBAFC5A1}"/>
              </a:ext>
            </a:extLst>
          </p:cNvPr>
          <p:cNvSpPr>
            <a:spLocks noChangeArrowheads="1"/>
          </p:cNvSpPr>
          <p:nvPr/>
        </p:nvSpPr>
        <p:spPr bwMode="auto">
          <a:xfrm>
            <a:off x="0" y="152400"/>
            <a:ext cx="213556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1" name="Text Box 4">
            <a:extLst>
              <a:ext uri="{FF2B5EF4-FFF2-40B4-BE49-F238E27FC236}">
                <a16:creationId xmlns:a16="http://schemas.microsoft.com/office/drawing/2014/main" id="{18D8967A-96CB-4D32-8C11-79E40137510F}"/>
              </a:ext>
            </a:extLst>
          </p:cNvPr>
          <p:cNvSpPr txBox="1">
            <a:spLocks noChangeArrowheads="1"/>
          </p:cNvSpPr>
          <p:nvPr/>
        </p:nvSpPr>
        <p:spPr bwMode="auto">
          <a:xfrm>
            <a:off x="119336" y="211465"/>
            <a:ext cx="2016224"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en-US" altLang="zh-HK" sz="2800"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Sunflowers</a:t>
            </a:r>
          </a:p>
        </p:txBody>
      </p:sp>
      <p:grpSp>
        <p:nvGrpSpPr>
          <p:cNvPr id="3" name="群組 2">
            <a:extLst>
              <a:ext uri="{FF2B5EF4-FFF2-40B4-BE49-F238E27FC236}">
                <a16:creationId xmlns:a16="http://schemas.microsoft.com/office/drawing/2014/main" id="{1E36B9B2-E7A5-48E0-9C8B-DA8ACD8A30F2}"/>
              </a:ext>
            </a:extLst>
          </p:cNvPr>
          <p:cNvGrpSpPr/>
          <p:nvPr/>
        </p:nvGrpSpPr>
        <p:grpSpPr>
          <a:xfrm>
            <a:off x="325835" y="1081684"/>
            <a:ext cx="7498358" cy="4419601"/>
            <a:chOff x="325834" y="1081684"/>
            <a:chExt cx="11521281" cy="4419601"/>
          </a:xfrm>
        </p:grpSpPr>
        <p:pic>
          <p:nvPicPr>
            <p:cNvPr id="4" name="圖片 3" descr="一張含有 文字 的圖片&#10;&#10;自動產生的描述">
              <a:extLst>
                <a:ext uri="{FF2B5EF4-FFF2-40B4-BE49-F238E27FC236}">
                  <a16:creationId xmlns:a16="http://schemas.microsoft.com/office/drawing/2014/main" id="{26E404CD-2C42-43A3-9C24-0998BCA85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34" y="1081684"/>
              <a:ext cx="11521281" cy="4419601"/>
            </a:xfrm>
            <a:prstGeom prst="rect">
              <a:avLst/>
            </a:prstGeom>
          </p:spPr>
        </p:pic>
        <p:sp>
          <p:nvSpPr>
            <p:cNvPr id="2" name="矩形 1">
              <a:extLst>
                <a:ext uri="{FF2B5EF4-FFF2-40B4-BE49-F238E27FC236}">
                  <a16:creationId xmlns:a16="http://schemas.microsoft.com/office/drawing/2014/main" id="{3D951FFC-C869-4FF8-B11D-5BD287D8FEC2}"/>
                </a:ext>
              </a:extLst>
            </p:cNvPr>
            <p:cNvSpPr/>
            <p:nvPr/>
          </p:nvSpPr>
          <p:spPr bwMode="auto">
            <a:xfrm>
              <a:off x="433482" y="1196752"/>
              <a:ext cx="11302991" cy="41764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grpSp>
      <p:sp>
        <p:nvSpPr>
          <p:cNvPr id="10" name="文字方塊 9">
            <a:extLst>
              <a:ext uri="{FF2B5EF4-FFF2-40B4-BE49-F238E27FC236}">
                <a16:creationId xmlns:a16="http://schemas.microsoft.com/office/drawing/2014/main" id="{5AB41607-A86A-4F09-8A1C-5D5FB0389B2B}"/>
              </a:ext>
            </a:extLst>
          </p:cNvPr>
          <p:cNvSpPr txBox="1"/>
          <p:nvPr/>
        </p:nvSpPr>
        <p:spPr>
          <a:xfrm>
            <a:off x="640139" y="1532706"/>
            <a:ext cx="6696744" cy="3477875"/>
          </a:xfrm>
          <a:prstGeom prst="rect">
            <a:avLst/>
          </a:prstGeom>
          <a:noFill/>
        </p:spPr>
        <p:txBody>
          <a:bodyPr wrap="square">
            <a:spAutoFit/>
          </a:bodyPr>
          <a:lstStyle/>
          <a:p>
            <a:r>
              <a:rPr lang="en-US" altLang="zh-HK" sz="2800" kern="100" dirty="0">
                <a:solidFill>
                  <a:srgbClr val="FF6600"/>
                </a:solidFill>
                <a:effectLst/>
                <a:latin typeface="Papyrus" panose="03070502060502030205" pitchFamily="66" charset="0"/>
                <a:cs typeface="Times New Roman" panose="02020603050405020304" pitchFamily="18" charset="0"/>
              </a:rPr>
              <a:t>Sunflowers</a:t>
            </a:r>
          </a:p>
          <a:p>
            <a:endParaRPr lang="en-US" altLang="zh-HK" sz="2400" kern="100" dirty="0">
              <a:solidFill>
                <a:srgbClr val="FFC000"/>
              </a:solidFill>
              <a:effectLst/>
              <a:latin typeface="Times New Roman" panose="02020603050405020304" pitchFamily="18" charset="0"/>
              <a:ea typeface="新細明體" panose="02020500000000000000" pitchFamily="18" charset="-120"/>
              <a:cs typeface="Times New Roman" panose="02020603050405020304" pitchFamily="18" charset="0"/>
            </a:endParaRPr>
          </a:p>
          <a:p>
            <a:r>
              <a:rPr lang="zh-HK" altLang="en-US" sz="2400" u="sng"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梵高</a:t>
            </a:r>
            <a:r>
              <a:rPr lang="zh-TW"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有</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一系列有關向日葵的油畫，其中有三張繪畫了一個插了</a:t>
            </a:r>
            <a:r>
              <a:rPr lang="en-US" altLang="zh-HK" sz="2400" kern="100" dirty="0">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15</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朵向日葵的花瓶，另外兩張則是一個插了 </a:t>
            </a:r>
            <a:r>
              <a:rPr lang="en-US" altLang="zh-HK" sz="2400" kern="100" dirty="0">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12 </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朵向日葵的花瓶。這批油畫創作於 </a:t>
            </a:r>
            <a:r>
              <a:rPr lang="en-US" altLang="zh-HK" sz="2400" kern="100" dirty="0">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1888-1889 </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年，利用了黃色為主調，顯示了向日葵不同的生長時期。課本中的一張</a:t>
            </a:r>
            <a:r>
              <a:rPr lang="en-US" altLang="zh-HK" sz="2400" kern="100" dirty="0">
                <a:solidFill>
                  <a:srgbClr val="FF6600"/>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HK" sz="2400" kern="100" dirty="0">
                <a:solidFill>
                  <a:srgbClr val="FF6600"/>
                </a:solidFill>
                <a:latin typeface="+mj-lt"/>
                <a:ea typeface="標楷體" panose="03000509000000000000" pitchFamily="65" charset="-120"/>
                <a:cs typeface="Times New Roman" panose="02020603050405020304" pitchFamily="18" charset="0"/>
              </a:rPr>
              <a:t>“</a:t>
            </a:r>
            <a:r>
              <a:rPr lang="en-US" altLang="zh-HK" sz="2400" kern="100" dirty="0">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Vase with Twelve Sunflowers</a:t>
            </a:r>
            <a:r>
              <a:rPr lang="en-US" altLang="zh-HK" sz="2400" kern="100" dirty="0">
                <a:solidFill>
                  <a:srgbClr val="FF6600"/>
                </a:solidFill>
                <a:effectLst/>
                <a:latin typeface="+mn-lt"/>
                <a:ea typeface="標楷體" panose="03000509000000000000" pitchFamily="65" charset="-120"/>
                <a:cs typeface="Times New Roman" panose="02020603050405020304" pitchFamily="18" charset="0"/>
              </a:rPr>
              <a:t>”</a:t>
            </a:r>
            <a:r>
              <a:rPr lang="en-US" altLang="zh-HK"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現藏於</a:t>
            </a:r>
            <a:r>
              <a:rPr lang="zh-HK" altLang="en-US" sz="2400" u="sng"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德國</a:t>
            </a:r>
            <a:r>
              <a:rPr lang="zh-HK" altLang="en-US" sz="1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HK" altLang="en-US" sz="2400" u="sng"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慕尼克</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的</a:t>
            </a:r>
            <a:r>
              <a:rPr lang="en-US" altLang="zh-HK" sz="2400" kern="100" dirty="0">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Neue </a:t>
            </a:r>
            <a:r>
              <a:rPr lang="en-US" altLang="zh-HK" sz="2400" kern="100" dirty="0" err="1">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Pinakothek</a:t>
            </a:r>
            <a:r>
              <a:rPr lang="en-US" altLang="zh-HK" sz="2400" kern="100" dirty="0">
                <a:solidFill>
                  <a:srgbClr val="FF6600"/>
                </a:solidFill>
                <a:effectLst/>
                <a:latin typeface="Times New Roman" panose="02020603050405020304" pitchFamily="18" charset="0"/>
                <a:ea typeface="新細明體" panose="02020500000000000000" pitchFamily="18" charset="-120"/>
                <a:cs typeface="Times New Roman" panose="02020603050405020304" pitchFamily="18" charset="0"/>
              </a:rPr>
              <a:t> </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博物館內。</a:t>
            </a:r>
            <a:endParaRPr lang="en-US" altLang="zh-HK" sz="2400" kern="100" dirty="0">
              <a:solidFill>
                <a:srgbClr val="FF66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2" name="圖片 11" descr="一張含有 文字 的圖片&#10;&#10;自動產生的描述">
            <a:extLst>
              <a:ext uri="{FF2B5EF4-FFF2-40B4-BE49-F238E27FC236}">
                <a16:creationId xmlns:a16="http://schemas.microsoft.com/office/drawing/2014/main" id="{A634E3B4-DD65-4D0F-940C-ED63B2229F01}"/>
              </a:ext>
            </a:extLst>
          </p:cNvPr>
          <p:cNvPicPr>
            <a:picLocks noChangeAspect="1"/>
          </p:cNvPicPr>
          <p:nvPr/>
        </p:nvPicPr>
        <p:blipFill rotWithShape="1">
          <a:blip r:embed="rId7">
            <a:extLst>
              <a:ext uri="{28A0092B-C50C-407E-A947-70E740481C1C}">
                <a14:useLocalDpi xmlns:a14="http://schemas.microsoft.com/office/drawing/2010/main" val="0"/>
              </a:ext>
            </a:extLst>
          </a:blip>
          <a:srcRect l="16060" t="43980" r="54631" b="26110"/>
          <a:stretch/>
        </p:blipFill>
        <p:spPr>
          <a:xfrm>
            <a:off x="8526757" y="1650536"/>
            <a:ext cx="2572622" cy="3281895"/>
          </a:xfrm>
          <a:prstGeom prst="rect">
            <a:avLst/>
          </a:prstGeom>
        </p:spPr>
      </p:pic>
    </p:spTree>
    <p:extLst>
      <p:ext uri="{BB962C8B-B14F-4D97-AF65-F5344CB8AC3E}">
        <p14:creationId xmlns:p14="http://schemas.microsoft.com/office/powerpoint/2010/main" val="284300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31750"/>
            <a:ext cx="1217295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a:extLst>
              <a:ext uri="{FF2B5EF4-FFF2-40B4-BE49-F238E27FC236}">
                <a16:creationId xmlns:a16="http://schemas.microsoft.com/office/drawing/2014/main" id="{2C6D9BD7-5E26-489B-B583-F451DBAFC5A1}"/>
              </a:ext>
            </a:extLst>
          </p:cNvPr>
          <p:cNvSpPr>
            <a:spLocks noChangeArrowheads="1"/>
          </p:cNvSpPr>
          <p:nvPr/>
        </p:nvSpPr>
        <p:spPr bwMode="auto">
          <a:xfrm>
            <a:off x="0" y="152400"/>
            <a:ext cx="321568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1" name="Text Box 4">
            <a:extLst>
              <a:ext uri="{FF2B5EF4-FFF2-40B4-BE49-F238E27FC236}">
                <a16:creationId xmlns:a16="http://schemas.microsoft.com/office/drawing/2014/main" id="{18D8967A-96CB-4D32-8C11-79E40137510F}"/>
              </a:ext>
            </a:extLst>
          </p:cNvPr>
          <p:cNvSpPr txBox="1">
            <a:spLocks noChangeArrowheads="1"/>
          </p:cNvSpPr>
          <p:nvPr/>
        </p:nvSpPr>
        <p:spPr bwMode="auto">
          <a:xfrm>
            <a:off x="119336" y="211465"/>
            <a:ext cx="2952328"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en-US" altLang="zh-HK" sz="2800"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The Starry Night</a:t>
            </a:r>
          </a:p>
        </p:txBody>
      </p:sp>
      <p:grpSp>
        <p:nvGrpSpPr>
          <p:cNvPr id="3" name="群組 2">
            <a:extLst>
              <a:ext uri="{FF2B5EF4-FFF2-40B4-BE49-F238E27FC236}">
                <a16:creationId xmlns:a16="http://schemas.microsoft.com/office/drawing/2014/main" id="{1E36B9B2-E7A5-48E0-9C8B-DA8ACD8A30F2}"/>
              </a:ext>
            </a:extLst>
          </p:cNvPr>
          <p:cNvGrpSpPr/>
          <p:nvPr/>
        </p:nvGrpSpPr>
        <p:grpSpPr>
          <a:xfrm>
            <a:off x="4079776" y="1081684"/>
            <a:ext cx="7767339" cy="4419601"/>
            <a:chOff x="325834" y="1081684"/>
            <a:chExt cx="11521281" cy="4419601"/>
          </a:xfrm>
        </p:grpSpPr>
        <p:pic>
          <p:nvPicPr>
            <p:cNvPr id="4" name="圖片 3" descr="一張含有 文字 的圖片&#10;&#10;自動產生的描述">
              <a:extLst>
                <a:ext uri="{FF2B5EF4-FFF2-40B4-BE49-F238E27FC236}">
                  <a16:creationId xmlns:a16="http://schemas.microsoft.com/office/drawing/2014/main" id="{26E404CD-2C42-43A3-9C24-0998BCA85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34" y="1081684"/>
              <a:ext cx="11521281" cy="4419601"/>
            </a:xfrm>
            <a:prstGeom prst="rect">
              <a:avLst/>
            </a:prstGeom>
          </p:spPr>
        </p:pic>
        <p:sp>
          <p:nvSpPr>
            <p:cNvPr id="2" name="矩形 1">
              <a:extLst>
                <a:ext uri="{FF2B5EF4-FFF2-40B4-BE49-F238E27FC236}">
                  <a16:creationId xmlns:a16="http://schemas.microsoft.com/office/drawing/2014/main" id="{3D951FFC-C869-4FF8-B11D-5BD287D8FEC2}"/>
                </a:ext>
              </a:extLst>
            </p:cNvPr>
            <p:cNvSpPr/>
            <p:nvPr/>
          </p:nvSpPr>
          <p:spPr bwMode="auto">
            <a:xfrm>
              <a:off x="479376" y="1268760"/>
              <a:ext cx="11233248" cy="40324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grpSp>
      <p:sp>
        <p:nvSpPr>
          <p:cNvPr id="10" name="文字方塊 9">
            <a:extLst>
              <a:ext uri="{FF2B5EF4-FFF2-40B4-BE49-F238E27FC236}">
                <a16:creationId xmlns:a16="http://schemas.microsoft.com/office/drawing/2014/main" id="{5AB41607-A86A-4F09-8A1C-5D5FB0389B2B}"/>
              </a:ext>
            </a:extLst>
          </p:cNvPr>
          <p:cNvSpPr txBox="1"/>
          <p:nvPr/>
        </p:nvSpPr>
        <p:spPr>
          <a:xfrm>
            <a:off x="5470987" y="1724026"/>
            <a:ext cx="6215459" cy="3139321"/>
          </a:xfrm>
          <a:prstGeom prst="rect">
            <a:avLst/>
          </a:prstGeom>
          <a:noFill/>
        </p:spPr>
        <p:txBody>
          <a:bodyPr wrap="square">
            <a:spAutoFit/>
          </a:bodyPr>
          <a:lstStyle/>
          <a:p>
            <a:r>
              <a:rPr lang="en-US" altLang="zh-HK" sz="3000" dirty="0">
                <a:solidFill>
                  <a:srgbClr val="FF6600"/>
                </a:solidFill>
                <a:effectLst>
                  <a:outerShdw blurRad="38100" dist="38100" dir="2700000" algn="tl">
                    <a:srgbClr val="000000">
                      <a:alpha val="43137"/>
                    </a:srgbClr>
                  </a:outerShdw>
                </a:effectLst>
                <a:latin typeface="Bradley Hand ITC" panose="03070402050302030203" pitchFamily="66" charset="0"/>
                <a:ea typeface="標楷體" panose="03000509000000000000" pitchFamily="65" charset="-120"/>
                <a:cs typeface="Times New Roman" panose="02020603050405020304" pitchFamily="18" charset="0"/>
              </a:rPr>
              <a:t>The Starry Night</a:t>
            </a:r>
          </a:p>
          <a:p>
            <a:endParaRPr lang="en-US" altLang="zh-HK" sz="2400" dirty="0">
              <a:solidFill>
                <a:srgbClr val="FF66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r>
              <a:rPr lang="zh-HK" altLang="en-US" sz="2400" u="sng"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梵高</a:t>
            </a:r>
            <a:r>
              <a:rPr lang="zh-HK" altLang="en-US" sz="2400" kern="100" dirty="0">
                <a:solidFill>
                  <a:srgbClr val="FF6600"/>
                </a:solidFill>
                <a:effectLst/>
                <a:latin typeface="標楷體" panose="03000509000000000000" pitchFamily="65" charset="-120"/>
                <a:ea typeface="標楷體" panose="03000509000000000000" pitchFamily="65" charset="-120"/>
                <a:cs typeface="Times New Roman" panose="02020603050405020304" pitchFamily="18" charset="0"/>
              </a:rPr>
              <a:t>於</a:t>
            </a:r>
            <a:r>
              <a:rPr lang="en-US" altLang="zh-HK"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1898 </a:t>
            </a:r>
            <a:r>
              <a:rPr lang="zh-HK" altLang="en-US"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年創作的作品，從</a:t>
            </a:r>
            <a:r>
              <a:rPr lang="en-US" altLang="zh-HK"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1941</a:t>
            </a:r>
            <a:r>
              <a:rPr lang="zh-HK" altLang="en-US"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年起就收藏於</a:t>
            </a:r>
            <a:r>
              <a:rPr lang="zh-HK" altLang="en-US" sz="2400" u="sng"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紐約市</a:t>
            </a:r>
            <a:r>
              <a:rPr lang="zh-HK" altLang="en-US"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的 </a:t>
            </a:r>
            <a:r>
              <a:rPr lang="en-US" altLang="zh-HK"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The Museum of Modern Art</a:t>
            </a:r>
            <a:r>
              <a:rPr lang="zh-HK" altLang="en-US"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。油畫中所見的是</a:t>
            </a:r>
            <a:r>
              <a:rPr lang="zh-HK" altLang="en-US" sz="2400" u="sng"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法國</a:t>
            </a:r>
            <a:r>
              <a:rPr lang="zh-HK" altLang="en-US"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南部的 </a:t>
            </a:r>
            <a:r>
              <a:rPr lang="en-US" altLang="zh-HK"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Saint-Remy </a:t>
            </a:r>
            <a:r>
              <a:rPr lang="zh-HK" altLang="en-US" sz="24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rPr>
              <a:t>的景色，遠景是一座教堂和一些房屋，左邊是一棵柏樹的頂部，而深藍色的天空中則有十一顆星星和一個橙色的月亮。</a:t>
            </a:r>
            <a:endParaRPr lang="zh-TW" altLang="zh-HK" sz="2000" kern="100" dirty="0">
              <a:solidFill>
                <a:srgbClr val="FF66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圖片 11" descr="一張含有 文字 的圖片&#10;&#10;自動產生的描述">
            <a:extLst>
              <a:ext uri="{FF2B5EF4-FFF2-40B4-BE49-F238E27FC236}">
                <a16:creationId xmlns:a16="http://schemas.microsoft.com/office/drawing/2014/main" id="{10711B7A-28A6-4B2A-8781-C86A35156F83}"/>
              </a:ext>
            </a:extLst>
          </p:cNvPr>
          <p:cNvPicPr>
            <a:picLocks noChangeAspect="1"/>
          </p:cNvPicPr>
          <p:nvPr/>
        </p:nvPicPr>
        <p:blipFill rotWithShape="1">
          <a:blip r:embed="rId7">
            <a:extLst>
              <a:ext uri="{28A0092B-C50C-407E-A947-70E740481C1C}">
                <a14:useLocalDpi xmlns:a14="http://schemas.microsoft.com/office/drawing/2010/main" val="0"/>
              </a:ext>
            </a:extLst>
          </a:blip>
          <a:srcRect l="49635" t="48865" r="11857" b="29473"/>
          <a:stretch/>
        </p:blipFill>
        <p:spPr>
          <a:xfrm>
            <a:off x="435555" y="1573954"/>
            <a:ext cx="4888662" cy="3437431"/>
          </a:xfrm>
          <a:prstGeom prst="rect">
            <a:avLst/>
          </a:prstGeom>
        </p:spPr>
      </p:pic>
      <p:pic>
        <p:nvPicPr>
          <p:cNvPr id="13" name="Picture 13">
            <a:hlinkClick r:id="rId8" action="ppaction://hlinksldjump"/>
            <a:extLst>
              <a:ext uri="{FF2B5EF4-FFF2-40B4-BE49-F238E27FC236}">
                <a16:creationId xmlns:a16="http://schemas.microsoft.com/office/drawing/2014/main" id="{696CCBBC-5144-473C-9A05-2A59045B156D}"/>
              </a:ext>
            </a:extLst>
          </p:cNvPr>
          <p:cNvPicPr>
            <a:picLocks noChangeAspect="1" noChangeArrowheads="1"/>
          </p:cNvPicPr>
          <p:nvPr/>
        </p:nvPicPr>
        <p:blipFill>
          <a:blip r:embed="rId9">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207204" y="5974066"/>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17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a:extLst>
              <a:ext uri="{FF2B5EF4-FFF2-40B4-BE49-F238E27FC236}">
                <a16:creationId xmlns:a16="http://schemas.microsoft.com/office/drawing/2014/main" id="{2C6D9BD7-5E26-489B-B583-F451DBAFC5A1}"/>
              </a:ext>
            </a:extLst>
          </p:cNvPr>
          <p:cNvSpPr>
            <a:spLocks noChangeArrowheads="1"/>
          </p:cNvSpPr>
          <p:nvPr/>
        </p:nvSpPr>
        <p:spPr bwMode="auto">
          <a:xfrm>
            <a:off x="0" y="152400"/>
            <a:ext cx="2423592"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1" name="Text Box 4">
            <a:extLst>
              <a:ext uri="{FF2B5EF4-FFF2-40B4-BE49-F238E27FC236}">
                <a16:creationId xmlns:a16="http://schemas.microsoft.com/office/drawing/2014/main" id="{18D8967A-96CB-4D32-8C11-79E40137510F}"/>
              </a:ext>
            </a:extLst>
          </p:cNvPr>
          <p:cNvSpPr txBox="1">
            <a:spLocks noChangeArrowheads="1"/>
          </p:cNvSpPr>
          <p:nvPr/>
        </p:nvSpPr>
        <p:spPr bwMode="auto">
          <a:xfrm>
            <a:off x="119336" y="211465"/>
            <a:ext cx="230425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en-US" altLang="zh-HK" sz="2800" i="1"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Perhaps Love</a:t>
            </a:r>
            <a:endParaRPr lang="zh-HK" altLang="en-US" sz="2800" i="1" dirty="0">
              <a:solidFill>
                <a:srgbClr val="FF66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7" name="Picture 13">
            <a:hlinkClick r:id="rId6" action="ppaction://hlinksldjump"/>
            <a:extLst>
              <a:ext uri="{FF2B5EF4-FFF2-40B4-BE49-F238E27FC236}">
                <a16:creationId xmlns:a16="http://schemas.microsoft.com/office/drawing/2014/main" id="{D0369205-039C-4CDC-ADCE-FCDEF551ED77}"/>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207204" y="6061448"/>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a:extLst>
              <a:ext uri="{FF2B5EF4-FFF2-40B4-BE49-F238E27FC236}">
                <a16:creationId xmlns:a16="http://schemas.microsoft.com/office/drawing/2014/main" id="{55AD0352-8DA4-4C6E-9521-2AE27B80043B}"/>
              </a:ext>
            </a:extLst>
          </p:cNvPr>
          <p:cNvGrpSpPr/>
          <p:nvPr/>
        </p:nvGrpSpPr>
        <p:grpSpPr>
          <a:xfrm>
            <a:off x="676127" y="1058557"/>
            <a:ext cx="10906273" cy="4878869"/>
            <a:chOff x="735009" y="1139090"/>
            <a:chExt cx="10906273" cy="4878869"/>
          </a:xfrm>
        </p:grpSpPr>
        <p:pic>
          <p:nvPicPr>
            <p:cNvPr id="20" name="Picture 19">
              <a:extLst>
                <a:ext uri="{FF2B5EF4-FFF2-40B4-BE49-F238E27FC236}">
                  <a16:creationId xmlns:a16="http://schemas.microsoft.com/office/drawing/2014/main" id="{E55FBBDE-6FE9-4945-B7A8-269692F91FEA}"/>
                </a:ext>
              </a:extLst>
            </p:cNvPr>
            <p:cNvPicPr>
              <a:picLocks noChangeAspect="1"/>
            </p:cNvPicPr>
            <p:nvPr/>
          </p:nvPicPr>
          <p:blipFill>
            <a:blip r:embed="rId8"/>
            <a:stretch>
              <a:fillRect/>
            </a:stretch>
          </p:blipFill>
          <p:spPr>
            <a:xfrm>
              <a:off x="735009" y="1176133"/>
              <a:ext cx="3645749" cy="4841826"/>
            </a:xfrm>
            <a:prstGeom prst="rect">
              <a:avLst/>
            </a:prstGeom>
          </p:spPr>
        </p:pic>
        <p:pic>
          <p:nvPicPr>
            <p:cNvPr id="23" name="Picture 22">
              <a:extLst>
                <a:ext uri="{FF2B5EF4-FFF2-40B4-BE49-F238E27FC236}">
                  <a16:creationId xmlns:a16="http://schemas.microsoft.com/office/drawing/2014/main" id="{1EF53987-A554-427F-AB19-1A6F2B3A9F47}"/>
                </a:ext>
              </a:extLst>
            </p:cNvPr>
            <p:cNvPicPr>
              <a:picLocks noChangeAspect="1"/>
            </p:cNvPicPr>
            <p:nvPr/>
          </p:nvPicPr>
          <p:blipFill>
            <a:blip r:embed="rId8"/>
            <a:stretch>
              <a:fillRect/>
            </a:stretch>
          </p:blipFill>
          <p:spPr>
            <a:xfrm>
              <a:off x="4380758" y="1158563"/>
              <a:ext cx="3645749" cy="4841826"/>
            </a:xfrm>
            <a:prstGeom prst="rect">
              <a:avLst/>
            </a:prstGeom>
          </p:spPr>
        </p:pic>
        <p:pic>
          <p:nvPicPr>
            <p:cNvPr id="24" name="Picture 23">
              <a:extLst>
                <a:ext uri="{FF2B5EF4-FFF2-40B4-BE49-F238E27FC236}">
                  <a16:creationId xmlns:a16="http://schemas.microsoft.com/office/drawing/2014/main" id="{AE168E81-EF93-42CB-B989-98BD3BA2BF02}"/>
                </a:ext>
              </a:extLst>
            </p:cNvPr>
            <p:cNvPicPr>
              <a:picLocks noChangeAspect="1"/>
            </p:cNvPicPr>
            <p:nvPr/>
          </p:nvPicPr>
          <p:blipFill>
            <a:blip r:embed="rId8"/>
            <a:stretch>
              <a:fillRect/>
            </a:stretch>
          </p:blipFill>
          <p:spPr>
            <a:xfrm>
              <a:off x="7995533" y="1139090"/>
              <a:ext cx="3645749" cy="4841826"/>
            </a:xfrm>
            <a:prstGeom prst="rect">
              <a:avLst/>
            </a:prstGeom>
          </p:spPr>
        </p:pic>
      </p:grpSp>
      <p:sp>
        <p:nvSpPr>
          <p:cNvPr id="25" name="Rectangle 24">
            <a:extLst>
              <a:ext uri="{FF2B5EF4-FFF2-40B4-BE49-F238E27FC236}">
                <a16:creationId xmlns:a16="http://schemas.microsoft.com/office/drawing/2014/main" id="{9230A172-B75D-4460-B9F8-C57377CA259F}"/>
              </a:ext>
            </a:extLst>
          </p:cNvPr>
          <p:cNvSpPr/>
          <p:nvPr/>
        </p:nvSpPr>
        <p:spPr bwMode="auto">
          <a:xfrm>
            <a:off x="665444" y="1068388"/>
            <a:ext cx="10964581" cy="4871067"/>
          </a:xfrm>
          <a:prstGeom prst="rect">
            <a:avLst/>
          </a:prstGeom>
          <a:solidFill>
            <a:srgbClr val="FFFFFF">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a:ln>
                <a:noFill/>
              </a:ln>
              <a:solidFill>
                <a:schemeClr val="tx1"/>
              </a:solidFill>
              <a:effectLst/>
              <a:latin typeface="Arial" charset="0"/>
              <a:ea typeface="新細明體" pitchFamily="18" charset="-120"/>
            </a:endParaRPr>
          </a:p>
        </p:txBody>
      </p:sp>
      <p:sp>
        <p:nvSpPr>
          <p:cNvPr id="26" name="Text Box 4">
            <a:extLst>
              <a:ext uri="{FF2B5EF4-FFF2-40B4-BE49-F238E27FC236}">
                <a16:creationId xmlns:a16="http://schemas.microsoft.com/office/drawing/2014/main" id="{706F9889-51B4-4CD7-999C-64339838CBD9}"/>
              </a:ext>
            </a:extLst>
          </p:cNvPr>
          <p:cNvSpPr txBox="1">
            <a:spLocks noChangeArrowheads="1"/>
          </p:cNvSpPr>
          <p:nvPr/>
        </p:nvSpPr>
        <p:spPr bwMode="auto">
          <a:xfrm>
            <a:off x="1453478" y="1450723"/>
            <a:ext cx="4608512" cy="584775"/>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eaLnBrk="1" hangingPunct="1">
              <a:spcBef>
                <a:spcPct val="30000"/>
              </a:spcBef>
              <a:buNone/>
            </a:pPr>
            <a:r>
              <a:rPr lang="en-US" altLang="zh-HK" sz="3200" i="1" dirty="0">
                <a:solidFill>
                  <a:srgbClr val="FF6600"/>
                </a:solidFill>
                <a:effectLst>
                  <a:outerShdw blurRad="38100" dist="38100" dir="2700000" algn="tl">
                    <a:srgbClr val="000000">
                      <a:alpha val="43137"/>
                    </a:srgbClr>
                  </a:outerShdw>
                </a:effectLst>
                <a:latin typeface="Modern Love Grunge" panose="020B0604020202020204" pitchFamily="82" charset="0"/>
                <a:ea typeface="標楷體" panose="03000509000000000000" pitchFamily="65" charset="-120"/>
                <a:cs typeface="Times New Roman" panose="02020603050405020304" pitchFamily="18" charset="0"/>
              </a:rPr>
              <a:t>Perhaps Love</a:t>
            </a:r>
            <a:endParaRPr lang="zh-HK" altLang="en-US" sz="3200" i="1" dirty="0">
              <a:solidFill>
                <a:srgbClr val="FF6600"/>
              </a:solidFill>
              <a:effectLst>
                <a:outerShdw blurRad="38100" dist="38100" dir="2700000" algn="tl">
                  <a:srgbClr val="000000">
                    <a:alpha val="43137"/>
                  </a:srgbClr>
                </a:outerShdw>
              </a:effectLst>
              <a:latin typeface="Modern Love Grunge" panose="020B0604020202020204" pitchFamily="82" charset="0"/>
              <a:ea typeface="標楷體" panose="03000509000000000000" pitchFamily="65" charset="-120"/>
              <a:cs typeface="Times New Roman" panose="02020603050405020304" pitchFamily="18" charset="0"/>
            </a:endParaRPr>
          </a:p>
        </p:txBody>
      </p:sp>
      <p:sp>
        <p:nvSpPr>
          <p:cNvPr id="28" name="文字方塊 12">
            <a:extLst>
              <a:ext uri="{FF2B5EF4-FFF2-40B4-BE49-F238E27FC236}">
                <a16:creationId xmlns:a16="http://schemas.microsoft.com/office/drawing/2014/main" id="{8B81E123-4935-411A-9A47-C6399F8D469A}"/>
              </a:ext>
            </a:extLst>
          </p:cNvPr>
          <p:cNvSpPr txBox="1"/>
          <p:nvPr/>
        </p:nvSpPr>
        <p:spPr>
          <a:xfrm>
            <a:off x="1484884" y="2129423"/>
            <a:ext cx="9651675" cy="3108543"/>
          </a:xfrm>
          <a:prstGeom prst="rect">
            <a:avLst/>
          </a:prstGeom>
          <a:noFill/>
        </p:spPr>
        <p:txBody>
          <a:bodyPr wrap="square">
            <a:spAutoFit/>
          </a:bodyPr>
          <a:lstStyle/>
          <a:p>
            <a:pPr indent="359410" algn="just"/>
            <a:r>
              <a:rPr lang="zh-TW"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此曲寫於</a:t>
            </a:r>
            <a:r>
              <a:rPr lang="en-US"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1981</a:t>
            </a:r>
            <a:r>
              <a:rPr lang="zh-TW"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年，歌詞道盡愛情的甜</a:t>
            </a:r>
            <a:r>
              <a:rPr lang="en-US" altLang="zh-TW" sz="2800" kern="1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 shelter from the storm, it is there to keep you warm) </a:t>
            </a:r>
            <a:r>
              <a:rPr lang="zh-TW"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和苦</a:t>
            </a:r>
            <a:r>
              <a:rPr lang="en-US" altLang="zh-TW"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full of conflicts, full of pain</a:t>
            </a:r>
            <a:r>
              <a:rPr lang="en-US" altLang="zh-TW"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，是一首很窩心的情歌。當年</a:t>
            </a:r>
            <a:r>
              <a:rPr lang="en-US"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800" kern="100" dirty="0" err="1">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Plácido</a:t>
            </a:r>
            <a:r>
              <a:rPr lang="en-US"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 Domingo </a:t>
            </a:r>
            <a:r>
              <a:rPr lang="zh-TW"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在古典音樂界已享有盛名，為了尋求更大的發展空間，在好友</a:t>
            </a:r>
            <a:r>
              <a:rPr lang="en-US"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 John Denver</a:t>
            </a:r>
            <a:r>
              <a:rPr lang="zh-TW"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的鼓勵和支持下，二人灌錄了這首二重唱歌曲 </a:t>
            </a:r>
            <a:r>
              <a:rPr lang="en-US" altLang="zh-HK" sz="2800" i="1"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Perhaps Love</a:t>
            </a:r>
            <a:r>
              <a:rPr lang="zh-TW" altLang="zh-HK" sz="28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rPr>
              <a:t>，立即引起很大的迴響，銷量突破百萬張，促成往後更多古典音樂界的人投向流行音樂界。</a:t>
            </a:r>
          </a:p>
        </p:txBody>
      </p:sp>
    </p:spTree>
    <p:extLst>
      <p:ext uri="{BB962C8B-B14F-4D97-AF65-F5344CB8AC3E}">
        <p14:creationId xmlns:p14="http://schemas.microsoft.com/office/powerpoint/2010/main" val="1416364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2132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5C45FE68-B428-4516-BD58-F4B38735D368}"/>
              </a:ext>
            </a:extLst>
          </p:cNvPr>
          <p:cNvSpPr>
            <a:spLocks noChangeArrowheads="1"/>
          </p:cNvSpPr>
          <p:nvPr/>
        </p:nvSpPr>
        <p:spPr bwMode="auto">
          <a:xfrm>
            <a:off x="0" y="147951"/>
            <a:ext cx="3359696"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17" name="Text Box 4">
            <a:extLst>
              <a:ext uri="{FF2B5EF4-FFF2-40B4-BE49-F238E27FC236}">
                <a16:creationId xmlns:a16="http://schemas.microsoft.com/office/drawing/2014/main" id="{FF91338C-74F0-4B30-9095-F6CF8C3CE455}"/>
              </a:ext>
            </a:extLst>
          </p:cNvPr>
          <p:cNvSpPr txBox="1">
            <a:spLocks noChangeArrowheads="1"/>
          </p:cNvSpPr>
          <p:nvPr/>
        </p:nvSpPr>
        <p:spPr bwMode="auto">
          <a:xfrm>
            <a:off x="21262" y="196696"/>
            <a:ext cx="326642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認識</a:t>
            </a:r>
            <a:r>
              <a:rPr lang="en-US" altLang="zh-TW" sz="2800" i="1" dirty="0">
                <a:solidFill>
                  <a:srgbClr val="FF6600"/>
                </a:solidFill>
                <a:latin typeface="+mj-lt"/>
                <a:ea typeface="標楷體" pitchFamily="65" charset="-120"/>
              </a:rPr>
              <a:t>John Denver</a:t>
            </a:r>
          </a:p>
        </p:txBody>
      </p:sp>
      <p:grpSp>
        <p:nvGrpSpPr>
          <p:cNvPr id="12" name="群組 11">
            <a:extLst>
              <a:ext uri="{FF2B5EF4-FFF2-40B4-BE49-F238E27FC236}">
                <a16:creationId xmlns:a16="http://schemas.microsoft.com/office/drawing/2014/main" id="{7EA7DDD9-2430-4550-94A3-D446794212E8}"/>
              </a:ext>
            </a:extLst>
          </p:cNvPr>
          <p:cNvGrpSpPr/>
          <p:nvPr/>
        </p:nvGrpSpPr>
        <p:grpSpPr>
          <a:xfrm>
            <a:off x="756106" y="1204194"/>
            <a:ext cx="10972800" cy="4078785"/>
            <a:chOff x="1328072" y="1487553"/>
            <a:chExt cx="9535856" cy="3953427"/>
          </a:xfrm>
        </p:grpSpPr>
        <p:sp>
          <p:nvSpPr>
            <p:cNvPr id="13" name="矩形 12">
              <a:extLst>
                <a:ext uri="{FF2B5EF4-FFF2-40B4-BE49-F238E27FC236}">
                  <a16:creationId xmlns:a16="http://schemas.microsoft.com/office/drawing/2014/main" id="{6D58C97E-A8B4-4A72-80C3-853B31E996C3}"/>
                </a:ext>
              </a:extLst>
            </p:cNvPr>
            <p:cNvSpPr/>
            <p:nvPr/>
          </p:nvSpPr>
          <p:spPr bwMode="auto">
            <a:xfrm>
              <a:off x="1440160" y="1556464"/>
              <a:ext cx="9311680" cy="36639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14" name="圖片 13">
              <a:extLst>
                <a:ext uri="{FF2B5EF4-FFF2-40B4-BE49-F238E27FC236}">
                  <a16:creationId xmlns:a16="http://schemas.microsoft.com/office/drawing/2014/main" id="{1E5517A0-531D-4433-B586-7D99A81AC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072" y="1487553"/>
              <a:ext cx="9535856" cy="3953427"/>
            </a:xfrm>
            <a:prstGeom prst="rect">
              <a:avLst/>
            </a:prstGeom>
          </p:spPr>
        </p:pic>
      </p:grpSp>
      <p:sp>
        <p:nvSpPr>
          <p:cNvPr id="20" name="文字方塊 27">
            <a:extLst>
              <a:ext uri="{FF2B5EF4-FFF2-40B4-BE49-F238E27FC236}">
                <a16:creationId xmlns:a16="http://schemas.microsoft.com/office/drawing/2014/main" id="{A18569AD-EB0E-4D28-B6A1-12175B013354}"/>
              </a:ext>
            </a:extLst>
          </p:cNvPr>
          <p:cNvSpPr txBox="1"/>
          <p:nvPr/>
        </p:nvSpPr>
        <p:spPr>
          <a:xfrm>
            <a:off x="1056005" y="1595025"/>
            <a:ext cx="10379889" cy="3297121"/>
          </a:xfrm>
          <a:prstGeom prst="rect">
            <a:avLst/>
          </a:prstGeom>
          <a:noFill/>
        </p:spPr>
        <p:txBody>
          <a:bodyPr wrap="square">
            <a:spAutoFit/>
          </a:bodyPr>
          <a:lstStyle/>
          <a:p>
            <a:pPr indent="356235" eaLnBrk="0" fontAlgn="base" hangingPunct="0">
              <a:lnSpc>
                <a:spcPct val="107000"/>
              </a:lnSpc>
              <a:spcAft>
                <a:spcPts val="0"/>
              </a:spcAft>
              <a:tabLst>
                <a:tab pos="10225088" algn="l"/>
              </a:tabLst>
            </a:pPr>
            <a:r>
              <a:rPr kumimoji="1" lang="en-US" sz="2800" b="1" kern="100" dirty="0">
                <a:solidFill>
                  <a:srgbClr val="0070C0"/>
                </a:solidFill>
                <a:effectLst/>
                <a:latin typeface="Calibri" panose="020F0502020204030204" pitchFamily="34" charset="0"/>
                <a:ea typeface="標楷體" panose="03000509000000000000" pitchFamily="65" charset="-120"/>
                <a:cs typeface="Times New Roman" panose="02020603050405020304" pitchFamily="18" charset="0"/>
              </a:rPr>
              <a:t>  </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John Denver </a:t>
            </a:r>
            <a:r>
              <a:rPr kumimoji="1" lang="zh-TW" alt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1943-1997</a:t>
            </a:r>
            <a:r>
              <a:rPr kumimoji="1" lang="zh-TW" alt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原名</a:t>
            </a:r>
            <a:r>
              <a:rPr kumimoji="1" lang="zh-TW" sz="2800" b="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Henry John </a:t>
            </a:r>
            <a:r>
              <a:rPr kumimoji="1" lang="en-US" sz="2800" b="1" kern="100" dirty="0" err="1">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Deutschendorf</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 Jr.</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，是</a:t>
            </a:r>
            <a:r>
              <a:rPr kumimoji="1" lang="zh-TW" sz="2800" b="1" u="sng"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美國</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著名的民歌唱作歌手及音樂家。八歲時，他的祖母送他一支結他，使他開始踏上學習音樂的旅程。</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1964</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年，他放棄大學的課程，跑到</a:t>
            </a:r>
            <a:r>
              <a:rPr kumimoji="1" lang="zh-TW" sz="2800" b="1" u="sng"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洛杉機</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的民歌夜總會唱歌。</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1969</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年，他開始發展個人的唱歌事業。</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1971</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年，大碟中的歌曲</a:t>
            </a:r>
            <a:r>
              <a:rPr kumimoji="1" lang="zh-TW" sz="2800" b="1" kern="1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r>
              <a:rPr kumimoji="1" lang="en-US" sz="2800" b="1" i="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Take Me Home, Country Roads</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令他一舉成名。在多年的演唱生涯中，</a:t>
            </a:r>
            <a:r>
              <a:rPr kumimoji="1" lang="en-US"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John Denver</a:t>
            </a:r>
            <a:r>
              <a:rPr kumimoji="1" lang="zh-TW" sz="2800" b="1"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的唱片曾先後獲得二十一次金唱片獎和四次白金唱片獎。</a:t>
            </a:r>
            <a:endParaRPr lang="en-GB" sz="1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741001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2132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5C45FE68-B428-4516-BD58-F4B38735D368}"/>
              </a:ext>
            </a:extLst>
          </p:cNvPr>
          <p:cNvSpPr>
            <a:spLocks noChangeArrowheads="1"/>
          </p:cNvSpPr>
          <p:nvPr/>
        </p:nvSpPr>
        <p:spPr bwMode="auto">
          <a:xfrm>
            <a:off x="0" y="147951"/>
            <a:ext cx="3359696"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17" name="Text Box 4">
            <a:extLst>
              <a:ext uri="{FF2B5EF4-FFF2-40B4-BE49-F238E27FC236}">
                <a16:creationId xmlns:a16="http://schemas.microsoft.com/office/drawing/2014/main" id="{FF91338C-74F0-4B30-9095-F6CF8C3CE455}"/>
              </a:ext>
            </a:extLst>
          </p:cNvPr>
          <p:cNvSpPr txBox="1">
            <a:spLocks noChangeArrowheads="1"/>
          </p:cNvSpPr>
          <p:nvPr/>
        </p:nvSpPr>
        <p:spPr bwMode="auto">
          <a:xfrm>
            <a:off x="21262" y="196696"/>
            <a:ext cx="326642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認識</a:t>
            </a:r>
            <a:r>
              <a:rPr lang="en-US" altLang="zh-TW" sz="2800" i="1" dirty="0">
                <a:solidFill>
                  <a:srgbClr val="FF6600"/>
                </a:solidFill>
                <a:latin typeface="+mj-lt"/>
                <a:ea typeface="標楷體" pitchFamily="65" charset="-120"/>
              </a:rPr>
              <a:t>John Denver</a:t>
            </a:r>
          </a:p>
        </p:txBody>
      </p:sp>
      <p:grpSp>
        <p:nvGrpSpPr>
          <p:cNvPr id="12" name="群組 11">
            <a:extLst>
              <a:ext uri="{FF2B5EF4-FFF2-40B4-BE49-F238E27FC236}">
                <a16:creationId xmlns:a16="http://schemas.microsoft.com/office/drawing/2014/main" id="{7EA7DDD9-2430-4550-94A3-D446794212E8}"/>
              </a:ext>
            </a:extLst>
          </p:cNvPr>
          <p:cNvGrpSpPr/>
          <p:nvPr/>
        </p:nvGrpSpPr>
        <p:grpSpPr>
          <a:xfrm>
            <a:off x="756106" y="1204194"/>
            <a:ext cx="10972800" cy="4078785"/>
            <a:chOff x="1328072" y="1487553"/>
            <a:chExt cx="9535856" cy="3953427"/>
          </a:xfrm>
        </p:grpSpPr>
        <p:sp>
          <p:nvSpPr>
            <p:cNvPr id="13" name="矩形 12">
              <a:extLst>
                <a:ext uri="{FF2B5EF4-FFF2-40B4-BE49-F238E27FC236}">
                  <a16:creationId xmlns:a16="http://schemas.microsoft.com/office/drawing/2014/main" id="{6D58C97E-A8B4-4A72-80C3-853B31E996C3}"/>
                </a:ext>
              </a:extLst>
            </p:cNvPr>
            <p:cNvSpPr/>
            <p:nvPr/>
          </p:nvSpPr>
          <p:spPr bwMode="auto">
            <a:xfrm>
              <a:off x="1440160" y="1556464"/>
              <a:ext cx="9311680" cy="36639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14" name="圖片 13">
              <a:extLst>
                <a:ext uri="{FF2B5EF4-FFF2-40B4-BE49-F238E27FC236}">
                  <a16:creationId xmlns:a16="http://schemas.microsoft.com/office/drawing/2014/main" id="{1E5517A0-531D-4433-B586-7D99A81AC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072" y="1487553"/>
              <a:ext cx="9535856" cy="3953427"/>
            </a:xfrm>
            <a:prstGeom prst="rect">
              <a:avLst/>
            </a:prstGeom>
          </p:spPr>
        </p:pic>
      </p:grpSp>
      <p:sp>
        <p:nvSpPr>
          <p:cNvPr id="18" name="文字方塊 27">
            <a:extLst>
              <a:ext uri="{FF2B5EF4-FFF2-40B4-BE49-F238E27FC236}">
                <a16:creationId xmlns:a16="http://schemas.microsoft.com/office/drawing/2014/main" id="{97DC86A7-5D24-4A0B-BFD6-A763CBD91D12}"/>
              </a:ext>
            </a:extLst>
          </p:cNvPr>
          <p:cNvSpPr txBox="1"/>
          <p:nvPr/>
        </p:nvSpPr>
        <p:spPr>
          <a:xfrm>
            <a:off x="1152771" y="1737838"/>
            <a:ext cx="10179468" cy="2677656"/>
          </a:xfrm>
          <a:prstGeom prst="rect">
            <a:avLst/>
          </a:prstGeom>
          <a:noFill/>
        </p:spPr>
        <p:txBody>
          <a:bodyPr wrap="square">
            <a:spAutoFit/>
          </a:bodyPr>
          <a:lstStyle/>
          <a:p>
            <a:r>
              <a:rPr lang="en-GB" altLang="zh-TW" sz="2800"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altLang="zh-HK" sz="2800"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他所作的歌曲曲調簡樸優美，內容清新且富有詩意和哲理，所以他被稱為「科羅拉多州的桂冠詩人」（</a:t>
            </a:r>
            <a:r>
              <a:rPr lang="zh-TW" altLang="zh-HK" sz="2800" u="sng"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科羅拉多州</a:t>
            </a:r>
            <a:r>
              <a:rPr lang="zh-TW" altLang="zh-HK" sz="2800"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是</a:t>
            </a:r>
            <a:r>
              <a:rPr lang="en-US" altLang="zh-HK" sz="2800" kern="100" dirty="0">
                <a:solidFill>
                  <a:srgbClr val="0070C0"/>
                </a:solidFill>
                <a:effectLst/>
                <a:latin typeface="Times New Roman" panose="02020603050405020304" pitchFamily="18" charset="0"/>
                <a:ea typeface="標楷體" panose="03000509000000000000" pitchFamily="65" charset="-120"/>
                <a:cs typeface="Times New Roman" panose="02020603050405020304" pitchFamily="18" charset="0"/>
              </a:rPr>
              <a:t>John Denver </a:t>
            </a:r>
            <a:r>
              <a:rPr lang="zh-TW" altLang="zh-HK" sz="2800"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的家鄉，他的藝名也是取自此州的首府</a:t>
            </a:r>
            <a:r>
              <a:rPr lang="zh-TW" altLang="zh-HK" sz="2800" u="sng"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丹佛市</a:t>
            </a:r>
            <a:r>
              <a:rPr lang="zh-TW" altLang="zh-HK" sz="2800"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rPr>
              <a:t>）。他一生灌錄了大約三百首歌曲，其中有半數都是他自己的作品。另一方面，他是一個熱愛大自然的人，所以他許多歌曲的內容都是讚美大自然和歌頌人類友愛與美好感情的。</a:t>
            </a:r>
            <a:endParaRPr lang="zh-TW" altLang="en-US" sz="2800" kern="100" dirty="0">
              <a:solidFill>
                <a:srgbClr val="0070C0"/>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1" name="Picture 13">
            <a:hlinkClick r:id="rId7" action="ppaction://hlinksldjump"/>
            <a:extLst>
              <a:ext uri="{FF2B5EF4-FFF2-40B4-BE49-F238E27FC236}">
                <a16:creationId xmlns:a16="http://schemas.microsoft.com/office/drawing/2014/main" id="{7D0C06DA-F797-4493-8124-B80BD1A286D7}"/>
              </a:ext>
            </a:extLst>
          </p:cNvPr>
          <p:cNvPicPr>
            <a:picLocks noChangeAspect="1" noChangeArrowheads="1"/>
          </p:cNvPicPr>
          <p:nvPr/>
        </p:nvPicPr>
        <p:blipFill>
          <a:blip r:embed="rId8">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003976" y="6079347"/>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208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24525"/>
          <a:stretch>
            <a:fillRect/>
          </a:stretch>
        </p:blipFill>
        <p:spPr bwMode="auto">
          <a:xfrm>
            <a:off x="0" y="0"/>
            <a:ext cx="122132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Users\uhofk\Desktop\初中普通話\03 新編生活普通話_PPT\PTH 教學簡報\Favicon\PearsonThumbprint_RGB.png">
            <a:extLst>
              <a:ext uri="{FF2B5EF4-FFF2-40B4-BE49-F238E27FC236}">
                <a16:creationId xmlns:a16="http://schemas.microsoft.com/office/drawing/2014/main" id="{5AA3B8F0-FD78-41A9-9F4A-D04074C79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 y="6108826"/>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5C45FE68-B428-4516-BD58-F4B38735D368}"/>
              </a:ext>
            </a:extLst>
          </p:cNvPr>
          <p:cNvSpPr>
            <a:spLocks noChangeArrowheads="1"/>
          </p:cNvSpPr>
          <p:nvPr/>
        </p:nvSpPr>
        <p:spPr bwMode="auto">
          <a:xfrm>
            <a:off x="0" y="147951"/>
            <a:ext cx="4007768"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17" name="Text Box 4">
            <a:extLst>
              <a:ext uri="{FF2B5EF4-FFF2-40B4-BE49-F238E27FC236}">
                <a16:creationId xmlns:a16="http://schemas.microsoft.com/office/drawing/2014/main" id="{FF91338C-74F0-4B30-9095-F6CF8C3CE455}"/>
              </a:ext>
            </a:extLst>
          </p:cNvPr>
          <p:cNvSpPr txBox="1">
            <a:spLocks noChangeArrowheads="1"/>
          </p:cNvSpPr>
          <p:nvPr/>
        </p:nvSpPr>
        <p:spPr bwMode="auto">
          <a:xfrm>
            <a:off x="21262" y="196696"/>
            <a:ext cx="3914498"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認識</a:t>
            </a:r>
            <a:r>
              <a:rPr lang="en-US" altLang="zh-TW" sz="2800" i="1" dirty="0" err="1">
                <a:solidFill>
                  <a:srgbClr val="FF6600"/>
                </a:solidFill>
                <a:latin typeface="+mj-lt"/>
                <a:ea typeface="標楷體" pitchFamily="65" charset="-120"/>
              </a:rPr>
              <a:t>Plácido</a:t>
            </a:r>
            <a:r>
              <a:rPr lang="en-US" altLang="zh-TW" sz="2800" i="1" dirty="0">
                <a:solidFill>
                  <a:srgbClr val="FF6600"/>
                </a:solidFill>
                <a:latin typeface="+mj-lt"/>
                <a:ea typeface="標楷體" pitchFamily="65" charset="-120"/>
              </a:rPr>
              <a:t> Domingo</a:t>
            </a:r>
          </a:p>
        </p:txBody>
      </p:sp>
      <p:pic>
        <p:nvPicPr>
          <p:cNvPr id="20" name="Picture 13">
            <a:hlinkClick r:id="rId6" action="ppaction://hlinksldjump"/>
            <a:extLst>
              <a:ext uri="{FF2B5EF4-FFF2-40B4-BE49-F238E27FC236}">
                <a16:creationId xmlns:a16="http://schemas.microsoft.com/office/drawing/2014/main" id="{AAFFADA9-E53E-46C5-9993-8F1873C1CA1B}"/>
              </a:ext>
            </a:extLst>
          </p:cNvPr>
          <p:cNvPicPr>
            <a:picLocks noChangeAspect="1" noChangeArrowheads="1"/>
          </p:cNvPicPr>
          <p:nvPr/>
        </p:nvPicPr>
        <p:blipFill>
          <a:blip r:embed="rId7">
            <a:clrChange>
              <a:clrFrom>
                <a:srgbClr val="FFFFCC"/>
              </a:clrFrom>
              <a:clrTo>
                <a:srgbClr val="FFFFCC">
                  <a:alpha val="0"/>
                </a:srgbClr>
              </a:clrTo>
            </a:clrChange>
            <a:extLst>
              <a:ext uri="{28A0092B-C50C-407E-A947-70E740481C1C}">
                <a14:useLocalDpi xmlns:a14="http://schemas.microsoft.com/office/drawing/2010/main" val="0"/>
              </a:ext>
            </a:extLst>
          </a:blip>
          <a:srcRect l="79524" t="89204" r="1286" b="1758"/>
          <a:stretch>
            <a:fillRect/>
          </a:stretch>
        </p:blipFill>
        <p:spPr bwMode="auto">
          <a:xfrm>
            <a:off x="10003976" y="6079347"/>
            <a:ext cx="1784350"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手繪多邊形 17">
            <a:extLst>
              <a:ext uri="{FF2B5EF4-FFF2-40B4-BE49-F238E27FC236}">
                <a16:creationId xmlns:a16="http://schemas.microsoft.com/office/drawing/2014/main" id="{43C01C93-89D8-4747-AF7D-AB7BFC93BBDF}"/>
              </a:ext>
            </a:extLst>
          </p:cNvPr>
          <p:cNvSpPr>
            <a:spLocks/>
          </p:cNvSpPr>
          <p:nvPr/>
        </p:nvSpPr>
        <p:spPr bwMode="auto">
          <a:xfrm>
            <a:off x="2207568" y="1126618"/>
            <a:ext cx="9645604" cy="4982208"/>
          </a:xfrm>
          <a:custGeom>
            <a:avLst/>
            <a:gdLst>
              <a:gd name="T0" fmla="*/ 339197 w 6010312"/>
              <a:gd name="T1" fmla="*/ 11 h 4278079"/>
              <a:gd name="T2" fmla="*/ 253776 w 6010312"/>
              <a:gd name="T3" fmla="*/ 104 h 4278079"/>
              <a:gd name="T4" fmla="*/ 2560159 w 6010312"/>
              <a:gd name="T5" fmla="*/ 109 h 4278079"/>
              <a:gd name="T6" fmla="*/ 2746533 w 6010312"/>
              <a:gd name="T7" fmla="*/ 12 h 4278079"/>
              <a:gd name="T8" fmla="*/ 339197 w 6010312"/>
              <a:gd name="T9" fmla="*/ 11 h 42780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10312" h="4278079">
                <a:moveTo>
                  <a:pt x="688628" y="405180"/>
                </a:moveTo>
                <a:cubicBezTo>
                  <a:pt x="-154827" y="954345"/>
                  <a:pt x="-236283" y="3158891"/>
                  <a:pt x="515207" y="3747470"/>
                </a:cubicBezTo>
                <a:cubicBezTo>
                  <a:pt x="1266697" y="4336049"/>
                  <a:pt x="4354111" y="4485821"/>
                  <a:pt x="5197566" y="3936656"/>
                </a:cubicBezTo>
                <a:cubicBezTo>
                  <a:pt x="6041021" y="3387491"/>
                  <a:pt x="6327428" y="1046311"/>
                  <a:pt x="5575938" y="452477"/>
                </a:cubicBezTo>
                <a:cubicBezTo>
                  <a:pt x="4824448" y="-141357"/>
                  <a:pt x="1532083" y="-143985"/>
                  <a:pt x="688628" y="405180"/>
                </a:cubicBezTo>
                <a:close/>
              </a:path>
            </a:pathLst>
          </a:custGeom>
          <a:solidFill>
            <a:srgbClr val="33CC33">
              <a:alpha val="14902"/>
            </a:srgbClr>
          </a:solidFill>
          <a:ln>
            <a:noFill/>
          </a:ln>
        </p:spPr>
        <p:txBody>
          <a:bodyPr/>
          <a:lstStyle/>
          <a:p>
            <a:endParaRPr lang="en-US"/>
          </a:p>
        </p:txBody>
      </p:sp>
      <p:sp>
        <p:nvSpPr>
          <p:cNvPr id="28" name="文字方塊 27">
            <a:extLst>
              <a:ext uri="{FF2B5EF4-FFF2-40B4-BE49-F238E27FC236}">
                <a16:creationId xmlns:a16="http://schemas.microsoft.com/office/drawing/2014/main" id="{A18569AD-EB0E-4D28-B6A1-12175B013354}"/>
              </a:ext>
            </a:extLst>
          </p:cNvPr>
          <p:cNvSpPr txBox="1"/>
          <p:nvPr/>
        </p:nvSpPr>
        <p:spPr>
          <a:xfrm>
            <a:off x="3287688" y="1700818"/>
            <a:ext cx="8017044" cy="3539430"/>
          </a:xfrm>
          <a:prstGeom prst="rect">
            <a:avLst/>
          </a:prstGeom>
          <a:noFill/>
        </p:spPr>
        <p:txBody>
          <a:bodyPr wrap="square">
            <a:spAutoFit/>
          </a:bodyPr>
          <a:lstStyle/>
          <a:p>
            <a:pPr indent="359410"/>
            <a:r>
              <a:rPr lang="en-US"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800" kern="100" dirty="0" err="1">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Plácido</a:t>
            </a:r>
            <a:r>
              <a:rPr lang="en-US"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Domingo</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1941- </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的全名是</a:t>
            </a:r>
            <a:r>
              <a:rPr lang="en-US"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Jose </a:t>
            </a:r>
            <a:r>
              <a:rPr lang="en-US" altLang="zh-HK" sz="2800" kern="100" dirty="0" err="1">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Plácido</a:t>
            </a:r>
            <a:r>
              <a:rPr lang="en-US"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Domingo </a:t>
            </a:r>
            <a:r>
              <a:rPr lang="en-US" altLang="zh-HK" sz="2800" kern="100" dirty="0" err="1">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Embil</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，是世界知名的男高音歌唱家。他的聲音以雄壯和富有技巧見稱，曾灌錄超過一百張唱片。他精通意大利語、法語、德語，曾演出過不少的歌劇，如</a:t>
            </a:r>
            <a:r>
              <a:rPr lang="en-US"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800" i="1"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Rigoletto</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弄臣</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HK" sz="2800" i="1"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Carmen</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卡門</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2800" i="1"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La Traviata</a:t>
            </a:r>
            <a:r>
              <a:rPr lang="en-US" altLang="zh-HK" sz="2800" i="1" kern="1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茶花女</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HK" sz="2800" i="1" kern="100" dirty="0" err="1">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Madama</a:t>
            </a:r>
            <a:r>
              <a:rPr lang="en-US" altLang="zh-HK" sz="2800" i="1"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Butterfly</a:t>
            </a:r>
            <a:r>
              <a:rPr lang="en-US" altLang="zh-TW" sz="2800" i="1"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蝴蝶夫人</a:t>
            </a:r>
            <a:r>
              <a:rPr lang="zh-TW" altLang="en-US"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HK" sz="2800" kern="100" dirty="0">
                <a:solidFill>
                  <a:srgbClr val="002060"/>
                </a:solidFill>
                <a:effectLst/>
                <a:latin typeface="Times New Roman" panose="02020603050405020304" pitchFamily="18" charset="0"/>
                <a:ea typeface="標楷體" panose="03000509000000000000" pitchFamily="65" charset="-120"/>
                <a:cs typeface="Times New Roman" panose="02020603050405020304" pitchFamily="18" charset="0"/>
              </a:rPr>
              <a:t>等。除了唱歌外，他也有指揮或監製歌劇和管弦樂團的演出。</a:t>
            </a:r>
          </a:p>
        </p:txBody>
      </p:sp>
      <p:pic>
        <p:nvPicPr>
          <p:cNvPr id="21" name="Picture 20">
            <a:extLst>
              <a:ext uri="{FF2B5EF4-FFF2-40B4-BE49-F238E27FC236}">
                <a16:creationId xmlns:a16="http://schemas.microsoft.com/office/drawing/2014/main" id="{305B0F60-03B2-41FE-A9B6-762C1F6F7BE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0438" b="98875" l="45156" r="77813"/>
                    </a14:imgEffect>
                  </a14:imgLayer>
                </a14:imgProps>
              </a:ext>
              <a:ext uri="{28A0092B-C50C-407E-A947-70E740481C1C}">
                <a14:useLocalDpi xmlns:a14="http://schemas.microsoft.com/office/drawing/2010/main" val="0"/>
              </a:ext>
            </a:extLst>
          </a:blip>
          <a:srcRect l="47306" t="60374" r="21639" b="4908"/>
          <a:stretch/>
        </p:blipFill>
        <p:spPr bwMode="auto">
          <a:xfrm>
            <a:off x="180877" y="2252641"/>
            <a:ext cx="3260274" cy="455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97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3625"/>
            <a:ext cx="12191999" cy="686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1">
            <a:extLst>
              <a:ext uri="{FF2B5EF4-FFF2-40B4-BE49-F238E27FC236}">
                <a16:creationId xmlns:a16="http://schemas.microsoft.com/office/drawing/2014/main" id="{FADA941D-0B0B-4886-AFE9-6057159279DB}"/>
              </a:ext>
            </a:extLst>
          </p:cNvPr>
          <p:cNvSpPr>
            <a:spLocks noChangeArrowheads="1"/>
          </p:cNvSpPr>
          <p:nvPr/>
        </p:nvSpPr>
        <p:spPr bwMode="auto">
          <a:xfrm>
            <a:off x="0" y="149681"/>
            <a:ext cx="249560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9" name="Text Box 4">
            <a:extLst>
              <a:ext uri="{FF2B5EF4-FFF2-40B4-BE49-F238E27FC236}">
                <a16:creationId xmlns:a16="http://schemas.microsoft.com/office/drawing/2014/main" id="{CC1C9D01-F477-4E05-BB69-F42D8B27A881}"/>
              </a:ext>
            </a:extLst>
          </p:cNvPr>
          <p:cNvSpPr txBox="1">
            <a:spLocks noChangeArrowheads="1"/>
          </p:cNvSpPr>
          <p:nvPr/>
        </p:nvSpPr>
        <p:spPr bwMode="auto">
          <a:xfrm>
            <a:off x="1" y="198426"/>
            <a:ext cx="2495599"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當代民歌</a:t>
            </a:r>
            <a:endParaRPr lang="en-US" altLang="zh-TW" sz="2800" i="1" dirty="0">
              <a:solidFill>
                <a:srgbClr val="FF6600"/>
              </a:solidFill>
              <a:latin typeface="+mj-lt"/>
              <a:ea typeface="標楷體" pitchFamily="65" charset="-120"/>
            </a:endParaRPr>
          </a:p>
        </p:txBody>
      </p:sp>
      <p:grpSp>
        <p:nvGrpSpPr>
          <p:cNvPr id="7" name="群組 6">
            <a:extLst>
              <a:ext uri="{FF2B5EF4-FFF2-40B4-BE49-F238E27FC236}">
                <a16:creationId xmlns:a16="http://schemas.microsoft.com/office/drawing/2014/main" id="{E07630D7-24A0-4A8D-ACA7-1E2999917851}"/>
              </a:ext>
            </a:extLst>
          </p:cNvPr>
          <p:cNvGrpSpPr/>
          <p:nvPr/>
        </p:nvGrpSpPr>
        <p:grpSpPr>
          <a:xfrm>
            <a:off x="337493" y="1225048"/>
            <a:ext cx="10150995" cy="3280348"/>
            <a:chOff x="337493" y="1225048"/>
            <a:chExt cx="9889107" cy="3280348"/>
          </a:xfrm>
        </p:grpSpPr>
        <p:pic>
          <p:nvPicPr>
            <p:cNvPr id="4" name="圖片 3" descr="一張含有 文字, 鍵盤 的圖片&#10;&#10;自動產生的描述">
              <a:extLst>
                <a:ext uri="{FF2B5EF4-FFF2-40B4-BE49-F238E27FC236}">
                  <a16:creationId xmlns:a16="http://schemas.microsoft.com/office/drawing/2014/main" id="{C68EDBAC-FE45-4A84-971C-3FC435401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93" y="1225048"/>
              <a:ext cx="9889107" cy="3280348"/>
            </a:xfrm>
            <a:prstGeom prst="rect">
              <a:avLst/>
            </a:prstGeom>
          </p:spPr>
        </p:pic>
        <p:sp>
          <p:nvSpPr>
            <p:cNvPr id="32" name="矩形 1">
              <a:extLst>
                <a:ext uri="{FF2B5EF4-FFF2-40B4-BE49-F238E27FC236}">
                  <a16:creationId xmlns:a16="http://schemas.microsoft.com/office/drawing/2014/main" id="{2052BE1C-B04A-4F9E-9392-49BBD04ABFA4}"/>
                </a:ext>
              </a:extLst>
            </p:cNvPr>
            <p:cNvSpPr>
              <a:spLocks noChangeArrowheads="1"/>
            </p:cNvSpPr>
            <p:nvPr/>
          </p:nvSpPr>
          <p:spPr bwMode="auto">
            <a:xfrm>
              <a:off x="767408" y="1763666"/>
              <a:ext cx="9001000" cy="114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ts val="4100"/>
                </a:lnSpc>
                <a:spcBef>
                  <a:spcPts val="0"/>
                </a:spcBef>
                <a:buNone/>
              </a:pPr>
              <a:r>
                <a:rPr lang="en-US" altLang="zh-TW" dirty="0">
                  <a:solidFill>
                    <a:srgbClr val="FF0066"/>
                  </a:solidFill>
                  <a:latin typeface="+mn-lt"/>
                  <a:ea typeface="標楷體" panose="03000509000000000000" pitchFamily="65" charset="-120"/>
                </a:rPr>
                <a:t>1960</a:t>
              </a:r>
              <a:r>
                <a:rPr lang="zh-TW" altLang="en-US" dirty="0">
                  <a:solidFill>
                    <a:srgbClr val="FF0066"/>
                  </a:solidFill>
                  <a:latin typeface="標楷體" panose="03000509000000000000" pitchFamily="65" charset="-120"/>
                  <a:ea typeface="標楷體" panose="03000509000000000000" pitchFamily="65" charset="-120"/>
                </a:rPr>
                <a:t>年代</a:t>
              </a:r>
              <a:r>
                <a:rPr lang="zh-TW" altLang="en-US" sz="2800" dirty="0">
                  <a:solidFill>
                    <a:srgbClr val="663300"/>
                  </a:solidFill>
                  <a:latin typeface="標楷體" panose="03000509000000000000" pitchFamily="65" charset="-120"/>
                  <a:ea typeface="標楷體" panose="03000509000000000000" pitchFamily="65" charset="-120"/>
                </a:rPr>
                <a:t>初，很多青年透過創作民歌表達自己的心聲，漸漸形成了一種清新的音樂形式，稱為</a:t>
              </a:r>
              <a:r>
                <a:rPr lang="zh-TW" altLang="en-US" sz="3600" dirty="0">
                  <a:solidFill>
                    <a:srgbClr val="FF6600"/>
                  </a:solidFill>
                  <a:latin typeface="標楷體" panose="03000509000000000000" pitchFamily="65" charset="-120"/>
                  <a:ea typeface="標楷體" panose="03000509000000000000" pitchFamily="65" charset="-120"/>
                </a:rPr>
                <a:t>「當代民歌」</a:t>
              </a:r>
              <a:r>
                <a:rPr lang="zh-TW" altLang="en-US" sz="2800" dirty="0">
                  <a:solidFill>
                    <a:srgbClr val="663300"/>
                  </a:solidFill>
                  <a:latin typeface="標楷體" panose="03000509000000000000" pitchFamily="65" charset="-120"/>
                  <a:ea typeface="標楷體" panose="03000509000000000000" pitchFamily="65" charset="-120"/>
                </a:rPr>
                <a:t>。</a:t>
              </a:r>
              <a:endParaRPr lang="zh-TW" altLang="en-US" sz="1800" dirty="0">
                <a:solidFill>
                  <a:srgbClr val="663300"/>
                </a:solidFill>
                <a:latin typeface="標楷體" panose="03000509000000000000" pitchFamily="65" charset="-120"/>
                <a:ea typeface="標楷體" panose="03000509000000000000" pitchFamily="65" charset="-120"/>
              </a:endParaRPr>
            </a:p>
          </p:txBody>
        </p:sp>
      </p:grpSp>
      <p:sp>
        <p:nvSpPr>
          <p:cNvPr id="33" name="矩形 1">
            <a:extLst>
              <a:ext uri="{FF2B5EF4-FFF2-40B4-BE49-F238E27FC236}">
                <a16:creationId xmlns:a16="http://schemas.microsoft.com/office/drawing/2014/main" id="{A10AACE8-5066-41E2-B92F-490B949030E3}"/>
              </a:ext>
            </a:extLst>
          </p:cNvPr>
          <p:cNvSpPr>
            <a:spLocks noChangeArrowheads="1"/>
          </p:cNvSpPr>
          <p:nvPr/>
        </p:nvSpPr>
        <p:spPr bwMode="auto">
          <a:xfrm>
            <a:off x="711585" y="2924665"/>
            <a:ext cx="9306577" cy="109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ts val="4100"/>
              </a:lnSpc>
              <a:spcBef>
                <a:spcPts val="0"/>
              </a:spcBef>
              <a:buNone/>
            </a:pPr>
            <a:r>
              <a:rPr lang="zh-TW" altLang="en-US" sz="2800" dirty="0">
                <a:solidFill>
                  <a:srgbClr val="663300"/>
                </a:solidFill>
                <a:latin typeface="標楷體" panose="03000509000000000000" pitchFamily="65" charset="-120"/>
                <a:ea typeface="標楷體" panose="03000509000000000000" pitchFamily="65" charset="-120"/>
              </a:rPr>
              <a:t>這些民歌多用木結他、口琴、搖鼓和沙槌等非電子樂器作簡單的伴奏。</a:t>
            </a:r>
            <a:endParaRPr lang="zh-TW" altLang="en-US" sz="1800" dirty="0">
              <a:solidFill>
                <a:srgbClr val="663300"/>
              </a:solidFill>
              <a:latin typeface="標楷體" panose="03000509000000000000" pitchFamily="65" charset="-120"/>
              <a:ea typeface="標楷體" panose="03000509000000000000" pitchFamily="65" charset="-120"/>
            </a:endParaRPr>
          </a:p>
        </p:txBody>
      </p:sp>
      <p:grpSp>
        <p:nvGrpSpPr>
          <p:cNvPr id="8" name="群組 7">
            <a:extLst>
              <a:ext uri="{FF2B5EF4-FFF2-40B4-BE49-F238E27FC236}">
                <a16:creationId xmlns:a16="http://schemas.microsoft.com/office/drawing/2014/main" id="{3517FCFF-69FC-43AF-8514-7207797195F2}"/>
              </a:ext>
            </a:extLst>
          </p:cNvPr>
          <p:cNvGrpSpPr/>
          <p:nvPr/>
        </p:nvGrpSpPr>
        <p:grpSpPr>
          <a:xfrm>
            <a:off x="2927648" y="5715001"/>
            <a:ext cx="9506123" cy="1142999"/>
            <a:chOff x="1918469" y="5166970"/>
            <a:chExt cx="8435249" cy="1061097"/>
          </a:xfrm>
        </p:grpSpPr>
        <p:pic>
          <p:nvPicPr>
            <p:cNvPr id="36" name="圖片 35" descr="一張含有 桌 的圖片&#10;&#10;自動產生的描述">
              <a:extLst>
                <a:ext uri="{FF2B5EF4-FFF2-40B4-BE49-F238E27FC236}">
                  <a16:creationId xmlns:a16="http://schemas.microsoft.com/office/drawing/2014/main" id="{CDBB9A40-25D5-4EB1-AFDB-34BF4100D20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8313" b="99938" l="3672" r="79063">
                          <a14:foregroundMark x1="9766" y1="96750" x2="6797" y2="99938"/>
                          <a14:foregroundMark x1="8125" y1="97313" x2="3672" y2="99875"/>
                          <a14:foregroundMark x1="27891" y1="93625" x2="27656" y2="93938"/>
                          <a14:foregroundMark x1="18281" y1="95750" x2="17578" y2="97250"/>
                          <a14:foregroundMark x1="38359" y1="95563" x2="36094" y2="97625"/>
                          <a14:foregroundMark x1="47891" y1="95313" x2="47188" y2="97375"/>
                          <a14:foregroundMark x1="57837" y1="96314" x2="55781" y2="97375"/>
                          <a14:foregroundMark x1="63125" y1="93625" x2="60547" y2="93313"/>
                          <a14:foregroundMark x1="73828" y1="92000" x2="73828" y2="92000"/>
                          <a14:foregroundMark x1="73672" y1="91000" x2="73672" y2="90750"/>
                          <a14:foregroundMark x1="74766" y1="90625" x2="74688" y2="90750"/>
                          <a14:foregroundMark x1="73906" y1="92688" x2="73840" y2="93086"/>
                          <a14:foregroundMark x1="58281" y1="92500" x2="58281" y2="92813"/>
                          <a14:foregroundMark x1="64063" y1="99313" x2="67734" y2="99313"/>
                          <a14:foregroundMark x1="79063" y1="98875" x2="77500" y2="99938"/>
                          <a14:backgroundMark x1="6641" y1="92375" x2="13203" y2="96375"/>
                          <a14:backgroundMark x1="13203" y1="96375" x2="13906" y2="98000"/>
                          <a14:backgroundMark x1="21797" y1="93563" x2="26797" y2="98500"/>
                          <a14:backgroundMark x1="31094" y1="97750" x2="27422" y2="99938"/>
                          <a14:backgroundMark x1="34297" y1="94188" x2="32031" y2="99000"/>
                          <a14:backgroundMark x1="42578" y1="92750" x2="43359" y2="99188"/>
                          <a14:backgroundMark x1="53438" y1="93938" x2="53203" y2="99500"/>
                          <a14:backgroundMark x1="61016" y1="95375" x2="61016" y2="99313"/>
                          <a14:backgroundMark x1="61016" y1="99313" x2="61016" y2="99313"/>
                          <a14:backgroundMark x1="74141" y1="95875" x2="73203" y2="97875"/>
                          <a14:backgroundMark x1="72109" y1="93125" x2="70547" y2="94188"/>
                          <a14:backgroundMark x1="71328" y1="93625" x2="70313" y2="93875"/>
                          <a14:backgroundMark x1="63203" y1="94563" x2="62109" y2="96063"/>
                          <a14:backgroundMark x1="73672" y1="93063" x2="73203" y2="95188"/>
                          <a14:backgroundMark x1="60781" y1="95563" x2="52734" y2="93813"/>
                        </a14:backgroundRemoval>
                      </a14:imgEffect>
                    </a14:imgLayer>
                  </a14:imgProps>
                </a:ext>
                <a:ext uri="{28A0092B-C50C-407E-A947-70E740481C1C}">
                  <a14:useLocalDpi xmlns:a14="http://schemas.microsoft.com/office/drawing/2010/main" val="0"/>
                </a:ext>
              </a:extLst>
            </a:blip>
            <a:srcRect t="87068" r="12383"/>
            <a:stretch/>
          </p:blipFill>
          <p:spPr>
            <a:xfrm>
              <a:off x="4602155" y="5166970"/>
              <a:ext cx="5751563" cy="1061097"/>
            </a:xfrm>
            <a:prstGeom prst="rect">
              <a:avLst/>
            </a:prstGeom>
            <a:ln>
              <a:noFill/>
            </a:ln>
            <a:effectLst>
              <a:outerShdw blurRad="292100" dist="139700" dir="2700000" algn="tl" rotWithShape="0">
                <a:srgbClr val="333333">
                  <a:alpha val="65000"/>
                </a:srgbClr>
              </a:outerShdw>
            </a:effectLst>
          </p:spPr>
        </p:pic>
        <p:pic>
          <p:nvPicPr>
            <p:cNvPr id="37" name="圖片 36" descr="一張含有 文字 的圖片&#10;&#10;自動產生的描述">
              <a:extLst>
                <a:ext uri="{FF2B5EF4-FFF2-40B4-BE49-F238E27FC236}">
                  <a16:creationId xmlns:a16="http://schemas.microsoft.com/office/drawing/2014/main" id="{0FFBCCD4-B45F-4F9C-B76B-427999E714D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0500" b="99938" l="69219" r="98516">
                          <a14:foregroundMark x1="76406" y1="94625" x2="73359" y2="96563"/>
                          <a14:foregroundMark x1="73359" y1="96563" x2="77266" y2="98125"/>
                          <a14:foregroundMark x1="77266" y1="98125" x2="77969" y2="98125"/>
                          <a14:foregroundMark x1="79297" y1="96000" x2="74609" y2="97438"/>
                          <a14:foregroundMark x1="74609" y1="97438" x2="72578" y2="98563"/>
                          <a14:foregroundMark x1="81875" y1="93625" x2="74453" y2="98188"/>
                          <a14:foregroundMark x1="79063" y1="93313" x2="77109" y2="96000"/>
                          <a14:foregroundMark x1="77109" y1="96000" x2="77109" y2="96000"/>
                          <a14:foregroundMark x1="79375" y1="90500" x2="78359" y2="92000"/>
                          <a14:foregroundMark x1="70703" y1="98938" x2="74297" y2="98625"/>
                          <a14:foregroundMark x1="74297" y1="98625" x2="78672" y2="98625"/>
                          <a14:foregroundMark x1="79219" y1="95938" x2="77344" y2="98563"/>
                          <a14:foregroundMark x1="77344" y1="98563" x2="77344" y2="98688"/>
                          <a14:foregroundMark x1="69219" y1="97125" x2="70469" y2="99938"/>
                          <a14:foregroundMark x1="95859" y1="93688" x2="91484" y2="97438"/>
                          <a14:foregroundMark x1="96641" y1="94938" x2="92266" y2="96063"/>
                          <a14:foregroundMark x1="94297" y1="94188" x2="91484" y2="96000"/>
                          <a14:foregroundMark x1="91484" y1="96000" x2="91484" y2="96188"/>
                          <a14:foregroundMark x1="98516" y1="93938" x2="97813" y2="95875"/>
                        </a14:backgroundRemoval>
                      </a14:imgEffect>
                    </a14:imgLayer>
                  </a14:imgProps>
                </a:ext>
                <a:ext uri="{28A0092B-C50C-407E-A947-70E740481C1C}">
                  <a14:useLocalDpi xmlns:a14="http://schemas.microsoft.com/office/drawing/2010/main" val="0"/>
                </a:ext>
              </a:extLst>
            </a:blip>
            <a:srcRect l="66766" t="89569"/>
            <a:stretch/>
          </p:blipFill>
          <p:spPr>
            <a:xfrm>
              <a:off x="1918469" y="5182332"/>
              <a:ext cx="2665363" cy="1045735"/>
            </a:xfrm>
            <a:prstGeom prst="rect">
              <a:avLst/>
            </a:prstGeom>
            <a:ln>
              <a:noFill/>
            </a:ln>
            <a:effectLst>
              <a:outerShdw blurRad="292100" dist="139700" dir="2700000" algn="tl" rotWithShape="0">
                <a:srgbClr val="333333">
                  <a:alpha val="65000"/>
                </a:srgbClr>
              </a:outerShdw>
            </a:effectLst>
          </p:spPr>
        </p:pic>
      </p:grpSp>
      <p:sp>
        <p:nvSpPr>
          <p:cNvPr id="14" name="矩形 1">
            <a:extLst>
              <a:ext uri="{FF2B5EF4-FFF2-40B4-BE49-F238E27FC236}">
                <a16:creationId xmlns:a16="http://schemas.microsoft.com/office/drawing/2014/main" id="{11BAF8A3-24BB-4BB6-9594-D851F4DD4E64}"/>
              </a:ext>
            </a:extLst>
          </p:cNvPr>
          <p:cNvSpPr>
            <a:spLocks noChangeArrowheads="1"/>
          </p:cNvSpPr>
          <p:nvPr/>
        </p:nvSpPr>
        <p:spPr bwMode="auto">
          <a:xfrm>
            <a:off x="2598168" y="242154"/>
            <a:ext cx="82503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甚麼是當代民歌</a:t>
            </a:r>
            <a:r>
              <a:rPr lang="en-GB" altLang="zh-TW" sz="2800" dirty="0">
                <a:solidFill>
                  <a:srgbClr val="0070C0"/>
                </a:solidFill>
                <a:latin typeface="標楷體" panose="03000509000000000000" pitchFamily="65" charset="-120"/>
                <a:ea typeface="標楷體" panose="03000509000000000000" pitchFamily="65" charset="-120"/>
              </a:rPr>
              <a:t> </a:t>
            </a:r>
            <a:r>
              <a:rPr lang="en-GB" altLang="zh-TW"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(Contemporary Folk Song)</a:t>
            </a:r>
            <a:r>
              <a:rPr lang="zh-TW" altLang="en-US" sz="2800" dirty="0">
                <a:solidFill>
                  <a:srgbClr val="0070C0"/>
                </a:solidFill>
                <a:latin typeface="標楷體" panose="03000509000000000000" pitchFamily="65" charset="-120"/>
                <a:ea typeface="標楷體" panose="03000509000000000000" pitchFamily="65" charset="-120"/>
              </a:rPr>
              <a:t>？</a:t>
            </a:r>
            <a:endParaRPr lang="zh-TW" altLang="zh-HK" sz="2800" dirty="0"/>
          </a:p>
        </p:txBody>
      </p:sp>
      <p:sp>
        <p:nvSpPr>
          <p:cNvPr id="15" name="Rectangle: Rounded Corners 1">
            <a:hlinkClick r:id="rId10" action="ppaction://hlinksldjump"/>
            <a:extLst>
              <a:ext uri="{FF2B5EF4-FFF2-40B4-BE49-F238E27FC236}">
                <a16:creationId xmlns:a16="http://schemas.microsoft.com/office/drawing/2014/main" id="{3807910C-370B-4C3A-89FC-B0346AF6FFB3}"/>
              </a:ext>
            </a:extLst>
          </p:cNvPr>
          <p:cNvSpPr>
            <a:spLocks noChangeArrowheads="1"/>
          </p:cNvSpPr>
          <p:nvPr/>
        </p:nvSpPr>
        <p:spPr bwMode="auto">
          <a:xfrm>
            <a:off x="8688258" y="4747731"/>
            <a:ext cx="1800230" cy="434677"/>
          </a:xfrm>
          <a:prstGeom prst="roundRect">
            <a:avLst>
              <a:gd name="adj" fmla="val 16667"/>
            </a:avLst>
          </a:prstGeom>
          <a:solidFill>
            <a:srgbClr val="7030A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更多參考資料</a:t>
            </a:r>
          </a:p>
        </p:txBody>
      </p:sp>
    </p:spTree>
    <p:extLst>
      <p:ext uri="{BB962C8B-B14F-4D97-AF65-F5344CB8AC3E}">
        <p14:creationId xmlns:p14="http://schemas.microsoft.com/office/powerpoint/2010/main" val="339783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41145"/>
            <a:ext cx="12214163"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2163" y="117197"/>
            <a:ext cx="4461979"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21261" y="196696"/>
            <a:ext cx="4346547"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聆聽</a:t>
            </a:r>
            <a:r>
              <a:rPr lang="en-US" altLang="zh-TW" sz="2800" i="1" dirty="0" err="1">
                <a:solidFill>
                  <a:srgbClr val="FF6600"/>
                </a:solidFill>
                <a:latin typeface="+mj-lt"/>
                <a:ea typeface="標楷體" pitchFamily="65" charset="-120"/>
              </a:rPr>
              <a:t>Blowin</a:t>
            </a:r>
            <a:r>
              <a:rPr lang="en-US" altLang="zh-TW" sz="2800" i="1" dirty="0">
                <a:solidFill>
                  <a:srgbClr val="FF6600"/>
                </a:solidFill>
                <a:latin typeface="+mj-lt"/>
                <a:ea typeface="標楷體" pitchFamily="65" charset="-120"/>
              </a:rPr>
              <a:t>’ in the Wind</a:t>
            </a:r>
          </a:p>
        </p:txBody>
      </p:sp>
      <p:sp>
        <p:nvSpPr>
          <p:cNvPr id="16" name="Rectangle: Rounded Corners 1">
            <a:hlinkClick r:id="rId5"/>
            <a:extLst>
              <a:ext uri="{FF2B5EF4-FFF2-40B4-BE49-F238E27FC236}">
                <a16:creationId xmlns:a16="http://schemas.microsoft.com/office/drawing/2014/main" id="{7244E9CA-9982-428D-A2B9-3036F43422D2}"/>
              </a:ext>
            </a:extLst>
          </p:cNvPr>
          <p:cNvSpPr>
            <a:spLocks noChangeArrowheads="1"/>
          </p:cNvSpPr>
          <p:nvPr/>
        </p:nvSpPr>
        <p:spPr bwMode="auto">
          <a:xfrm>
            <a:off x="8851948" y="1304303"/>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7" name="矩形 1">
            <a:extLst>
              <a:ext uri="{FF2B5EF4-FFF2-40B4-BE49-F238E27FC236}">
                <a16:creationId xmlns:a16="http://schemas.microsoft.com/office/drawing/2014/main" id="{955B6382-BCF1-4F04-84D0-3F21DC9B63AF}"/>
              </a:ext>
            </a:extLst>
          </p:cNvPr>
          <p:cNvSpPr>
            <a:spLocks noChangeArrowheads="1"/>
          </p:cNvSpPr>
          <p:nvPr/>
        </p:nvSpPr>
        <p:spPr bwMode="auto">
          <a:xfrm>
            <a:off x="4583833" y="207016"/>
            <a:ext cx="47525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聆聽</a:t>
            </a:r>
            <a:r>
              <a:rPr lang="zh-TW" altLang="en-US" sz="2800" dirty="0">
                <a:solidFill>
                  <a:srgbClr val="0070C0"/>
                </a:solidFill>
                <a:latin typeface="Times New Roman" panose="02020603050405020304" pitchFamily="18" charset="0"/>
                <a:ea typeface="標楷體" panose="03000509000000000000" pitchFamily="65" charset="-120"/>
                <a:cs typeface="Times New Roman" panose="02020603050405020304" pitchFamily="18" charset="0"/>
              </a:rPr>
              <a:t>歌曲</a:t>
            </a:r>
            <a:r>
              <a:rPr lang="zh-TW" altLang="en-US" sz="2800" dirty="0">
                <a:solidFill>
                  <a:srgbClr val="0070C0"/>
                </a:solidFill>
                <a:latin typeface="標楷體" panose="03000509000000000000" pitchFamily="65" charset="-120"/>
                <a:ea typeface="標楷體" panose="03000509000000000000" pitchFamily="65" charset="-120"/>
              </a:rPr>
              <a:t>，然後回答問題。</a:t>
            </a:r>
            <a:endParaRPr lang="zh-TW" altLang="zh-HK" sz="2800" dirty="0"/>
          </a:p>
        </p:txBody>
      </p:sp>
      <p:sp>
        <p:nvSpPr>
          <p:cNvPr id="20" name="Speech Bubble: Rectangle with Corners Rounded 31">
            <a:extLst>
              <a:ext uri="{FF2B5EF4-FFF2-40B4-BE49-F238E27FC236}">
                <a16:creationId xmlns:a16="http://schemas.microsoft.com/office/drawing/2014/main" id="{B32921A1-B91D-41A3-8C9E-D011C1DE39E6}"/>
              </a:ext>
            </a:extLst>
          </p:cNvPr>
          <p:cNvSpPr/>
          <p:nvPr/>
        </p:nvSpPr>
        <p:spPr bwMode="auto">
          <a:xfrm>
            <a:off x="2973249" y="2917355"/>
            <a:ext cx="3822020" cy="655662"/>
          </a:xfrm>
          <a:prstGeom prst="wedgeRoundRectCallout">
            <a:avLst>
              <a:gd name="adj1" fmla="val -46686"/>
              <a:gd name="adj2" fmla="val 122671"/>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歌曲的氣氛是怎樣的？</a:t>
            </a:r>
            <a:endParaRPr lang="en-US" altLang="zh-TW" sz="2800" dirty="0">
              <a:solidFill>
                <a:srgbClr val="0070C0"/>
              </a:solidFill>
              <a:latin typeface="標楷體" panose="03000509000000000000" pitchFamily="65" charset="-120"/>
              <a:ea typeface="標楷體" panose="03000509000000000000" pitchFamily="65" charset="-120"/>
            </a:endParaRPr>
          </a:p>
        </p:txBody>
      </p:sp>
      <p:sp>
        <p:nvSpPr>
          <p:cNvPr id="19" name="Rectangle: Rounded Corners 1">
            <a:hlinkClick r:id="rId6" action="ppaction://hlinksldjump"/>
            <a:extLst>
              <a:ext uri="{FF2B5EF4-FFF2-40B4-BE49-F238E27FC236}">
                <a16:creationId xmlns:a16="http://schemas.microsoft.com/office/drawing/2014/main" id="{589BD1C2-1187-416D-91FA-1AF08AC56DC7}"/>
              </a:ext>
            </a:extLst>
          </p:cNvPr>
          <p:cNvSpPr>
            <a:spLocks noChangeArrowheads="1"/>
          </p:cNvSpPr>
          <p:nvPr/>
        </p:nvSpPr>
        <p:spPr bwMode="auto">
          <a:xfrm>
            <a:off x="8868550" y="1891389"/>
            <a:ext cx="1352946" cy="434677"/>
          </a:xfrm>
          <a:prstGeom prst="roundRect">
            <a:avLst>
              <a:gd name="adj" fmla="val 16667"/>
            </a:avLst>
          </a:prstGeom>
          <a:solidFill>
            <a:srgbClr val="7030A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參考資料</a:t>
            </a:r>
          </a:p>
        </p:txBody>
      </p:sp>
      <p:pic>
        <p:nvPicPr>
          <p:cNvPr id="2" name="Picture 1">
            <a:extLst>
              <a:ext uri="{FF2B5EF4-FFF2-40B4-BE49-F238E27FC236}">
                <a16:creationId xmlns:a16="http://schemas.microsoft.com/office/drawing/2014/main" id="{05B6E980-4CF3-4933-AC6B-21716B613819}"/>
              </a:ext>
            </a:extLst>
          </p:cNvPr>
          <p:cNvPicPr>
            <a:picLocks noChangeAspect="1"/>
          </p:cNvPicPr>
          <p:nvPr/>
        </p:nvPicPr>
        <p:blipFill>
          <a:blip r:embed="rId7">
            <a:clrChange>
              <a:clrFrom>
                <a:srgbClr val="FDFDFD"/>
              </a:clrFrom>
              <a:clrTo>
                <a:srgbClr val="FDFDFD">
                  <a:alpha val="0"/>
                </a:srgbClr>
              </a:clrTo>
            </a:clrChange>
          </a:blip>
          <a:stretch>
            <a:fillRect/>
          </a:stretch>
        </p:blipFill>
        <p:spPr>
          <a:xfrm>
            <a:off x="450179" y="3271379"/>
            <a:ext cx="2801164" cy="3600529"/>
          </a:xfrm>
          <a:prstGeom prst="rect">
            <a:avLst/>
          </a:prstGeom>
        </p:spPr>
      </p:pic>
      <p:pic>
        <p:nvPicPr>
          <p:cNvPr id="3" name="Picture 2">
            <a:extLst>
              <a:ext uri="{FF2B5EF4-FFF2-40B4-BE49-F238E27FC236}">
                <a16:creationId xmlns:a16="http://schemas.microsoft.com/office/drawing/2014/main" id="{C5D0C89A-E00D-4F32-A4A3-0292D51FABF9}"/>
              </a:ext>
            </a:extLst>
          </p:cNvPr>
          <p:cNvPicPr>
            <a:picLocks noChangeAspect="1"/>
          </p:cNvPicPr>
          <p:nvPr/>
        </p:nvPicPr>
        <p:blipFill>
          <a:blip r:embed="rId8">
            <a:clrChange>
              <a:clrFrom>
                <a:srgbClr val="FDFDFD"/>
              </a:clrFrom>
              <a:clrTo>
                <a:srgbClr val="FDFDFD">
                  <a:alpha val="0"/>
                </a:srgbClr>
              </a:clrTo>
            </a:clrChange>
          </a:blip>
          <a:stretch>
            <a:fillRect/>
          </a:stretch>
        </p:blipFill>
        <p:spPr>
          <a:xfrm>
            <a:off x="8071342" y="3197645"/>
            <a:ext cx="2841414" cy="3652265"/>
          </a:xfrm>
          <a:prstGeom prst="rect">
            <a:avLst/>
          </a:prstGeom>
        </p:spPr>
      </p:pic>
      <p:sp>
        <p:nvSpPr>
          <p:cNvPr id="18" name="Speech Bubble: Rectangle with Corners Rounded 31">
            <a:extLst>
              <a:ext uri="{FF2B5EF4-FFF2-40B4-BE49-F238E27FC236}">
                <a16:creationId xmlns:a16="http://schemas.microsoft.com/office/drawing/2014/main" id="{70C60DFE-4212-4925-9952-96D22BE0C186}"/>
              </a:ext>
            </a:extLst>
          </p:cNvPr>
          <p:cNvSpPr/>
          <p:nvPr/>
        </p:nvSpPr>
        <p:spPr bwMode="auto">
          <a:xfrm>
            <a:off x="4103854" y="4210085"/>
            <a:ext cx="3499025" cy="1174133"/>
          </a:xfrm>
          <a:prstGeom prst="wedgeRoundRectCallout">
            <a:avLst>
              <a:gd name="adj1" fmla="val 76307"/>
              <a:gd name="adj2" fmla="val 4781"/>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輕快躍動，予人清新</a:t>
            </a:r>
            <a:endParaRPr lang="en-GB" altLang="zh-TW"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a:p>
            <a:pPr marL="452755" indent="-452755">
              <a:spcAft>
                <a:spcPts val="0"/>
              </a:spcAft>
              <a:tabLst>
                <a:tab pos="180340" algn="l"/>
                <a:tab pos="450215" algn="l"/>
              </a:tabLst>
            </a:pPr>
            <a:r>
              <a:rPr lang="zh-TW" altLang="en-US"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rPr>
              <a:t>的感覺。</a:t>
            </a:r>
            <a:endParaRPr lang="zh-TW" altLang="zh-HK" sz="2800" kern="100" dirty="0">
              <a:solidFill>
                <a:srgbClr val="008000"/>
              </a:solidFill>
              <a:latin typeface="標楷體" panose="03000509000000000000" pitchFamily="65" charset="-120"/>
              <a:ea typeface="標楷體" panose="03000509000000000000" pitchFamily="65" charset="-120"/>
              <a:cs typeface="Times New Roman" panose="02020603050405020304" pitchFamily="18" charset="0"/>
            </a:endParaRPr>
          </a:p>
        </p:txBody>
      </p:sp>
      <p:grpSp>
        <p:nvGrpSpPr>
          <p:cNvPr id="7" name="Group 6">
            <a:extLst>
              <a:ext uri="{FF2B5EF4-FFF2-40B4-BE49-F238E27FC236}">
                <a16:creationId xmlns:a16="http://schemas.microsoft.com/office/drawing/2014/main" id="{E2A16549-E0D7-4C39-AA0D-43E6B7B256AA}"/>
              </a:ext>
            </a:extLst>
          </p:cNvPr>
          <p:cNvGrpSpPr/>
          <p:nvPr/>
        </p:nvGrpSpPr>
        <p:grpSpPr>
          <a:xfrm>
            <a:off x="1564072" y="1107248"/>
            <a:ext cx="7326572" cy="1466409"/>
            <a:chOff x="1564072" y="1107248"/>
            <a:chExt cx="7326572" cy="1466409"/>
          </a:xfrm>
        </p:grpSpPr>
        <p:pic>
          <p:nvPicPr>
            <p:cNvPr id="6" name="Picture 5" descr="A picture containing outdoor, sunset, nature, night sky&#10;&#10;Description automatically generated">
              <a:extLst>
                <a:ext uri="{FF2B5EF4-FFF2-40B4-BE49-F238E27FC236}">
                  <a16:creationId xmlns:a16="http://schemas.microsoft.com/office/drawing/2014/main" id="{09D56DDB-B999-485F-BD87-1BD8FAF8B0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4072" y="1107248"/>
              <a:ext cx="7326572" cy="1466409"/>
            </a:xfrm>
            <a:prstGeom prst="ellipse">
              <a:avLst/>
            </a:prstGeom>
            <a:ln>
              <a:noFill/>
            </a:ln>
            <a:effectLst>
              <a:softEdge rad="112500"/>
            </a:effectLst>
          </p:spPr>
        </p:pic>
        <p:sp>
          <p:nvSpPr>
            <p:cNvPr id="23" name="矩形 1">
              <a:extLst>
                <a:ext uri="{FF2B5EF4-FFF2-40B4-BE49-F238E27FC236}">
                  <a16:creationId xmlns:a16="http://schemas.microsoft.com/office/drawing/2014/main" id="{226BBFCB-68EE-47BB-B984-FCA3215E7181}"/>
                </a:ext>
              </a:extLst>
            </p:cNvPr>
            <p:cNvSpPr>
              <a:spLocks noChangeArrowheads="1"/>
            </p:cNvSpPr>
            <p:nvPr/>
          </p:nvSpPr>
          <p:spPr bwMode="auto">
            <a:xfrm>
              <a:off x="2782478" y="1632005"/>
              <a:ext cx="3314875"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err="1">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Blowin</a:t>
              </a: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in the Wind</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矩形 1">
              <a:extLst>
                <a:ext uri="{FF2B5EF4-FFF2-40B4-BE49-F238E27FC236}">
                  <a16:creationId xmlns:a16="http://schemas.microsoft.com/office/drawing/2014/main" id="{0DEF9458-1D22-4FE3-9A80-AFD0D6881DAB}"/>
                </a:ext>
              </a:extLst>
            </p:cNvPr>
            <p:cNvSpPr>
              <a:spLocks noChangeArrowheads="1"/>
            </p:cNvSpPr>
            <p:nvPr/>
          </p:nvSpPr>
          <p:spPr bwMode="auto">
            <a:xfrm>
              <a:off x="6302129" y="1660556"/>
              <a:ext cx="17436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GB" altLang="zh-TW"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Bob Dylan</a:t>
              </a:r>
              <a:endParaRPr kumimoji="1" lang="zh-TW" altLang="en-US"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pic>
        <p:nvPicPr>
          <p:cNvPr id="30" name="圖片 2">
            <a:extLst>
              <a:ext uri="{FF2B5EF4-FFF2-40B4-BE49-F238E27FC236}">
                <a16:creationId xmlns:a16="http://schemas.microsoft.com/office/drawing/2014/main" id="{8F699658-B781-475B-AAF3-315F65C0ADFC}"/>
              </a:ext>
            </a:extLst>
          </p:cNvPr>
          <p:cNvPicPr>
            <a:picLocks noChangeAspect="1"/>
          </p:cNvPicPr>
          <p:nvPr/>
        </p:nvPicPr>
        <p:blipFill>
          <a:blip r:embed="rId10"/>
          <a:stretch>
            <a:fillRect/>
          </a:stretch>
        </p:blipFill>
        <p:spPr>
          <a:xfrm>
            <a:off x="11220057" y="-48381"/>
            <a:ext cx="994106" cy="6903289"/>
          </a:xfrm>
          <a:prstGeom prst="rect">
            <a:avLst/>
          </a:prstGeom>
        </p:spPr>
      </p:pic>
    </p:spTree>
    <p:extLst>
      <p:ext uri="{BB962C8B-B14F-4D97-AF65-F5344CB8AC3E}">
        <p14:creationId xmlns:p14="http://schemas.microsoft.com/office/powerpoint/2010/main" val="383893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22163" y="-15875"/>
            <a:ext cx="12214163"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Rectangle with Corners Rounded 31">
            <a:extLst>
              <a:ext uri="{FF2B5EF4-FFF2-40B4-BE49-F238E27FC236}">
                <a16:creationId xmlns:a16="http://schemas.microsoft.com/office/drawing/2014/main" id="{09A40E92-55FA-4302-B878-35FA86488BB6}"/>
              </a:ext>
            </a:extLst>
          </p:cNvPr>
          <p:cNvSpPr/>
          <p:nvPr/>
        </p:nvSpPr>
        <p:spPr bwMode="auto">
          <a:xfrm>
            <a:off x="1279244" y="3191272"/>
            <a:ext cx="5703937" cy="770994"/>
          </a:xfrm>
          <a:prstGeom prst="wedgeRoundRectCallout">
            <a:avLst>
              <a:gd name="adj1" fmla="val 70177"/>
              <a:gd name="adj2" fmla="val 89422"/>
              <a:gd name="adj3" fmla="val 16667"/>
            </a:avLst>
          </a:prstGeom>
          <a:solidFill>
            <a:srgbClr val="FFE4C9"/>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這首歌曲用了哪兩種樂器作伴奏？</a:t>
            </a:r>
            <a:endParaRPr lang="en-US" altLang="zh-TW" sz="2800" dirty="0">
              <a:solidFill>
                <a:srgbClr val="0070C0"/>
              </a:solidFill>
              <a:latin typeface="標楷體" panose="03000509000000000000" pitchFamily="65" charset="-120"/>
              <a:ea typeface="標楷體" panose="03000509000000000000" pitchFamily="65" charset="-120"/>
            </a:endParaRPr>
          </a:p>
        </p:txBody>
      </p:sp>
      <p:sp>
        <p:nvSpPr>
          <p:cNvPr id="10" name="Rectangle 11">
            <a:extLst>
              <a:ext uri="{FF2B5EF4-FFF2-40B4-BE49-F238E27FC236}">
                <a16:creationId xmlns:a16="http://schemas.microsoft.com/office/drawing/2014/main" id="{072C8A59-D0B1-46EF-AABF-206918598AC2}"/>
              </a:ext>
            </a:extLst>
          </p:cNvPr>
          <p:cNvSpPr>
            <a:spLocks noChangeArrowheads="1"/>
          </p:cNvSpPr>
          <p:nvPr/>
        </p:nvSpPr>
        <p:spPr bwMode="auto">
          <a:xfrm>
            <a:off x="-22163" y="117197"/>
            <a:ext cx="4461979"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11" name="Text Box 4">
            <a:extLst>
              <a:ext uri="{FF2B5EF4-FFF2-40B4-BE49-F238E27FC236}">
                <a16:creationId xmlns:a16="http://schemas.microsoft.com/office/drawing/2014/main" id="{E6E703B8-07DE-45EC-8852-1E76080852FB}"/>
              </a:ext>
            </a:extLst>
          </p:cNvPr>
          <p:cNvSpPr txBox="1">
            <a:spLocks noChangeArrowheads="1"/>
          </p:cNvSpPr>
          <p:nvPr/>
        </p:nvSpPr>
        <p:spPr bwMode="auto">
          <a:xfrm>
            <a:off x="21261" y="196696"/>
            <a:ext cx="4346547"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聆聽</a:t>
            </a:r>
            <a:r>
              <a:rPr lang="en-US" altLang="zh-TW" sz="2800" i="1" dirty="0" err="1">
                <a:solidFill>
                  <a:srgbClr val="FF6600"/>
                </a:solidFill>
                <a:latin typeface="+mj-lt"/>
                <a:ea typeface="標楷體" pitchFamily="65" charset="-120"/>
              </a:rPr>
              <a:t>Blowin</a:t>
            </a:r>
            <a:r>
              <a:rPr lang="en-US" altLang="zh-TW" sz="2800" i="1" dirty="0">
                <a:solidFill>
                  <a:srgbClr val="FF6600"/>
                </a:solidFill>
                <a:latin typeface="+mj-lt"/>
                <a:ea typeface="標楷體" pitchFamily="65" charset="-120"/>
              </a:rPr>
              <a:t>’ in the Wind</a:t>
            </a:r>
          </a:p>
        </p:txBody>
      </p:sp>
      <p:sp>
        <p:nvSpPr>
          <p:cNvPr id="12" name="矩形 1">
            <a:extLst>
              <a:ext uri="{FF2B5EF4-FFF2-40B4-BE49-F238E27FC236}">
                <a16:creationId xmlns:a16="http://schemas.microsoft.com/office/drawing/2014/main" id="{1A2130F9-644C-4DAE-8048-C5B7DBF8B375}"/>
              </a:ext>
            </a:extLst>
          </p:cNvPr>
          <p:cNvSpPr>
            <a:spLocks noChangeArrowheads="1"/>
          </p:cNvSpPr>
          <p:nvPr/>
        </p:nvSpPr>
        <p:spPr bwMode="auto">
          <a:xfrm>
            <a:off x="4583832" y="207016"/>
            <a:ext cx="6848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None/>
            </a:pPr>
            <a:r>
              <a:rPr lang="zh-TW" altLang="en-US" sz="2800" dirty="0">
                <a:solidFill>
                  <a:srgbClr val="0070C0"/>
                </a:solidFill>
                <a:latin typeface="標楷體" panose="03000509000000000000" pitchFamily="65" charset="-120"/>
                <a:ea typeface="標楷體" panose="03000509000000000000" pitchFamily="65" charset="-120"/>
              </a:rPr>
              <a:t>聆聽歌曲，然後回答問題。</a:t>
            </a:r>
            <a:endParaRPr lang="zh-TW" altLang="zh-HK" sz="2800" dirty="0"/>
          </a:p>
        </p:txBody>
      </p:sp>
      <p:pic>
        <p:nvPicPr>
          <p:cNvPr id="15" name="圖片 14" descr="一張含有 文字 的圖片&#10;&#10;自動產生的描述">
            <a:extLst>
              <a:ext uri="{FF2B5EF4-FFF2-40B4-BE49-F238E27FC236}">
                <a16:creationId xmlns:a16="http://schemas.microsoft.com/office/drawing/2014/main" id="{F76C1F75-8BD4-44F1-830E-962D2B584C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438" b="37313" l="25625" r="87656">
                        <a14:foregroundMark x1="25859" y1="34375" x2="30156" y2="33750"/>
                        <a14:foregroundMark x1="30156" y1="33750" x2="32813" y2="33938"/>
                        <a14:foregroundMark x1="45000" y1="32188" x2="50625" y2="33313"/>
                        <a14:foregroundMark x1="42031" y1="32625" x2="52891" y2="34563"/>
                        <a14:foregroundMark x1="52891" y1="34563" x2="52969" y2="34688"/>
                        <a14:foregroundMark x1="61641" y1="33500" x2="65234" y2="32625"/>
                        <a14:foregroundMark x1="65234" y1="32625" x2="68125" y2="32688"/>
                        <a14:foregroundMark x1="70859" y1="30438" x2="69766" y2="31188"/>
                        <a14:foregroundMark x1="32813" y1="32563" x2="29453" y2="33563"/>
                        <a14:foregroundMark x1="29453" y1="33563" x2="29375" y2="33625"/>
                        <a14:foregroundMark x1="76094" y1="32500" x2="84844" y2="35313"/>
                        <a14:foregroundMark x1="87656" y1="33250" x2="86094" y2="34938"/>
                        <a14:foregroundMark x1="70156" y1="30625" x2="69453" y2="30938"/>
                        <a14:foregroundMark x1="69922" y1="30625" x2="70078" y2="30562"/>
                        <a14:foregroundMark x1="69922" y1="30688" x2="70547" y2="30438"/>
                      </a14:backgroundRemoval>
                    </a14:imgEffect>
                  </a14:imgLayer>
                </a14:imgProps>
              </a:ext>
              <a:ext uri="{28A0092B-C50C-407E-A947-70E740481C1C}">
                <a14:useLocalDpi xmlns:a14="http://schemas.microsoft.com/office/drawing/2010/main" val="0"/>
              </a:ext>
            </a:extLst>
          </a:blip>
          <a:srcRect l="23014" t="29821" r="9514" b="61810"/>
          <a:stretch/>
        </p:blipFill>
        <p:spPr>
          <a:xfrm>
            <a:off x="689663" y="4741465"/>
            <a:ext cx="7500305" cy="1162837"/>
          </a:xfrm>
          <a:prstGeom prst="rect">
            <a:avLst/>
          </a:prstGeom>
          <a:ln>
            <a:noFill/>
          </a:ln>
          <a:effectLst>
            <a:outerShdw blurRad="292100" dist="139700" dir="2700000" algn="tl" rotWithShape="0">
              <a:srgbClr val="333333">
                <a:alpha val="65000"/>
              </a:srgbClr>
            </a:outerShdw>
          </a:effectLst>
        </p:spPr>
      </p:pic>
      <p:sp>
        <p:nvSpPr>
          <p:cNvPr id="16" name="橢圓 15">
            <a:extLst>
              <a:ext uri="{FF2B5EF4-FFF2-40B4-BE49-F238E27FC236}">
                <a16:creationId xmlns:a16="http://schemas.microsoft.com/office/drawing/2014/main" id="{73907212-7E60-48A6-A5F5-24A15E5A1BB6}"/>
              </a:ext>
            </a:extLst>
          </p:cNvPr>
          <p:cNvSpPr/>
          <p:nvPr/>
        </p:nvSpPr>
        <p:spPr bwMode="auto">
          <a:xfrm>
            <a:off x="2609593" y="4616259"/>
            <a:ext cx="1610308" cy="1008319"/>
          </a:xfrm>
          <a:custGeom>
            <a:avLst/>
            <a:gdLst>
              <a:gd name="connsiteX0" fmla="*/ 0 w 1610308"/>
              <a:gd name="connsiteY0" fmla="*/ 504160 h 1008319"/>
              <a:gd name="connsiteX1" fmla="*/ 805154 w 1610308"/>
              <a:gd name="connsiteY1" fmla="*/ 0 h 1008319"/>
              <a:gd name="connsiteX2" fmla="*/ 1610308 w 1610308"/>
              <a:gd name="connsiteY2" fmla="*/ 504160 h 1008319"/>
              <a:gd name="connsiteX3" fmla="*/ 805154 w 1610308"/>
              <a:gd name="connsiteY3" fmla="*/ 1008320 h 1008319"/>
              <a:gd name="connsiteX4" fmla="*/ 0 w 1610308"/>
              <a:gd name="connsiteY4" fmla="*/ 504160 h 100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08" h="1008319" extrusionOk="0">
                <a:moveTo>
                  <a:pt x="0" y="504160"/>
                </a:moveTo>
                <a:cubicBezTo>
                  <a:pt x="-16602" y="243637"/>
                  <a:pt x="417916" y="12947"/>
                  <a:pt x="805154" y="0"/>
                </a:cubicBezTo>
                <a:cubicBezTo>
                  <a:pt x="1205106" y="50718"/>
                  <a:pt x="1653524" y="254862"/>
                  <a:pt x="1610308" y="504160"/>
                </a:cubicBezTo>
                <a:cubicBezTo>
                  <a:pt x="1639323" y="797527"/>
                  <a:pt x="1285128" y="977684"/>
                  <a:pt x="805154" y="1008320"/>
                </a:cubicBezTo>
                <a:cubicBezTo>
                  <a:pt x="375351" y="1030050"/>
                  <a:pt x="1007" y="802517"/>
                  <a:pt x="0" y="504160"/>
                </a:cubicBezTo>
                <a:close/>
              </a:path>
            </a:pathLst>
          </a:custGeom>
          <a:noFill/>
          <a:ln w="57150" cap="flat" cmpd="sng" algn="ctr">
            <a:solidFill>
              <a:srgbClr val="FF0066"/>
            </a:solidFill>
            <a:prstDash val="solid"/>
            <a:round/>
            <a:headEnd type="none" w="med" len="med"/>
            <a:tailEnd type="none" w="med" len="med"/>
            <a:extLst>
              <a:ext uri="{C807C97D-BFC1-408E-A445-0C87EB9F89A2}">
                <ask:lineSketchStyleProps xmlns:ask="http://schemas.microsoft.com/office/drawing/2018/sketchyshapes" sd="895832184">
                  <a:prstGeom prst="ellipse">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sp>
        <p:nvSpPr>
          <p:cNvPr id="17" name="橢圓 16">
            <a:extLst>
              <a:ext uri="{FF2B5EF4-FFF2-40B4-BE49-F238E27FC236}">
                <a16:creationId xmlns:a16="http://schemas.microsoft.com/office/drawing/2014/main" id="{9EA0BA11-C751-4909-BBDC-808D6F1BA1CF}"/>
              </a:ext>
            </a:extLst>
          </p:cNvPr>
          <p:cNvSpPr/>
          <p:nvPr/>
        </p:nvSpPr>
        <p:spPr bwMode="auto">
          <a:xfrm>
            <a:off x="4419429" y="4727170"/>
            <a:ext cx="1610308" cy="1008319"/>
          </a:xfrm>
          <a:custGeom>
            <a:avLst/>
            <a:gdLst>
              <a:gd name="connsiteX0" fmla="*/ 0 w 1610308"/>
              <a:gd name="connsiteY0" fmla="*/ 504160 h 1008319"/>
              <a:gd name="connsiteX1" fmla="*/ 805154 w 1610308"/>
              <a:gd name="connsiteY1" fmla="*/ 0 h 1008319"/>
              <a:gd name="connsiteX2" fmla="*/ 1610308 w 1610308"/>
              <a:gd name="connsiteY2" fmla="*/ 504160 h 1008319"/>
              <a:gd name="connsiteX3" fmla="*/ 805154 w 1610308"/>
              <a:gd name="connsiteY3" fmla="*/ 1008320 h 1008319"/>
              <a:gd name="connsiteX4" fmla="*/ 0 w 1610308"/>
              <a:gd name="connsiteY4" fmla="*/ 504160 h 100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308" h="1008319" extrusionOk="0">
                <a:moveTo>
                  <a:pt x="0" y="504160"/>
                </a:moveTo>
                <a:cubicBezTo>
                  <a:pt x="-16602" y="243637"/>
                  <a:pt x="417916" y="12947"/>
                  <a:pt x="805154" y="0"/>
                </a:cubicBezTo>
                <a:cubicBezTo>
                  <a:pt x="1205106" y="50718"/>
                  <a:pt x="1653524" y="254862"/>
                  <a:pt x="1610308" y="504160"/>
                </a:cubicBezTo>
                <a:cubicBezTo>
                  <a:pt x="1639323" y="797527"/>
                  <a:pt x="1285128" y="977684"/>
                  <a:pt x="805154" y="1008320"/>
                </a:cubicBezTo>
                <a:cubicBezTo>
                  <a:pt x="375351" y="1030050"/>
                  <a:pt x="1007" y="802517"/>
                  <a:pt x="0" y="504160"/>
                </a:cubicBezTo>
                <a:close/>
              </a:path>
            </a:pathLst>
          </a:custGeom>
          <a:noFill/>
          <a:ln w="57150" cap="flat" cmpd="sng" algn="ctr">
            <a:solidFill>
              <a:srgbClr val="FF0066"/>
            </a:solidFill>
            <a:prstDash val="solid"/>
            <a:round/>
            <a:headEnd type="none" w="med" len="med"/>
            <a:tailEnd type="none" w="med" len="med"/>
            <a:extLst>
              <a:ext uri="{C807C97D-BFC1-408E-A445-0C87EB9F89A2}">
                <ask:lineSketchStyleProps xmlns:ask="http://schemas.microsoft.com/office/drawing/2018/sketchyshapes" sd="895832184">
                  <a:prstGeom prst="ellipse">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dirty="0">
              <a:ln>
                <a:noFill/>
              </a:ln>
              <a:solidFill>
                <a:schemeClr val="tx1"/>
              </a:solidFill>
              <a:effectLst/>
              <a:latin typeface="Arial" charset="0"/>
              <a:ea typeface="新細明體" pitchFamily="18" charset="-120"/>
            </a:endParaRPr>
          </a:p>
        </p:txBody>
      </p:sp>
      <p:pic>
        <p:nvPicPr>
          <p:cNvPr id="18" name="圖片 2">
            <a:extLst>
              <a:ext uri="{FF2B5EF4-FFF2-40B4-BE49-F238E27FC236}">
                <a16:creationId xmlns:a16="http://schemas.microsoft.com/office/drawing/2014/main" id="{D7ECF1B6-54EF-40DD-B68C-ADBEC93D1459}"/>
              </a:ext>
            </a:extLst>
          </p:cNvPr>
          <p:cNvPicPr>
            <a:picLocks noChangeAspect="1"/>
          </p:cNvPicPr>
          <p:nvPr/>
        </p:nvPicPr>
        <p:blipFill>
          <a:blip r:embed="rId7"/>
          <a:stretch>
            <a:fillRect/>
          </a:stretch>
        </p:blipFill>
        <p:spPr>
          <a:xfrm>
            <a:off x="11220057" y="-48381"/>
            <a:ext cx="994106" cy="6903289"/>
          </a:xfrm>
          <a:prstGeom prst="rect">
            <a:avLst/>
          </a:prstGeom>
        </p:spPr>
      </p:pic>
      <p:sp>
        <p:nvSpPr>
          <p:cNvPr id="19" name="Rectangle: Rounded Corners 1">
            <a:hlinkClick r:id="rId8"/>
            <a:extLst>
              <a:ext uri="{FF2B5EF4-FFF2-40B4-BE49-F238E27FC236}">
                <a16:creationId xmlns:a16="http://schemas.microsoft.com/office/drawing/2014/main" id="{6E9075C2-95A3-46C9-B26B-9ABAFF38B018}"/>
              </a:ext>
            </a:extLst>
          </p:cNvPr>
          <p:cNvSpPr>
            <a:spLocks noChangeArrowheads="1"/>
          </p:cNvSpPr>
          <p:nvPr/>
        </p:nvSpPr>
        <p:spPr bwMode="auto">
          <a:xfrm>
            <a:off x="8964483" y="1632005"/>
            <a:ext cx="1368152" cy="434677"/>
          </a:xfrm>
          <a:prstGeom prst="roundRect">
            <a:avLst>
              <a:gd name="adj" fmla="val 16667"/>
            </a:avLst>
          </a:prstGeom>
          <a:solidFill>
            <a:srgbClr val="00800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b="1" dirty="0">
                <a:solidFill>
                  <a:schemeClr val="bg1"/>
                </a:solidFill>
                <a:latin typeface="微軟正黑體" panose="020B0604030504040204" pitchFamily="34" charset="-120"/>
                <a:ea typeface="微軟正黑體" panose="020B0604030504040204" pitchFamily="34" charset="-120"/>
              </a:rPr>
              <a:t>按此</a:t>
            </a:r>
            <a:r>
              <a:rPr lang="zh-TW" altLang="en-US" sz="2000" dirty="0">
                <a:solidFill>
                  <a:schemeClr val="bg1"/>
                </a:solidFill>
                <a:latin typeface="微軟正黑體" panose="020B0604030504040204" pitchFamily="34" charset="-120"/>
                <a:ea typeface="微軟正黑體" panose="020B0604030504040204" pitchFamily="34" charset="-120"/>
              </a:rPr>
              <a:t>聆聽</a:t>
            </a:r>
            <a:endParaRPr lang="en-US" altLang="en-US" sz="2000" b="1" dirty="0">
              <a:solidFill>
                <a:schemeClr val="bg1"/>
              </a:solidFill>
              <a:latin typeface="微軟正黑體" panose="020B0604030504040204" pitchFamily="34" charset="-120"/>
              <a:ea typeface="微軟正黑體" panose="020B0604030504040204" pitchFamily="34" charset="-120"/>
            </a:endParaRPr>
          </a:p>
        </p:txBody>
      </p:sp>
      <p:grpSp>
        <p:nvGrpSpPr>
          <p:cNvPr id="20" name="Group 19">
            <a:extLst>
              <a:ext uri="{FF2B5EF4-FFF2-40B4-BE49-F238E27FC236}">
                <a16:creationId xmlns:a16="http://schemas.microsoft.com/office/drawing/2014/main" id="{18B9B57B-B404-46CE-B345-FA839DA141E3}"/>
              </a:ext>
            </a:extLst>
          </p:cNvPr>
          <p:cNvGrpSpPr/>
          <p:nvPr/>
        </p:nvGrpSpPr>
        <p:grpSpPr>
          <a:xfrm>
            <a:off x="1564072" y="1107248"/>
            <a:ext cx="7326572" cy="1466409"/>
            <a:chOff x="1564072" y="1107248"/>
            <a:chExt cx="7326572" cy="1466409"/>
          </a:xfrm>
        </p:grpSpPr>
        <p:pic>
          <p:nvPicPr>
            <p:cNvPr id="21" name="Picture 20" descr="A picture containing outdoor, sunset, nature, night sky&#10;&#10;Description automatically generated">
              <a:extLst>
                <a:ext uri="{FF2B5EF4-FFF2-40B4-BE49-F238E27FC236}">
                  <a16:creationId xmlns:a16="http://schemas.microsoft.com/office/drawing/2014/main" id="{50619499-C48F-485F-BC5A-D00F46ECB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4072" y="1107248"/>
              <a:ext cx="7326572" cy="1466409"/>
            </a:xfrm>
            <a:prstGeom prst="ellipse">
              <a:avLst/>
            </a:prstGeom>
            <a:ln>
              <a:noFill/>
            </a:ln>
            <a:effectLst>
              <a:softEdge rad="112500"/>
            </a:effectLst>
          </p:spPr>
        </p:pic>
        <p:sp>
          <p:nvSpPr>
            <p:cNvPr id="22" name="矩形 1">
              <a:extLst>
                <a:ext uri="{FF2B5EF4-FFF2-40B4-BE49-F238E27FC236}">
                  <a16:creationId xmlns:a16="http://schemas.microsoft.com/office/drawing/2014/main" id="{95DA706B-8960-4745-9D77-E4D016158C49}"/>
                </a:ext>
              </a:extLst>
            </p:cNvPr>
            <p:cNvSpPr>
              <a:spLocks noChangeArrowheads="1"/>
            </p:cNvSpPr>
            <p:nvPr/>
          </p:nvSpPr>
          <p:spPr bwMode="auto">
            <a:xfrm>
              <a:off x="2782478" y="1632005"/>
              <a:ext cx="3314875"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US" altLang="zh-TW" sz="2600" b="1" i="0" u="none" strike="noStrike" kern="0" cap="none" spc="0" normalizeH="0" baseline="0" noProof="0" dirty="0" err="1">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Blowin</a:t>
              </a:r>
              <a:r>
                <a:rPr kumimoji="1" lang="en-US" altLang="zh-TW" sz="26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in the Wind</a:t>
              </a:r>
              <a:endParaRPr kumimoji="1" lang="en-US" altLang="zh-TW" sz="2600" b="1"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defTabSz="914400" eaLnBrk="1" fontAlgn="base" latinLnBrk="0" hangingPunct="1">
                <a:lnSpc>
                  <a:spcPct val="100000"/>
                </a:lnSpc>
                <a:spcBef>
                  <a:spcPct val="30000"/>
                </a:spcBef>
                <a:spcAft>
                  <a:spcPct val="0"/>
                </a:spcAft>
                <a:buClrTx/>
                <a:buSzTx/>
                <a:buFontTx/>
                <a:buNone/>
                <a:tabLst/>
                <a:defRPr/>
              </a:pPr>
              <a:endParaRPr kumimoji="1" lang="zh-TW" altLang="en-US" sz="2200" b="1" i="0" u="none" strike="noStrike" kern="0" cap="none" spc="0" normalizeH="0" baseline="0" noProof="0" dirty="0">
                <a:ln>
                  <a:noFill/>
                </a:ln>
                <a:solidFill>
                  <a:srgbClr val="008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矩形 1">
              <a:extLst>
                <a:ext uri="{FF2B5EF4-FFF2-40B4-BE49-F238E27FC236}">
                  <a16:creationId xmlns:a16="http://schemas.microsoft.com/office/drawing/2014/main" id="{CBA61D8C-E765-4FFE-BAB6-6F0BAEDD28EA}"/>
                </a:ext>
              </a:extLst>
            </p:cNvPr>
            <p:cNvSpPr>
              <a:spLocks noChangeArrowheads="1"/>
            </p:cNvSpPr>
            <p:nvPr/>
          </p:nvSpPr>
          <p:spPr bwMode="auto">
            <a:xfrm>
              <a:off x="6275957" y="1645703"/>
              <a:ext cx="17436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b="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b="1" kern="1200">
                  <a:solidFill>
                    <a:schemeClr val="tx1"/>
                  </a:solidFill>
                  <a:latin typeface="Arial" panose="020B0604020202020204" pitchFamily="34" charset="0"/>
                  <a:ea typeface="新細明體" panose="02020500000000000000" pitchFamily="18" charset="-120"/>
                  <a:cs typeface="+mn-cs"/>
                </a:defRPr>
              </a:lvl9pPr>
            </a:lstStyle>
            <a:p>
              <a:pPr marL="0" marR="0" lvl="0" indent="0" defTabSz="914400" eaLnBrk="1" fontAlgn="base" latinLnBrk="0" hangingPunct="1">
                <a:lnSpc>
                  <a:spcPct val="100000"/>
                </a:lnSpc>
                <a:spcBef>
                  <a:spcPct val="30000"/>
                </a:spcBef>
                <a:spcAft>
                  <a:spcPct val="0"/>
                </a:spcAft>
                <a:buClrTx/>
                <a:buSzTx/>
                <a:buFontTx/>
                <a:buNone/>
                <a:tabLst/>
                <a:defRPr/>
              </a:pPr>
              <a:r>
                <a:rPr kumimoji="1" lang="en-GB" altLang="zh-TW"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Bob Dylan</a:t>
              </a:r>
              <a:endParaRPr kumimoji="1" lang="zh-TW" altLang="en-US" sz="2400" b="1" i="0" u="none" strike="noStrike" kern="0" cap="none" spc="0" normalizeH="0" baseline="0" noProof="0" dirty="0">
                <a:ln>
                  <a:noFill/>
                </a:ln>
                <a:solidFill>
                  <a:srgbClr val="FF66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pSp>
      <p:pic>
        <p:nvPicPr>
          <p:cNvPr id="24" name="Picture 23">
            <a:extLst>
              <a:ext uri="{FF2B5EF4-FFF2-40B4-BE49-F238E27FC236}">
                <a16:creationId xmlns:a16="http://schemas.microsoft.com/office/drawing/2014/main" id="{DBC83CD0-A218-4C6E-9A70-1D331E0048E1}"/>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8071342" y="3197645"/>
            <a:ext cx="2841414" cy="3652265"/>
          </a:xfrm>
          <a:prstGeom prst="rect">
            <a:avLst/>
          </a:prstGeom>
        </p:spPr>
      </p:pic>
    </p:spTree>
    <p:extLst>
      <p:ext uri="{BB962C8B-B14F-4D97-AF65-F5344CB8AC3E}">
        <p14:creationId xmlns:p14="http://schemas.microsoft.com/office/powerpoint/2010/main" val="418695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heel(1)">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0" y="-3626"/>
            <a:ext cx="12192000"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1">
            <a:extLst>
              <a:ext uri="{FF2B5EF4-FFF2-40B4-BE49-F238E27FC236}">
                <a16:creationId xmlns:a16="http://schemas.microsoft.com/office/drawing/2014/main" id="{FADA941D-0B0B-4886-AFE9-6057159279DB}"/>
              </a:ext>
            </a:extLst>
          </p:cNvPr>
          <p:cNvSpPr>
            <a:spLocks noChangeArrowheads="1"/>
          </p:cNvSpPr>
          <p:nvPr/>
        </p:nvSpPr>
        <p:spPr bwMode="auto">
          <a:xfrm>
            <a:off x="-22162" y="149681"/>
            <a:ext cx="3309850"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9" name="Text Box 4">
            <a:extLst>
              <a:ext uri="{FF2B5EF4-FFF2-40B4-BE49-F238E27FC236}">
                <a16:creationId xmlns:a16="http://schemas.microsoft.com/office/drawing/2014/main" id="{CC1C9D01-F477-4E05-BB69-F42D8B27A881}"/>
              </a:ext>
            </a:extLst>
          </p:cNvPr>
          <p:cNvSpPr txBox="1">
            <a:spLocks noChangeArrowheads="1"/>
          </p:cNvSpPr>
          <p:nvPr/>
        </p:nvSpPr>
        <p:spPr bwMode="auto">
          <a:xfrm>
            <a:off x="21261" y="198426"/>
            <a:ext cx="3167209"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當代民歌與搖滾樂</a:t>
            </a:r>
            <a:endParaRPr lang="en-US" altLang="zh-TW" sz="2800" i="1" dirty="0">
              <a:solidFill>
                <a:srgbClr val="FF6600"/>
              </a:solidFill>
              <a:latin typeface="+mj-lt"/>
              <a:ea typeface="標楷體" pitchFamily="65" charset="-120"/>
            </a:endParaRPr>
          </a:p>
        </p:txBody>
      </p:sp>
      <p:pic>
        <p:nvPicPr>
          <p:cNvPr id="9" name="圖片 2">
            <a:extLst>
              <a:ext uri="{FF2B5EF4-FFF2-40B4-BE49-F238E27FC236}">
                <a16:creationId xmlns:a16="http://schemas.microsoft.com/office/drawing/2014/main" id="{553E722A-B435-47D0-A445-F1302E1563E0}"/>
              </a:ext>
            </a:extLst>
          </p:cNvPr>
          <p:cNvPicPr>
            <a:picLocks noChangeAspect="1"/>
          </p:cNvPicPr>
          <p:nvPr/>
        </p:nvPicPr>
        <p:blipFill>
          <a:blip r:embed="rId5"/>
          <a:stretch>
            <a:fillRect/>
          </a:stretch>
        </p:blipFill>
        <p:spPr>
          <a:xfrm>
            <a:off x="11220057" y="-48381"/>
            <a:ext cx="994106" cy="6903289"/>
          </a:xfrm>
          <a:prstGeom prst="rect">
            <a:avLst/>
          </a:prstGeom>
        </p:spPr>
      </p:pic>
      <p:pic>
        <p:nvPicPr>
          <p:cNvPr id="10" name="Picture 9">
            <a:extLst>
              <a:ext uri="{FF2B5EF4-FFF2-40B4-BE49-F238E27FC236}">
                <a16:creationId xmlns:a16="http://schemas.microsoft.com/office/drawing/2014/main" id="{2ED6F82E-DC2C-4F82-96A1-E84D486F2A83}"/>
              </a:ext>
            </a:extLst>
          </p:cNvPr>
          <p:cNvPicPr>
            <a:picLocks noChangeAspect="1"/>
          </p:cNvPicPr>
          <p:nvPr/>
        </p:nvPicPr>
        <p:blipFill>
          <a:blip r:embed="rId6">
            <a:clrChange>
              <a:clrFrom>
                <a:srgbClr val="FDFDFD"/>
              </a:clrFrom>
              <a:clrTo>
                <a:srgbClr val="FDFDFD">
                  <a:alpha val="0"/>
                </a:srgbClr>
              </a:clrTo>
            </a:clrChange>
          </a:blip>
          <a:stretch>
            <a:fillRect/>
          </a:stretch>
        </p:blipFill>
        <p:spPr>
          <a:xfrm>
            <a:off x="3049868" y="3282134"/>
            <a:ext cx="2801164" cy="3600529"/>
          </a:xfrm>
          <a:prstGeom prst="rect">
            <a:avLst/>
          </a:prstGeom>
        </p:spPr>
      </p:pic>
      <p:pic>
        <p:nvPicPr>
          <p:cNvPr id="11" name="Picture 10">
            <a:extLst>
              <a:ext uri="{FF2B5EF4-FFF2-40B4-BE49-F238E27FC236}">
                <a16:creationId xmlns:a16="http://schemas.microsoft.com/office/drawing/2014/main" id="{BC2AF7CC-5336-4B32-8071-FF0FF957FEA4}"/>
              </a:ext>
            </a:extLst>
          </p:cNvPr>
          <p:cNvPicPr>
            <a:picLocks noChangeAspect="1"/>
          </p:cNvPicPr>
          <p:nvPr/>
        </p:nvPicPr>
        <p:blipFill>
          <a:blip r:embed="rId7">
            <a:clrChange>
              <a:clrFrom>
                <a:srgbClr val="FDFDFD"/>
              </a:clrFrom>
              <a:clrTo>
                <a:srgbClr val="FDFDFD">
                  <a:alpha val="0"/>
                </a:srgbClr>
              </a:clrTo>
            </a:clrChange>
          </a:blip>
          <a:stretch>
            <a:fillRect/>
          </a:stretch>
        </p:blipFill>
        <p:spPr>
          <a:xfrm>
            <a:off x="5865768" y="3161692"/>
            <a:ext cx="2841414" cy="3652265"/>
          </a:xfrm>
          <a:prstGeom prst="rect">
            <a:avLst/>
          </a:prstGeom>
        </p:spPr>
      </p:pic>
      <p:sp>
        <p:nvSpPr>
          <p:cNvPr id="13" name="Speech Bubble: Rectangle with Corners Rounded 31">
            <a:extLst>
              <a:ext uri="{FF2B5EF4-FFF2-40B4-BE49-F238E27FC236}">
                <a16:creationId xmlns:a16="http://schemas.microsoft.com/office/drawing/2014/main" id="{17EE87D7-6BEC-43E6-ABEF-BA63F2BC359C}"/>
              </a:ext>
            </a:extLst>
          </p:cNvPr>
          <p:cNvSpPr/>
          <p:nvPr/>
        </p:nvSpPr>
        <p:spPr bwMode="auto">
          <a:xfrm>
            <a:off x="737521" y="915988"/>
            <a:ext cx="4297366" cy="2076948"/>
          </a:xfrm>
          <a:prstGeom prst="wedgeRoundRectCallout">
            <a:avLst>
              <a:gd name="adj1" fmla="val -3722"/>
              <a:gd name="adj2" fmla="val 73296"/>
              <a:gd name="adj3" fmla="val 16667"/>
            </a:avLst>
          </a:prstGeom>
          <a:solidFill>
            <a:schemeClr val="bg1"/>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70C0"/>
                </a:solidFill>
                <a:latin typeface="標楷體" panose="03000509000000000000" pitchFamily="65" charset="-120"/>
                <a:ea typeface="標楷體" panose="03000509000000000000" pitchFamily="65" charset="-120"/>
              </a:rPr>
              <a:t>上一課我們認識了搖滾樂的特點。你能説出當代民歌與搖滾樂所使用的伴奏樂器有甚麼不同嗎？</a:t>
            </a:r>
            <a:endParaRPr lang="zh-HK" altLang="en-US" sz="2800" dirty="0">
              <a:solidFill>
                <a:srgbClr val="0070C0"/>
              </a:solidFill>
              <a:latin typeface="標楷體" panose="03000509000000000000" pitchFamily="65" charset="-120"/>
              <a:ea typeface="標楷體" panose="03000509000000000000" pitchFamily="65" charset="-120"/>
            </a:endParaRPr>
          </a:p>
        </p:txBody>
      </p:sp>
      <p:sp>
        <p:nvSpPr>
          <p:cNvPr id="14" name="Speech Bubble: Rectangle with Corners Rounded 31">
            <a:extLst>
              <a:ext uri="{FF2B5EF4-FFF2-40B4-BE49-F238E27FC236}">
                <a16:creationId xmlns:a16="http://schemas.microsoft.com/office/drawing/2014/main" id="{872549EB-2B28-45ED-B3ED-799D2F90EEB4}"/>
              </a:ext>
            </a:extLst>
          </p:cNvPr>
          <p:cNvSpPr/>
          <p:nvPr/>
        </p:nvSpPr>
        <p:spPr bwMode="auto">
          <a:xfrm>
            <a:off x="5663952" y="967742"/>
            <a:ext cx="5415006" cy="2076949"/>
          </a:xfrm>
          <a:prstGeom prst="wedgeRoundRectCallout">
            <a:avLst>
              <a:gd name="adj1" fmla="val 239"/>
              <a:gd name="adj2" fmla="val 88307"/>
              <a:gd name="adj3" fmla="val 16667"/>
            </a:avLst>
          </a:prstGeom>
          <a:solidFill>
            <a:schemeClr val="bg1"/>
          </a:solidFill>
          <a:ln w="2857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800" dirty="0">
                <a:solidFill>
                  <a:srgbClr val="008000"/>
                </a:solidFill>
                <a:latin typeface="標楷體" panose="03000509000000000000" pitchFamily="65" charset="-120"/>
                <a:ea typeface="標楷體" panose="03000509000000000000" pitchFamily="65" charset="-120"/>
              </a:rPr>
              <a:t>搖滾樂多以電結他、低音結他及套鼓等作伴奏，而當代民歌則多用木結他、口琴、搖鼓和沙槌等非電子樂器作簡單的伴奏。</a:t>
            </a:r>
            <a:endParaRPr lang="zh-HK" altLang="en-US" sz="2800" dirty="0">
              <a:solidFill>
                <a:srgbClr val="008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9443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1175" y="-22084"/>
            <a:ext cx="12214163"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11">
            <a:extLst>
              <a:ext uri="{FF2B5EF4-FFF2-40B4-BE49-F238E27FC236}">
                <a16:creationId xmlns:a16="http://schemas.microsoft.com/office/drawing/2014/main" id="{543511E6-5563-4C95-9166-EC4583F01D6B}"/>
              </a:ext>
            </a:extLst>
          </p:cNvPr>
          <p:cNvSpPr>
            <a:spLocks noChangeArrowheads="1"/>
          </p:cNvSpPr>
          <p:nvPr/>
        </p:nvSpPr>
        <p:spPr bwMode="auto">
          <a:xfrm>
            <a:off x="-22163" y="147951"/>
            <a:ext cx="2877803"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24" name="Text Box 4">
            <a:extLst>
              <a:ext uri="{FF2B5EF4-FFF2-40B4-BE49-F238E27FC236}">
                <a16:creationId xmlns:a16="http://schemas.microsoft.com/office/drawing/2014/main" id="{66A073C6-F516-416A-AFAA-896C657AD126}"/>
              </a:ext>
            </a:extLst>
          </p:cNvPr>
          <p:cNvSpPr txBox="1">
            <a:spLocks noChangeArrowheads="1"/>
          </p:cNvSpPr>
          <p:nvPr/>
        </p:nvSpPr>
        <p:spPr bwMode="auto">
          <a:xfrm>
            <a:off x="81384" y="193913"/>
            <a:ext cx="2774256"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認識 </a:t>
            </a:r>
            <a:r>
              <a:rPr lang="en-US" altLang="zh-TW" sz="2800" i="1" dirty="0">
                <a:solidFill>
                  <a:srgbClr val="FF6600"/>
                </a:solidFill>
                <a:latin typeface="+mj-lt"/>
                <a:ea typeface="標楷體" pitchFamily="65" charset="-120"/>
              </a:rPr>
              <a:t>Bob Dylan </a:t>
            </a:r>
          </a:p>
        </p:txBody>
      </p:sp>
      <p:pic>
        <p:nvPicPr>
          <p:cNvPr id="3" name="圖片 2">
            <a:extLst>
              <a:ext uri="{FF2B5EF4-FFF2-40B4-BE49-F238E27FC236}">
                <a16:creationId xmlns:a16="http://schemas.microsoft.com/office/drawing/2014/main" id="{1F85D601-5D46-4624-8EA6-3B48E665155A}"/>
              </a:ext>
            </a:extLst>
          </p:cNvPr>
          <p:cNvPicPr>
            <a:picLocks noChangeAspect="1"/>
          </p:cNvPicPr>
          <p:nvPr/>
        </p:nvPicPr>
        <p:blipFill>
          <a:blip r:embed="rId4"/>
          <a:stretch>
            <a:fillRect/>
          </a:stretch>
        </p:blipFill>
        <p:spPr>
          <a:xfrm>
            <a:off x="11231232" y="-15876"/>
            <a:ext cx="994106" cy="6873875"/>
          </a:xfrm>
          <a:prstGeom prst="rect">
            <a:avLst/>
          </a:prstGeom>
        </p:spPr>
      </p:pic>
      <p:sp>
        <p:nvSpPr>
          <p:cNvPr id="15" name="Rectangle: Rounded Corners 1">
            <a:hlinkClick r:id="rId5" action="ppaction://hlinksldjump"/>
            <a:extLst>
              <a:ext uri="{FF2B5EF4-FFF2-40B4-BE49-F238E27FC236}">
                <a16:creationId xmlns:a16="http://schemas.microsoft.com/office/drawing/2014/main" id="{9B9E6F96-7D27-46BC-B508-8F1B80CB43C9}"/>
              </a:ext>
            </a:extLst>
          </p:cNvPr>
          <p:cNvSpPr>
            <a:spLocks noChangeArrowheads="1"/>
          </p:cNvSpPr>
          <p:nvPr/>
        </p:nvSpPr>
        <p:spPr bwMode="auto">
          <a:xfrm>
            <a:off x="7536160" y="4247705"/>
            <a:ext cx="2988533" cy="434677"/>
          </a:xfrm>
          <a:prstGeom prst="roundRect">
            <a:avLst>
              <a:gd name="adj" fmla="val 16667"/>
            </a:avLst>
          </a:prstGeom>
          <a:solidFill>
            <a:srgbClr val="7030A0"/>
          </a:solidFill>
          <a:ln>
            <a:noFill/>
          </a:ln>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buNone/>
            </a:pPr>
            <a:r>
              <a:rPr lang="zh-TW" altLang="en-US" sz="2000" dirty="0">
                <a:solidFill>
                  <a:schemeClr val="bg1"/>
                </a:solidFill>
                <a:latin typeface="微軟正黑體" panose="020B0604030504040204" pitchFamily="34" charset="-120"/>
                <a:ea typeface="微軟正黑體" panose="020B0604030504040204" pitchFamily="34" charset="-120"/>
              </a:rPr>
              <a:t>更多</a:t>
            </a:r>
            <a:r>
              <a:rPr lang="en-GB" altLang="zh-TW" sz="2000" dirty="0">
                <a:solidFill>
                  <a:schemeClr val="bg1"/>
                </a:solidFill>
                <a:latin typeface="微軟正黑體" panose="020B0604030504040204" pitchFamily="34" charset="-120"/>
                <a:ea typeface="微軟正黑體" panose="020B0604030504040204" pitchFamily="34" charset="-120"/>
              </a:rPr>
              <a:t>Bob Dylan</a:t>
            </a:r>
            <a:r>
              <a:rPr lang="zh-TW" altLang="en-US" sz="2000" dirty="0">
                <a:solidFill>
                  <a:schemeClr val="bg1"/>
                </a:solidFill>
                <a:latin typeface="微軟正黑體" panose="020B0604030504040204" pitchFamily="34" charset="-120"/>
                <a:ea typeface="微軟正黑體" panose="020B0604030504040204" pitchFamily="34" charset="-120"/>
              </a:rPr>
              <a:t>的資料</a:t>
            </a:r>
          </a:p>
        </p:txBody>
      </p:sp>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4">
            <a:extLst>
              <a:ext uri="{FF2B5EF4-FFF2-40B4-BE49-F238E27FC236}">
                <a16:creationId xmlns:a16="http://schemas.microsoft.com/office/drawing/2014/main" id="{3BCA6B8D-B669-46B0-9EF4-6F0569F202BE}"/>
              </a:ext>
            </a:extLst>
          </p:cNvPr>
          <p:cNvGrpSpPr/>
          <p:nvPr/>
        </p:nvGrpSpPr>
        <p:grpSpPr>
          <a:xfrm>
            <a:off x="3170258" y="1047136"/>
            <a:ext cx="7451374" cy="3200569"/>
            <a:chOff x="3170258" y="1047136"/>
            <a:chExt cx="7451374" cy="2949485"/>
          </a:xfrm>
        </p:grpSpPr>
        <p:pic>
          <p:nvPicPr>
            <p:cNvPr id="4" name="圖片 3">
              <a:extLst>
                <a:ext uri="{FF2B5EF4-FFF2-40B4-BE49-F238E27FC236}">
                  <a16:creationId xmlns:a16="http://schemas.microsoft.com/office/drawing/2014/main" id="{D97EECE0-97BE-42E1-AF39-7A0A90B9FE8F}"/>
                </a:ext>
              </a:extLst>
            </p:cNvPr>
            <p:cNvPicPr>
              <a:picLocks noChangeAspect="1"/>
            </p:cNvPicPr>
            <p:nvPr/>
          </p:nvPicPr>
          <p:blipFill rotWithShape="1">
            <a:blip r:embed="rId7">
              <a:extLst>
                <a:ext uri="{28A0092B-C50C-407E-A947-70E740481C1C}">
                  <a14:useLocalDpi xmlns:a14="http://schemas.microsoft.com/office/drawing/2010/main" val="0"/>
                </a:ext>
              </a:extLst>
            </a:blip>
            <a:srcRect l="5100" t="10224" r="6866" b="15135"/>
            <a:stretch/>
          </p:blipFill>
          <p:spPr>
            <a:xfrm>
              <a:off x="3170258" y="1047136"/>
              <a:ext cx="7451374" cy="2949485"/>
            </a:xfrm>
            <a:prstGeom prst="rect">
              <a:avLst/>
            </a:prstGeom>
          </p:spPr>
        </p:pic>
        <p:sp>
          <p:nvSpPr>
            <p:cNvPr id="17" name="矩形 1">
              <a:extLst>
                <a:ext uri="{FF2B5EF4-FFF2-40B4-BE49-F238E27FC236}">
                  <a16:creationId xmlns:a16="http://schemas.microsoft.com/office/drawing/2014/main" id="{C2C94F3B-D9F9-4719-96B3-9137B9992D88}"/>
                </a:ext>
              </a:extLst>
            </p:cNvPr>
            <p:cNvSpPr>
              <a:spLocks noChangeArrowheads="1"/>
            </p:cNvSpPr>
            <p:nvPr/>
          </p:nvSpPr>
          <p:spPr bwMode="auto">
            <a:xfrm>
              <a:off x="3725134" y="1534911"/>
              <a:ext cx="6576481" cy="199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ts val="4100"/>
                </a:lnSpc>
                <a:spcBef>
                  <a:spcPts val="0"/>
                </a:spcBef>
                <a:buNone/>
              </a:pPr>
              <a:r>
                <a:rPr lang="en-GB" altLang="zh-TW" sz="2800" i="1" dirty="0" err="1">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Blowin</a:t>
              </a:r>
              <a:r>
                <a:rPr lang="en-GB" altLang="zh-TW" sz="2800" i="1"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 in the Wind </a:t>
              </a:r>
              <a:r>
                <a:rPr lang="zh-TW" altLang="en-US" sz="2800" dirty="0">
                  <a:solidFill>
                    <a:srgbClr val="663300"/>
                  </a:solidFill>
                  <a:latin typeface="標楷體" panose="03000509000000000000" pitchFamily="65" charset="-120"/>
                  <a:ea typeface="標楷體" panose="03000509000000000000" pitchFamily="65" charset="-120"/>
                </a:rPr>
                <a:t>是 </a:t>
              </a:r>
              <a:r>
                <a:rPr lang="en-US" altLang="zh-TW" sz="3600" dirty="0">
                  <a:solidFill>
                    <a:srgbClr val="0070C0"/>
                  </a:solidFill>
                  <a:latin typeface="Modern Love Grunge" panose="04070805081005020601" pitchFamily="82" charset="0"/>
                  <a:ea typeface="標楷體" panose="03000509000000000000" pitchFamily="65" charset="-120"/>
                </a:rPr>
                <a:t>Bob Dylan </a:t>
              </a:r>
              <a:r>
                <a:rPr lang="zh-TW" altLang="en-US" sz="2800" dirty="0">
                  <a:solidFill>
                    <a:srgbClr val="663300"/>
                  </a:solidFill>
                  <a:latin typeface="標楷體" panose="03000509000000000000" pitchFamily="65" charset="-120"/>
                  <a:ea typeface="標楷體" panose="03000509000000000000" pitchFamily="65" charset="-120"/>
                </a:rPr>
                <a:t>在</a:t>
              </a:r>
              <a:r>
                <a:rPr lang="en-US" altLang="zh-TW" sz="2800" dirty="0">
                  <a:solidFill>
                    <a:srgbClr val="663300"/>
                  </a:solidFill>
                  <a:latin typeface="Times New Roman" panose="02020603050405020304" pitchFamily="18" charset="0"/>
                  <a:ea typeface="標楷體" panose="03000509000000000000" pitchFamily="65" charset="-120"/>
                  <a:cs typeface="Times New Roman" panose="02020603050405020304" pitchFamily="18" charset="0"/>
                </a:rPr>
                <a:t>1962</a:t>
              </a:r>
              <a:r>
                <a:rPr lang="zh-TW" altLang="en-US" sz="2800" dirty="0">
                  <a:solidFill>
                    <a:srgbClr val="663300"/>
                  </a:solidFill>
                  <a:latin typeface="標楷體" panose="03000509000000000000" pitchFamily="65" charset="-120"/>
                  <a:ea typeface="標楷體" panose="03000509000000000000" pitchFamily="65" charset="-120"/>
                </a:rPr>
                <a:t>年創作的反戰歌曲。當時</a:t>
              </a:r>
              <a:r>
                <a:rPr lang="zh-TW" altLang="en-US" sz="2800" u="sng" dirty="0">
                  <a:solidFill>
                    <a:srgbClr val="663300"/>
                  </a:solidFill>
                  <a:latin typeface="標楷體" panose="03000509000000000000" pitchFamily="65" charset="-120"/>
                  <a:ea typeface="標楷體" panose="03000509000000000000" pitchFamily="65" charset="-120"/>
                </a:rPr>
                <a:t>美國</a:t>
              </a:r>
              <a:r>
                <a:rPr lang="zh-TW" altLang="en-US" sz="2800" dirty="0">
                  <a:solidFill>
                    <a:srgbClr val="663300"/>
                  </a:solidFill>
                  <a:latin typeface="標楷體" panose="03000509000000000000" pitchFamily="65" charset="-120"/>
                  <a:ea typeface="標楷體" panose="03000509000000000000" pitchFamily="65" charset="-120"/>
                </a:rPr>
                <a:t>介入</a:t>
              </a:r>
              <a:r>
                <a:rPr lang="zh-TW" altLang="en-US" sz="2800" u="sng" dirty="0">
                  <a:solidFill>
                    <a:srgbClr val="663300"/>
                  </a:solidFill>
                  <a:latin typeface="標楷體" panose="03000509000000000000" pitchFamily="65" charset="-120"/>
                  <a:ea typeface="標楷體" panose="03000509000000000000" pitchFamily="65" charset="-120"/>
                </a:rPr>
                <a:t>越</a:t>
              </a:r>
              <a:r>
                <a:rPr lang="zh-TW" altLang="en-US" sz="2800" dirty="0">
                  <a:solidFill>
                    <a:srgbClr val="663300"/>
                  </a:solidFill>
                  <a:latin typeface="標楷體" panose="03000509000000000000" pitchFamily="65" charset="-120"/>
                  <a:ea typeface="標楷體" panose="03000509000000000000" pitchFamily="65" charset="-120"/>
                </a:rPr>
                <a:t>戰，造成慘重的傷亡，民間掀起了一股</a:t>
              </a:r>
              <a:r>
                <a:rPr lang="zh-TW" altLang="en-US" dirty="0">
                  <a:solidFill>
                    <a:srgbClr val="C00000"/>
                  </a:solidFill>
                  <a:latin typeface="標楷體" panose="03000509000000000000" pitchFamily="65" charset="-120"/>
                  <a:ea typeface="標楷體" panose="03000509000000000000" pitchFamily="65" charset="-120"/>
                </a:rPr>
                <a:t>反戰的熱潮</a:t>
              </a:r>
              <a:r>
                <a:rPr lang="zh-TW" altLang="en-US" sz="2800" dirty="0">
                  <a:solidFill>
                    <a:srgbClr val="663300"/>
                  </a:solidFill>
                  <a:latin typeface="標楷體" panose="03000509000000000000" pitchFamily="65" charset="-120"/>
                  <a:ea typeface="標楷體" panose="03000509000000000000" pitchFamily="65" charset="-120"/>
                </a:rPr>
                <a:t>。</a:t>
              </a:r>
              <a:endParaRPr lang="zh-TW" altLang="en-US" sz="1800" dirty="0">
                <a:solidFill>
                  <a:srgbClr val="663300"/>
                </a:solidFill>
                <a:latin typeface="標楷體" panose="03000509000000000000" pitchFamily="65" charset="-120"/>
                <a:ea typeface="標楷體" panose="03000509000000000000" pitchFamily="65" charset="-120"/>
              </a:endParaRPr>
            </a:p>
          </p:txBody>
        </p:sp>
      </p:grpSp>
      <p:pic>
        <p:nvPicPr>
          <p:cNvPr id="2" name="Picture 1">
            <a:extLst>
              <a:ext uri="{FF2B5EF4-FFF2-40B4-BE49-F238E27FC236}">
                <a16:creationId xmlns:a16="http://schemas.microsoft.com/office/drawing/2014/main" id="{16A2B7DF-580C-4B33-8F90-6EEBAA4B07AB}"/>
              </a:ext>
            </a:extLst>
          </p:cNvPr>
          <p:cNvPicPr>
            <a:picLocks noChangeAspect="1"/>
          </p:cNvPicPr>
          <p:nvPr/>
        </p:nvPicPr>
        <p:blipFill>
          <a:blip r:embed="rId8"/>
          <a:stretch>
            <a:fillRect/>
          </a:stretch>
        </p:blipFill>
        <p:spPr>
          <a:xfrm flipH="1">
            <a:off x="-47625" y="2041448"/>
            <a:ext cx="3090940" cy="4541914"/>
          </a:xfrm>
          <a:prstGeom prst="rect">
            <a:avLst/>
          </a:prstGeom>
        </p:spPr>
      </p:pic>
    </p:spTree>
    <p:extLst>
      <p:ext uri="{BB962C8B-B14F-4D97-AF65-F5344CB8AC3E}">
        <p14:creationId xmlns:p14="http://schemas.microsoft.com/office/powerpoint/2010/main" val="260263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DB171049-674C-440A-9157-EA11C3F09A35}"/>
              </a:ext>
            </a:extLst>
          </p:cNvPr>
          <p:cNvSpPr>
            <a:spLocks noGrp="1" noChangeArrowheads="1"/>
          </p:cNvSpPr>
          <p:nvPr>
            <p:ph type="title"/>
          </p:nvPr>
        </p:nvSpPr>
        <p:spPr/>
        <p:txBody>
          <a:bodyPr/>
          <a:lstStyle/>
          <a:p>
            <a:endParaRPr lang="en-US" altLang="en-US"/>
          </a:p>
        </p:txBody>
      </p:sp>
      <p:pic>
        <p:nvPicPr>
          <p:cNvPr id="6148" name="Picture 2">
            <a:extLst>
              <a:ext uri="{FF2B5EF4-FFF2-40B4-BE49-F238E27FC236}">
                <a16:creationId xmlns:a16="http://schemas.microsoft.com/office/drawing/2014/main" id="{B23991B8-C1C4-463F-97CE-E767D979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525"/>
          <a:stretch>
            <a:fillRect/>
          </a:stretch>
        </p:blipFill>
        <p:spPr bwMode="auto">
          <a:xfrm>
            <a:off x="-11082" y="-53911"/>
            <a:ext cx="12214163" cy="688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descr="C:\Users\uhofk\Desktop\初中普通話\03 新編生活普通話_PPT\PTH 教學簡報\Favicon\PearsonThumbprint_RGB.png">
            <a:extLst>
              <a:ext uri="{FF2B5EF4-FFF2-40B4-BE49-F238E27FC236}">
                <a16:creationId xmlns:a16="http://schemas.microsoft.com/office/drawing/2014/main" id="{BF5FA453-DB5F-4D82-AC70-00FB86698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6031243"/>
            <a:ext cx="887041" cy="92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31">
            <a:extLst>
              <a:ext uri="{FF2B5EF4-FFF2-40B4-BE49-F238E27FC236}">
                <a16:creationId xmlns:a16="http://schemas.microsoft.com/office/drawing/2014/main" id="{B32921A1-B91D-41A3-8C9E-D011C1DE39E6}"/>
              </a:ext>
            </a:extLst>
          </p:cNvPr>
          <p:cNvSpPr/>
          <p:nvPr/>
        </p:nvSpPr>
        <p:spPr bwMode="auto">
          <a:xfrm>
            <a:off x="923831" y="3628149"/>
            <a:ext cx="7200800" cy="1333380"/>
          </a:xfrm>
          <a:prstGeom prst="wedgeRoundRectCallout">
            <a:avLst>
              <a:gd name="adj1" fmla="val 58136"/>
              <a:gd name="adj2" fmla="val -34813"/>
              <a:gd name="adj3" fmla="val 16667"/>
            </a:avLst>
          </a:prstGeom>
          <a:solidFill>
            <a:srgbClr val="D6FDCF"/>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hangingPunct="1"/>
            <a:r>
              <a:rPr lang="zh-TW" altLang="en-US" sz="3200" dirty="0">
                <a:solidFill>
                  <a:srgbClr val="002060"/>
                </a:solidFill>
                <a:latin typeface="標楷體" panose="03000509000000000000" pitchFamily="65" charset="-120"/>
                <a:ea typeface="標楷體" panose="03000509000000000000" pitchFamily="65" charset="-120"/>
              </a:rPr>
              <a:t>聆聽歌曲的純音樂版本，聽聽歌曲哪些部分的旋律是相同或相似的。</a:t>
            </a:r>
            <a:endParaRPr lang="en-US" altLang="zh-TW" sz="3200" dirty="0">
              <a:solidFill>
                <a:srgbClr val="002060"/>
              </a:solidFill>
              <a:latin typeface="標楷體" panose="03000509000000000000" pitchFamily="65" charset="-120"/>
              <a:ea typeface="標楷體" panose="03000509000000000000" pitchFamily="65" charset="-120"/>
            </a:endParaRPr>
          </a:p>
        </p:txBody>
      </p:sp>
      <p:sp>
        <p:nvSpPr>
          <p:cNvPr id="33" name="Speech Bubble: Rectangle with Corners Rounded 31">
            <a:extLst>
              <a:ext uri="{FF2B5EF4-FFF2-40B4-BE49-F238E27FC236}">
                <a16:creationId xmlns:a16="http://schemas.microsoft.com/office/drawing/2014/main" id="{661D365B-BED0-4D6E-B2B1-81C607A2E940}"/>
              </a:ext>
            </a:extLst>
          </p:cNvPr>
          <p:cNvSpPr/>
          <p:nvPr/>
        </p:nvSpPr>
        <p:spPr bwMode="auto">
          <a:xfrm>
            <a:off x="1506145" y="1062283"/>
            <a:ext cx="7006054" cy="582722"/>
          </a:xfrm>
          <a:prstGeom prst="wedgeRoundRectCallout">
            <a:avLst>
              <a:gd name="adj1" fmla="val 57016"/>
              <a:gd name="adj2" fmla="val -41651"/>
              <a:gd name="adj3" fmla="val 16667"/>
            </a:avLst>
          </a:prstGeom>
          <a:solidFill>
            <a:schemeClr val="bg1"/>
          </a:solidFill>
          <a:ln w="28575"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r>
              <a:rPr lang="zh-TW" altLang="en-US" sz="2400" dirty="0">
                <a:solidFill>
                  <a:srgbClr val="0070C0"/>
                </a:solidFill>
                <a:latin typeface="標楷體" panose="03000509000000000000" pitchFamily="65" charset="-120"/>
                <a:ea typeface="標楷體" panose="03000509000000000000" pitchFamily="65" charset="-120"/>
              </a:rPr>
              <a:t>因版權問題，請在電子課本中開啟歌曲純音樂版。</a:t>
            </a:r>
            <a:endParaRPr lang="en-US" altLang="zh-TW" sz="2400" dirty="0">
              <a:solidFill>
                <a:srgbClr val="0070C0"/>
              </a:solidFill>
              <a:latin typeface="標楷體" panose="03000509000000000000" pitchFamily="65" charset="-120"/>
              <a:ea typeface="標楷體" panose="03000509000000000000" pitchFamily="65" charset="-120"/>
            </a:endParaRPr>
          </a:p>
        </p:txBody>
      </p:sp>
      <p:pic>
        <p:nvPicPr>
          <p:cNvPr id="34" name="圖片 33">
            <a:extLst>
              <a:ext uri="{FF2B5EF4-FFF2-40B4-BE49-F238E27FC236}">
                <a16:creationId xmlns:a16="http://schemas.microsoft.com/office/drawing/2014/main" id="{FAB21C43-FAB0-4473-B67F-7DF9449EADA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3726" y1="79899" x2="43726" y2="79899"/>
                        <a14:foregroundMark x1="42586" y1="77889" x2="42586" y2="77889"/>
                        <a14:foregroundMark x1="47529" y1="78392" x2="46768" y2="78392"/>
                      </a14:backgroundRemoval>
                    </a14:imgEffect>
                  </a14:imgLayer>
                </a14:imgProps>
              </a:ext>
              <a:ext uri="{28A0092B-C50C-407E-A947-70E740481C1C}">
                <a14:useLocalDpi xmlns:a14="http://schemas.microsoft.com/office/drawing/2010/main" val="0"/>
              </a:ext>
            </a:extLst>
          </a:blip>
          <a:stretch>
            <a:fillRect/>
          </a:stretch>
        </p:blipFill>
        <p:spPr>
          <a:xfrm flipH="1">
            <a:off x="8613411" y="261503"/>
            <a:ext cx="2116634" cy="1601560"/>
          </a:xfrm>
          <a:prstGeom prst="rect">
            <a:avLst/>
          </a:prstGeom>
          <a:ln>
            <a:noFill/>
          </a:ln>
          <a:effectLst>
            <a:outerShdw blurRad="292100" dist="139700" dir="2700000" algn="tl" rotWithShape="0">
              <a:srgbClr val="333333">
                <a:alpha val="65000"/>
              </a:srgbClr>
            </a:outerShdw>
          </a:effectLst>
        </p:spPr>
      </p:pic>
      <p:sp>
        <p:nvSpPr>
          <p:cNvPr id="37" name="Rectangle 11">
            <a:extLst>
              <a:ext uri="{FF2B5EF4-FFF2-40B4-BE49-F238E27FC236}">
                <a16:creationId xmlns:a16="http://schemas.microsoft.com/office/drawing/2014/main" id="{D3D30096-01CA-41EE-8608-656EBE387A11}"/>
              </a:ext>
            </a:extLst>
          </p:cNvPr>
          <p:cNvSpPr>
            <a:spLocks noChangeArrowheads="1"/>
          </p:cNvSpPr>
          <p:nvPr/>
        </p:nvSpPr>
        <p:spPr bwMode="auto">
          <a:xfrm>
            <a:off x="-22163" y="117197"/>
            <a:ext cx="4461979" cy="641350"/>
          </a:xfrm>
          <a:prstGeom prst="rect">
            <a:avLst/>
          </a:prstGeom>
          <a:solidFill>
            <a:srgbClr val="FF99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HK" altLang="zh-HK" sz="1800" b="0" dirty="0">
              <a:solidFill>
                <a:schemeClr val="bg1"/>
              </a:solidFill>
            </a:endParaRPr>
          </a:p>
        </p:txBody>
      </p:sp>
      <p:sp>
        <p:nvSpPr>
          <p:cNvPr id="38" name="Text Box 4">
            <a:extLst>
              <a:ext uri="{FF2B5EF4-FFF2-40B4-BE49-F238E27FC236}">
                <a16:creationId xmlns:a16="http://schemas.microsoft.com/office/drawing/2014/main" id="{809EDD05-49E3-4880-9C3B-A2D298CE63AC}"/>
              </a:ext>
            </a:extLst>
          </p:cNvPr>
          <p:cNvSpPr txBox="1">
            <a:spLocks noChangeArrowheads="1"/>
          </p:cNvSpPr>
          <p:nvPr/>
        </p:nvSpPr>
        <p:spPr bwMode="auto">
          <a:xfrm>
            <a:off x="21261" y="196696"/>
            <a:ext cx="4346547" cy="523220"/>
          </a:xfrm>
          <a:prstGeom prst="rect">
            <a:avLst/>
          </a:prstGeom>
          <a:noFill/>
          <a:ln>
            <a:noFill/>
          </a:ln>
          <a:effectLst>
            <a:outerShdw dist="35921" dir="2700000" algn="ctr" rotWithShape="0">
              <a:schemeClr val="bg1">
                <a:alpha val="50000"/>
              </a:schemeClr>
            </a:outerShdw>
          </a:effectLst>
        </p:spPr>
        <p:txBody>
          <a:bodyPr wrap="square">
            <a:spAutoFit/>
          </a:bodyPr>
          <a:lstStyle>
            <a:lvl1pPr eaLnBrk="0" hangingPunct="0">
              <a:defRPr kumimoji="1" b="1">
                <a:solidFill>
                  <a:schemeClr val="tx1"/>
                </a:solidFill>
                <a:latin typeface="Arial" charset="0"/>
                <a:ea typeface="新細明體" pitchFamily="18" charset="-120"/>
              </a:defRPr>
            </a:lvl1pPr>
            <a:lvl2pPr marL="742950" indent="-285750" eaLnBrk="0" hangingPunct="0">
              <a:defRPr kumimoji="1" b="1">
                <a:solidFill>
                  <a:schemeClr val="tx1"/>
                </a:solidFill>
                <a:latin typeface="Arial" charset="0"/>
                <a:ea typeface="新細明體" pitchFamily="18" charset="-120"/>
              </a:defRPr>
            </a:lvl2pPr>
            <a:lvl3pPr marL="1143000" indent="-228600" eaLnBrk="0" hangingPunct="0">
              <a:defRPr kumimoji="1" b="1">
                <a:solidFill>
                  <a:schemeClr val="tx1"/>
                </a:solidFill>
                <a:latin typeface="Arial" charset="0"/>
                <a:ea typeface="新細明體" pitchFamily="18" charset="-120"/>
              </a:defRPr>
            </a:lvl3pPr>
            <a:lvl4pPr marL="1600200" indent="-228600" eaLnBrk="0" hangingPunct="0">
              <a:defRPr kumimoji="1" b="1">
                <a:solidFill>
                  <a:schemeClr val="tx1"/>
                </a:solidFill>
                <a:latin typeface="Arial" charset="0"/>
                <a:ea typeface="新細明體" pitchFamily="18" charset="-120"/>
              </a:defRPr>
            </a:lvl4pPr>
            <a:lvl5pPr marL="2057400" indent="-228600" eaLnBrk="0" hangingPunct="0">
              <a:defRPr kumimoji="1" b="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charset="0"/>
                <a:ea typeface="新細明體" pitchFamily="18" charset="-120"/>
              </a:defRPr>
            </a:lvl9pPr>
          </a:lstStyle>
          <a:p>
            <a:pPr algn="ctr" eaLnBrk="1" hangingPunct="1">
              <a:spcBef>
                <a:spcPct val="50000"/>
              </a:spcBef>
              <a:defRPr/>
            </a:pPr>
            <a:r>
              <a:rPr lang="zh-TW" altLang="en-US" sz="2800" dirty="0">
                <a:solidFill>
                  <a:srgbClr val="FF6600"/>
                </a:solidFill>
                <a:latin typeface="+mj-lt"/>
                <a:ea typeface="標楷體" pitchFamily="65" charset="-120"/>
              </a:rPr>
              <a:t>學唱</a:t>
            </a:r>
            <a:r>
              <a:rPr lang="en-US" altLang="zh-TW" sz="2800" i="1" dirty="0" err="1">
                <a:solidFill>
                  <a:srgbClr val="FF6600"/>
                </a:solidFill>
                <a:latin typeface="+mj-lt"/>
                <a:ea typeface="標楷體" pitchFamily="65" charset="-120"/>
              </a:rPr>
              <a:t>Blowin</a:t>
            </a:r>
            <a:r>
              <a:rPr lang="en-US" altLang="zh-TW" sz="2800" i="1" dirty="0">
                <a:solidFill>
                  <a:srgbClr val="FF6600"/>
                </a:solidFill>
                <a:latin typeface="+mj-lt"/>
                <a:ea typeface="標楷體" pitchFamily="65" charset="-120"/>
              </a:rPr>
              <a:t>’ in the Wind</a:t>
            </a:r>
          </a:p>
        </p:txBody>
      </p:sp>
      <p:pic>
        <p:nvPicPr>
          <p:cNvPr id="3" name="圖片 2" descr="一張含有 文字 的圖片&#10;&#10;自動產生的描述">
            <a:extLst>
              <a:ext uri="{FF2B5EF4-FFF2-40B4-BE49-F238E27FC236}">
                <a16:creationId xmlns:a16="http://schemas.microsoft.com/office/drawing/2014/main" id="{169294ED-1139-420F-B627-B4515B6ED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12224" y="3197143"/>
            <a:ext cx="3651098" cy="3495069"/>
          </a:xfrm>
          <a:prstGeom prst="rect">
            <a:avLst/>
          </a:prstGeom>
        </p:spPr>
      </p:pic>
      <p:sp>
        <p:nvSpPr>
          <p:cNvPr id="41" name="矩形 40">
            <a:extLst>
              <a:ext uri="{FF2B5EF4-FFF2-40B4-BE49-F238E27FC236}">
                <a16:creationId xmlns:a16="http://schemas.microsoft.com/office/drawing/2014/main" id="{E96DB958-FEC3-4E86-8CF6-6199B21851B1}"/>
              </a:ext>
            </a:extLst>
          </p:cNvPr>
          <p:cNvSpPr/>
          <p:nvPr/>
        </p:nvSpPr>
        <p:spPr>
          <a:xfrm>
            <a:off x="1006044" y="5254062"/>
            <a:ext cx="7218874" cy="830997"/>
          </a:xfrm>
          <a:prstGeom prst="rect">
            <a:avLst/>
          </a:prstGeom>
        </p:spPr>
        <p:txBody>
          <a:bodyPr wrap="square">
            <a:spAutoFit/>
          </a:bodyPr>
          <a:lstStyle/>
          <a:p>
            <a:pPr marL="452755" indent="-452755">
              <a:spcAft>
                <a:spcPts val="0"/>
              </a:spcAft>
              <a:tabLst>
                <a:tab pos="180340" algn="l"/>
                <a:tab pos="450215" algn="l"/>
              </a:tabLst>
            </a:pPr>
            <a:r>
              <a:rPr lang="zh-TW" altLang="en-US" sz="2400" b="0" kern="100" dirty="0">
                <a:solidFill>
                  <a:srgbClr val="FF0066"/>
                </a:solidFill>
                <a:latin typeface="微軟正黑體" panose="020B0604030504040204" pitchFamily="34" charset="-120"/>
                <a:ea typeface="微軟正黑體" panose="020B0604030504040204" pitchFamily="34" charset="-120"/>
                <a:cs typeface="Times New Roman" panose="02020603050405020304" pitchFamily="18" charset="0"/>
              </a:rPr>
              <a:t>第五、六行跟第一、二行大致相同，第三、四行跟</a:t>
            </a:r>
            <a:endParaRPr lang="en-GB" altLang="zh-TW" sz="2400" b="0" kern="100" dirty="0">
              <a:solidFill>
                <a:srgbClr val="FF0066"/>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2755" indent="-452755">
              <a:spcAft>
                <a:spcPts val="0"/>
              </a:spcAft>
              <a:tabLst>
                <a:tab pos="180340" algn="l"/>
                <a:tab pos="450215" algn="l"/>
              </a:tabLst>
            </a:pPr>
            <a:r>
              <a:rPr lang="zh-TW" altLang="en-US" sz="2400" b="0" kern="100" dirty="0">
                <a:solidFill>
                  <a:srgbClr val="FF0066"/>
                </a:solidFill>
                <a:latin typeface="微軟正黑體" panose="020B0604030504040204" pitchFamily="34" charset="-120"/>
                <a:ea typeface="微軟正黑體" panose="020B0604030504040204" pitchFamily="34" charset="-120"/>
                <a:cs typeface="Times New Roman" panose="02020603050405020304" pitchFamily="18" charset="0"/>
              </a:rPr>
              <a:t>第一、二行相似。</a:t>
            </a:r>
            <a:endParaRPr lang="zh-TW" altLang="zh-HK" sz="2400" b="0" kern="100" dirty="0">
              <a:solidFill>
                <a:srgbClr val="FF0066"/>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3" name="圖片 2">
            <a:extLst>
              <a:ext uri="{FF2B5EF4-FFF2-40B4-BE49-F238E27FC236}">
                <a16:creationId xmlns:a16="http://schemas.microsoft.com/office/drawing/2014/main" id="{AA72F357-CE99-4AFC-82FD-736895700F2F}"/>
              </a:ext>
            </a:extLst>
          </p:cNvPr>
          <p:cNvPicPr>
            <a:picLocks noChangeAspect="1"/>
          </p:cNvPicPr>
          <p:nvPr/>
        </p:nvPicPr>
        <p:blipFill>
          <a:blip r:embed="rId8"/>
          <a:stretch>
            <a:fillRect/>
          </a:stretch>
        </p:blipFill>
        <p:spPr>
          <a:xfrm>
            <a:off x="11195394" y="-47705"/>
            <a:ext cx="994106" cy="6873875"/>
          </a:xfrm>
          <a:prstGeom prst="rect">
            <a:avLst/>
          </a:prstGeom>
        </p:spPr>
      </p:pic>
      <p:grpSp>
        <p:nvGrpSpPr>
          <p:cNvPr id="14" name="群組 3">
            <a:extLst>
              <a:ext uri="{FF2B5EF4-FFF2-40B4-BE49-F238E27FC236}">
                <a16:creationId xmlns:a16="http://schemas.microsoft.com/office/drawing/2014/main" id="{5E60193C-60E2-44B8-9E4B-6F13AFBDBA7E}"/>
              </a:ext>
            </a:extLst>
          </p:cNvPr>
          <p:cNvGrpSpPr/>
          <p:nvPr/>
        </p:nvGrpSpPr>
        <p:grpSpPr>
          <a:xfrm>
            <a:off x="2320139" y="1449316"/>
            <a:ext cx="5904656" cy="2252608"/>
            <a:chOff x="1491432" y="1268760"/>
            <a:chExt cx="8481694" cy="2916352"/>
          </a:xfrm>
        </p:grpSpPr>
        <p:sp>
          <p:nvSpPr>
            <p:cNvPr id="15" name="橢圓 1">
              <a:extLst>
                <a:ext uri="{FF2B5EF4-FFF2-40B4-BE49-F238E27FC236}">
                  <a16:creationId xmlns:a16="http://schemas.microsoft.com/office/drawing/2014/main" id="{19CA9A8F-5D55-4CD4-8268-D3E24A6BD4C3}"/>
                </a:ext>
              </a:extLst>
            </p:cNvPr>
            <p:cNvSpPr/>
            <p:nvPr/>
          </p:nvSpPr>
          <p:spPr bwMode="auto">
            <a:xfrm>
              <a:off x="1491432" y="1268760"/>
              <a:ext cx="8481694" cy="2916352"/>
            </a:xfrm>
            <a:prstGeom prst="ellipse">
              <a:avLst/>
            </a:prstGeom>
            <a:solidFill>
              <a:schemeClr val="bg1"/>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HK" altLang="en-US" sz="1800" b="1" i="0" u="none" strike="noStrike" cap="none" normalizeH="0" baseline="0">
                <a:ln>
                  <a:noFill/>
                </a:ln>
                <a:solidFill>
                  <a:schemeClr val="tx1"/>
                </a:solidFill>
                <a:effectLst/>
                <a:latin typeface="Arial" charset="0"/>
                <a:ea typeface="新細明體" pitchFamily="18" charset="-120"/>
              </a:endParaRPr>
            </a:p>
          </p:txBody>
        </p:sp>
        <p:pic>
          <p:nvPicPr>
            <p:cNvPr id="16" name="圖片 8" descr="一張含有 文字 的圖片&#10;&#10;自動產生的描述">
              <a:extLst>
                <a:ext uri="{FF2B5EF4-FFF2-40B4-BE49-F238E27FC236}">
                  <a16:creationId xmlns:a16="http://schemas.microsoft.com/office/drawing/2014/main" id="{3AC34876-5C49-48FC-ABD5-71DEF8D18A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8874" y="1403085"/>
              <a:ext cx="6851951" cy="2102040"/>
            </a:xfrm>
            <a:prstGeom prst="rect">
              <a:avLst/>
            </a:prstGeom>
          </p:spPr>
        </p:pic>
      </p:grpSp>
    </p:spTree>
    <p:extLst>
      <p:ext uri="{BB962C8B-B14F-4D97-AF65-F5344CB8AC3E}">
        <p14:creationId xmlns:p14="http://schemas.microsoft.com/office/powerpoint/2010/main" val="243126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文件" ma:contentTypeID="0x010100DBB0F672ADDC474BB8B52D7656B537C3" ma:contentTypeVersion="11" ma:contentTypeDescription="建立新的文件。" ma:contentTypeScope="" ma:versionID="f0a89debfbd280e65aaca12f6c266582">
  <xsd:schema xmlns:xsd="http://www.w3.org/2001/XMLSchema" xmlns:xs="http://www.w3.org/2001/XMLSchema" xmlns:p="http://schemas.microsoft.com/office/2006/metadata/properties" xmlns:ns2="f456a434-ca4c-495b-af4b-5cc670c0e5dd" xmlns:ns3="c140335f-f93a-40a8-a8ab-e3e9122daab2" targetNamespace="http://schemas.microsoft.com/office/2006/metadata/properties" ma:root="true" ma:fieldsID="475946fe68e04b2145395af649e53b40" ns2:_="" ns3:_="">
    <xsd:import namespace="f456a434-ca4c-495b-af4b-5cc670c0e5dd"/>
    <xsd:import namespace="c140335f-f93a-40a8-a8ab-e3e9122daa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56a434-ca4c-495b-af4b-5cc670c0e5dd" elementFormDefault="qualified">
    <xsd:import namespace="http://schemas.microsoft.com/office/2006/documentManagement/types"/>
    <xsd:import namespace="http://schemas.microsoft.com/office/infopath/2007/PartnerControls"/>
    <xsd:element name="SharedWithUsers" ma:index="8"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用詳細資料"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40335f-f93a-40a8-a8ab-e3e9122daa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D45BBB-0935-4778-8542-60DCBAB586F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DD4C979-B184-48AB-AFD2-C04ECAB0F1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56a434-ca4c-495b-af4b-5cc670c0e5dd"/>
    <ds:schemaRef ds:uri="c140335f-f93a-40a8-a8ab-e3e9122daa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FB6C88-1A52-4051-B9CD-345FD79735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23701</TotalTime>
  <Words>3528</Words>
  <Application>Microsoft Office PowerPoint</Application>
  <PresentationFormat>Widescreen</PresentationFormat>
  <Paragraphs>221</Paragraphs>
  <Slides>36</Slides>
  <Notes>36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9" baseType="lpstr">
      <vt:lpstr>微軟正黑體</vt:lpstr>
      <vt:lpstr>微軟正黑體 Light</vt:lpstr>
      <vt:lpstr>標楷體</vt:lpstr>
      <vt:lpstr>Arial</vt:lpstr>
      <vt:lpstr>Bradley Hand ITC</vt:lpstr>
      <vt:lpstr>Calibri</vt:lpstr>
      <vt:lpstr>Modern Love Caps</vt:lpstr>
      <vt:lpstr>Modern Love Grunge</vt:lpstr>
      <vt:lpstr>Papyrus</vt:lpstr>
      <vt:lpstr>Times New Roman</vt:lpstr>
      <vt:lpstr>Verdana</vt:lpstr>
      <vt:lpstr>預設簡報設計</vt:lpstr>
      <vt:lpstr>Microsoft Word 97 - 2003 Document</vt:lpstr>
      <vt:lpstr>PowerPoint Presentation</vt:lpstr>
      <vt:lpstr>學習重點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Pearson Asia Edu.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HK1-UWNChow</dc:creator>
  <cp:lastModifiedBy>Matthew Leung</cp:lastModifiedBy>
  <cp:revision>1036</cp:revision>
  <dcterms:created xsi:type="dcterms:W3CDTF">2010-12-02T06:19:15Z</dcterms:created>
  <dcterms:modified xsi:type="dcterms:W3CDTF">2021-04-26T03:59:59Z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0x010100DBB0F672ADDC474BB8B52D7656B537C3</vt:lpwstr>
  </property>
</Properties>
</file>