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84" r:id="rId5"/>
    <p:sldId id="319" r:id="rId6"/>
    <p:sldId id="592" r:id="rId7"/>
    <p:sldId id="632" r:id="rId8"/>
    <p:sldId id="658" r:id="rId9"/>
    <p:sldId id="490" r:id="rId10"/>
    <p:sldId id="629" r:id="rId11"/>
    <p:sldId id="620" r:id="rId12"/>
    <p:sldId id="621" r:id="rId13"/>
    <p:sldId id="630" r:id="rId14"/>
    <p:sldId id="631" r:id="rId15"/>
    <p:sldId id="623" r:id="rId16"/>
    <p:sldId id="656" r:id="rId17"/>
    <p:sldId id="635" r:id="rId18"/>
    <p:sldId id="639" r:id="rId19"/>
    <p:sldId id="633" r:id="rId20"/>
    <p:sldId id="634" r:id="rId21"/>
    <p:sldId id="638" r:id="rId22"/>
    <p:sldId id="637" r:id="rId23"/>
    <p:sldId id="640" r:id="rId24"/>
    <p:sldId id="641" r:id="rId25"/>
    <p:sldId id="643" r:id="rId26"/>
    <p:sldId id="330" r:id="rId27"/>
    <p:sldId id="290" r:id="rId28"/>
    <p:sldId id="647" r:id="rId29"/>
    <p:sldId id="649" r:id="rId30"/>
    <p:sldId id="628" r:id="rId31"/>
    <p:sldId id="651" r:id="rId32"/>
    <p:sldId id="652" r:id="rId33"/>
    <p:sldId id="642" r:id="rId34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663300"/>
    <a:srgbClr val="008000"/>
    <a:srgbClr val="80C535"/>
    <a:srgbClr val="FF6699"/>
    <a:srgbClr val="FF93B7"/>
    <a:srgbClr val="FFDB93"/>
    <a:srgbClr val="89E0FF"/>
    <a:srgbClr val="E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6BEFD-D45F-4777-9B07-AB48CABCF580}" v="1495" dt="2021-04-19T15:05:59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0599" autoAdjust="0"/>
  </p:normalViewPr>
  <p:slideViewPr>
    <p:cSldViewPr>
      <p:cViewPr varScale="1">
        <p:scale>
          <a:sx n="101" d="100"/>
          <a:sy n="101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Candace" userId="bc13349b-03ef-4b71-8ee4-a941a4a67ec9" providerId="ADAL" clId="{3DE6BEFD-D45F-4777-9B07-AB48CABCF580}"/>
    <pc:docChg chg="undo redo custSel modSld sldOrd">
      <pc:chgData name="Chan, Candace" userId="bc13349b-03ef-4b71-8ee4-a941a4a67ec9" providerId="ADAL" clId="{3DE6BEFD-D45F-4777-9B07-AB48CABCF580}" dt="2021-04-19T15:05:43.633" v="1957" actId="13926"/>
      <pc:docMkLst>
        <pc:docMk/>
      </pc:docMkLst>
      <pc:sldChg chg="modNotesTx">
        <pc:chgData name="Chan, Candace" userId="bc13349b-03ef-4b71-8ee4-a941a4a67ec9" providerId="ADAL" clId="{3DE6BEFD-D45F-4777-9B07-AB48CABCF580}" dt="2021-04-19T15:03:03.828" v="1814" actId="20577"/>
        <pc:sldMkLst>
          <pc:docMk/>
          <pc:sldMk cId="0" sldId="284"/>
        </pc:sldMkLst>
      </pc:sldChg>
      <pc:sldChg chg="modSp mod modNotesTx">
        <pc:chgData name="Chan, Candace" userId="bc13349b-03ef-4b71-8ee4-a941a4a67ec9" providerId="ADAL" clId="{3DE6BEFD-D45F-4777-9B07-AB48CABCF580}" dt="2021-04-19T14:48:24.063" v="1319" actId="13926"/>
        <pc:sldMkLst>
          <pc:docMk/>
          <pc:sldMk cId="0" sldId="330"/>
        </pc:sldMkLst>
        <pc:spChg chg="mod">
          <ac:chgData name="Chan, Candace" userId="bc13349b-03ef-4b71-8ee4-a941a4a67ec9" providerId="ADAL" clId="{3DE6BEFD-D45F-4777-9B07-AB48CABCF580}" dt="2021-04-19T14:48:24.063" v="1319" actId="13926"/>
          <ac:spMkLst>
            <pc:docMk/>
            <pc:sldMk cId="0" sldId="330"/>
            <ac:spMk id="13" creationId="{2CDAE38D-1C2A-4CE4-B0AB-72DB69B5B9D4}"/>
          </ac:spMkLst>
        </pc:spChg>
        <pc:graphicFrameChg chg="mod">
          <ac:chgData name="Chan, Candace" userId="bc13349b-03ef-4b71-8ee4-a941a4a67ec9" providerId="ADAL" clId="{3DE6BEFD-D45F-4777-9B07-AB48CABCF580}" dt="2021-04-19T14:47:15.011" v="1311"/>
          <ac:graphicFrameMkLst>
            <pc:docMk/>
            <pc:sldMk cId="0" sldId="330"/>
            <ac:graphicFrameMk id="2" creationId="{EDBCE70A-4BE4-4D9F-8492-B71010B5A988}"/>
          </ac:graphicFrameMkLst>
        </pc:graphicFrameChg>
      </pc:sldChg>
      <pc:sldChg chg="ord modNotesTx">
        <pc:chgData name="Chan, Candace" userId="bc13349b-03ef-4b71-8ee4-a941a4a67ec9" providerId="ADAL" clId="{3DE6BEFD-D45F-4777-9B07-AB48CABCF580}" dt="2021-04-19T14:55:10.325" v="1495"/>
        <pc:sldMkLst>
          <pc:docMk/>
          <pc:sldMk cId="3700130353" sldId="592"/>
        </pc:sldMkLst>
      </pc:sldChg>
      <pc:sldChg chg="modSp mod">
        <pc:chgData name="Chan, Candace" userId="bc13349b-03ef-4b71-8ee4-a941a4a67ec9" providerId="ADAL" clId="{3DE6BEFD-D45F-4777-9B07-AB48CABCF580}" dt="2021-04-19T14:31:14.275" v="594" actId="14100"/>
        <pc:sldMkLst>
          <pc:docMk/>
          <pc:sldMk cId="3838935515" sldId="620"/>
        </pc:sldMkLst>
        <pc:spChg chg="mod">
          <ac:chgData name="Chan, Candace" userId="bc13349b-03ef-4b71-8ee4-a941a4a67ec9" providerId="ADAL" clId="{3DE6BEFD-D45F-4777-9B07-AB48CABCF580}" dt="2021-04-19T14:31:14.275" v="594" actId="14100"/>
          <ac:spMkLst>
            <pc:docMk/>
            <pc:sldMk cId="3838935515" sldId="620"/>
            <ac:spMk id="20" creationId="{B32921A1-B91D-41A3-8C9E-D011C1DE39E6}"/>
          </ac:spMkLst>
        </pc:spChg>
      </pc:sldChg>
      <pc:sldChg chg="modSp mod modNotesTx">
        <pc:chgData name="Chan, Candace" userId="bc13349b-03ef-4b71-8ee4-a941a4a67ec9" providerId="ADAL" clId="{3DE6BEFD-D45F-4777-9B07-AB48CABCF580}" dt="2021-04-19T14:34:48.515" v="738" actId="20577"/>
        <pc:sldMkLst>
          <pc:docMk/>
          <pc:sldMk cId="1194431248" sldId="621"/>
        </pc:sldMkLst>
        <pc:spChg chg="mod">
          <ac:chgData name="Chan, Candace" userId="bc13349b-03ef-4b71-8ee4-a941a4a67ec9" providerId="ADAL" clId="{3DE6BEFD-D45F-4777-9B07-AB48CABCF580}" dt="2021-04-19T14:33:21.193" v="595" actId="13926"/>
          <ac:spMkLst>
            <pc:docMk/>
            <pc:sldMk cId="1194431248" sldId="621"/>
            <ac:spMk id="29" creationId="{CC1C9D01-F477-4E05-BB69-F42D8B27A881}"/>
          </ac:spMkLst>
        </pc:spChg>
      </pc:sldChg>
      <pc:sldChg chg="modSp mod modNotesTx">
        <pc:chgData name="Chan, Candace" userId="bc13349b-03ef-4b71-8ee4-a941a4a67ec9" providerId="ADAL" clId="{3DE6BEFD-D45F-4777-9B07-AB48CABCF580}" dt="2021-04-19T14:37:57.822" v="814" actId="20577"/>
        <pc:sldMkLst>
          <pc:docMk/>
          <pc:sldMk cId="4114634643" sldId="628"/>
        </pc:sldMkLst>
        <pc:spChg chg="mod">
          <ac:chgData name="Chan, Candace" userId="bc13349b-03ef-4b71-8ee4-a941a4a67ec9" providerId="ADAL" clId="{3DE6BEFD-D45F-4777-9B07-AB48CABCF580}" dt="2021-04-19T14:37:34.788" v="743" actId="13926"/>
          <ac:spMkLst>
            <pc:docMk/>
            <pc:sldMk cId="4114634643" sldId="628"/>
            <ac:spMk id="13" creationId="{52C0A93E-88D2-45B4-862D-EC2543CB11CA}"/>
          </ac:spMkLst>
        </pc:spChg>
      </pc:sldChg>
      <pc:sldChg chg="modSp mod">
        <pc:chgData name="Chan, Candace" userId="bc13349b-03ef-4b71-8ee4-a941a4a67ec9" providerId="ADAL" clId="{3DE6BEFD-D45F-4777-9B07-AB48CABCF580}" dt="2021-04-19T14:35:46.946" v="739" actId="13926"/>
        <pc:sldMkLst>
          <pc:docMk/>
          <pc:sldMk cId="3397838151" sldId="630"/>
        </pc:sldMkLst>
        <pc:spChg chg="mod">
          <ac:chgData name="Chan, Candace" userId="bc13349b-03ef-4b71-8ee4-a941a4a67ec9" providerId="ADAL" clId="{3DE6BEFD-D45F-4777-9B07-AB48CABCF580}" dt="2021-04-19T14:35:46.946" v="739" actId="13926"/>
          <ac:spMkLst>
            <pc:docMk/>
            <pc:sldMk cId="3397838151" sldId="630"/>
            <ac:spMk id="35" creationId="{09ED3B91-BBFE-4A50-ADB4-CA3786A4FF3D}"/>
          </ac:spMkLst>
        </pc:spChg>
      </pc:sldChg>
      <pc:sldChg chg="modSp mod">
        <pc:chgData name="Chan, Candace" userId="bc13349b-03ef-4b71-8ee4-a941a4a67ec9" providerId="ADAL" clId="{3DE6BEFD-D45F-4777-9B07-AB48CABCF580}" dt="2021-04-19T14:35:52.667" v="742" actId="13926"/>
        <pc:sldMkLst>
          <pc:docMk/>
          <pc:sldMk cId="1561766071" sldId="631"/>
        </pc:sldMkLst>
        <pc:spChg chg="mod">
          <ac:chgData name="Chan, Candace" userId="bc13349b-03ef-4b71-8ee4-a941a4a67ec9" providerId="ADAL" clId="{3DE6BEFD-D45F-4777-9B07-AB48CABCF580}" dt="2021-04-19T14:35:52.667" v="742" actId="13926"/>
          <ac:spMkLst>
            <pc:docMk/>
            <pc:sldMk cId="1561766071" sldId="631"/>
            <ac:spMk id="21" creationId="{B4BBA2EE-5D35-4D9F-AA0D-8CED396C66D8}"/>
          </ac:spMkLst>
        </pc:spChg>
      </pc:sldChg>
      <pc:sldChg chg="modSp modNotesTx">
        <pc:chgData name="Chan, Candace" userId="bc13349b-03ef-4b71-8ee4-a941a4a67ec9" providerId="ADAL" clId="{3DE6BEFD-D45F-4777-9B07-AB48CABCF580}" dt="2021-04-19T14:51:37.988" v="1493" actId="20577"/>
        <pc:sldMkLst>
          <pc:docMk/>
          <pc:sldMk cId="1537522253" sldId="633"/>
        </pc:sldMkLst>
        <pc:spChg chg="mod">
          <ac:chgData name="Chan, Candace" userId="bc13349b-03ef-4b71-8ee4-a941a4a67ec9" providerId="ADAL" clId="{3DE6BEFD-D45F-4777-9B07-AB48CABCF580}" dt="2021-04-19T14:50:19.415" v="1393" actId="13926"/>
          <ac:spMkLst>
            <pc:docMk/>
            <pc:sldMk cId="1537522253" sldId="633"/>
            <ac:spMk id="17" creationId="{BD31AF12-9030-40C9-A82A-6D23A1D83486}"/>
          </ac:spMkLst>
        </pc:spChg>
        <pc:spChg chg="mod">
          <ac:chgData name="Chan, Candace" userId="bc13349b-03ef-4b71-8ee4-a941a4a67ec9" providerId="ADAL" clId="{3DE6BEFD-D45F-4777-9B07-AB48CABCF580}" dt="2021-04-19T14:50:13.412" v="1392" actId="400"/>
          <ac:spMkLst>
            <pc:docMk/>
            <pc:sldMk cId="1537522253" sldId="633"/>
            <ac:spMk id="27" creationId="{17A3E07B-9E90-4D36-88C4-091376B7D8E7}"/>
          </ac:spMkLst>
        </pc:spChg>
      </pc:sldChg>
      <pc:sldChg chg="modSp mod modNotesTx">
        <pc:chgData name="Chan, Candace" userId="bc13349b-03ef-4b71-8ee4-a941a4a67ec9" providerId="ADAL" clId="{3DE6BEFD-D45F-4777-9B07-AB48CABCF580}" dt="2021-04-19T15:05:17.042" v="1955" actId="114"/>
        <pc:sldMkLst>
          <pc:docMk/>
          <pc:sldMk cId="3381027022" sldId="637"/>
        </pc:sldMkLst>
        <pc:spChg chg="mod">
          <ac:chgData name="Chan, Candace" userId="bc13349b-03ef-4b71-8ee4-a941a4a67ec9" providerId="ADAL" clId="{3DE6BEFD-D45F-4777-9B07-AB48CABCF580}" dt="2021-04-19T15:03:49.809" v="1815" actId="13926"/>
          <ac:spMkLst>
            <pc:docMk/>
            <pc:sldMk cId="3381027022" sldId="637"/>
            <ac:spMk id="7" creationId="{F1066356-4722-40BE-B398-0DCA54EF3C48}"/>
          </ac:spMkLst>
        </pc:spChg>
        <pc:spChg chg="mod">
          <ac:chgData name="Chan, Candace" userId="bc13349b-03ef-4b71-8ee4-a941a4a67ec9" providerId="ADAL" clId="{3DE6BEFD-D45F-4777-9B07-AB48CABCF580}" dt="2021-04-19T14:58:24.790" v="1574" actId="13926"/>
          <ac:spMkLst>
            <pc:docMk/>
            <pc:sldMk cId="3381027022" sldId="637"/>
            <ac:spMk id="24" creationId="{66A073C6-F516-416A-AFAA-896C657AD126}"/>
          </ac:spMkLst>
        </pc:spChg>
      </pc:sldChg>
      <pc:sldChg chg="modSp mod">
        <pc:chgData name="Chan, Candace" userId="bc13349b-03ef-4b71-8ee4-a941a4a67ec9" providerId="ADAL" clId="{3DE6BEFD-D45F-4777-9B07-AB48CABCF580}" dt="2021-04-19T15:05:38.352" v="1956" actId="13926"/>
        <pc:sldMkLst>
          <pc:docMk/>
          <pc:sldMk cId="660907035" sldId="640"/>
        </pc:sldMkLst>
        <pc:spChg chg="mod">
          <ac:chgData name="Chan, Candace" userId="bc13349b-03ef-4b71-8ee4-a941a4a67ec9" providerId="ADAL" clId="{3DE6BEFD-D45F-4777-9B07-AB48CABCF580}" dt="2021-04-19T15:00:24.545" v="1731" actId="13926"/>
          <ac:spMkLst>
            <pc:docMk/>
            <pc:sldMk cId="660907035" sldId="640"/>
            <ac:spMk id="36" creationId="{E4FB839A-DF84-4755-8B36-3C34D352C576}"/>
          </ac:spMkLst>
        </pc:spChg>
        <pc:spChg chg="mod">
          <ac:chgData name="Chan, Candace" userId="bc13349b-03ef-4b71-8ee4-a941a4a67ec9" providerId="ADAL" clId="{3DE6BEFD-D45F-4777-9B07-AB48CABCF580}" dt="2021-04-19T15:05:38.352" v="1956" actId="13926"/>
          <ac:spMkLst>
            <pc:docMk/>
            <pc:sldMk cId="660907035" sldId="640"/>
            <ac:spMk id="37" creationId="{5EC4A96F-2309-468A-86EF-723F34DA32CA}"/>
          </ac:spMkLst>
        </pc:spChg>
      </pc:sldChg>
      <pc:sldChg chg="modSp mod">
        <pc:chgData name="Chan, Candace" userId="bc13349b-03ef-4b71-8ee4-a941a4a67ec9" providerId="ADAL" clId="{3DE6BEFD-D45F-4777-9B07-AB48CABCF580}" dt="2021-04-19T15:05:43.633" v="1957" actId="13926"/>
        <pc:sldMkLst>
          <pc:docMk/>
          <pc:sldMk cId="1049485880" sldId="641"/>
        </pc:sldMkLst>
        <pc:spChg chg="mod">
          <ac:chgData name="Chan, Candace" userId="bc13349b-03ef-4b71-8ee4-a941a4a67ec9" providerId="ADAL" clId="{3DE6BEFD-D45F-4777-9B07-AB48CABCF580}" dt="2021-04-19T15:00:27.340" v="1732" actId="13926"/>
          <ac:spMkLst>
            <pc:docMk/>
            <pc:sldMk cId="1049485880" sldId="641"/>
            <ac:spMk id="19" creationId="{A78A1296-DDC3-4AEE-882F-6FC30A9B7590}"/>
          </ac:spMkLst>
        </pc:spChg>
        <pc:spChg chg="mod">
          <ac:chgData name="Chan, Candace" userId="bc13349b-03ef-4b71-8ee4-a941a4a67ec9" providerId="ADAL" clId="{3DE6BEFD-D45F-4777-9B07-AB48CABCF580}" dt="2021-04-19T15:05:43.633" v="1957" actId="13926"/>
          <ac:spMkLst>
            <pc:docMk/>
            <pc:sldMk cId="1049485880" sldId="641"/>
            <ac:spMk id="20" creationId="{3D28F388-D81D-48BA-9363-0FA053ED6260}"/>
          </ac:spMkLst>
        </pc:spChg>
      </pc:sldChg>
      <pc:sldChg chg="modSp modAnim">
        <pc:chgData name="Chan, Candace" userId="bc13349b-03ef-4b71-8ee4-a941a4a67ec9" providerId="ADAL" clId="{3DE6BEFD-D45F-4777-9B07-AB48CABCF580}" dt="2021-04-19T14:45:49.948" v="1117" actId="20577"/>
        <pc:sldMkLst>
          <pc:docMk/>
          <pc:sldMk cId="382661057" sldId="643"/>
        </pc:sldMkLst>
        <pc:spChg chg="mod">
          <ac:chgData name="Chan, Candace" userId="bc13349b-03ef-4b71-8ee4-a941a4a67ec9" providerId="ADAL" clId="{3DE6BEFD-D45F-4777-9B07-AB48CABCF580}" dt="2021-04-19T14:44:40.569" v="1115" actId="20577"/>
          <ac:spMkLst>
            <pc:docMk/>
            <pc:sldMk cId="382661057" sldId="643"/>
            <ac:spMk id="20" creationId="{F7A8C8FF-D7A0-4502-A8CF-FF7E60AD474C}"/>
          </ac:spMkLst>
        </pc:spChg>
      </pc:sldChg>
      <pc:sldChg chg="modSp modNotesTx">
        <pc:chgData name="Chan, Candace" userId="bc13349b-03ef-4b71-8ee4-a941a4a67ec9" providerId="ADAL" clId="{3DE6BEFD-D45F-4777-9B07-AB48CABCF580}" dt="2021-04-19T14:23:56.103" v="259" actId="20577"/>
        <pc:sldMkLst>
          <pc:docMk/>
          <pc:sldMk cId="1452098129" sldId="647"/>
        </pc:sldMkLst>
        <pc:spChg chg="mod">
          <ac:chgData name="Chan, Candace" userId="bc13349b-03ef-4b71-8ee4-a941a4a67ec9" providerId="ADAL" clId="{3DE6BEFD-D45F-4777-9B07-AB48CABCF580}" dt="2021-04-19T14:23:49.474" v="257" actId="13926"/>
          <ac:spMkLst>
            <pc:docMk/>
            <pc:sldMk cId="1452098129" sldId="647"/>
            <ac:spMk id="20" creationId="{A6FC5F5F-0600-4F0E-9F69-A6CBBC396CB1}"/>
          </ac:spMkLst>
        </pc:spChg>
      </pc:sldChg>
      <pc:sldChg chg="modSp modNotesTx">
        <pc:chgData name="Chan, Candace" userId="bc13349b-03ef-4b71-8ee4-a941a4a67ec9" providerId="ADAL" clId="{3DE6BEFD-D45F-4777-9B07-AB48CABCF580}" dt="2021-04-19T14:27:46.245" v="579" actId="20577"/>
        <pc:sldMkLst>
          <pc:docMk/>
          <pc:sldMk cId="1005381063" sldId="648"/>
        </pc:sldMkLst>
        <pc:spChg chg="mod">
          <ac:chgData name="Chan, Candace" userId="bc13349b-03ef-4b71-8ee4-a941a4a67ec9" providerId="ADAL" clId="{3DE6BEFD-D45F-4777-9B07-AB48CABCF580}" dt="2021-04-19T14:25:29.912" v="422" actId="115"/>
          <ac:spMkLst>
            <pc:docMk/>
            <pc:sldMk cId="1005381063" sldId="648"/>
            <ac:spMk id="26" creationId="{E4BD6F6D-4B50-4F48-8FD9-8221A071C45E}"/>
          </ac:spMkLst>
        </pc:spChg>
        <pc:spChg chg="mod">
          <ac:chgData name="Chan, Candace" userId="bc13349b-03ef-4b71-8ee4-a941a4a67ec9" providerId="ADAL" clId="{3DE6BEFD-D45F-4777-9B07-AB48CABCF580}" dt="2021-04-19T14:24:10.715" v="260" actId="13926"/>
          <ac:spMkLst>
            <pc:docMk/>
            <pc:sldMk cId="1005381063" sldId="648"/>
            <ac:spMk id="27" creationId="{012D3B75-4395-4DF4-8F74-814DB63B23FC}"/>
          </ac:spMkLst>
        </pc:spChg>
      </pc:sldChg>
      <pc:sldChg chg="modSp mod">
        <pc:chgData name="Chan, Candace" userId="bc13349b-03ef-4b71-8ee4-a941a4a67ec9" providerId="ADAL" clId="{3DE6BEFD-D45F-4777-9B07-AB48CABCF580}" dt="2021-04-19T14:55:26.563" v="1504"/>
        <pc:sldMkLst>
          <pc:docMk/>
          <pc:sldMk cId="2223078644" sldId="651"/>
        </pc:sldMkLst>
        <pc:spChg chg="mod">
          <ac:chgData name="Chan, Candace" userId="bc13349b-03ef-4b71-8ee4-a941a4a67ec9" providerId="ADAL" clId="{3DE6BEFD-D45F-4777-9B07-AB48CABCF580}" dt="2021-04-19T14:55:26.563" v="1504"/>
          <ac:spMkLst>
            <pc:docMk/>
            <pc:sldMk cId="2223078644" sldId="651"/>
            <ac:spMk id="18" creationId="{2B742383-41C1-4FD2-BA43-0C7BF85EA575}"/>
          </ac:spMkLst>
        </pc:spChg>
      </pc:sldChg>
      <pc:sldChg chg="modSp modNotesTx">
        <pc:chgData name="Chan, Candace" userId="bc13349b-03ef-4b71-8ee4-a941a4a67ec9" providerId="ADAL" clId="{3DE6BEFD-D45F-4777-9B07-AB48CABCF580}" dt="2021-04-19T14:42:53.241" v="1103" actId="20577"/>
        <pc:sldMkLst>
          <pc:docMk/>
          <pc:sldMk cId="1586610236" sldId="656"/>
        </pc:sldMkLst>
        <pc:spChg chg="mod">
          <ac:chgData name="Chan, Candace" userId="bc13349b-03ef-4b71-8ee4-a941a4a67ec9" providerId="ADAL" clId="{3DE6BEFD-D45F-4777-9B07-AB48CABCF580}" dt="2021-04-19T14:38:40.763" v="815" actId="13926"/>
          <ac:spMkLst>
            <pc:docMk/>
            <pc:sldMk cId="1586610236" sldId="656"/>
            <ac:spMk id="23" creationId="{A6D8C407-0B96-419D-BA82-4ED41D84985D}"/>
          </ac:spMkLst>
        </pc:spChg>
      </pc:sldChg>
      <pc:sldChg chg="modNotesTx">
        <pc:chgData name="Chan, Candace" userId="bc13349b-03ef-4b71-8ee4-a941a4a67ec9" providerId="ADAL" clId="{3DE6BEFD-D45F-4777-9B07-AB48CABCF580}" dt="2021-04-19T14:57:41.884" v="1573" actId="20577"/>
        <pc:sldMkLst>
          <pc:docMk/>
          <pc:sldMk cId="3775793000" sldId="6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E56CB7-454E-4E1F-B87F-C0DC5A8A1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2823E-E00D-4446-8265-EADF1124E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9CD5-00F0-425F-94F0-541EB0862C59}" type="datetimeFigureOut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191D6-148F-48B4-AAD6-6A4F5F4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19DD4B-E7AB-4465-BDF3-28D879FC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C43D-F750-48B8-BA05-D691F3EDA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6BC9-5109-466B-AF59-011A3BE31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6B927-98A4-44A6-98AC-3F3324CE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758790-B082-4F4F-B76E-1517604BC9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2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29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4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7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0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48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5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3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8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5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42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92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5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8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hyperlink" Target="https://ds.pearson.com.hk/qr?source=music&amp;originId=pri_music_ppt_6b9_02" TargetMode="External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https://ds.pearson.com.hk/qr?source=music&amp;originId=pri_music_ppt_6b9_0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.doc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9_03" TargetMode="External"/><Relationship Id="rId5" Type="http://schemas.openxmlformats.org/officeDocument/2006/relationships/hyperlink" Target="../../../Class%20suspension%20support/B%20books/6B%20resources/6B%20M2/Ch4/Audio/&#25429;&#40165;&#32773;&#20043;&#27468;_original.mp3" TargetMode="External"/><Relationship Id="rId4" Type="http://schemas.openxmlformats.org/officeDocument/2006/relationships/hyperlink" Target="../../../Class%20suspension%20support/B%20books/6B%20resources/6B%20M2/Ch4/Audio/&#25429;&#40165;&#32773;&#20043;&#27468;_01.mp3" TargetMode="External"/><Relationship Id="rId9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3.jp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slide" Target="slide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6.jpg"/><Relationship Id="rId4" Type="http://schemas.openxmlformats.org/officeDocument/2006/relationships/hyperlink" Target="https://ds.pearson.com.hk/qr?source=music&amp;originId=pri_music_ppt_6b9_0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27993"/>
            <a:ext cx="12239625" cy="6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2255139" y="2155762"/>
            <a:ext cx="7061899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15" y="275519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</a:t>
            </a:r>
            <a:endParaRPr lang="en-US" altLang="zh-TW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六下第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2D372-634F-4E4D-88FB-AEBEC0153AD9}"/>
              </a:ext>
            </a:extLst>
          </p:cNvPr>
          <p:cNvSpPr/>
          <p:nvPr/>
        </p:nvSpPr>
        <p:spPr bwMode="auto">
          <a:xfrm>
            <a:off x="-47625" y="-71919"/>
            <a:ext cx="12239625" cy="69203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1AB34-F6CD-4C71-AF9E-E3BA5CD29CBB}"/>
              </a:ext>
            </a:extLst>
          </p:cNvPr>
          <p:cNvSpPr/>
          <p:nvPr/>
        </p:nvSpPr>
        <p:spPr bwMode="auto">
          <a:xfrm>
            <a:off x="-1096181" y="5026454"/>
            <a:ext cx="12239625" cy="6864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1DF6BB-7664-42EB-B469-2ABB49137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33" y="105958"/>
            <a:ext cx="1582409" cy="110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3424" y="-3626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5CF818C-D34B-4426-BF7F-E06342B7801E}"/>
              </a:ext>
            </a:extLst>
          </p:cNvPr>
          <p:cNvSpPr/>
          <p:nvPr/>
        </p:nvSpPr>
        <p:spPr>
          <a:xfrm>
            <a:off x="695400" y="2284317"/>
            <a:ext cx="851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88EE"/>
                </a:solidFill>
                <a:latin typeface="+mn-lt"/>
                <a:ea typeface="標楷體" panose="03000509000000000000" pitchFamily="65" charset="-120"/>
              </a:rPr>
              <a:t>3.  </a:t>
            </a:r>
            <a:r>
              <a:rPr lang="zh-HK" altLang="en-US" sz="3200" dirty="0">
                <a:solidFill>
                  <a:srgbClr val="0088EE"/>
                </a:solidFill>
                <a:latin typeface="+mn-lt"/>
                <a:ea typeface="標楷體" panose="03000509000000000000" pitchFamily="65" charset="-120"/>
              </a:rPr>
              <a:t>哪個版本</a:t>
            </a:r>
            <a:r>
              <a:rPr lang="zh-TW" altLang="en-US" sz="3200" dirty="0">
                <a:solidFill>
                  <a:srgbClr val="0088EE"/>
                </a:solidFill>
                <a:latin typeface="+mn-lt"/>
                <a:ea typeface="標楷體" panose="03000509000000000000" pitchFamily="65" charset="-120"/>
              </a:rPr>
              <a:t>的伴奏效果較豐富？</a:t>
            </a:r>
            <a:endParaRPr lang="en-US" altLang="zh-TW" sz="3200" dirty="0">
              <a:solidFill>
                <a:srgbClr val="0088EE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AEDEDDE-866F-4987-AE61-C08FE4E0C44A}"/>
              </a:ext>
            </a:extLst>
          </p:cNvPr>
          <p:cNvSpPr/>
          <p:nvPr/>
        </p:nvSpPr>
        <p:spPr>
          <a:xfrm>
            <a:off x="775600" y="4694653"/>
            <a:ext cx="851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6600"/>
                </a:solidFill>
                <a:latin typeface="+mn-lt"/>
                <a:ea typeface="+mj-ea"/>
              </a:rPr>
              <a:t>4.  </a:t>
            </a:r>
            <a:r>
              <a:rPr lang="zh-TW" altLang="en-US" sz="32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爵士樂版本的旋律跟原曲的一樣嗎？</a:t>
            </a:r>
            <a:endParaRPr lang="zh-HK" altLang="en-US" sz="32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940A97C-428C-47AC-A3AB-C195A5502872}"/>
              </a:ext>
            </a:extLst>
          </p:cNvPr>
          <p:cNvSpPr/>
          <p:nvPr/>
        </p:nvSpPr>
        <p:spPr>
          <a:xfrm>
            <a:off x="1343472" y="536812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前面的樂器演奏部分的旋律跟原曲比較接近，而人聲演唱部分則作出了變化。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3925890-BFB5-49CC-845E-8D25022DB1BE}"/>
              </a:ext>
            </a:extLst>
          </p:cNvPr>
          <p:cNvGrpSpPr/>
          <p:nvPr/>
        </p:nvGrpSpPr>
        <p:grpSpPr>
          <a:xfrm>
            <a:off x="535870" y="1337903"/>
            <a:ext cx="2765709" cy="896003"/>
            <a:chOff x="2955860" y="3452860"/>
            <a:chExt cx="3547236" cy="1069177"/>
          </a:xfrm>
        </p:grpSpPr>
        <p:pic>
          <p:nvPicPr>
            <p:cNvPr id="21" name="圖片 20" descr="一張含有 文字 的圖片&#10;&#10;自動產生的描述">
              <a:extLst>
                <a:ext uri="{FF2B5EF4-FFF2-40B4-BE49-F238E27FC236}">
                  <a16:creationId xmlns:a16="http://schemas.microsoft.com/office/drawing/2014/main" id="{221FE6B1-806E-4D71-B494-71A5DA54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547236" cy="1069177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4A2DE96B-E229-41F2-B714-AD1FDBBFC65A}"/>
                </a:ext>
              </a:extLst>
            </p:cNvPr>
            <p:cNvSpPr txBox="1"/>
            <p:nvPr/>
          </p:nvSpPr>
          <p:spPr>
            <a:xfrm>
              <a:off x="3238530" y="3684125"/>
              <a:ext cx="2987499" cy="624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樂器伴奏效果</a:t>
              </a:r>
              <a:endParaRPr lang="zh-HK" altLang="en-US" sz="2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138732A4-60AF-4536-9A68-4C00D96F981F}"/>
              </a:ext>
            </a:extLst>
          </p:cNvPr>
          <p:cNvGrpSpPr/>
          <p:nvPr/>
        </p:nvGrpSpPr>
        <p:grpSpPr>
          <a:xfrm>
            <a:off x="695400" y="3751648"/>
            <a:ext cx="2448272" cy="934225"/>
            <a:chOff x="2955860" y="3452860"/>
            <a:chExt cx="3053146" cy="1069177"/>
          </a:xfrm>
        </p:grpSpPr>
        <p:pic>
          <p:nvPicPr>
            <p:cNvPr id="24" name="圖片 23" descr="一張含有 文字 的圖片&#10;&#10;自動產生的描述">
              <a:extLst>
                <a:ext uri="{FF2B5EF4-FFF2-40B4-BE49-F238E27FC236}">
                  <a16:creationId xmlns:a16="http://schemas.microsoft.com/office/drawing/2014/main" id="{87192708-C912-41FC-87F2-7B19E9A3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053146" cy="1069177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07DFBB0-C4CF-4101-836C-B3ED6D927A34}"/>
                </a:ext>
              </a:extLst>
            </p:cNvPr>
            <p:cNvSpPr txBox="1"/>
            <p:nvPr/>
          </p:nvSpPr>
          <p:spPr>
            <a:xfrm>
              <a:off x="3225255" y="3690732"/>
              <a:ext cx="25123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歌曲的旋律</a:t>
              </a:r>
              <a:endParaRPr lang="zh-HK" altLang="en-US" sz="28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B4194F6-237D-4B77-97D8-88DB01286984}"/>
              </a:ext>
            </a:extLst>
          </p:cNvPr>
          <p:cNvSpPr/>
          <p:nvPr/>
        </p:nvSpPr>
        <p:spPr>
          <a:xfrm>
            <a:off x="1271464" y="2921716"/>
            <a:ext cx="609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爵士樂版本。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64D144-C10C-4093-976D-4FC58738A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202" y1="24623" x2="72243" y2="2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2985" y="3145780"/>
            <a:ext cx="2389469" cy="180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74F10B87-AE06-42EA-B1A1-651C218469C2}"/>
              </a:ext>
            </a:extLst>
          </p:cNvPr>
          <p:cNvSpPr/>
          <p:nvPr/>
        </p:nvSpPr>
        <p:spPr bwMode="auto">
          <a:xfrm>
            <a:off x="7259274" y="1087286"/>
            <a:ext cx="4176464" cy="1690271"/>
          </a:xfrm>
          <a:custGeom>
            <a:avLst/>
            <a:gdLst>
              <a:gd name="connsiteX0" fmla="*/ 2693652 w 4176464"/>
              <a:gd name="connsiteY0" fmla="*/ 2227135 h 1690271"/>
              <a:gd name="connsiteX1" fmla="*/ 2373700 w 4176464"/>
              <a:gd name="connsiteY1" fmla="*/ 1958646 h 1690271"/>
              <a:gd name="connsiteX2" fmla="*/ 2053747 w 4176464"/>
              <a:gd name="connsiteY2" fmla="*/ 1690156 h 1690271"/>
              <a:gd name="connsiteX3" fmla="*/ 147679 w 4176464"/>
              <a:gd name="connsiteY3" fmla="*/ 1157308 h 1690271"/>
              <a:gd name="connsiteX4" fmla="*/ 1773945 w 4176464"/>
              <a:gd name="connsiteY4" fmla="*/ 9626 h 1690271"/>
              <a:gd name="connsiteX5" fmla="*/ 3220637 w 4176464"/>
              <a:gd name="connsiteY5" fmla="*/ 135054 h 1690271"/>
              <a:gd name="connsiteX6" fmla="*/ 2838418 w 4176464"/>
              <a:gd name="connsiteY6" fmla="*/ 1633854 h 1690271"/>
              <a:gd name="connsiteX7" fmla="*/ 2763140 w 4176464"/>
              <a:gd name="connsiteY7" fmla="*/ 1942360 h 1690271"/>
              <a:gd name="connsiteX8" fmla="*/ 2693652 w 4176464"/>
              <a:gd name="connsiteY8" fmla="*/ 2227135 h 16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6464" h="1690271" fill="none" extrusionOk="0">
                <a:moveTo>
                  <a:pt x="2693652" y="2227135"/>
                </a:moveTo>
                <a:cubicBezTo>
                  <a:pt x="2572104" y="2175283"/>
                  <a:pt x="2470964" y="2014176"/>
                  <a:pt x="2373700" y="1958646"/>
                </a:cubicBezTo>
                <a:cubicBezTo>
                  <a:pt x="2276436" y="1903116"/>
                  <a:pt x="2146286" y="1731100"/>
                  <a:pt x="2053747" y="1690156"/>
                </a:cubicBezTo>
                <a:cubicBezTo>
                  <a:pt x="1222510" y="1682220"/>
                  <a:pt x="473990" y="1474707"/>
                  <a:pt x="147679" y="1157308"/>
                </a:cubicBezTo>
                <a:cubicBezTo>
                  <a:pt x="-316584" y="678546"/>
                  <a:pt x="234535" y="-20711"/>
                  <a:pt x="1773945" y="9626"/>
                </a:cubicBezTo>
                <a:cubicBezTo>
                  <a:pt x="2270942" y="-88123"/>
                  <a:pt x="2805236" y="127272"/>
                  <a:pt x="3220637" y="135054"/>
                </a:cubicBezTo>
                <a:cubicBezTo>
                  <a:pt x="4666546" y="481151"/>
                  <a:pt x="4573711" y="1379657"/>
                  <a:pt x="2838418" y="1633854"/>
                </a:cubicBezTo>
                <a:cubicBezTo>
                  <a:pt x="2837165" y="1701811"/>
                  <a:pt x="2760619" y="1840589"/>
                  <a:pt x="2763140" y="1942360"/>
                </a:cubicBezTo>
                <a:cubicBezTo>
                  <a:pt x="2765661" y="2044131"/>
                  <a:pt x="2700527" y="2168462"/>
                  <a:pt x="2693652" y="2227135"/>
                </a:cubicBezTo>
                <a:close/>
              </a:path>
              <a:path w="4176464" h="1690271" stroke="0" extrusionOk="0">
                <a:moveTo>
                  <a:pt x="2693652" y="2227135"/>
                </a:moveTo>
                <a:cubicBezTo>
                  <a:pt x="2544023" y="2152039"/>
                  <a:pt x="2457213" y="2023375"/>
                  <a:pt x="2392897" y="1974755"/>
                </a:cubicBezTo>
                <a:cubicBezTo>
                  <a:pt x="2328581" y="1926135"/>
                  <a:pt x="2140142" y="1751688"/>
                  <a:pt x="2053747" y="1690156"/>
                </a:cubicBezTo>
                <a:cubicBezTo>
                  <a:pt x="1210744" y="1652048"/>
                  <a:pt x="586218" y="1454171"/>
                  <a:pt x="147679" y="1157308"/>
                </a:cubicBezTo>
                <a:cubicBezTo>
                  <a:pt x="-291318" y="847757"/>
                  <a:pt x="428327" y="190980"/>
                  <a:pt x="1773945" y="9626"/>
                </a:cubicBezTo>
                <a:cubicBezTo>
                  <a:pt x="2277698" y="-54123"/>
                  <a:pt x="2852110" y="-28755"/>
                  <a:pt x="3220637" y="135054"/>
                </a:cubicBezTo>
                <a:cubicBezTo>
                  <a:pt x="4639631" y="587732"/>
                  <a:pt x="4382595" y="1295003"/>
                  <a:pt x="2838418" y="1633854"/>
                </a:cubicBezTo>
                <a:cubicBezTo>
                  <a:pt x="2847548" y="1730740"/>
                  <a:pt x="2765584" y="1786716"/>
                  <a:pt x="2763140" y="1942360"/>
                </a:cubicBezTo>
                <a:cubicBezTo>
                  <a:pt x="2760696" y="2098004"/>
                  <a:pt x="2706262" y="2147296"/>
                  <a:pt x="2693652" y="2227135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3609181">
                  <a:prstGeom prst="wedgeEllipseCallout">
                    <a:avLst>
                      <a:gd name="adj1" fmla="val 14496"/>
                      <a:gd name="adj2" fmla="val 8176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在藍調版本中，樂器只擔任伴奏的角色。</a:t>
            </a:r>
            <a:endParaRPr kumimoji="1" lang="zh-HK" altLang="en-US" sz="2400" b="1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823CF1-3C47-43BE-98A0-E62E48242B1E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31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CA8FFA09-B69E-4FED-A313-1B9F343B1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32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E971C75A-527C-49A3-A992-3D916B3D6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11">
            <a:extLst>
              <a:ext uri="{FF2B5EF4-FFF2-40B4-BE49-F238E27FC236}">
                <a16:creationId xmlns:a16="http://schemas.microsoft.com/office/drawing/2014/main" id="{73099318-5EB8-4D71-BA33-D0205E64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9680"/>
            <a:ext cx="3741899" cy="1070215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4858AFE8-7685-42DA-B091-154A0628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6" y="179028"/>
            <a:ext cx="357489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比較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的不同版本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8" name="矩形 1">
            <a:extLst>
              <a:ext uri="{FF2B5EF4-FFF2-40B4-BE49-F238E27FC236}">
                <a16:creationId xmlns:a16="http://schemas.microsoft.com/office/drawing/2014/main" id="{19854E3E-AC16-4E76-9ABC-3B67662F5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196" y="228360"/>
            <a:ext cx="79103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嘗試説説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爵士樂版本和藍調版本的分別。</a:t>
            </a:r>
          </a:p>
        </p:txBody>
      </p:sp>
    </p:spTree>
    <p:extLst>
      <p:ext uri="{BB962C8B-B14F-4D97-AF65-F5344CB8AC3E}">
        <p14:creationId xmlns:p14="http://schemas.microsoft.com/office/powerpoint/2010/main" val="33978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40" grpId="0"/>
      <p:bldP spid="26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3423" y="-24731"/>
            <a:ext cx="12235423" cy="686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5CF818C-D34B-4426-BF7F-E06342B7801E}"/>
              </a:ext>
            </a:extLst>
          </p:cNvPr>
          <p:cNvSpPr/>
          <p:nvPr/>
        </p:nvSpPr>
        <p:spPr>
          <a:xfrm>
            <a:off x="705959" y="2398888"/>
            <a:ext cx="1073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5.  </a:t>
            </a:r>
            <a:r>
              <a:rPr lang="zh-TW" altLang="en-US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在爵士樂版本的末段，演唱者的演唱方法有甚麼特別？</a:t>
            </a:r>
            <a:endParaRPr lang="en-US" altLang="zh-TW" sz="3200" dirty="0">
              <a:solidFill>
                <a:srgbClr val="7030A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4194F6-237D-4B77-97D8-88DB01286984}"/>
              </a:ext>
            </a:extLst>
          </p:cNvPr>
          <p:cNvSpPr/>
          <p:nvPr/>
        </p:nvSpPr>
        <p:spPr>
          <a:xfrm>
            <a:off x="1343472" y="3094634"/>
            <a:ext cx="609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演唱者以一些沒有意義的音節代替歌詞。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83F132F-AE23-42BE-9C9A-E0DC7CE65534}"/>
              </a:ext>
            </a:extLst>
          </p:cNvPr>
          <p:cNvGrpSpPr/>
          <p:nvPr/>
        </p:nvGrpSpPr>
        <p:grpSpPr>
          <a:xfrm>
            <a:off x="609599" y="1354792"/>
            <a:ext cx="2094533" cy="967813"/>
            <a:chOff x="2955861" y="3452860"/>
            <a:chExt cx="3191014" cy="1069177"/>
          </a:xfrm>
        </p:grpSpPr>
        <p:pic>
          <p:nvPicPr>
            <p:cNvPr id="31" name="圖片 30" descr="一張含有 文字 的圖片&#10;&#10;自動產生的描述">
              <a:extLst>
                <a:ext uri="{FF2B5EF4-FFF2-40B4-BE49-F238E27FC236}">
                  <a16:creationId xmlns:a16="http://schemas.microsoft.com/office/drawing/2014/main" id="{5D095F7D-544C-4703-9138-2A9DD9B4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1" y="3452860"/>
              <a:ext cx="3191014" cy="1069177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34B3BE5-2756-42AE-82BA-6983B54ABC0F}"/>
                </a:ext>
              </a:extLst>
            </p:cNvPr>
            <p:cNvSpPr txBox="1"/>
            <p:nvPr/>
          </p:nvSpPr>
          <p:spPr>
            <a:xfrm>
              <a:off x="3330885" y="3664282"/>
              <a:ext cx="26913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dirty="0">
                  <a:solidFill>
                    <a:srgbClr val="FF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演唱方法</a:t>
              </a:r>
              <a:endParaRPr lang="zh-HK" altLang="en-US" sz="28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 descr="一張含有 美工圖案 的圖片&#10;&#10;自動產生的描述">
            <a:extLst>
              <a:ext uri="{FF2B5EF4-FFF2-40B4-BE49-F238E27FC236}">
                <a16:creationId xmlns:a16="http://schemas.microsoft.com/office/drawing/2014/main" id="{210E9347-B3DB-4ADE-9301-DDDAEEE0E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620631"/>
            <a:ext cx="8471348" cy="1556611"/>
          </a:xfrm>
          <a:prstGeom prst="rect">
            <a:avLst/>
          </a:prstGeom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0BD537D-F010-4157-B733-747128C7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" y="6027782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EEB9345-8620-4A66-8B67-53F4C9A602F1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8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FFA18CF1-6BA8-4ED5-9372-BD73219AD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9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1F4964D7-06BB-4219-BE50-97061474E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11">
            <a:extLst>
              <a:ext uri="{FF2B5EF4-FFF2-40B4-BE49-F238E27FC236}">
                <a16:creationId xmlns:a16="http://schemas.microsoft.com/office/drawing/2014/main" id="{50447615-2C59-4770-A440-A0DBD412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9680"/>
            <a:ext cx="3741899" cy="1070215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BB4176CE-6E3D-4E69-AE4C-4A9BECE2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6" y="179028"/>
            <a:ext cx="357489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比較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的不同版本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9" name="矩形 1">
            <a:extLst>
              <a:ext uri="{FF2B5EF4-FFF2-40B4-BE49-F238E27FC236}">
                <a16:creationId xmlns:a16="http://schemas.microsoft.com/office/drawing/2014/main" id="{ABC8B724-B2C1-41A7-B36C-E3892CCC2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196" y="228360"/>
            <a:ext cx="79103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嘗試説説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爵士樂版本和藍調版本的分別。</a:t>
            </a:r>
          </a:p>
        </p:txBody>
      </p:sp>
    </p:spTree>
    <p:extLst>
      <p:ext uri="{BB962C8B-B14F-4D97-AF65-F5344CB8AC3E}">
        <p14:creationId xmlns:p14="http://schemas.microsoft.com/office/powerpoint/2010/main" val="15617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76192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id="{3F7E2B26-E439-49AC-B53B-B1C36196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4" y="147951"/>
            <a:ext cx="478508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1717A1E1-7A5C-4FA5-8D03-1FEBEF35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462130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 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It Don’t Mean a Thing</a:t>
            </a:r>
          </a:p>
        </p:txBody>
      </p:sp>
      <p:sp>
        <p:nvSpPr>
          <p:cNvPr id="24" name="Rectangle: Rounded Corners 1">
            <a:hlinkClick r:id="rId4"/>
            <a:extLst>
              <a:ext uri="{FF2B5EF4-FFF2-40B4-BE49-F238E27FC236}">
                <a16:creationId xmlns:a16="http://schemas.microsoft.com/office/drawing/2014/main" id="{6F6B5FED-E98D-4CDA-B285-1927F4AD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068" y="2431319"/>
            <a:ext cx="1445798" cy="434677"/>
          </a:xfrm>
          <a:prstGeom prst="roundRect">
            <a:avLst>
              <a:gd name="adj" fmla="val 16667"/>
            </a:avLst>
          </a:prstGeom>
          <a:solidFill>
            <a:srgbClr val="FF97BA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en-US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Speech Bubble: Rectangle with Corners Rounded 31">
            <a:extLst>
              <a:ext uri="{FF2B5EF4-FFF2-40B4-BE49-F238E27FC236}">
                <a16:creationId xmlns:a16="http://schemas.microsoft.com/office/drawing/2014/main" id="{C715EBFB-63A7-40BF-B6ED-2B0C8F12BFE2}"/>
              </a:ext>
            </a:extLst>
          </p:cNvPr>
          <p:cNvSpPr/>
          <p:nvPr/>
        </p:nvSpPr>
        <p:spPr bwMode="auto">
          <a:xfrm>
            <a:off x="2370378" y="4506488"/>
            <a:ext cx="5472607" cy="540482"/>
          </a:xfrm>
          <a:prstGeom prst="wedgeRoundRectCallout">
            <a:avLst>
              <a:gd name="adj1" fmla="val 82021"/>
              <a:gd name="adj2" fmla="val -7639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因版權問題，請在電子課本瀏覽樂譜。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F2D53A69-9C34-4428-951E-7E740873E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726" y1="79899" x2="43726" y2="79899"/>
                        <a14:foregroundMark x1="42586" y1="77889" x2="42586" y2="77889"/>
                        <a14:foregroundMark x1="47529" y1="78392" x2="46768" y2="7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1662" y="3771352"/>
            <a:ext cx="2116634" cy="160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5181C41-A38D-4C76-ABF9-EBB49421E0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/>
          <a:stretch/>
        </p:blipFill>
        <p:spPr>
          <a:xfrm>
            <a:off x="1830097" y="1350450"/>
            <a:ext cx="6261695" cy="2759587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EE1724BC-1806-4C95-B127-A636D4B86219}"/>
              </a:ext>
            </a:extLst>
          </p:cNvPr>
          <p:cNvSpPr/>
          <p:nvPr/>
        </p:nvSpPr>
        <p:spPr>
          <a:xfrm>
            <a:off x="609599" y="905172"/>
            <a:ext cx="1067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</a:rPr>
              <a:t>聆聽歌曲，説説它的歌詞有甚麼特別的地方。</a:t>
            </a:r>
            <a:endParaRPr lang="en-US" altLang="zh-TW" sz="3200" dirty="0">
              <a:solidFill>
                <a:srgbClr val="0070C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0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C5CA2FED-EC50-46E9-9F2B-CB214955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913" y="3152095"/>
            <a:ext cx="1878171" cy="43467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了解歌曲更多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021439-28E5-409C-88D2-65543B079974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8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81BD466B-1321-4F9D-BEC1-2B89A2B44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9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7A518C73-0678-435F-AC1D-AE9FDA617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40E59BDA-3AA3-472A-B90B-FA2B0FE529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72" y="2118406"/>
            <a:ext cx="4738817" cy="12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76192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id="{3F7E2B26-E439-49AC-B53B-B1C36196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4" y="147951"/>
            <a:ext cx="478508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1717A1E1-7A5C-4FA5-8D03-1FEBEF35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462130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 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It Don’t Mean a Thing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E1724BC-1806-4C95-B127-A636D4B86219}"/>
              </a:ext>
            </a:extLst>
          </p:cNvPr>
          <p:cNvSpPr/>
          <p:nvPr/>
        </p:nvSpPr>
        <p:spPr>
          <a:xfrm>
            <a:off x="609599" y="905172"/>
            <a:ext cx="10670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</a:rPr>
              <a:t>聆聽歌曲，説説它的歌詞有甚麼特別的地方。</a:t>
            </a:r>
            <a:endParaRPr lang="en-US" altLang="zh-TW" sz="3200" dirty="0">
              <a:solidFill>
                <a:srgbClr val="0070C0"/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021439-28E5-409C-88D2-65543B079974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8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81BD466B-1321-4F9D-BEC1-2B89A2B44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9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7A518C73-0678-435F-AC1D-AE9FDA617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Speech Bubble: Rectangle with Corners Rounded 31">
            <a:extLst>
              <a:ext uri="{FF2B5EF4-FFF2-40B4-BE49-F238E27FC236}">
                <a16:creationId xmlns:a16="http://schemas.microsoft.com/office/drawing/2014/main" id="{D99EECC5-BEBE-4592-A207-BF72E80607BD}"/>
              </a:ext>
            </a:extLst>
          </p:cNvPr>
          <p:cNvSpPr/>
          <p:nvPr/>
        </p:nvSpPr>
        <p:spPr bwMode="auto">
          <a:xfrm>
            <a:off x="2154494" y="1752777"/>
            <a:ext cx="6749818" cy="1100678"/>
          </a:xfrm>
          <a:prstGeom prst="wedgeRoundRectCallout">
            <a:avLst>
              <a:gd name="adj1" fmla="val -49388"/>
              <a:gd name="adj2" fmla="val 10230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歌曲中部分歌詞用了一些沒有意義的音節</a:t>
            </a:r>
            <a:r>
              <a:rPr lang="en-GB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doo wah, doo wah, doo wah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取代歌詞。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2DC050-ECBD-46D0-BC66-2BD452AE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82" y="3232873"/>
            <a:ext cx="1383912" cy="29324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561C3E-D3C9-4B64-A78C-AFBEA6A23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352" y="2915853"/>
            <a:ext cx="1615580" cy="3249450"/>
          </a:xfrm>
          <a:prstGeom prst="rect">
            <a:avLst/>
          </a:prstGeom>
        </p:spPr>
      </p:pic>
      <p:sp>
        <p:nvSpPr>
          <p:cNvPr id="23" name="Speech Bubble: Rectangle with Corners Rounded 31">
            <a:extLst>
              <a:ext uri="{FF2B5EF4-FFF2-40B4-BE49-F238E27FC236}">
                <a16:creationId xmlns:a16="http://schemas.microsoft.com/office/drawing/2014/main" id="{A6D8C407-0B96-419D-BA82-4ED41D84985D}"/>
              </a:ext>
            </a:extLst>
          </p:cNvPr>
          <p:cNvSpPr/>
          <p:nvPr/>
        </p:nvSpPr>
        <p:spPr bwMode="auto">
          <a:xfrm>
            <a:off x="3616568" y="3701117"/>
            <a:ext cx="4657037" cy="1100678"/>
          </a:xfrm>
          <a:prstGeom prst="wedgeRoundRectCallout">
            <a:avLst>
              <a:gd name="adj1" fmla="val 71696"/>
              <a:gd name="adj2" fmla="val -4335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zh-TW" altLang="en-US" sz="28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沒錯！歌曲部分旋律採用了擬聲法演唱。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6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1587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A2A46AC-2531-40BE-9FAA-143C3D61A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158165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631256C-F74E-4A0B-8AED-785B51E3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146622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擬聲法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CF54A4-55BF-4A3C-A98F-0974B8B36D09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2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E6DB0468-5A89-4271-A320-D898007A4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3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FD5DD63-AC44-419D-8E09-03DE1F201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35DE0A-1275-4AC5-B324-0CE5EE9632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17" y="337701"/>
            <a:ext cx="12337779" cy="489149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671BAB6-7225-4A28-8DCD-C485AE36FBCE}"/>
              </a:ext>
            </a:extLst>
          </p:cNvPr>
          <p:cNvSpPr txBox="1"/>
          <p:nvPr/>
        </p:nvSpPr>
        <p:spPr>
          <a:xfrm>
            <a:off x="1540796" y="1088666"/>
            <a:ext cx="93020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700" i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It Don’t Mean a Thing 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採用了</a:t>
            </a:r>
            <a:r>
              <a:rPr lang="en-US" altLang="zh-TW" sz="2700" dirty="0">
                <a:solidFill>
                  <a:srgbClr val="FF669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Scat </a:t>
            </a:r>
            <a:r>
              <a:rPr lang="zh-TW" altLang="en-US" sz="27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HK" altLang="en-US" sz="27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擬聲法</a:t>
            </a:r>
            <a:r>
              <a:rPr lang="zh-TW" altLang="en-US" sz="27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去演唱</a:t>
            </a:r>
            <a:r>
              <a:rPr lang="en-US" altLang="zh-TW" sz="2700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Response 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的部分，即是用了一些</a:t>
            </a:r>
            <a:r>
              <a:rPr lang="zh-TW" altLang="en-US" sz="27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沒有意義的音節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取代歌詞，以模仿爵士樂樂器的聲音。</a:t>
            </a:r>
            <a:endParaRPr lang="zh-HK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4">
            <a:extLst>
              <a:ext uri="{FF2B5EF4-FFF2-40B4-BE49-F238E27FC236}">
                <a16:creationId xmlns:a16="http://schemas.microsoft.com/office/drawing/2014/main" id="{B9EFEF8D-86EC-4745-A9B7-F70485D84DFA}"/>
              </a:ext>
            </a:extLst>
          </p:cNvPr>
          <p:cNvSpPr txBox="1"/>
          <p:nvPr/>
        </p:nvSpPr>
        <p:spPr>
          <a:xfrm>
            <a:off x="1365782" y="3305752"/>
            <a:ext cx="10309106" cy="1561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/>
            <a:endParaRPr lang="en-US" altLang="zh-HK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/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擬聲法在不同類型的搖滾樂中都有出現，它也影響了後來 </a:t>
            </a:r>
            <a:r>
              <a:rPr lang="en-US" altLang="zh-TW" sz="27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doo-wop </a:t>
            </a:r>
            <a:r>
              <a:rPr lang="zh-TW" altLang="en-US" sz="27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 </a:t>
            </a:r>
            <a:r>
              <a:rPr lang="en-GB" altLang="zh-TW" sz="27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hip hop 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的發展。</a:t>
            </a:r>
            <a:endParaRPr lang="zh-HK" altLang="en-US" sz="27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Speech Bubble: Rectangle with Corners Rounded 31">
            <a:extLst>
              <a:ext uri="{FF2B5EF4-FFF2-40B4-BE49-F238E27FC236}">
                <a16:creationId xmlns:a16="http://schemas.microsoft.com/office/drawing/2014/main" id="{B05BF540-0789-4052-8852-392B57619534}"/>
              </a:ext>
            </a:extLst>
          </p:cNvPr>
          <p:cNvSpPr/>
          <p:nvPr/>
        </p:nvSpPr>
        <p:spPr bwMode="auto">
          <a:xfrm>
            <a:off x="1919536" y="5001521"/>
            <a:ext cx="7429857" cy="960305"/>
          </a:xfrm>
          <a:prstGeom prst="wedgeRoundRectCallout">
            <a:avLst>
              <a:gd name="adj1" fmla="val 56158"/>
              <a:gd name="adj2" fmla="val -5469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HK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Ella Fitzgerald</a:t>
            </a:r>
            <a:r>
              <a:rPr lang="zh-TW" altLang="zh-HK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HK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Louis Armstrong </a:t>
            </a:r>
            <a:r>
              <a:rPr lang="zh-TW" altLang="zh-HK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HK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Sarah Vaughan</a:t>
            </a:r>
            <a:r>
              <a:rPr lang="zh-TW" alt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等著名演唱家於運用擬聲法方面十分了得。</a:t>
            </a:r>
            <a:endParaRPr lang="zh-HK" altLang="en-US" sz="2400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D05AB463-82EE-4867-8896-1C332A20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990" y="226714"/>
            <a:ext cx="8303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甚麼是「擬聲法」？</a:t>
            </a:r>
          </a:p>
        </p:txBody>
      </p:sp>
      <p:sp>
        <p:nvSpPr>
          <p:cNvPr id="24" name="文字方塊 7">
            <a:extLst>
              <a:ext uri="{FF2B5EF4-FFF2-40B4-BE49-F238E27FC236}">
                <a16:creationId xmlns:a16="http://schemas.microsoft.com/office/drawing/2014/main" id="{7E385054-5DBB-4F0D-8E71-52E0FF0E6504}"/>
              </a:ext>
            </a:extLst>
          </p:cNvPr>
          <p:cNvSpPr txBox="1"/>
          <p:nvPr/>
        </p:nvSpPr>
        <p:spPr>
          <a:xfrm>
            <a:off x="1548880" y="2558141"/>
            <a:ext cx="93020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演唱者不會把原本應有的旋律重複，而是</a:t>
            </a:r>
            <a:r>
              <a:rPr lang="zh-TW" altLang="en-US" sz="27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即興</a:t>
            </a:r>
            <a:r>
              <a:rPr lang="zh-TW" altLang="en-US" sz="27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把旋律或節奏略作改變，就像爵士樂的即興演奏一樣。</a:t>
            </a:r>
            <a:endParaRPr lang="en-US" altLang="zh-TW" sz="27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0BF13-54EA-433D-B2CA-5978BE87A9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11" r="70394"/>
          <a:stretch/>
        </p:blipFill>
        <p:spPr>
          <a:xfrm flipH="1">
            <a:off x="9680704" y="4054874"/>
            <a:ext cx="1786662" cy="21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0334"/>
            <a:ext cx="12192001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651" y="259443"/>
            <a:ext cx="3950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" y="192566"/>
            <a:ext cx="224231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51631"/>
            <a:ext cx="19064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9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46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2" y="5911634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7A334-1806-462C-8669-9AEFC058ECF7}"/>
              </a:ext>
            </a:extLst>
          </p:cNvPr>
          <p:cNvGrpSpPr/>
          <p:nvPr/>
        </p:nvGrpSpPr>
        <p:grpSpPr>
          <a:xfrm>
            <a:off x="3787680" y="833916"/>
            <a:ext cx="4616640" cy="5735675"/>
            <a:chOff x="3787680" y="833916"/>
            <a:chExt cx="4616640" cy="5735675"/>
          </a:xfrm>
        </p:grpSpPr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C787E0B6-BBD3-400B-AEEF-2B9C8207B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637" b="6434"/>
            <a:stretch/>
          </p:blipFill>
          <p:spPr>
            <a:xfrm>
              <a:off x="3787680" y="833916"/>
              <a:ext cx="4616640" cy="57356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EC576D-BC18-4705-8A7D-BE4F416B7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8727" y="1226392"/>
              <a:ext cx="2194545" cy="67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46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21262" y="-1414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81390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369847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Call and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Response</a:t>
            </a: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F1369BA2-EE8A-417B-9FC7-DAF0F11AE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-1967" r="11249" b="1967"/>
          <a:stretch/>
        </p:blipFill>
        <p:spPr>
          <a:xfrm flipH="1">
            <a:off x="5560443" y="2956558"/>
            <a:ext cx="2470298" cy="3456647"/>
          </a:xfrm>
          <a:prstGeom prst="rect">
            <a:avLst/>
          </a:prstGeom>
        </p:spPr>
      </p:pic>
      <p:sp>
        <p:nvSpPr>
          <p:cNvPr id="17" name="語音泡泡: 橢圓形 16">
            <a:extLst>
              <a:ext uri="{FF2B5EF4-FFF2-40B4-BE49-F238E27FC236}">
                <a16:creationId xmlns:a16="http://schemas.microsoft.com/office/drawing/2014/main" id="{BD31AF12-9030-40C9-A82A-6D23A1D83486}"/>
              </a:ext>
            </a:extLst>
          </p:cNvPr>
          <p:cNvSpPr/>
          <p:nvPr/>
        </p:nvSpPr>
        <p:spPr bwMode="auto">
          <a:xfrm>
            <a:off x="5938463" y="1053039"/>
            <a:ext cx="6061430" cy="2304256"/>
          </a:xfrm>
          <a:custGeom>
            <a:avLst/>
            <a:gdLst>
              <a:gd name="connsiteX0" fmla="*/ 2278128 w 6061430"/>
              <a:gd name="connsiteY0" fmla="*/ 2769117 h 2304256"/>
              <a:gd name="connsiteX1" fmla="*/ 2110537 w 6061430"/>
              <a:gd name="connsiteY1" fmla="*/ 2498304 h 2304256"/>
              <a:gd name="connsiteX2" fmla="*/ 1942945 w 6061430"/>
              <a:gd name="connsiteY2" fmla="*/ 2227490 h 2304256"/>
              <a:gd name="connsiteX3" fmla="*/ 1515305 w 6061430"/>
              <a:gd name="connsiteY3" fmla="*/ 154367 h 2304256"/>
              <a:gd name="connsiteX4" fmla="*/ 3477164 w 6061430"/>
              <a:gd name="connsiteY4" fmla="*/ 12569 h 2304256"/>
              <a:gd name="connsiteX5" fmla="*/ 5808104 w 6061430"/>
              <a:gd name="connsiteY5" fmla="*/ 1613247 h 2304256"/>
              <a:gd name="connsiteX6" fmla="*/ 3081832 w 6061430"/>
              <a:gd name="connsiteY6" fmla="*/ 2304092 h 2304256"/>
              <a:gd name="connsiteX7" fmla="*/ 2663906 w 6061430"/>
              <a:gd name="connsiteY7" fmla="*/ 2545905 h 2304256"/>
              <a:gd name="connsiteX8" fmla="*/ 2278128 w 6061430"/>
              <a:gd name="connsiteY8" fmla="*/ 2769117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430" h="2304256" fill="none" extrusionOk="0">
                <a:moveTo>
                  <a:pt x="2278128" y="2769117"/>
                </a:moveTo>
                <a:cubicBezTo>
                  <a:pt x="2217258" y="2713630"/>
                  <a:pt x="2151490" y="2556254"/>
                  <a:pt x="2110537" y="2498304"/>
                </a:cubicBezTo>
                <a:cubicBezTo>
                  <a:pt x="2069584" y="2440354"/>
                  <a:pt x="2010974" y="2304303"/>
                  <a:pt x="1942945" y="2227490"/>
                </a:cubicBezTo>
                <a:cubicBezTo>
                  <a:pt x="-389271" y="1870468"/>
                  <a:pt x="-507924" y="643326"/>
                  <a:pt x="1515305" y="154367"/>
                </a:cubicBezTo>
                <a:cubicBezTo>
                  <a:pt x="2166184" y="72125"/>
                  <a:pt x="2647545" y="-106583"/>
                  <a:pt x="3477164" y="12569"/>
                </a:cubicBezTo>
                <a:cubicBezTo>
                  <a:pt x="5431893" y="-58969"/>
                  <a:pt x="6631447" y="1118204"/>
                  <a:pt x="5808104" y="1613247"/>
                </a:cubicBezTo>
                <a:cubicBezTo>
                  <a:pt x="5386418" y="1885557"/>
                  <a:pt x="4533285" y="2285469"/>
                  <a:pt x="3081832" y="2304092"/>
                </a:cubicBezTo>
                <a:cubicBezTo>
                  <a:pt x="2919887" y="2401086"/>
                  <a:pt x="2750408" y="2445754"/>
                  <a:pt x="2663906" y="2545905"/>
                </a:cubicBezTo>
                <a:cubicBezTo>
                  <a:pt x="2577404" y="2646056"/>
                  <a:pt x="2388315" y="2675715"/>
                  <a:pt x="2278128" y="2769117"/>
                </a:cubicBezTo>
                <a:close/>
              </a:path>
              <a:path w="6061430" h="2304256" stroke="0" extrusionOk="0">
                <a:moveTo>
                  <a:pt x="2278128" y="2769117"/>
                </a:moveTo>
                <a:cubicBezTo>
                  <a:pt x="2183825" y="2657523"/>
                  <a:pt x="2214318" y="2609685"/>
                  <a:pt x="2120592" y="2514552"/>
                </a:cubicBezTo>
                <a:cubicBezTo>
                  <a:pt x="2026866" y="2419419"/>
                  <a:pt x="2038583" y="2307970"/>
                  <a:pt x="1942945" y="2227490"/>
                </a:cubicBezTo>
                <a:cubicBezTo>
                  <a:pt x="-437498" y="1544122"/>
                  <a:pt x="-468463" y="603388"/>
                  <a:pt x="1515305" y="154367"/>
                </a:cubicBezTo>
                <a:cubicBezTo>
                  <a:pt x="2114559" y="45484"/>
                  <a:pt x="2772973" y="126115"/>
                  <a:pt x="3477164" y="12569"/>
                </a:cubicBezTo>
                <a:cubicBezTo>
                  <a:pt x="5450280" y="-6680"/>
                  <a:pt x="6675568" y="858221"/>
                  <a:pt x="5808104" y="1613247"/>
                </a:cubicBezTo>
                <a:cubicBezTo>
                  <a:pt x="5326973" y="2057231"/>
                  <a:pt x="4164798" y="2109100"/>
                  <a:pt x="3081832" y="2304092"/>
                </a:cubicBezTo>
                <a:cubicBezTo>
                  <a:pt x="2964253" y="2424957"/>
                  <a:pt x="2750065" y="2431315"/>
                  <a:pt x="2663906" y="2545905"/>
                </a:cubicBezTo>
                <a:cubicBezTo>
                  <a:pt x="2577747" y="2660495"/>
                  <a:pt x="2459005" y="2652490"/>
                  <a:pt x="2278128" y="2769117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3609181">
                  <a:prstGeom prst="wedgeEllipseCallout">
                    <a:avLst>
                      <a:gd name="adj1" fmla="val -12416"/>
                      <a:gd name="adj2" fmla="val 701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TW" sz="2800" dirty="0">
                <a:solidFill>
                  <a:srgbClr val="FF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Call and Response </a:t>
            </a:r>
            <a:r>
              <a:rPr lang="zh-TW" altLang="en-US" sz="28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是「呼應」的表演形式，即一個「領袖」唱或奏出問句，其他人作出回應。</a:t>
            </a:r>
            <a:endParaRPr kumimoji="1" lang="zh-HK" altLang="en-US" sz="28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BDE76-7A65-4CDD-BBE3-A9CB726CD2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32" y="2762264"/>
            <a:ext cx="2018833" cy="39250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964A9-941E-4EE1-B967-43B37C67FAFE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BDF32AF7-61C9-4FD8-8370-4CC1E22E7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A684776C-B74E-4D2C-9612-124D4E799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語音泡泡: 橢圓形 16">
            <a:extLst>
              <a:ext uri="{FF2B5EF4-FFF2-40B4-BE49-F238E27FC236}">
                <a16:creationId xmlns:a16="http://schemas.microsoft.com/office/drawing/2014/main" id="{17A3E07B-9E90-4D36-88C4-091376B7D8E7}"/>
              </a:ext>
            </a:extLst>
          </p:cNvPr>
          <p:cNvSpPr/>
          <p:nvPr/>
        </p:nvSpPr>
        <p:spPr bwMode="auto">
          <a:xfrm>
            <a:off x="346319" y="1048067"/>
            <a:ext cx="4838328" cy="1690271"/>
          </a:xfrm>
          <a:custGeom>
            <a:avLst/>
            <a:gdLst>
              <a:gd name="connsiteX0" fmla="*/ 3414602 w 4838328"/>
              <a:gd name="connsiteY0" fmla="*/ 2261515 h 1690271"/>
              <a:gd name="connsiteX1" fmla="*/ 2975859 w 4838328"/>
              <a:gd name="connsiteY1" fmla="*/ 1975391 h 1690271"/>
              <a:gd name="connsiteX2" fmla="*/ 2537115 w 4838328"/>
              <a:gd name="connsiteY2" fmla="*/ 1689266 h 1690271"/>
              <a:gd name="connsiteX3" fmla="*/ 705409 w 4838328"/>
              <a:gd name="connsiteY3" fmla="*/ 1441635 h 1690271"/>
              <a:gd name="connsiteX4" fmla="*/ 1932900 w 4838328"/>
              <a:gd name="connsiteY4" fmla="*/ 17248 h 1690271"/>
              <a:gd name="connsiteX5" fmla="*/ 3303209 w 4838328"/>
              <a:gd name="connsiteY5" fmla="*/ 58451 h 1690271"/>
              <a:gd name="connsiteX6" fmla="*/ 3433684 w 4838328"/>
              <a:gd name="connsiteY6" fmla="*/ 1612363 h 1690271"/>
              <a:gd name="connsiteX7" fmla="*/ 3423761 w 4838328"/>
              <a:gd name="connsiteY7" fmla="*/ 1949922 h 1690271"/>
              <a:gd name="connsiteX8" fmla="*/ 3414602 w 4838328"/>
              <a:gd name="connsiteY8" fmla="*/ 2261515 h 16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328" h="1690271" fill="none" extrusionOk="0">
                <a:moveTo>
                  <a:pt x="3414602" y="2261515"/>
                </a:moveTo>
                <a:cubicBezTo>
                  <a:pt x="3230869" y="2148101"/>
                  <a:pt x="3133232" y="2044082"/>
                  <a:pt x="2975859" y="1975391"/>
                </a:cubicBezTo>
                <a:cubicBezTo>
                  <a:pt x="2818487" y="1906700"/>
                  <a:pt x="2662929" y="1702937"/>
                  <a:pt x="2537115" y="1689266"/>
                </a:cubicBezTo>
                <a:cubicBezTo>
                  <a:pt x="1978791" y="1676160"/>
                  <a:pt x="1224557" y="1611832"/>
                  <a:pt x="705409" y="1441635"/>
                </a:cubicBezTo>
                <a:cubicBezTo>
                  <a:pt x="-436617" y="1144611"/>
                  <a:pt x="-1343" y="126498"/>
                  <a:pt x="1932900" y="17248"/>
                </a:cubicBezTo>
                <a:cubicBezTo>
                  <a:pt x="2387003" y="-58741"/>
                  <a:pt x="2880807" y="106733"/>
                  <a:pt x="3303209" y="58451"/>
                </a:cubicBezTo>
                <a:cubicBezTo>
                  <a:pt x="5303990" y="283151"/>
                  <a:pt x="5598446" y="1290676"/>
                  <a:pt x="3433684" y="1612363"/>
                </a:cubicBezTo>
                <a:cubicBezTo>
                  <a:pt x="3455313" y="1692875"/>
                  <a:pt x="3419353" y="1833771"/>
                  <a:pt x="3423761" y="1949922"/>
                </a:cubicBezTo>
                <a:cubicBezTo>
                  <a:pt x="3428170" y="2066073"/>
                  <a:pt x="3408432" y="2164883"/>
                  <a:pt x="3414602" y="2261515"/>
                </a:cubicBezTo>
                <a:close/>
              </a:path>
              <a:path w="4838328" h="1690271" stroke="0" extrusionOk="0">
                <a:moveTo>
                  <a:pt x="3414602" y="2261515"/>
                </a:moveTo>
                <a:cubicBezTo>
                  <a:pt x="3234304" y="2167641"/>
                  <a:pt x="3165203" y="2077353"/>
                  <a:pt x="3002183" y="1992558"/>
                </a:cubicBezTo>
                <a:cubicBezTo>
                  <a:pt x="2839163" y="1907763"/>
                  <a:pt x="2717206" y="1773236"/>
                  <a:pt x="2537115" y="1689266"/>
                </a:cubicBezTo>
                <a:cubicBezTo>
                  <a:pt x="1853152" y="1556791"/>
                  <a:pt x="1227602" y="1604711"/>
                  <a:pt x="705409" y="1441635"/>
                </a:cubicBezTo>
                <a:cubicBezTo>
                  <a:pt x="-582764" y="1205776"/>
                  <a:pt x="16983" y="324773"/>
                  <a:pt x="1932900" y="17248"/>
                </a:cubicBezTo>
                <a:cubicBezTo>
                  <a:pt x="2391152" y="-87544"/>
                  <a:pt x="2939820" y="-64240"/>
                  <a:pt x="3303209" y="58451"/>
                </a:cubicBezTo>
                <a:cubicBezTo>
                  <a:pt x="5280683" y="357042"/>
                  <a:pt x="5236773" y="1062528"/>
                  <a:pt x="3433684" y="1612363"/>
                </a:cubicBezTo>
                <a:cubicBezTo>
                  <a:pt x="3456984" y="1732382"/>
                  <a:pt x="3395841" y="1832333"/>
                  <a:pt x="3423761" y="1949922"/>
                </a:cubicBezTo>
                <a:cubicBezTo>
                  <a:pt x="3451681" y="2067511"/>
                  <a:pt x="3412757" y="2105762"/>
                  <a:pt x="3414602" y="2261515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3609181">
                  <a:prstGeom prst="wedgeEllipseCallout">
                    <a:avLst>
                      <a:gd name="adj1" fmla="val 20574"/>
                      <a:gd name="adj2" fmla="val 837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你還記得甚麼是 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Call and Response 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嗎？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20894" y="0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peech Bubble: Rectangle with Corners Rounded 31">
            <a:extLst>
              <a:ext uri="{FF2B5EF4-FFF2-40B4-BE49-F238E27FC236}">
                <a16:creationId xmlns:a16="http://schemas.microsoft.com/office/drawing/2014/main" id="{C715EBFB-63A7-40BF-B6ED-2B0C8F12BFE2}"/>
              </a:ext>
            </a:extLst>
          </p:cNvPr>
          <p:cNvSpPr/>
          <p:nvPr/>
        </p:nvSpPr>
        <p:spPr bwMode="auto">
          <a:xfrm>
            <a:off x="3259254" y="952899"/>
            <a:ext cx="5768797" cy="582722"/>
          </a:xfrm>
          <a:prstGeom prst="wedgeRoundRectCallout">
            <a:avLst>
              <a:gd name="adj1" fmla="val 57016"/>
              <a:gd name="adj2" fmla="val -4165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因版權問題，請在電子課本中瀏覽樂譜。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F2D53A69-9C34-4428-951E-7E740873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726" y1="79899" x2="43726" y2="79899"/>
                        <a14:foregroundMark x1="42586" y1="77889" x2="42586" y2="77889"/>
                        <a14:foregroundMark x1="47529" y1="78392" x2="46768" y2="7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6264" y="398109"/>
            <a:ext cx="2116634" cy="160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A2A46AC-2531-40BE-9FAA-143C3D61A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81390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631256C-F74E-4A0B-8AED-785B51E3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369847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Call and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Response</a:t>
            </a:r>
          </a:p>
        </p:txBody>
      </p:sp>
      <p:pic>
        <p:nvPicPr>
          <p:cNvPr id="6" name="圖片 5" descr="一張含有 布偶, 玩具 的圖片&#10;&#10;自動產生的描述">
            <a:extLst>
              <a:ext uri="{FF2B5EF4-FFF2-40B4-BE49-F238E27FC236}">
                <a16:creationId xmlns:a16="http://schemas.microsoft.com/office/drawing/2014/main" id="{E4F1CD1A-72FD-4E0A-A2D0-171E4C3726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1" r="31315"/>
          <a:stretch/>
        </p:blipFill>
        <p:spPr>
          <a:xfrm>
            <a:off x="582912" y="2697781"/>
            <a:ext cx="2376264" cy="3790288"/>
          </a:xfrm>
          <a:prstGeom prst="rect">
            <a:avLst/>
          </a:prstGeom>
        </p:spPr>
      </p:pic>
      <p:sp>
        <p:nvSpPr>
          <p:cNvPr id="23" name="Speech Bubble: Rectangle with Corners Rounded 31">
            <a:extLst>
              <a:ext uri="{FF2B5EF4-FFF2-40B4-BE49-F238E27FC236}">
                <a16:creationId xmlns:a16="http://schemas.microsoft.com/office/drawing/2014/main" id="{80802A24-EA82-4FC1-A0D1-24211B644A91}"/>
              </a:ext>
            </a:extLst>
          </p:cNvPr>
          <p:cNvSpPr/>
          <p:nvPr/>
        </p:nvSpPr>
        <p:spPr bwMode="auto">
          <a:xfrm>
            <a:off x="3831453" y="4300966"/>
            <a:ext cx="6192688" cy="1394703"/>
          </a:xfrm>
          <a:prstGeom prst="wedgeRoundRectCallout">
            <a:avLst>
              <a:gd name="adj1" fmla="val -66911"/>
              <a:gd name="adj2" fmla="val -43738"/>
              <a:gd name="adj3" fmla="val 16667"/>
            </a:avLst>
          </a:prstGeom>
          <a:solidFill>
            <a:srgbClr val="E5F2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一邊聆聽，一邊按樂譜上的歌詞唱出</a:t>
            </a:r>
            <a:r>
              <a:rPr lang="zh-TW" altLang="en-US" sz="3200" dirty="0">
                <a:solidFill>
                  <a:srgbClr val="0070C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Response</a:t>
            </a:r>
            <a:r>
              <a:rPr lang="en-US" altLang="zh-TW" sz="3200" dirty="0">
                <a:solidFill>
                  <a:srgbClr val="0070C0"/>
                </a:solidFill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的部分吧！</a:t>
            </a: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4ED10D92-A389-4243-8D10-D9B1870A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206" y="222054"/>
            <a:ext cx="743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 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r>
              <a:rPr lang="zh-TW" altLang="en-US" sz="28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TW" altLang="zh-HK" sz="280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F886D8-2D36-4FD8-824B-D18DA5578375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5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194D3A19-C692-42DA-982F-5C1F1CB83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CBDAE235-D876-4DF0-B1D7-81EEC1427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: Rounded Corners 1">
            <a:hlinkClick r:id="rId9"/>
            <a:extLst>
              <a:ext uri="{FF2B5EF4-FFF2-40B4-BE49-F238E27FC236}">
                <a16:creationId xmlns:a16="http://schemas.microsoft.com/office/drawing/2014/main" id="{EF7D2C5B-571B-4B7D-B515-20335DFB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088" y="2817992"/>
            <a:ext cx="1445798" cy="434677"/>
          </a:xfrm>
          <a:prstGeom prst="roundRect">
            <a:avLst>
              <a:gd name="adj" fmla="val 16667"/>
            </a:avLst>
          </a:prstGeom>
          <a:solidFill>
            <a:srgbClr val="FF97BA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en-US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8">
            <a:extLst>
              <a:ext uri="{FF2B5EF4-FFF2-40B4-BE49-F238E27FC236}">
                <a16:creationId xmlns:a16="http://schemas.microsoft.com/office/drawing/2014/main" id="{E6F634A5-E617-4162-A6B2-DEDE8F9B96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/>
          <a:stretch/>
        </p:blipFill>
        <p:spPr>
          <a:xfrm>
            <a:off x="2831833" y="1409758"/>
            <a:ext cx="6261695" cy="2759587"/>
          </a:xfrm>
          <a:prstGeom prst="rect">
            <a:avLst/>
          </a:prstGeom>
        </p:spPr>
      </p:pic>
      <p:pic>
        <p:nvPicPr>
          <p:cNvPr id="21" name="圖片 3">
            <a:extLst>
              <a:ext uri="{FF2B5EF4-FFF2-40B4-BE49-F238E27FC236}">
                <a16:creationId xmlns:a16="http://schemas.microsoft.com/office/drawing/2014/main" id="{642F6F40-4838-433B-BDA1-D0B1D95BF3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43" y="2208716"/>
            <a:ext cx="4738817" cy="12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1082" y="-1587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A2A46AC-2531-40BE-9FAA-143C3D61A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81390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631256C-F74E-4A0B-8AED-785B51E3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369847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Call and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Response</a:t>
            </a:r>
          </a:p>
        </p:txBody>
      </p:sp>
      <p:pic>
        <p:nvPicPr>
          <p:cNvPr id="6" name="圖片 5" descr="一張含有 布偶, 玩具 的圖片&#10;&#10;自動產生的描述">
            <a:extLst>
              <a:ext uri="{FF2B5EF4-FFF2-40B4-BE49-F238E27FC236}">
                <a16:creationId xmlns:a16="http://schemas.microsoft.com/office/drawing/2014/main" id="{E4F1CD1A-72FD-4E0A-A2D0-171E4C372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-549" r="60061" b="549"/>
          <a:stretch/>
        </p:blipFill>
        <p:spPr>
          <a:xfrm>
            <a:off x="8036934" y="2204864"/>
            <a:ext cx="3515272" cy="4284023"/>
          </a:xfrm>
          <a:prstGeom prst="rect">
            <a:avLst/>
          </a:prstGeom>
        </p:spPr>
      </p:pic>
      <p:sp>
        <p:nvSpPr>
          <p:cNvPr id="23" name="Speech Bubble: Rectangle with Corners Rounded 31">
            <a:extLst>
              <a:ext uri="{FF2B5EF4-FFF2-40B4-BE49-F238E27FC236}">
                <a16:creationId xmlns:a16="http://schemas.microsoft.com/office/drawing/2014/main" id="{80802A24-EA82-4FC1-A0D1-24211B644A91}"/>
              </a:ext>
            </a:extLst>
          </p:cNvPr>
          <p:cNvSpPr/>
          <p:nvPr/>
        </p:nvSpPr>
        <p:spPr bwMode="auto">
          <a:xfrm>
            <a:off x="767408" y="1531760"/>
            <a:ext cx="6192688" cy="1394703"/>
          </a:xfrm>
          <a:prstGeom prst="wedgeRoundRectCallout">
            <a:avLst>
              <a:gd name="adj1" fmla="val 71847"/>
              <a:gd name="adj2" fmla="val 47870"/>
              <a:gd name="adj3" fmla="val 16667"/>
            </a:avLst>
          </a:prstGeom>
          <a:solidFill>
            <a:srgbClr val="FFE7E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試自創一些無意義的音節來代替原本</a:t>
            </a:r>
            <a:r>
              <a:rPr lang="zh-TW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Response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的部分。</a:t>
            </a:r>
          </a:p>
        </p:txBody>
      </p:sp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B18E60FE-D152-4552-8030-BFAAC2A81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882270"/>
            <a:ext cx="3905612" cy="29292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FFE444-D32D-46C7-B7BC-1FB1F978E552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1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CA15D2F4-77B0-4440-A9C7-540DE94EE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2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ACE58FB3-F1CA-47ED-9435-004416029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7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5159" y="-28289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417394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409076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It Don’t Mean a Thing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F1066356-4722-40BE-B398-0DCA54EF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319" y="123043"/>
            <a:ext cx="79006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開啟電子課本，聆聽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GB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r>
              <a:rPr lang="en-GB" altLang="zh-TW" sz="12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的兩個版本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，比較它們的分別。</a:t>
            </a:r>
            <a:endParaRPr lang="zh-TW" altLang="zh-HK" sz="2800" dirty="0">
              <a:latin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D58655A-D51D-48B8-A93F-ECBBB05E4B29}"/>
              </a:ext>
            </a:extLst>
          </p:cNvPr>
          <p:cNvGrpSpPr/>
          <p:nvPr/>
        </p:nvGrpSpPr>
        <p:grpSpPr>
          <a:xfrm>
            <a:off x="1036080" y="3418834"/>
            <a:ext cx="7680461" cy="1232399"/>
            <a:chOff x="767408" y="3785789"/>
            <a:chExt cx="7680461" cy="1232399"/>
          </a:xfrm>
        </p:grpSpPr>
        <p:pic>
          <p:nvPicPr>
            <p:cNvPr id="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FEE2F199-76BE-4935-9989-BB471E96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3785789"/>
              <a:ext cx="7680461" cy="1232399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7D08FF8-23B7-405A-A538-EF2BB455A4FA}"/>
                </a:ext>
              </a:extLst>
            </p:cNvPr>
            <p:cNvSpPr/>
            <p:nvPr/>
          </p:nvSpPr>
          <p:spPr>
            <a:xfrm>
              <a:off x="1186870" y="4109600"/>
              <a:ext cx="6422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1.  </a:t>
              </a:r>
              <a:r>
                <a:rPr lang="zh-TW" altLang="en-US" sz="3200" dirty="0">
                  <a:solidFill>
                    <a:srgbClr val="FF93B7"/>
                  </a:solidFill>
                  <a:latin typeface="+mn-lt"/>
                  <a:ea typeface="標楷體" panose="03000509000000000000" pitchFamily="65" charset="-120"/>
                </a:rPr>
                <a:t>版本一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採用哪種演唱形式演唱</a:t>
              </a:r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?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AD20EF7-7E4E-4E06-845C-E16C17D69A2A}"/>
              </a:ext>
            </a:extLst>
          </p:cNvPr>
          <p:cNvGrpSpPr/>
          <p:nvPr/>
        </p:nvGrpSpPr>
        <p:grpSpPr>
          <a:xfrm>
            <a:off x="2468185" y="4858521"/>
            <a:ext cx="5110273" cy="928092"/>
            <a:chOff x="2079388" y="5351642"/>
            <a:chExt cx="5110273" cy="928092"/>
          </a:xfrm>
        </p:grpSpPr>
        <p:sp>
          <p:nvSpPr>
            <p:cNvPr id="18" name="矩形 3">
              <a:extLst>
                <a:ext uri="{FF2B5EF4-FFF2-40B4-BE49-F238E27FC236}">
                  <a16:creationId xmlns:a16="http://schemas.microsoft.com/office/drawing/2014/main" id="{2C93C9A5-AD83-4204-91CB-3B77569BEAD6}"/>
                </a:ext>
              </a:extLst>
            </p:cNvPr>
            <p:cNvSpPr/>
            <p:nvPr/>
          </p:nvSpPr>
          <p:spPr bwMode="auto">
            <a:xfrm flipH="1">
              <a:off x="5202671" y="5364819"/>
              <a:ext cx="1986990" cy="914915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047" h="914915">
                  <a:moveTo>
                    <a:pt x="300624" y="150312"/>
                  </a:moveTo>
                  <a:lnTo>
                    <a:pt x="1939902" y="0"/>
                  </a:lnTo>
                  <a:lnTo>
                    <a:pt x="2491047" y="758338"/>
                  </a:lnTo>
                  <a:lnTo>
                    <a:pt x="0" y="914915"/>
                  </a:lnTo>
                  <a:lnTo>
                    <a:pt x="300624" y="150312"/>
                  </a:lnTo>
                  <a:close/>
                </a:path>
              </a:pathLst>
            </a:custGeom>
            <a:solidFill>
              <a:srgbClr val="FBBBBC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C96E07-7E0C-4556-BC49-1BF301A441FB}"/>
                </a:ext>
              </a:extLst>
            </p:cNvPr>
            <p:cNvSpPr/>
            <p:nvPr/>
          </p:nvSpPr>
          <p:spPr>
            <a:xfrm>
              <a:off x="5693185" y="5516711"/>
              <a:ext cx="1237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齊唱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AEB827E3-DF2C-4575-BEDC-25232ECA37F9}"/>
                </a:ext>
              </a:extLst>
            </p:cNvPr>
            <p:cNvSpPr/>
            <p:nvPr/>
          </p:nvSpPr>
          <p:spPr bwMode="auto">
            <a:xfrm>
              <a:off x="2079388" y="5351642"/>
              <a:ext cx="1986991" cy="914915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047" h="914915">
                  <a:moveTo>
                    <a:pt x="300624" y="150312"/>
                  </a:moveTo>
                  <a:lnTo>
                    <a:pt x="1939902" y="0"/>
                  </a:lnTo>
                  <a:lnTo>
                    <a:pt x="2491047" y="758338"/>
                  </a:lnTo>
                  <a:lnTo>
                    <a:pt x="0" y="914915"/>
                  </a:lnTo>
                  <a:lnTo>
                    <a:pt x="300624" y="150312"/>
                  </a:lnTo>
                  <a:close/>
                </a:path>
              </a:pathLst>
            </a:custGeom>
            <a:solidFill>
              <a:srgbClr val="BAE18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CB81032-9CC2-4EC5-952B-89C6401F4E88}"/>
                </a:ext>
              </a:extLst>
            </p:cNvPr>
            <p:cNvSpPr/>
            <p:nvPr/>
          </p:nvSpPr>
          <p:spPr>
            <a:xfrm>
              <a:off x="2485554" y="5516711"/>
              <a:ext cx="1237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獨唱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橢圓 4">
            <a:extLst>
              <a:ext uri="{FF2B5EF4-FFF2-40B4-BE49-F238E27FC236}">
                <a16:creationId xmlns:a16="http://schemas.microsoft.com/office/drawing/2014/main" id="{A7D32025-003B-4140-AA20-7AE5BE227307}"/>
              </a:ext>
            </a:extLst>
          </p:cNvPr>
          <p:cNvSpPr/>
          <p:nvPr/>
        </p:nvSpPr>
        <p:spPr bwMode="auto">
          <a:xfrm>
            <a:off x="2432131" y="4703519"/>
            <a:ext cx="1859868" cy="1137971"/>
          </a:xfrm>
          <a:custGeom>
            <a:avLst/>
            <a:gdLst>
              <a:gd name="connsiteX0" fmla="*/ 0 w 1859868"/>
              <a:gd name="connsiteY0" fmla="*/ 568986 h 1137971"/>
              <a:gd name="connsiteX1" fmla="*/ 929934 w 1859868"/>
              <a:gd name="connsiteY1" fmla="*/ 0 h 1137971"/>
              <a:gd name="connsiteX2" fmla="*/ 1859868 w 1859868"/>
              <a:gd name="connsiteY2" fmla="*/ 568986 h 1137971"/>
              <a:gd name="connsiteX3" fmla="*/ 929934 w 1859868"/>
              <a:gd name="connsiteY3" fmla="*/ 1137972 h 1137971"/>
              <a:gd name="connsiteX4" fmla="*/ 0 w 1859868"/>
              <a:gd name="connsiteY4" fmla="*/ 568986 h 113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868" h="1137971" extrusionOk="0">
                <a:moveTo>
                  <a:pt x="0" y="568986"/>
                </a:moveTo>
                <a:cubicBezTo>
                  <a:pt x="-58622" y="318009"/>
                  <a:pt x="551814" y="30536"/>
                  <a:pt x="929934" y="0"/>
                </a:cubicBezTo>
                <a:cubicBezTo>
                  <a:pt x="1410341" y="37630"/>
                  <a:pt x="1891034" y="275761"/>
                  <a:pt x="1859868" y="568986"/>
                </a:cubicBezTo>
                <a:cubicBezTo>
                  <a:pt x="1925217" y="916847"/>
                  <a:pt x="1455711" y="1127393"/>
                  <a:pt x="929934" y="1137972"/>
                </a:cubicBezTo>
                <a:cubicBezTo>
                  <a:pt x="469008" y="1214921"/>
                  <a:pt x="1966" y="922127"/>
                  <a:pt x="0" y="568986"/>
                </a:cubicBezTo>
                <a:close/>
              </a:path>
            </a:pathLst>
          </a:cu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958321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B6609-3D1D-4F37-88D1-1EA57AEEE201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22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CB731405-1FAA-4242-AC89-052CC33E9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26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F4ACB69C-4380-480D-8E4C-188B34C55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A9260D3-0B28-4840-9E85-47CD62D3D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821" y="2204024"/>
            <a:ext cx="2503579" cy="4049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圖片 8">
            <a:extLst>
              <a:ext uri="{FF2B5EF4-FFF2-40B4-BE49-F238E27FC236}">
                <a16:creationId xmlns:a16="http://schemas.microsoft.com/office/drawing/2014/main" id="{0F16A8BD-C845-4712-9226-C5163DE92D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/>
          <a:stretch/>
        </p:blipFill>
        <p:spPr>
          <a:xfrm>
            <a:off x="2708352" y="1023451"/>
            <a:ext cx="6261695" cy="2490540"/>
          </a:xfrm>
          <a:prstGeom prst="rect">
            <a:avLst/>
          </a:prstGeom>
        </p:spPr>
      </p:pic>
      <p:pic>
        <p:nvPicPr>
          <p:cNvPr id="30" name="圖片 3">
            <a:extLst>
              <a:ext uri="{FF2B5EF4-FFF2-40B4-BE49-F238E27FC236}">
                <a16:creationId xmlns:a16="http://schemas.microsoft.com/office/drawing/2014/main" id="{2058F457-2F15-4AF5-A822-DAC6090FC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22" y="1659328"/>
            <a:ext cx="4738817" cy="12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30028" y="0"/>
            <a:ext cx="12239625" cy="68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962" y="2708920"/>
            <a:ext cx="9287643" cy="1953847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描述及分析爵士樂的特色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運用恰當的音樂術語來評賞西方流行音樂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瞭解爵士樂與藍調的異同之處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5EDC53A-2B99-45EA-85B4-CB73AF9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3425" y="-1414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5D661CB6-8B14-4284-B0E0-D1B21127FE28}"/>
              </a:ext>
            </a:extLst>
          </p:cNvPr>
          <p:cNvGrpSpPr/>
          <p:nvPr/>
        </p:nvGrpSpPr>
        <p:grpSpPr>
          <a:xfrm>
            <a:off x="2674748" y="1221662"/>
            <a:ext cx="9300844" cy="1000631"/>
            <a:chOff x="695401" y="3831163"/>
            <a:chExt cx="6821969" cy="1000631"/>
          </a:xfrm>
        </p:grpSpPr>
        <p:pic>
          <p:nvPicPr>
            <p:cNvPr id="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FEE2F199-76BE-4935-9989-BB471E96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1" y="3831163"/>
              <a:ext cx="6821969" cy="1000631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7D08FF8-23B7-405A-A538-EF2BB455A4FA}"/>
                </a:ext>
              </a:extLst>
            </p:cNvPr>
            <p:cNvSpPr/>
            <p:nvPr/>
          </p:nvSpPr>
          <p:spPr>
            <a:xfrm>
              <a:off x="1095115" y="4022760"/>
              <a:ext cx="6422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2.  </a:t>
              </a:r>
              <a:r>
                <a:rPr lang="zh-TW" altLang="en-US" sz="3200" dirty="0">
                  <a:solidFill>
                    <a:srgbClr val="FF93B7"/>
                  </a:solidFill>
                  <a:latin typeface="+mn-lt"/>
                  <a:ea typeface="標楷體" panose="03000509000000000000" pitchFamily="65" charset="-120"/>
                </a:rPr>
                <a:t>版本一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的</a:t>
              </a:r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Response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部分用了甚麼來表達？</a:t>
              </a:r>
              <a:endParaRPr lang="en-US" altLang="zh-TW" sz="3200" dirty="0">
                <a:solidFill>
                  <a:srgbClr val="35A4AD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D59C274-6570-45C7-BBA9-499F8EDE102E}"/>
              </a:ext>
            </a:extLst>
          </p:cNvPr>
          <p:cNvGrpSpPr/>
          <p:nvPr/>
        </p:nvGrpSpPr>
        <p:grpSpPr>
          <a:xfrm>
            <a:off x="3627295" y="2446327"/>
            <a:ext cx="5194351" cy="914915"/>
            <a:chOff x="1995310" y="5364819"/>
            <a:chExt cx="5194351" cy="91491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5D9CA89-D4FF-4A6F-9BB2-4087AA8D2B94}"/>
                </a:ext>
              </a:extLst>
            </p:cNvPr>
            <p:cNvSpPr/>
            <p:nvPr/>
          </p:nvSpPr>
          <p:spPr bwMode="auto">
            <a:xfrm flipV="1">
              <a:off x="1995310" y="5364819"/>
              <a:ext cx="1986991" cy="914915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047" h="914915">
                  <a:moveTo>
                    <a:pt x="300624" y="150312"/>
                  </a:moveTo>
                  <a:lnTo>
                    <a:pt x="1939902" y="0"/>
                  </a:lnTo>
                  <a:lnTo>
                    <a:pt x="2491047" y="758338"/>
                  </a:lnTo>
                  <a:lnTo>
                    <a:pt x="0" y="914915"/>
                  </a:lnTo>
                  <a:lnTo>
                    <a:pt x="300624" y="150312"/>
                  </a:lnTo>
                  <a:close/>
                </a:path>
              </a:pathLst>
            </a:custGeom>
            <a:solidFill>
              <a:srgbClr val="FFDB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3">
              <a:extLst>
                <a:ext uri="{FF2B5EF4-FFF2-40B4-BE49-F238E27FC236}">
                  <a16:creationId xmlns:a16="http://schemas.microsoft.com/office/drawing/2014/main" id="{2C93C9A5-AD83-4204-91CB-3B77569BEAD6}"/>
                </a:ext>
              </a:extLst>
            </p:cNvPr>
            <p:cNvSpPr/>
            <p:nvPr/>
          </p:nvSpPr>
          <p:spPr bwMode="auto">
            <a:xfrm flipH="1" flipV="1">
              <a:off x="5202671" y="5364819"/>
              <a:ext cx="1986990" cy="914915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047" h="914915">
                  <a:moveTo>
                    <a:pt x="300624" y="150312"/>
                  </a:moveTo>
                  <a:lnTo>
                    <a:pt x="1939902" y="0"/>
                  </a:lnTo>
                  <a:lnTo>
                    <a:pt x="2491047" y="758338"/>
                  </a:lnTo>
                  <a:lnTo>
                    <a:pt x="0" y="914915"/>
                  </a:lnTo>
                  <a:lnTo>
                    <a:pt x="300624" y="150312"/>
                  </a:lnTo>
                  <a:close/>
                </a:path>
              </a:pathLst>
            </a:custGeom>
            <a:solidFill>
              <a:srgbClr val="89E0FF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C147ECF-9B68-4171-A9FE-1C8E189D70EF}"/>
                </a:ext>
              </a:extLst>
            </p:cNvPr>
            <p:cNvSpPr/>
            <p:nvPr/>
          </p:nvSpPr>
          <p:spPr>
            <a:xfrm>
              <a:off x="2469718" y="5516712"/>
              <a:ext cx="1237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人聲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C96E07-7E0C-4556-BC49-1BF301A441FB}"/>
                </a:ext>
              </a:extLst>
            </p:cNvPr>
            <p:cNvSpPr/>
            <p:nvPr/>
          </p:nvSpPr>
          <p:spPr>
            <a:xfrm>
              <a:off x="5693185" y="5516711"/>
              <a:ext cx="1237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樂器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橢圓 4">
            <a:extLst>
              <a:ext uri="{FF2B5EF4-FFF2-40B4-BE49-F238E27FC236}">
                <a16:creationId xmlns:a16="http://schemas.microsoft.com/office/drawing/2014/main" id="{A7D32025-003B-4140-AA20-7AE5BE227307}"/>
              </a:ext>
            </a:extLst>
          </p:cNvPr>
          <p:cNvSpPr/>
          <p:nvPr/>
        </p:nvSpPr>
        <p:spPr bwMode="auto">
          <a:xfrm>
            <a:off x="6961778" y="2290210"/>
            <a:ext cx="1859868" cy="1200046"/>
          </a:xfrm>
          <a:custGeom>
            <a:avLst/>
            <a:gdLst>
              <a:gd name="connsiteX0" fmla="*/ 0 w 1859868"/>
              <a:gd name="connsiteY0" fmla="*/ 600023 h 1200046"/>
              <a:gd name="connsiteX1" fmla="*/ 929934 w 1859868"/>
              <a:gd name="connsiteY1" fmla="*/ 0 h 1200046"/>
              <a:gd name="connsiteX2" fmla="*/ 1859868 w 1859868"/>
              <a:gd name="connsiteY2" fmla="*/ 600023 h 1200046"/>
              <a:gd name="connsiteX3" fmla="*/ 929934 w 1859868"/>
              <a:gd name="connsiteY3" fmla="*/ 1200046 h 1200046"/>
              <a:gd name="connsiteX4" fmla="*/ 0 w 1859868"/>
              <a:gd name="connsiteY4" fmla="*/ 600023 h 1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868" h="1200046" extrusionOk="0">
                <a:moveTo>
                  <a:pt x="0" y="600023"/>
                </a:moveTo>
                <a:cubicBezTo>
                  <a:pt x="-24785" y="295387"/>
                  <a:pt x="507156" y="20470"/>
                  <a:pt x="929934" y="0"/>
                </a:cubicBezTo>
                <a:cubicBezTo>
                  <a:pt x="1401893" y="47210"/>
                  <a:pt x="1936976" y="320636"/>
                  <a:pt x="1859868" y="600023"/>
                </a:cubicBezTo>
                <a:cubicBezTo>
                  <a:pt x="1877202" y="940324"/>
                  <a:pt x="1522567" y="1131446"/>
                  <a:pt x="929934" y="1200046"/>
                </a:cubicBezTo>
                <a:cubicBezTo>
                  <a:pt x="468102" y="1275672"/>
                  <a:pt x="4029" y="1011117"/>
                  <a:pt x="0" y="600023"/>
                </a:cubicBezTo>
                <a:close/>
              </a:path>
            </a:pathLst>
          </a:cu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958321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90A8487-8DEF-479E-8097-F625B00EDBE8}"/>
              </a:ext>
            </a:extLst>
          </p:cNvPr>
          <p:cNvGrpSpPr/>
          <p:nvPr/>
        </p:nvGrpSpPr>
        <p:grpSpPr>
          <a:xfrm>
            <a:off x="2713697" y="3625298"/>
            <a:ext cx="8496162" cy="1000631"/>
            <a:chOff x="695400" y="3739119"/>
            <a:chExt cx="7680461" cy="1000631"/>
          </a:xfrm>
        </p:grpSpPr>
        <p:pic>
          <p:nvPicPr>
            <p:cNvPr id="22" name="圖片 21" descr="一張含有 文字 的圖片&#10;&#10;自動產生的描述">
              <a:extLst>
                <a:ext uri="{FF2B5EF4-FFF2-40B4-BE49-F238E27FC236}">
                  <a16:creationId xmlns:a16="http://schemas.microsoft.com/office/drawing/2014/main" id="{FB200166-445F-40E5-8DBE-9327E30A1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3739119"/>
              <a:ext cx="7680461" cy="1000631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E451855-4812-4B20-8BB0-FFDC6EE0AAF9}"/>
                </a:ext>
              </a:extLst>
            </p:cNvPr>
            <p:cNvSpPr/>
            <p:nvPr/>
          </p:nvSpPr>
          <p:spPr>
            <a:xfrm>
              <a:off x="1078063" y="3934089"/>
              <a:ext cx="69558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3.  </a:t>
              </a:r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版本二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的前段採用哪種演唱形式演唱？</a:t>
              </a:r>
              <a:endParaRPr lang="en-US" altLang="zh-TW" sz="3200" dirty="0">
                <a:solidFill>
                  <a:srgbClr val="35A4AD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14D8F80-453C-48A9-8EAE-07C435447BE0}"/>
              </a:ext>
            </a:extLst>
          </p:cNvPr>
          <p:cNvGrpSpPr/>
          <p:nvPr/>
        </p:nvGrpSpPr>
        <p:grpSpPr>
          <a:xfrm>
            <a:off x="3645090" y="4953294"/>
            <a:ext cx="5548036" cy="814707"/>
            <a:chOff x="2351148" y="5314714"/>
            <a:chExt cx="5269314" cy="814707"/>
          </a:xfrm>
        </p:grpSpPr>
        <p:sp>
          <p:nvSpPr>
            <p:cNvPr id="26" name="矩形 3">
              <a:extLst>
                <a:ext uri="{FF2B5EF4-FFF2-40B4-BE49-F238E27FC236}">
                  <a16:creationId xmlns:a16="http://schemas.microsoft.com/office/drawing/2014/main" id="{62C3E5BB-ED28-4DA3-8BFB-4BA9237553AC}"/>
                </a:ext>
              </a:extLst>
            </p:cNvPr>
            <p:cNvSpPr/>
            <p:nvPr/>
          </p:nvSpPr>
          <p:spPr bwMode="auto">
            <a:xfrm flipV="1">
              <a:off x="2351148" y="5314714"/>
              <a:ext cx="2328663" cy="814707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  <a:gd name="connsiteX0" fmla="*/ 0 w 2190423"/>
                <a:gd name="connsiteY0" fmla="*/ 150312 h 795918"/>
                <a:gd name="connsiteX1" fmla="*/ 1639278 w 2190423"/>
                <a:gd name="connsiteY1" fmla="*/ 0 h 795918"/>
                <a:gd name="connsiteX2" fmla="*/ 2190423 w 2190423"/>
                <a:gd name="connsiteY2" fmla="*/ 758338 h 795918"/>
                <a:gd name="connsiteX3" fmla="*/ 175585 w 2190423"/>
                <a:gd name="connsiteY3" fmla="*/ 795918 h 795918"/>
                <a:gd name="connsiteX4" fmla="*/ 0 w 2190423"/>
                <a:gd name="connsiteY4" fmla="*/ 150312 h 795918"/>
                <a:gd name="connsiteX0" fmla="*/ 0 w 2190423"/>
                <a:gd name="connsiteY0" fmla="*/ 150312 h 965019"/>
                <a:gd name="connsiteX1" fmla="*/ 1639278 w 2190423"/>
                <a:gd name="connsiteY1" fmla="*/ 0 h 965019"/>
                <a:gd name="connsiteX2" fmla="*/ 2190423 w 2190423"/>
                <a:gd name="connsiteY2" fmla="*/ 758338 h 965019"/>
                <a:gd name="connsiteX3" fmla="*/ 196750 w 2190423"/>
                <a:gd name="connsiteY3" fmla="*/ 965019 h 965019"/>
                <a:gd name="connsiteX4" fmla="*/ 0 w 2190423"/>
                <a:gd name="connsiteY4" fmla="*/ 150312 h 965019"/>
                <a:gd name="connsiteX0" fmla="*/ 0 w 2190423"/>
                <a:gd name="connsiteY0" fmla="*/ 0 h 814707"/>
                <a:gd name="connsiteX1" fmla="*/ 1967334 w 2190423"/>
                <a:gd name="connsiteY1" fmla="*/ 81419 h 814707"/>
                <a:gd name="connsiteX2" fmla="*/ 2190423 w 2190423"/>
                <a:gd name="connsiteY2" fmla="*/ 608026 h 814707"/>
                <a:gd name="connsiteX3" fmla="*/ 196750 w 2190423"/>
                <a:gd name="connsiteY3" fmla="*/ 814707 h 814707"/>
                <a:gd name="connsiteX4" fmla="*/ 0 w 2190423"/>
                <a:gd name="connsiteY4" fmla="*/ 0 h 814707"/>
                <a:gd name="connsiteX0" fmla="*/ 0 w 1967334"/>
                <a:gd name="connsiteY0" fmla="*/ 0 h 814707"/>
                <a:gd name="connsiteX1" fmla="*/ 1967334 w 1967334"/>
                <a:gd name="connsiteY1" fmla="*/ 81419 h 814707"/>
                <a:gd name="connsiteX2" fmla="*/ 1767126 w 1967334"/>
                <a:gd name="connsiteY2" fmla="*/ 639341 h 814707"/>
                <a:gd name="connsiteX3" fmla="*/ 196750 w 1967334"/>
                <a:gd name="connsiteY3" fmla="*/ 814707 h 814707"/>
                <a:gd name="connsiteX4" fmla="*/ 0 w 1967334"/>
                <a:gd name="connsiteY4" fmla="*/ 0 h 81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334" h="814707">
                  <a:moveTo>
                    <a:pt x="0" y="0"/>
                  </a:moveTo>
                  <a:lnTo>
                    <a:pt x="1967334" y="81419"/>
                  </a:lnTo>
                  <a:lnTo>
                    <a:pt x="1767126" y="639341"/>
                  </a:lnTo>
                  <a:lnTo>
                    <a:pt x="196750" y="814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矩形 3">
              <a:extLst>
                <a:ext uri="{FF2B5EF4-FFF2-40B4-BE49-F238E27FC236}">
                  <a16:creationId xmlns:a16="http://schemas.microsoft.com/office/drawing/2014/main" id="{CDF10B90-BE15-40A7-8A8F-6BC2137D603B}"/>
                </a:ext>
              </a:extLst>
            </p:cNvPr>
            <p:cNvSpPr/>
            <p:nvPr/>
          </p:nvSpPr>
          <p:spPr bwMode="auto">
            <a:xfrm flipH="1" flipV="1">
              <a:off x="5202670" y="5320977"/>
              <a:ext cx="2417792" cy="808444"/>
            </a:xfrm>
            <a:custGeom>
              <a:avLst/>
              <a:gdLst>
                <a:gd name="connsiteX0" fmla="*/ 0 w 1570384"/>
                <a:gd name="connsiteY0" fmla="*/ 0 h 1622635"/>
                <a:gd name="connsiteX1" fmla="*/ 1570384 w 1570384"/>
                <a:gd name="connsiteY1" fmla="*/ 0 h 1622635"/>
                <a:gd name="connsiteX2" fmla="*/ 1570384 w 1570384"/>
                <a:gd name="connsiteY2" fmla="*/ 1622635 h 1622635"/>
                <a:gd name="connsiteX3" fmla="*/ 0 w 1570384"/>
                <a:gd name="connsiteY3" fmla="*/ 1622635 h 1622635"/>
                <a:gd name="connsiteX4" fmla="*/ 0 w 1570384"/>
                <a:gd name="connsiteY4" fmla="*/ 0 h 1622635"/>
                <a:gd name="connsiteX0" fmla="*/ 0 w 1877272"/>
                <a:gd name="connsiteY0" fmla="*/ 212942 h 1835577"/>
                <a:gd name="connsiteX1" fmla="*/ 1877272 w 1877272"/>
                <a:gd name="connsiteY1" fmla="*/ 0 h 1835577"/>
                <a:gd name="connsiteX2" fmla="*/ 1570384 w 1877272"/>
                <a:gd name="connsiteY2" fmla="*/ 1835577 h 1835577"/>
                <a:gd name="connsiteX3" fmla="*/ 0 w 1877272"/>
                <a:gd name="connsiteY3" fmla="*/ 1835577 h 1835577"/>
                <a:gd name="connsiteX4" fmla="*/ 0 w 1877272"/>
                <a:gd name="connsiteY4" fmla="*/ 212942 h 1835577"/>
                <a:gd name="connsiteX0" fmla="*/ 0 w 2428417"/>
                <a:gd name="connsiteY0" fmla="*/ 212942 h 1835577"/>
                <a:gd name="connsiteX1" fmla="*/ 1877272 w 2428417"/>
                <a:gd name="connsiteY1" fmla="*/ 0 h 1835577"/>
                <a:gd name="connsiteX2" fmla="*/ 2428417 w 2428417"/>
                <a:gd name="connsiteY2" fmla="*/ 758338 h 1835577"/>
                <a:gd name="connsiteX3" fmla="*/ 0 w 2428417"/>
                <a:gd name="connsiteY3" fmla="*/ 1835577 h 1835577"/>
                <a:gd name="connsiteX4" fmla="*/ 0 w 2428417"/>
                <a:gd name="connsiteY4" fmla="*/ 212942 h 1835577"/>
                <a:gd name="connsiteX0" fmla="*/ 244258 w 2672675"/>
                <a:gd name="connsiteY0" fmla="*/ 21294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244258 w 2672675"/>
                <a:gd name="connsiteY4" fmla="*/ 212942 h 846021"/>
                <a:gd name="connsiteX0" fmla="*/ 482252 w 2672675"/>
                <a:gd name="connsiteY0" fmla="*/ 150312 h 846021"/>
                <a:gd name="connsiteX1" fmla="*/ 2121530 w 2672675"/>
                <a:gd name="connsiteY1" fmla="*/ 0 h 846021"/>
                <a:gd name="connsiteX2" fmla="*/ 2672675 w 2672675"/>
                <a:gd name="connsiteY2" fmla="*/ 758338 h 846021"/>
                <a:gd name="connsiteX3" fmla="*/ 0 w 2672675"/>
                <a:gd name="connsiteY3" fmla="*/ 846021 h 846021"/>
                <a:gd name="connsiteX4" fmla="*/ 482252 w 2672675"/>
                <a:gd name="connsiteY4" fmla="*/ 150312 h 846021"/>
                <a:gd name="connsiteX0" fmla="*/ 482252 w 2672675"/>
                <a:gd name="connsiteY0" fmla="*/ 150312 h 827232"/>
                <a:gd name="connsiteX1" fmla="*/ 2121530 w 2672675"/>
                <a:gd name="connsiteY1" fmla="*/ 0 h 827232"/>
                <a:gd name="connsiteX2" fmla="*/ 2672675 w 2672675"/>
                <a:gd name="connsiteY2" fmla="*/ 758338 h 827232"/>
                <a:gd name="connsiteX3" fmla="*/ 0 w 2672675"/>
                <a:gd name="connsiteY3" fmla="*/ 827232 h 827232"/>
                <a:gd name="connsiteX4" fmla="*/ 482252 w 2672675"/>
                <a:gd name="connsiteY4" fmla="*/ 150312 h 827232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491047 w 2491047"/>
                <a:gd name="connsiteY2" fmla="*/ 758338 h 914915"/>
                <a:gd name="connsiteX3" fmla="*/ 0 w 2491047"/>
                <a:gd name="connsiteY3" fmla="*/ 914915 h 914915"/>
                <a:gd name="connsiteX4" fmla="*/ 300624 w 2491047"/>
                <a:gd name="connsiteY4" fmla="*/ 150312 h 914915"/>
                <a:gd name="connsiteX0" fmla="*/ 300624 w 2491047"/>
                <a:gd name="connsiteY0" fmla="*/ 150312 h 914915"/>
                <a:gd name="connsiteX1" fmla="*/ 1939902 w 2491047"/>
                <a:gd name="connsiteY1" fmla="*/ 0 h 914915"/>
                <a:gd name="connsiteX2" fmla="*/ 2224541 w 2491047"/>
                <a:gd name="connsiteY2" fmla="*/ 28981 h 914915"/>
                <a:gd name="connsiteX3" fmla="*/ 2491047 w 2491047"/>
                <a:gd name="connsiteY3" fmla="*/ 758338 h 914915"/>
                <a:gd name="connsiteX4" fmla="*/ 0 w 2491047"/>
                <a:gd name="connsiteY4" fmla="*/ 914915 h 914915"/>
                <a:gd name="connsiteX5" fmla="*/ 300624 w 2491047"/>
                <a:gd name="connsiteY5" fmla="*/ 150312 h 914915"/>
                <a:gd name="connsiteX0" fmla="*/ 0 w 2190423"/>
                <a:gd name="connsiteY0" fmla="*/ 150312 h 958756"/>
                <a:gd name="connsiteX1" fmla="*/ 1639278 w 2190423"/>
                <a:gd name="connsiteY1" fmla="*/ 0 h 958756"/>
                <a:gd name="connsiteX2" fmla="*/ 1923917 w 2190423"/>
                <a:gd name="connsiteY2" fmla="*/ 28981 h 958756"/>
                <a:gd name="connsiteX3" fmla="*/ 2190423 w 2190423"/>
                <a:gd name="connsiteY3" fmla="*/ 758338 h 958756"/>
                <a:gd name="connsiteX4" fmla="*/ 14953 w 2190423"/>
                <a:gd name="connsiteY4" fmla="*/ 958756 h 958756"/>
                <a:gd name="connsiteX5" fmla="*/ 0 w 2190423"/>
                <a:gd name="connsiteY5" fmla="*/ 150312 h 958756"/>
                <a:gd name="connsiteX0" fmla="*/ 323165 w 2175470"/>
                <a:gd name="connsiteY0" fmla="*/ 118997 h 958756"/>
                <a:gd name="connsiteX1" fmla="*/ 1624325 w 2175470"/>
                <a:gd name="connsiteY1" fmla="*/ 0 h 958756"/>
                <a:gd name="connsiteX2" fmla="*/ 1908964 w 2175470"/>
                <a:gd name="connsiteY2" fmla="*/ 28981 h 958756"/>
                <a:gd name="connsiteX3" fmla="*/ 2175470 w 2175470"/>
                <a:gd name="connsiteY3" fmla="*/ 758338 h 958756"/>
                <a:gd name="connsiteX4" fmla="*/ 0 w 2175470"/>
                <a:gd name="connsiteY4" fmla="*/ 958756 h 958756"/>
                <a:gd name="connsiteX5" fmla="*/ 323165 w 2175470"/>
                <a:gd name="connsiteY5" fmla="*/ 118997 h 95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5470" h="958756">
                  <a:moveTo>
                    <a:pt x="323165" y="118997"/>
                  </a:moveTo>
                  <a:lnTo>
                    <a:pt x="1624325" y="0"/>
                  </a:lnTo>
                  <a:cubicBezTo>
                    <a:pt x="1636554" y="24274"/>
                    <a:pt x="1896735" y="4707"/>
                    <a:pt x="1908964" y="28981"/>
                  </a:cubicBezTo>
                  <a:lnTo>
                    <a:pt x="2175470" y="758338"/>
                  </a:lnTo>
                  <a:lnTo>
                    <a:pt x="0" y="958756"/>
                  </a:lnTo>
                  <a:lnTo>
                    <a:pt x="323165" y="118997"/>
                  </a:lnTo>
                  <a:close/>
                </a:path>
              </a:pathLst>
            </a:custGeom>
            <a:solidFill>
              <a:srgbClr val="FBBBBC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47EDCE9-F2EA-4F53-B335-AB8CAD6D00EB}"/>
                </a:ext>
              </a:extLst>
            </p:cNvPr>
            <p:cNvSpPr/>
            <p:nvPr/>
          </p:nvSpPr>
          <p:spPr>
            <a:xfrm>
              <a:off x="2622806" y="5431917"/>
              <a:ext cx="19869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二部合唱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A3BCB83-E0B9-4FDA-B273-D0F9430845B1}"/>
                </a:ext>
              </a:extLst>
            </p:cNvPr>
            <p:cNvSpPr/>
            <p:nvPr/>
          </p:nvSpPr>
          <p:spPr>
            <a:xfrm>
              <a:off x="5491076" y="5456019"/>
              <a:ext cx="19272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三部合唱</a:t>
              </a:r>
              <a:endParaRPr lang="en-US" altLang="zh-TW" sz="3200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橢圓 29">
            <a:extLst>
              <a:ext uri="{FF2B5EF4-FFF2-40B4-BE49-F238E27FC236}">
                <a16:creationId xmlns:a16="http://schemas.microsoft.com/office/drawing/2014/main" id="{9C4E6BB0-52E3-4E69-A384-242D3FC42E48}"/>
              </a:ext>
            </a:extLst>
          </p:cNvPr>
          <p:cNvSpPr/>
          <p:nvPr/>
        </p:nvSpPr>
        <p:spPr bwMode="auto">
          <a:xfrm>
            <a:off x="6654580" y="4801336"/>
            <a:ext cx="2474263" cy="1200046"/>
          </a:xfrm>
          <a:custGeom>
            <a:avLst/>
            <a:gdLst>
              <a:gd name="connsiteX0" fmla="*/ 0 w 2474263"/>
              <a:gd name="connsiteY0" fmla="*/ 600023 h 1200046"/>
              <a:gd name="connsiteX1" fmla="*/ 1237132 w 2474263"/>
              <a:gd name="connsiteY1" fmla="*/ 0 h 1200046"/>
              <a:gd name="connsiteX2" fmla="*/ 2474264 w 2474263"/>
              <a:gd name="connsiteY2" fmla="*/ 600023 h 1200046"/>
              <a:gd name="connsiteX3" fmla="*/ 1237132 w 2474263"/>
              <a:gd name="connsiteY3" fmla="*/ 1200046 h 1200046"/>
              <a:gd name="connsiteX4" fmla="*/ 0 w 2474263"/>
              <a:gd name="connsiteY4" fmla="*/ 600023 h 12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263" h="1200046" extrusionOk="0">
                <a:moveTo>
                  <a:pt x="0" y="600023"/>
                </a:moveTo>
                <a:cubicBezTo>
                  <a:pt x="-75971" y="350627"/>
                  <a:pt x="686977" y="30001"/>
                  <a:pt x="1237132" y="0"/>
                </a:cubicBezTo>
                <a:cubicBezTo>
                  <a:pt x="1878752" y="47210"/>
                  <a:pt x="2551372" y="320636"/>
                  <a:pt x="2474264" y="600023"/>
                </a:cubicBezTo>
                <a:cubicBezTo>
                  <a:pt x="2576280" y="983890"/>
                  <a:pt x="1983946" y="1144880"/>
                  <a:pt x="1237132" y="1200046"/>
                </a:cubicBezTo>
                <a:cubicBezTo>
                  <a:pt x="605639" y="1275672"/>
                  <a:pt x="4029" y="1011117"/>
                  <a:pt x="0" y="600023"/>
                </a:cubicBezTo>
                <a:close/>
              </a:path>
            </a:pathLst>
          </a:cu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958321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C04683-3F78-4259-BCFE-A672784B9D60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3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E5914FF9-1AF8-4322-83B8-99DAC0BDA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3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C6E52A19-B4E7-4D15-A724-B629D465F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394861D-B69F-486B-9B30-81ABA9D35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36" y="2197323"/>
            <a:ext cx="2289392" cy="4099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id="{740EB6A7-9061-40CB-B5E6-A00621B3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417394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1D09007B-EB31-4887-B039-038158B8D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409076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It Don’t Mean a Thing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0" name="矩形 1">
            <a:extLst>
              <a:ext uri="{FF2B5EF4-FFF2-40B4-BE49-F238E27FC236}">
                <a16:creationId xmlns:a16="http://schemas.microsoft.com/office/drawing/2014/main" id="{CAE40699-FC27-4341-8FC4-B94D7FA59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319" y="123043"/>
            <a:ext cx="79006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開啟電子課本，聆聽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GB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r>
              <a:rPr lang="en-GB" altLang="zh-TW" sz="12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的兩個版本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，比較它們的分別。</a:t>
            </a:r>
            <a:endParaRPr lang="zh-TW" altLang="zh-H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9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5241" y="-34603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5D661CB6-8B14-4284-B0E0-D1B21127FE28}"/>
              </a:ext>
            </a:extLst>
          </p:cNvPr>
          <p:cNvGrpSpPr/>
          <p:nvPr/>
        </p:nvGrpSpPr>
        <p:grpSpPr>
          <a:xfrm>
            <a:off x="934231" y="1636484"/>
            <a:ext cx="9300842" cy="1000631"/>
            <a:chOff x="695401" y="3831163"/>
            <a:chExt cx="6821968" cy="1000631"/>
          </a:xfrm>
        </p:grpSpPr>
        <p:pic>
          <p:nvPicPr>
            <p:cNvPr id="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FEE2F199-76BE-4935-9989-BB471E968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1" y="3831163"/>
              <a:ext cx="5334448" cy="1000631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7D08FF8-23B7-405A-A538-EF2BB455A4FA}"/>
                </a:ext>
              </a:extLst>
            </p:cNvPr>
            <p:cNvSpPr/>
            <p:nvPr/>
          </p:nvSpPr>
          <p:spPr>
            <a:xfrm>
              <a:off x="1095115" y="4022760"/>
              <a:ext cx="6422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4.  </a:t>
              </a:r>
              <a:r>
                <a:rPr lang="zh-TW" altLang="en-US" sz="3200" dirty="0">
                  <a:solidFill>
                    <a:srgbClr val="FF93B7"/>
                  </a:solidFill>
                  <a:latin typeface="+mn-lt"/>
                  <a:ea typeface="標楷體" panose="03000509000000000000" pitchFamily="65" charset="-120"/>
                </a:rPr>
                <a:t>版本一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及</a:t>
              </a:r>
              <a:r>
                <a:rPr lang="zh-TW" altLang="en-US" sz="3200" dirty="0">
                  <a:solidFill>
                    <a:srgbClr val="7030A0"/>
                  </a:solidFill>
                  <a:latin typeface="+mn-lt"/>
                  <a:ea typeface="標楷體" panose="03000509000000000000" pitchFamily="65" charset="-120"/>
                </a:rPr>
                <a:t>版本二</a:t>
              </a:r>
              <a:r>
                <a:rPr lang="zh-TW" altLang="en-US" sz="3200" dirty="0">
                  <a:solidFill>
                    <a:srgbClr val="35A4AD"/>
                  </a:solidFill>
                  <a:latin typeface="+mn-lt"/>
                  <a:ea typeface="標楷體" panose="03000509000000000000" pitchFamily="65" charset="-120"/>
                </a:rPr>
                <a:t>的旋律相同嗎？</a:t>
              </a:r>
              <a:endParaRPr lang="en-US" altLang="zh-TW" sz="3200" dirty="0">
                <a:solidFill>
                  <a:srgbClr val="35A4AD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16635E88-1EE0-4D19-BC01-A938F1698D24}"/>
              </a:ext>
            </a:extLst>
          </p:cNvPr>
          <p:cNvSpPr/>
          <p:nvPr/>
        </p:nvSpPr>
        <p:spPr>
          <a:xfrm>
            <a:off x="8256240" y="1721300"/>
            <a:ext cx="262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部分相同，部分</a:t>
            </a:r>
            <a:endParaRPr lang="en-GB" altLang="zh-TW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不相同。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FD8CF6-97F8-4D45-8E58-D2BBD146CDD7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6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701D88E9-B6A0-40FD-82D7-31E315E0D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7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CEEF308C-DAE8-4811-853E-6B8303FC4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9684899-1540-47A9-86A2-C139B9B7B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568" y="3334837"/>
            <a:ext cx="6754168" cy="298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語音泡泡: 橢圓形 16">
            <a:extLst>
              <a:ext uri="{FF2B5EF4-FFF2-40B4-BE49-F238E27FC236}">
                <a16:creationId xmlns:a16="http://schemas.microsoft.com/office/drawing/2014/main" id="{C52370D6-67B6-4242-BBF6-8DA5109C1B4A}"/>
              </a:ext>
            </a:extLst>
          </p:cNvPr>
          <p:cNvSpPr/>
          <p:nvPr/>
        </p:nvSpPr>
        <p:spPr bwMode="auto">
          <a:xfrm>
            <a:off x="8961736" y="3432098"/>
            <a:ext cx="2906108" cy="1690271"/>
          </a:xfrm>
          <a:custGeom>
            <a:avLst/>
            <a:gdLst>
              <a:gd name="connsiteX0" fmla="*/ -206624 w 2906108"/>
              <a:gd name="connsiteY0" fmla="*/ 1635219 h 1690271"/>
              <a:gd name="connsiteX1" fmla="*/ 173666 w 2906108"/>
              <a:gd name="connsiteY1" fmla="*/ 1245797 h 1690271"/>
              <a:gd name="connsiteX2" fmla="*/ 1123896 w 2906108"/>
              <a:gd name="connsiteY2" fmla="*/ 21970 h 1690271"/>
              <a:gd name="connsiteX3" fmla="*/ 2562354 w 2906108"/>
              <a:gd name="connsiteY3" fmla="*/ 299267 h 1690271"/>
              <a:gd name="connsiteX4" fmla="*/ 1925811 w 2906108"/>
              <a:gd name="connsiteY4" fmla="*/ 1644291 h 1690271"/>
              <a:gd name="connsiteX5" fmla="*/ 524879 w 2906108"/>
              <a:gd name="connsiteY5" fmla="*/ 1495378 h 1690271"/>
              <a:gd name="connsiteX6" fmla="*/ 159128 w 2906108"/>
              <a:gd name="connsiteY6" fmla="*/ 1565299 h 1690271"/>
              <a:gd name="connsiteX7" fmla="*/ -206624 w 2906108"/>
              <a:gd name="connsiteY7" fmla="*/ 1635219 h 16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6108" h="1690271" fill="none" extrusionOk="0">
                <a:moveTo>
                  <a:pt x="-206624" y="1635219"/>
                </a:moveTo>
                <a:cubicBezTo>
                  <a:pt x="-126775" y="1549567"/>
                  <a:pt x="76794" y="1363873"/>
                  <a:pt x="173666" y="1245797"/>
                </a:cubicBezTo>
                <a:cubicBezTo>
                  <a:pt x="-294635" y="775539"/>
                  <a:pt x="-5400" y="55226"/>
                  <a:pt x="1123896" y="21970"/>
                </a:cubicBezTo>
                <a:cubicBezTo>
                  <a:pt x="1641525" y="-10117"/>
                  <a:pt x="2254403" y="48471"/>
                  <a:pt x="2562354" y="299267"/>
                </a:cubicBezTo>
                <a:cubicBezTo>
                  <a:pt x="3310148" y="755187"/>
                  <a:pt x="2999300" y="1539641"/>
                  <a:pt x="1925811" y="1644291"/>
                </a:cubicBezTo>
                <a:cubicBezTo>
                  <a:pt x="1354369" y="1691585"/>
                  <a:pt x="903541" y="1571489"/>
                  <a:pt x="524879" y="1495378"/>
                </a:cubicBezTo>
                <a:cubicBezTo>
                  <a:pt x="427700" y="1529411"/>
                  <a:pt x="273879" y="1526009"/>
                  <a:pt x="159128" y="1565299"/>
                </a:cubicBezTo>
                <a:cubicBezTo>
                  <a:pt x="44377" y="1604589"/>
                  <a:pt x="-88237" y="1585645"/>
                  <a:pt x="-206624" y="1635219"/>
                </a:cubicBezTo>
                <a:close/>
              </a:path>
              <a:path w="2906108" h="1690271" stroke="0" extrusionOk="0">
                <a:moveTo>
                  <a:pt x="-206624" y="1635219"/>
                </a:moveTo>
                <a:cubicBezTo>
                  <a:pt x="-95617" y="1502731"/>
                  <a:pt x="72603" y="1405127"/>
                  <a:pt x="173666" y="1245797"/>
                </a:cubicBezTo>
                <a:cubicBezTo>
                  <a:pt x="-436470" y="828710"/>
                  <a:pt x="267986" y="297239"/>
                  <a:pt x="1123896" y="21970"/>
                </a:cubicBezTo>
                <a:cubicBezTo>
                  <a:pt x="1638650" y="-41242"/>
                  <a:pt x="2225799" y="56420"/>
                  <a:pt x="2562354" y="299267"/>
                </a:cubicBezTo>
                <a:cubicBezTo>
                  <a:pt x="3219560" y="967444"/>
                  <a:pt x="2852209" y="1545899"/>
                  <a:pt x="1925811" y="1644291"/>
                </a:cubicBezTo>
                <a:cubicBezTo>
                  <a:pt x="1317936" y="1759028"/>
                  <a:pt x="1021318" y="1753922"/>
                  <a:pt x="524879" y="1495378"/>
                </a:cubicBezTo>
                <a:cubicBezTo>
                  <a:pt x="354748" y="1540018"/>
                  <a:pt x="293161" y="1536610"/>
                  <a:pt x="159128" y="1565299"/>
                </a:cubicBezTo>
                <a:cubicBezTo>
                  <a:pt x="25095" y="1593988"/>
                  <a:pt x="-71918" y="1574097"/>
                  <a:pt x="-206624" y="163521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43609181">
                  <a:prstGeom prst="wedgeEllipseCallout">
                    <a:avLst>
                      <a:gd name="adj1" fmla="val -57110"/>
                      <a:gd name="adj2" fmla="val 4674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你較喜歡哪個版本？為甚麼？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8E6BBE8-B576-4513-8A19-EAECA7B0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417394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C930EACF-68BE-4FB5-9546-AA6975CB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409076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It Don’t Mean a Thing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1C836C38-4177-4DE9-BB08-B52DAC03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319" y="123043"/>
            <a:ext cx="79006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開啟電子課本，聆聽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GB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r>
              <a:rPr lang="en-GB" altLang="zh-TW" sz="12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的兩個版本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，比較它們的分別。</a:t>
            </a:r>
            <a:endParaRPr lang="zh-TW" altLang="zh-H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4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133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38007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33366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爵士樂的即興演奏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AF8121-2480-439C-91EC-4C50625501FF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4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76007341-C48D-4942-8ED5-0DE0B8BA0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5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5DD3ED9E-06DD-4F4C-8D81-69415E057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4BA4D-37DB-4EDC-A08C-A27256377A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804"/>
          <a:stretch/>
        </p:blipFill>
        <p:spPr>
          <a:xfrm>
            <a:off x="457577" y="3140968"/>
            <a:ext cx="2915587" cy="2670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6">
            <a:extLst>
              <a:ext uri="{FF2B5EF4-FFF2-40B4-BE49-F238E27FC236}">
                <a16:creationId xmlns:a16="http://schemas.microsoft.com/office/drawing/2014/main" id="{71A5F920-BE04-4D5B-83F3-53C4F2011B07}"/>
              </a:ext>
            </a:extLst>
          </p:cNvPr>
          <p:cNvSpPr/>
          <p:nvPr/>
        </p:nvSpPr>
        <p:spPr bwMode="auto">
          <a:xfrm>
            <a:off x="3439729" y="1362686"/>
            <a:ext cx="8410801" cy="3722498"/>
          </a:xfrm>
          <a:custGeom>
            <a:avLst/>
            <a:gdLst>
              <a:gd name="connsiteX0" fmla="*/ 0 w 8410801"/>
              <a:gd name="connsiteY0" fmla="*/ 0 h 3722498"/>
              <a:gd name="connsiteX1" fmla="*/ 392504 w 8410801"/>
              <a:gd name="connsiteY1" fmla="*/ 0 h 3722498"/>
              <a:gd name="connsiteX2" fmla="*/ 1121440 w 8410801"/>
              <a:gd name="connsiteY2" fmla="*/ 0 h 3722498"/>
              <a:gd name="connsiteX3" fmla="*/ 1429836 w 8410801"/>
              <a:gd name="connsiteY3" fmla="*/ 0 h 3722498"/>
              <a:gd name="connsiteX4" fmla="*/ 2074664 w 8410801"/>
              <a:gd name="connsiteY4" fmla="*/ 0 h 3722498"/>
              <a:gd name="connsiteX5" fmla="*/ 2467168 w 8410801"/>
              <a:gd name="connsiteY5" fmla="*/ 0 h 3722498"/>
              <a:gd name="connsiteX6" fmla="*/ 3027888 w 8410801"/>
              <a:gd name="connsiteY6" fmla="*/ 0 h 3722498"/>
              <a:gd name="connsiteX7" fmla="*/ 3672716 w 8410801"/>
              <a:gd name="connsiteY7" fmla="*/ 0 h 3722498"/>
              <a:gd name="connsiteX8" fmla="*/ 4317545 w 8410801"/>
              <a:gd name="connsiteY8" fmla="*/ 0 h 3722498"/>
              <a:gd name="connsiteX9" fmla="*/ 4625941 w 8410801"/>
              <a:gd name="connsiteY9" fmla="*/ 0 h 3722498"/>
              <a:gd name="connsiteX10" fmla="*/ 5270769 w 8410801"/>
              <a:gd name="connsiteY10" fmla="*/ 0 h 3722498"/>
              <a:gd name="connsiteX11" fmla="*/ 5747381 w 8410801"/>
              <a:gd name="connsiteY11" fmla="*/ 0 h 3722498"/>
              <a:gd name="connsiteX12" fmla="*/ 6392209 w 8410801"/>
              <a:gd name="connsiteY12" fmla="*/ 0 h 3722498"/>
              <a:gd name="connsiteX13" fmla="*/ 6784713 w 8410801"/>
              <a:gd name="connsiteY13" fmla="*/ 0 h 3722498"/>
              <a:gd name="connsiteX14" fmla="*/ 7177217 w 8410801"/>
              <a:gd name="connsiteY14" fmla="*/ 0 h 3722498"/>
              <a:gd name="connsiteX15" fmla="*/ 7485613 w 8410801"/>
              <a:gd name="connsiteY15" fmla="*/ 0 h 3722498"/>
              <a:gd name="connsiteX16" fmla="*/ 8410801 w 8410801"/>
              <a:gd name="connsiteY16" fmla="*/ 0 h 3722498"/>
              <a:gd name="connsiteX17" fmla="*/ 8410801 w 8410801"/>
              <a:gd name="connsiteY17" fmla="*/ 494560 h 3722498"/>
              <a:gd name="connsiteX18" fmla="*/ 8410801 w 8410801"/>
              <a:gd name="connsiteY18" fmla="*/ 1100796 h 3722498"/>
              <a:gd name="connsiteX19" fmla="*/ 8410801 w 8410801"/>
              <a:gd name="connsiteY19" fmla="*/ 1595356 h 3722498"/>
              <a:gd name="connsiteX20" fmla="*/ 8410801 w 8410801"/>
              <a:gd name="connsiteY20" fmla="*/ 2164367 h 3722498"/>
              <a:gd name="connsiteX21" fmla="*/ 8410801 w 8410801"/>
              <a:gd name="connsiteY21" fmla="*/ 2733377 h 3722498"/>
              <a:gd name="connsiteX22" fmla="*/ 8410801 w 8410801"/>
              <a:gd name="connsiteY22" fmla="*/ 3722498 h 3722498"/>
              <a:gd name="connsiteX23" fmla="*/ 7850081 w 8410801"/>
              <a:gd name="connsiteY23" fmla="*/ 3722498 h 3722498"/>
              <a:gd name="connsiteX24" fmla="*/ 7457577 w 8410801"/>
              <a:gd name="connsiteY24" fmla="*/ 3722498 h 3722498"/>
              <a:gd name="connsiteX25" fmla="*/ 6728641 w 8410801"/>
              <a:gd name="connsiteY25" fmla="*/ 3722498 h 3722498"/>
              <a:gd name="connsiteX26" fmla="*/ 5999705 w 8410801"/>
              <a:gd name="connsiteY26" fmla="*/ 3722498 h 3722498"/>
              <a:gd name="connsiteX27" fmla="*/ 5523093 w 8410801"/>
              <a:gd name="connsiteY27" fmla="*/ 3722498 h 3722498"/>
              <a:gd name="connsiteX28" fmla="*/ 5214697 w 8410801"/>
              <a:gd name="connsiteY28" fmla="*/ 3722498 h 3722498"/>
              <a:gd name="connsiteX29" fmla="*/ 4485761 w 8410801"/>
              <a:gd name="connsiteY29" fmla="*/ 3722498 h 3722498"/>
              <a:gd name="connsiteX30" fmla="*/ 4093256 w 8410801"/>
              <a:gd name="connsiteY30" fmla="*/ 3722498 h 3722498"/>
              <a:gd name="connsiteX31" fmla="*/ 3784860 w 8410801"/>
              <a:gd name="connsiteY31" fmla="*/ 3722498 h 3722498"/>
              <a:gd name="connsiteX32" fmla="*/ 3392356 w 8410801"/>
              <a:gd name="connsiteY32" fmla="*/ 3722498 h 3722498"/>
              <a:gd name="connsiteX33" fmla="*/ 2831636 w 8410801"/>
              <a:gd name="connsiteY33" fmla="*/ 3722498 h 3722498"/>
              <a:gd name="connsiteX34" fmla="*/ 2523240 w 8410801"/>
              <a:gd name="connsiteY34" fmla="*/ 3722498 h 3722498"/>
              <a:gd name="connsiteX35" fmla="*/ 1794304 w 8410801"/>
              <a:gd name="connsiteY35" fmla="*/ 3722498 h 3722498"/>
              <a:gd name="connsiteX36" fmla="*/ 1317692 w 8410801"/>
              <a:gd name="connsiteY36" fmla="*/ 3722498 h 3722498"/>
              <a:gd name="connsiteX37" fmla="*/ 756972 w 8410801"/>
              <a:gd name="connsiteY37" fmla="*/ 3722498 h 3722498"/>
              <a:gd name="connsiteX38" fmla="*/ 0 w 8410801"/>
              <a:gd name="connsiteY38" fmla="*/ 3722498 h 3722498"/>
              <a:gd name="connsiteX39" fmla="*/ 0 w 8410801"/>
              <a:gd name="connsiteY39" fmla="*/ 3265163 h 3722498"/>
              <a:gd name="connsiteX40" fmla="*/ 0 w 8410801"/>
              <a:gd name="connsiteY40" fmla="*/ 2696152 h 3722498"/>
              <a:gd name="connsiteX41" fmla="*/ 0 w 8410801"/>
              <a:gd name="connsiteY41" fmla="*/ 2201592 h 3722498"/>
              <a:gd name="connsiteX42" fmla="*/ 0 w 8410801"/>
              <a:gd name="connsiteY42" fmla="*/ 1632581 h 3722498"/>
              <a:gd name="connsiteX43" fmla="*/ 0 w 8410801"/>
              <a:gd name="connsiteY43" fmla="*/ 1212471 h 3722498"/>
              <a:gd name="connsiteX44" fmla="*/ 0 w 8410801"/>
              <a:gd name="connsiteY44" fmla="*/ 717910 h 3722498"/>
              <a:gd name="connsiteX45" fmla="*/ 0 w 8410801"/>
              <a:gd name="connsiteY45" fmla="*/ 0 h 372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410801" h="3722498" fill="none" extrusionOk="0">
                <a:moveTo>
                  <a:pt x="0" y="0"/>
                </a:moveTo>
                <a:cubicBezTo>
                  <a:pt x="165829" y="-31777"/>
                  <a:pt x="221060" y="13067"/>
                  <a:pt x="392504" y="0"/>
                </a:cubicBezTo>
                <a:cubicBezTo>
                  <a:pt x="563948" y="-13067"/>
                  <a:pt x="946646" y="723"/>
                  <a:pt x="1121440" y="0"/>
                </a:cubicBezTo>
                <a:cubicBezTo>
                  <a:pt x="1296234" y="-723"/>
                  <a:pt x="1364795" y="18507"/>
                  <a:pt x="1429836" y="0"/>
                </a:cubicBezTo>
                <a:cubicBezTo>
                  <a:pt x="1494877" y="-18507"/>
                  <a:pt x="1765020" y="19197"/>
                  <a:pt x="2074664" y="0"/>
                </a:cubicBezTo>
                <a:cubicBezTo>
                  <a:pt x="2384308" y="-19197"/>
                  <a:pt x="2358682" y="1973"/>
                  <a:pt x="2467168" y="0"/>
                </a:cubicBezTo>
                <a:cubicBezTo>
                  <a:pt x="2575654" y="-1973"/>
                  <a:pt x="2797681" y="19798"/>
                  <a:pt x="3027888" y="0"/>
                </a:cubicBezTo>
                <a:cubicBezTo>
                  <a:pt x="3258095" y="-19798"/>
                  <a:pt x="3481127" y="7943"/>
                  <a:pt x="3672716" y="0"/>
                </a:cubicBezTo>
                <a:cubicBezTo>
                  <a:pt x="3864305" y="-7943"/>
                  <a:pt x="4124310" y="24595"/>
                  <a:pt x="4317545" y="0"/>
                </a:cubicBezTo>
                <a:cubicBezTo>
                  <a:pt x="4510780" y="-24595"/>
                  <a:pt x="4516579" y="13687"/>
                  <a:pt x="4625941" y="0"/>
                </a:cubicBezTo>
                <a:cubicBezTo>
                  <a:pt x="4735303" y="-13687"/>
                  <a:pt x="5139352" y="76368"/>
                  <a:pt x="5270769" y="0"/>
                </a:cubicBezTo>
                <a:cubicBezTo>
                  <a:pt x="5402186" y="-76368"/>
                  <a:pt x="5612576" y="52525"/>
                  <a:pt x="5747381" y="0"/>
                </a:cubicBezTo>
                <a:cubicBezTo>
                  <a:pt x="5882186" y="-52525"/>
                  <a:pt x="6139142" y="17854"/>
                  <a:pt x="6392209" y="0"/>
                </a:cubicBezTo>
                <a:cubicBezTo>
                  <a:pt x="6645276" y="-17854"/>
                  <a:pt x="6655397" y="17382"/>
                  <a:pt x="6784713" y="0"/>
                </a:cubicBezTo>
                <a:cubicBezTo>
                  <a:pt x="6914029" y="-17382"/>
                  <a:pt x="7007289" y="1583"/>
                  <a:pt x="7177217" y="0"/>
                </a:cubicBezTo>
                <a:cubicBezTo>
                  <a:pt x="7347145" y="-1583"/>
                  <a:pt x="7337751" y="28629"/>
                  <a:pt x="7485613" y="0"/>
                </a:cubicBezTo>
                <a:cubicBezTo>
                  <a:pt x="7633475" y="-28629"/>
                  <a:pt x="8224849" y="54983"/>
                  <a:pt x="8410801" y="0"/>
                </a:cubicBezTo>
                <a:cubicBezTo>
                  <a:pt x="8443608" y="119584"/>
                  <a:pt x="8380997" y="392977"/>
                  <a:pt x="8410801" y="494560"/>
                </a:cubicBezTo>
                <a:cubicBezTo>
                  <a:pt x="8440605" y="596143"/>
                  <a:pt x="8409249" y="948477"/>
                  <a:pt x="8410801" y="1100796"/>
                </a:cubicBezTo>
                <a:cubicBezTo>
                  <a:pt x="8412353" y="1253115"/>
                  <a:pt x="8358302" y="1495130"/>
                  <a:pt x="8410801" y="1595356"/>
                </a:cubicBezTo>
                <a:cubicBezTo>
                  <a:pt x="8463300" y="1695582"/>
                  <a:pt x="8345163" y="1945524"/>
                  <a:pt x="8410801" y="2164367"/>
                </a:cubicBezTo>
                <a:cubicBezTo>
                  <a:pt x="8476439" y="2383210"/>
                  <a:pt x="8353425" y="2512928"/>
                  <a:pt x="8410801" y="2733377"/>
                </a:cubicBezTo>
                <a:cubicBezTo>
                  <a:pt x="8468177" y="2953826"/>
                  <a:pt x="8393364" y="3512752"/>
                  <a:pt x="8410801" y="3722498"/>
                </a:cubicBezTo>
                <a:cubicBezTo>
                  <a:pt x="8262472" y="3762090"/>
                  <a:pt x="8100435" y="3714526"/>
                  <a:pt x="7850081" y="3722498"/>
                </a:cubicBezTo>
                <a:cubicBezTo>
                  <a:pt x="7599727" y="3730470"/>
                  <a:pt x="7624583" y="3684991"/>
                  <a:pt x="7457577" y="3722498"/>
                </a:cubicBezTo>
                <a:cubicBezTo>
                  <a:pt x="7290571" y="3760005"/>
                  <a:pt x="6988674" y="3693481"/>
                  <a:pt x="6728641" y="3722498"/>
                </a:cubicBezTo>
                <a:cubicBezTo>
                  <a:pt x="6468608" y="3751515"/>
                  <a:pt x="6316665" y="3700805"/>
                  <a:pt x="5999705" y="3722498"/>
                </a:cubicBezTo>
                <a:cubicBezTo>
                  <a:pt x="5682745" y="3744191"/>
                  <a:pt x="5645031" y="3675870"/>
                  <a:pt x="5523093" y="3722498"/>
                </a:cubicBezTo>
                <a:cubicBezTo>
                  <a:pt x="5401155" y="3769126"/>
                  <a:pt x="5311616" y="3716393"/>
                  <a:pt x="5214697" y="3722498"/>
                </a:cubicBezTo>
                <a:cubicBezTo>
                  <a:pt x="5117778" y="3728603"/>
                  <a:pt x="4722791" y="3698746"/>
                  <a:pt x="4485761" y="3722498"/>
                </a:cubicBezTo>
                <a:cubicBezTo>
                  <a:pt x="4248731" y="3746250"/>
                  <a:pt x="4274266" y="3692776"/>
                  <a:pt x="4093256" y="3722498"/>
                </a:cubicBezTo>
                <a:cubicBezTo>
                  <a:pt x="3912246" y="3752220"/>
                  <a:pt x="3911995" y="3707217"/>
                  <a:pt x="3784860" y="3722498"/>
                </a:cubicBezTo>
                <a:cubicBezTo>
                  <a:pt x="3657725" y="3737779"/>
                  <a:pt x="3515072" y="3692363"/>
                  <a:pt x="3392356" y="3722498"/>
                </a:cubicBezTo>
                <a:cubicBezTo>
                  <a:pt x="3269640" y="3752633"/>
                  <a:pt x="3107397" y="3720953"/>
                  <a:pt x="2831636" y="3722498"/>
                </a:cubicBezTo>
                <a:cubicBezTo>
                  <a:pt x="2555875" y="3724043"/>
                  <a:pt x="2608609" y="3711816"/>
                  <a:pt x="2523240" y="3722498"/>
                </a:cubicBezTo>
                <a:cubicBezTo>
                  <a:pt x="2437871" y="3733180"/>
                  <a:pt x="1948227" y="3695993"/>
                  <a:pt x="1794304" y="3722498"/>
                </a:cubicBezTo>
                <a:cubicBezTo>
                  <a:pt x="1640381" y="3749003"/>
                  <a:pt x="1554310" y="3686664"/>
                  <a:pt x="1317692" y="3722498"/>
                </a:cubicBezTo>
                <a:cubicBezTo>
                  <a:pt x="1081074" y="3758332"/>
                  <a:pt x="949027" y="3684793"/>
                  <a:pt x="756972" y="3722498"/>
                </a:cubicBezTo>
                <a:cubicBezTo>
                  <a:pt x="564917" y="3760203"/>
                  <a:pt x="220323" y="3667043"/>
                  <a:pt x="0" y="3722498"/>
                </a:cubicBezTo>
                <a:cubicBezTo>
                  <a:pt x="-47674" y="3506795"/>
                  <a:pt x="34699" y="3463925"/>
                  <a:pt x="0" y="3265163"/>
                </a:cubicBezTo>
                <a:cubicBezTo>
                  <a:pt x="-34699" y="3066401"/>
                  <a:pt x="65348" y="2926708"/>
                  <a:pt x="0" y="2696152"/>
                </a:cubicBezTo>
                <a:cubicBezTo>
                  <a:pt x="-65348" y="2465596"/>
                  <a:pt x="25286" y="2317071"/>
                  <a:pt x="0" y="2201592"/>
                </a:cubicBezTo>
                <a:cubicBezTo>
                  <a:pt x="-25286" y="2086113"/>
                  <a:pt x="10480" y="1780963"/>
                  <a:pt x="0" y="1632581"/>
                </a:cubicBezTo>
                <a:cubicBezTo>
                  <a:pt x="-10480" y="1484199"/>
                  <a:pt x="39519" y="1328669"/>
                  <a:pt x="0" y="1212471"/>
                </a:cubicBezTo>
                <a:cubicBezTo>
                  <a:pt x="-39519" y="1096273"/>
                  <a:pt x="42250" y="840287"/>
                  <a:pt x="0" y="717910"/>
                </a:cubicBezTo>
                <a:cubicBezTo>
                  <a:pt x="-42250" y="595533"/>
                  <a:pt x="84148" y="172729"/>
                  <a:pt x="0" y="0"/>
                </a:cubicBezTo>
                <a:close/>
              </a:path>
              <a:path w="8410801" h="3722498" stroke="0" extrusionOk="0">
                <a:moveTo>
                  <a:pt x="0" y="0"/>
                </a:moveTo>
                <a:cubicBezTo>
                  <a:pt x="111197" y="-18417"/>
                  <a:pt x="228289" y="43390"/>
                  <a:pt x="392504" y="0"/>
                </a:cubicBezTo>
                <a:cubicBezTo>
                  <a:pt x="556719" y="-43390"/>
                  <a:pt x="615904" y="271"/>
                  <a:pt x="785008" y="0"/>
                </a:cubicBezTo>
                <a:cubicBezTo>
                  <a:pt x="954112" y="-271"/>
                  <a:pt x="1267523" y="19596"/>
                  <a:pt x="1513944" y="0"/>
                </a:cubicBezTo>
                <a:cubicBezTo>
                  <a:pt x="1760365" y="-19596"/>
                  <a:pt x="2059146" y="30284"/>
                  <a:pt x="2242880" y="0"/>
                </a:cubicBezTo>
                <a:cubicBezTo>
                  <a:pt x="2426614" y="-30284"/>
                  <a:pt x="2635605" y="59965"/>
                  <a:pt x="2887708" y="0"/>
                </a:cubicBezTo>
                <a:cubicBezTo>
                  <a:pt x="3139811" y="-59965"/>
                  <a:pt x="3383729" y="84072"/>
                  <a:pt x="3616644" y="0"/>
                </a:cubicBezTo>
                <a:cubicBezTo>
                  <a:pt x="3849559" y="-84072"/>
                  <a:pt x="4042718" y="28419"/>
                  <a:pt x="4261473" y="0"/>
                </a:cubicBezTo>
                <a:cubicBezTo>
                  <a:pt x="4480228" y="-28419"/>
                  <a:pt x="4649692" y="76889"/>
                  <a:pt x="4906301" y="0"/>
                </a:cubicBezTo>
                <a:cubicBezTo>
                  <a:pt x="5162910" y="-76889"/>
                  <a:pt x="5135842" y="30029"/>
                  <a:pt x="5298805" y="0"/>
                </a:cubicBezTo>
                <a:cubicBezTo>
                  <a:pt x="5461768" y="-30029"/>
                  <a:pt x="5620943" y="17317"/>
                  <a:pt x="5775417" y="0"/>
                </a:cubicBezTo>
                <a:cubicBezTo>
                  <a:pt x="5929891" y="-17317"/>
                  <a:pt x="6120771" y="39795"/>
                  <a:pt x="6420245" y="0"/>
                </a:cubicBezTo>
                <a:cubicBezTo>
                  <a:pt x="6719719" y="-39795"/>
                  <a:pt x="6801584" y="43769"/>
                  <a:pt x="7065073" y="0"/>
                </a:cubicBezTo>
                <a:cubicBezTo>
                  <a:pt x="7328562" y="-43769"/>
                  <a:pt x="7413981" y="12724"/>
                  <a:pt x="7709901" y="0"/>
                </a:cubicBezTo>
                <a:cubicBezTo>
                  <a:pt x="8005821" y="-12724"/>
                  <a:pt x="8094560" y="56942"/>
                  <a:pt x="8410801" y="0"/>
                </a:cubicBezTo>
                <a:cubicBezTo>
                  <a:pt x="8446848" y="208515"/>
                  <a:pt x="8373025" y="359461"/>
                  <a:pt x="8410801" y="494560"/>
                </a:cubicBezTo>
                <a:cubicBezTo>
                  <a:pt x="8448577" y="629659"/>
                  <a:pt x="8387362" y="742419"/>
                  <a:pt x="8410801" y="951896"/>
                </a:cubicBezTo>
                <a:cubicBezTo>
                  <a:pt x="8434240" y="1161373"/>
                  <a:pt x="8393198" y="1348092"/>
                  <a:pt x="8410801" y="1483681"/>
                </a:cubicBezTo>
                <a:cubicBezTo>
                  <a:pt x="8428404" y="1619271"/>
                  <a:pt x="8403508" y="1745355"/>
                  <a:pt x="8410801" y="1941017"/>
                </a:cubicBezTo>
                <a:cubicBezTo>
                  <a:pt x="8418094" y="2136679"/>
                  <a:pt x="8406848" y="2360593"/>
                  <a:pt x="8410801" y="2472802"/>
                </a:cubicBezTo>
                <a:cubicBezTo>
                  <a:pt x="8414754" y="2585011"/>
                  <a:pt x="8361517" y="2806899"/>
                  <a:pt x="8410801" y="2967363"/>
                </a:cubicBezTo>
                <a:cubicBezTo>
                  <a:pt x="8460085" y="3127827"/>
                  <a:pt x="8367203" y="3420732"/>
                  <a:pt x="8410801" y="3722498"/>
                </a:cubicBezTo>
                <a:cubicBezTo>
                  <a:pt x="8234088" y="3784098"/>
                  <a:pt x="8097020" y="3682126"/>
                  <a:pt x="7850081" y="3722498"/>
                </a:cubicBezTo>
                <a:cubicBezTo>
                  <a:pt x="7603142" y="3762870"/>
                  <a:pt x="7442351" y="3673509"/>
                  <a:pt x="7289361" y="3722498"/>
                </a:cubicBezTo>
                <a:cubicBezTo>
                  <a:pt x="7136371" y="3771487"/>
                  <a:pt x="7105127" y="3694552"/>
                  <a:pt x="6980965" y="3722498"/>
                </a:cubicBezTo>
                <a:cubicBezTo>
                  <a:pt x="6856803" y="3750444"/>
                  <a:pt x="6761857" y="3717245"/>
                  <a:pt x="6672569" y="3722498"/>
                </a:cubicBezTo>
                <a:cubicBezTo>
                  <a:pt x="6583281" y="3727751"/>
                  <a:pt x="6367536" y="3685441"/>
                  <a:pt x="6280065" y="3722498"/>
                </a:cubicBezTo>
                <a:cubicBezTo>
                  <a:pt x="6192594" y="3759555"/>
                  <a:pt x="5785934" y="3646454"/>
                  <a:pt x="5551129" y="3722498"/>
                </a:cubicBezTo>
                <a:cubicBezTo>
                  <a:pt x="5316324" y="3798542"/>
                  <a:pt x="5018658" y="3699241"/>
                  <a:pt x="4822193" y="3722498"/>
                </a:cubicBezTo>
                <a:cubicBezTo>
                  <a:pt x="4625728" y="3745755"/>
                  <a:pt x="4454500" y="3718256"/>
                  <a:pt x="4261473" y="3722498"/>
                </a:cubicBezTo>
                <a:cubicBezTo>
                  <a:pt x="4068446" y="3726740"/>
                  <a:pt x="3961845" y="3708360"/>
                  <a:pt x="3700752" y="3722498"/>
                </a:cubicBezTo>
                <a:cubicBezTo>
                  <a:pt x="3439659" y="3736636"/>
                  <a:pt x="3358531" y="3714889"/>
                  <a:pt x="3224140" y="3722498"/>
                </a:cubicBezTo>
                <a:cubicBezTo>
                  <a:pt x="3089749" y="3730107"/>
                  <a:pt x="2886458" y="3669041"/>
                  <a:pt x="2663420" y="3722498"/>
                </a:cubicBezTo>
                <a:cubicBezTo>
                  <a:pt x="2440382" y="3775955"/>
                  <a:pt x="2273042" y="3688268"/>
                  <a:pt x="1934484" y="3722498"/>
                </a:cubicBezTo>
                <a:cubicBezTo>
                  <a:pt x="1595926" y="3756728"/>
                  <a:pt x="1475855" y="3710362"/>
                  <a:pt x="1289656" y="3722498"/>
                </a:cubicBezTo>
                <a:cubicBezTo>
                  <a:pt x="1103457" y="3734634"/>
                  <a:pt x="1054894" y="3704373"/>
                  <a:pt x="981260" y="3722498"/>
                </a:cubicBezTo>
                <a:cubicBezTo>
                  <a:pt x="907626" y="3740623"/>
                  <a:pt x="418823" y="3653571"/>
                  <a:pt x="0" y="3722498"/>
                </a:cubicBezTo>
                <a:cubicBezTo>
                  <a:pt x="-6322" y="3501752"/>
                  <a:pt x="49404" y="3398056"/>
                  <a:pt x="0" y="3227938"/>
                </a:cubicBezTo>
                <a:cubicBezTo>
                  <a:pt x="-49404" y="3057820"/>
                  <a:pt x="55633" y="2949444"/>
                  <a:pt x="0" y="2696152"/>
                </a:cubicBezTo>
                <a:cubicBezTo>
                  <a:pt x="-55633" y="2442860"/>
                  <a:pt x="28220" y="2471805"/>
                  <a:pt x="0" y="2276042"/>
                </a:cubicBezTo>
                <a:cubicBezTo>
                  <a:pt x="-28220" y="2080279"/>
                  <a:pt x="46886" y="1906926"/>
                  <a:pt x="0" y="1669806"/>
                </a:cubicBezTo>
                <a:cubicBezTo>
                  <a:pt x="-46886" y="1432686"/>
                  <a:pt x="46248" y="1277396"/>
                  <a:pt x="0" y="1175246"/>
                </a:cubicBezTo>
                <a:cubicBezTo>
                  <a:pt x="-46248" y="1073096"/>
                  <a:pt x="52841" y="892947"/>
                  <a:pt x="0" y="717910"/>
                </a:cubicBezTo>
                <a:cubicBezTo>
                  <a:pt x="-52841" y="542873"/>
                  <a:pt x="2139" y="3389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FFDB9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965893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文字方塊 22">
            <a:extLst>
              <a:ext uri="{FF2B5EF4-FFF2-40B4-BE49-F238E27FC236}">
                <a16:creationId xmlns:a16="http://schemas.microsoft.com/office/drawing/2014/main" id="{F78862AD-B0F0-41F2-8DD3-F979285C78F9}"/>
              </a:ext>
            </a:extLst>
          </p:cNvPr>
          <p:cNvSpPr txBox="1"/>
          <p:nvPr/>
        </p:nvSpPr>
        <p:spPr>
          <a:xfrm>
            <a:off x="3655736" y="1534699"/>
            <a:ext cx="8078687" cy="166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kern="100" dirty="0"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爵士樂</a:t>
            </a:r>
            <a:r>
              <a:rPr lang="zh-TW" altLang="en-US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着重</a:t>
            </a:r>
            <a:r>
              <a:rPr lang="zh-TW" altLang="en-US" sz="2800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即興的演奏</a:t>
            </a:r>
            <a:r>
              <a:rPr lang="zh-TW" altLang="en-US" sz="2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，不同的樂隊對於同一首歌曲有不同的表達方式。即使同一隊樂隊在不同時間演奏同一首歌曲時，也會採用不同的方式。</a:t>
            </a:r>
            <a:endParaRPr lang="en-US" altLang="zh-TW" sz="2800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HK" sz="2800" kern="100" dirty="0"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7A8C8FF-D7A0-4502-A8CF-FF7E60AD474C}"/>
              </a:ext>
            </a:extLst>
          </p:cNvPr>
          <p:cNvSpPr txBox="1"/>
          <p:nvPr/>
        </p:nvSpPr>
        <p:spPr>
          <a:xfrm>
            <a:off x="3669583" y="3336444"/>
            <a:ext cx="8078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zh-TW" altLang="en-US" sz="2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我們在電子書所聆聽的兩個版本便是</a:t>
            </a:r>
            <a:r>
              <a:rPr lang="zh-TW" altLang="en-US" sz="2800" dirty="0">
                <a:solidFill>
                  <a:srgbClr val="80C535"/>
                </a:solidFill>
                <a:latin typeface="+mj-lt"/>
                <a:ea typeface="標楷體" pitchFamily="65" charset="-120"/>
              </a:rPr>
              <a:t>爵士樂大師</a:t>
            </a:r>
            <a:endParaRPr lang="en-US" altLang="zh-TW" sz="2800" dirty="0">
              <a:solidFill>
                <a:srgbClr val="80C535"/>
              </a:solidFill>
              <a:latin typeface="+mj-lt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800" dirty="0">
                <a:solidFill>
                  <a:srgbClr val="80C535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Duke Ellington </a:t>
            </a:r>
            <a:r>
              <a:rPr lang="zh-TW" altLang="en-US" sz="28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與他的爵士樂隊在不同時期錄製的作品。</a:t>
            </a:r>
            <a:endParaRPr lang="zh-TW" altLang="zh-HK" sz="2800" kern="100" dirty="0"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896490C7-FE6D-4F10-A630-B5E20A9FD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46" y="5298358"/>
            <a:ext cx="2763562" cy="43467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en-GB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Duke Ellington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hlinkClick r:id="rId4" action="ppaction://hlinkfile"/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88" y="1871745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評估資源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675314" y="1114021"/>
            <a:ext cx="7957190" cy="2019051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831168" y="3855936"/>
            <a:ext cx="7684149" cy="1778390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hlinkClick r:id="rId5" action="ppaction://hlinkfile"/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51" y="446509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187" y="4240791"/>
            <a:ext cx="62318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</a:t>
            </a:r>
            <a: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Duke Ellington</a:t>
            </a:r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的另一首著名作品</a:t>
            </a:r>
            <a:r>
              <a:rPr lang="en-US" altLang="zh-HK" sz="2600" i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6"/>
              </a:rPr>
              <a:t>Take the ‘A’ Train </a:t>
            </a:r>
            <a:r>
              <a:rPr lang="zh-TW" altLang="en-US" sz="2600" dirty="0">
                <a:solidFill>
                  <a:srgbClr val="00800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sz="2600" i="1" dirty="0">
              <a:solidFill>
                <a:srgbClr val="008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77">
            <a:extLst>
              <a:ext uri="{FF2B5EF4-FFF2-40B4-BE49-F238E27FC236}">
                <a16:creationId xmlns:a16="http://schemas.microsoft.com/office/drawing/2014/main" id="{2CDAE38D-1C2A-4CE4-B0AB-72DB69B5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1547920"/>
            <a:ext cx="60752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完成創作工作紙「創作歌詞」，以沒有意義的音節創作歌詞，並演唱出來。</a:t>
            </a:r>
            <a:endParaRPr lang="en-US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3" name="Object 2">
            <a:hlinkClick r:id="" action="ppaction://ole?verb=1"/>
            <a:extLst>
              <a:ext uri="{FF2B5EF4-FFF2-40B4-BE49-F238E27FC236}">
                <a16:creationId xmlns:a16="http://schemas.microsoft.com/office/drawing/2014/main" id="{A2C6FE95-4C22-419D-98D5-CAEEE6A44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02455"/>
              </p:ext>
            </p:extLst>
          </p:nvPr>
        </p:nvGraphicFramePr>
        <p:xfrm>
          <a:off x="9393353" y="1581518"/>
          <a:ext cx="898584" cy="181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381120" imgH="771525" progId="Word.Document.8">
                  <p:embed/>
                </p:oleObj>
              </mc:Choice>
              <mc:Fallback>
                <p:oleObj name="Document" showAsIcon="1" r:id="rId8" imgW="38112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93353" y="1581518"/>
                        <a:ext cx="898584" cy="181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52" y="6237312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DEC74D7-EF38-475F-ADE9-FCA474220BA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0"/>
            <a:ext cx="12213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0704C401-1690-4DEC-A0E8-7636EA3E1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37"/>
          <a:stretch/>
        </p:blipFill>
        <p:spPr>
          <a:xfrm flipH="1">
            <a:off x="11668198" y="-31750"/>
            <a:ext cx="545061" cy="6889750"/>
          </a:xfrm>
          <a:prstGeom prst="rect">
            <a:avLst/>
          </a:prstGeom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5C45FE68-B428-4516-BD58-F4B38735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951"/>
            <a:ext cx="220756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F91338C-74F0-4B30-9095-F6CF8C3C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21142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認識爵士樂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1805E-0A96-4798-81A8-F7794A9A4E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9" t="3737" r="3654" b="9982"/>
          <a:stretch/>
        </p:blipFill>
        <p:spPr>
          <a:xfrm>
            <a:off x="463738" y="476672"/>
            <a:ext cx="11264524" cy="6233377"/>
          </a:xfrm>
          <a:prstGeom prst="rect">
            <a:avLst/>
          </a:prstGeom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A6FC5F5F-0600-4F0E-9F69-A6CBBC396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646" y="997565"/>
            <a:ext cx="1023270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 </a:t>
            </a:r>
            <a:r>
              <a:rPr lang="en-US" altLang="zh-TW" sz="2800" dirty="0">
                <a:solidFill>
                  <a:srgbClr val="FFC000"/>
                </a:solidFill>
                <a:latin typeface="Snap ITC" panose="04040A07060A02020202" pitchFamily="82" charset="0"/>
                <a:ea typeface="標楷體" panose="03000509000000000000" pitchFamily="65" charset="-120"/>
              </a:rPr>
              <a:t>Jazz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800" kern="1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爵士樂源於藍調音樂，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主要由非裔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人創立，發源於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新奧爾良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，那裏曾是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及西班牙的殖民地，也是販賣黑奴的重鎮，黑、白文化交雜。每到假日，黑人都會在街頭上熱情地唱歌打鼓，逐漸形成了爵士樂。</a:t>
            </a:r>
          </a:p>
        </p:txBody>
      </p:sp>
      <p:sp>
        <p:nvSpPr>
          <p:cNvPr id="22" name="文字方塊 20">
            <a:extLst>
              <a:ext uri="{FF2B5EF4-FFF2-40B4-BE49-F238E27FC236}">
                <a16:creationId xmlns:a16="http://schemas.microsoft.com/office/drawing/2014/main" id="{2E254D3F-3977-4D1C-BFE2-8CA3A360DA16}"/>
              </a:ext>
            </a:extLst>
          </p:cNvPr>
          <p:cNvSpPr txBox="1"/>
          <p:nvPr/>
        </p:nvSpPr>
        <p:spPr>
          <a:xfrm>
            <a:off x="1119673" y="3497968"/>
            <a:ext cx="10016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kern="1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爵士樂除了受到藍調音樂的影響，</a:t>
            </a: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經常運用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憂鬱音符</a:t>
            </a: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、多為十二小節結構外，也受到</a:t>
            </a:r>
            <a:r>
              <a:rPr lang="zh-TW" altLang="zh-HK" sz="2800" u="sng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非洲</a:t>
            </a: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音樂的影響，經常運用</a:t>
            </a:r>
            <a:r>
              <a:rPr lang="zh-TW" altLang="zh-HK" sz="2800" kern="100" dirty="0"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呼應</a:t>
            </a: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的演奏形式，節奏也較複雜多變。</a:t>
            </a:r>
            <a:endParaRPr lang="en-US" altLang="zh-TW" sz="2800" kern="100" dirty="0">
              <a:solidFill>
                <a:srgbClr val="6633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939A6-B989-45D0-8913-FAB24C4585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67" y="4259851"/>
            <a:ext cx="1694288" cy="2361022"/>
          </a:xfrm>
          <a:prstGeom prst="rect">
            <a:avLst/>
          </a:prstGeom>
        </p:spPr>
      </p:pic>
      <p:sp>
        <p:nvSpPr>
          <p:cNvPr id="12" name="文字方塊 27">
            <a:extLst>
              <a:ext uri="{FF2B5EF4-FFF2-40B4-BE49-F238E27FC236}">
                <a16:creationId xmlns:a16="http://schemas.microsoft.com/office/drawing/2014/main" id="{3A7F7FE0-0DCC-40E7-B679-91A77ACD74F5}"/>
              </a:ext>
            </a:extLst>
          </p:cNvPr>
          <p:cNvSpPr txBox="1"/>
          <p:nvPr/>
        </p:nvSpPr>
        <p:spPr>
          <a:xfrm>
            <a:off x="2135560" y="4923338"/>
            <a:ext cx="85621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TW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與此同時，它又吸收了</a:t>
            </a:r>
            <a:r>
              <a:rPr lang="zh-TW" altLang="en-US" sz="2800" u="sng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歐洲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音樂中教堂聖歌、民謠、舞蹈音樂、軍隊進行曲及古典音樂的元素，和聲豐富而柔和，並用</a:t>
            </a:r>
            <a:r>
              <a:rPr lang="zh-TW" altLang="en-US" sz="2800" u="sng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歐洲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的樂</a:t>
            </a:r>
            <a:r>
              <a:rPr lang="zh-TW" altLang="en-US" sz="2800" kern="1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器來演奏。</a:t>
            </a:r>
            <a:endParaRPr lang="zh-TW" altLang="zh-HK" sz="2800" kern="100" dirty="0">
              <a:solidFill>
                <a:srgbClr val="6633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0"/>
            <a:ext cx="12213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0704C401-1690-4DEC-A0E8-7636EA3E1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37"/>
          <a:stretch/>
        </p:blipFill>
        <p:spPr>
          <a:xfrm flipH="1">
            <a:off x="11660418" y="-31750"/>
            <a:ext cx="552841" cy="6889750"/>
          </a:xfrm>
          <a:prstGeom prst="rect">
            <a:avLst/>
          </a:prstGeom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1D8F0801-B49C-45EF-952E-0AB3D0CB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9767823" y="6054857"/>
            <a:ext cx="17843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5C45FE68-B428-4516-BD58-F4B38735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951"/>
            <a:ext cx="220756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F91338C-74F0-4B30-9095-F6CF8C3C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21142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認識爵士樂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1805E-0A96-4798-81A8-F7794A9A4E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829" t="3737" r="3654" b="9982"/>
          <a:stretch/>
        </p:blipFill>
        <p:spPr>
          <a:xfrm>
            <a:off x="395895" y="846972"/>
            <a:ext cx="11264524" cy="4742267"/>
          </a:xfrm>
          <a:prstGeom prst="rect">
            <a:avLst/>
          </a:prstGeom>
        </p:spPr>
      </p:pic>
      <p:sp>
        <p:nvSpPr>
          <p:cNvPr id="11" name="文字方塊 27">
            <a:extLst>
              <a:ext uri="{FF2B5EF4-FFF2-40B4-BE49-F238E27FC236}">
                <a16:creationId xmlns:a16="http://schemas.microsoft.com/office/drawing/2014/main" id="{5D02912C-BACF-440D-9BDF-77306DC7AC13}"/>
              </a:ext>
            </a:extLst>
          </p:cNvPr>
          <p:cNvSpPr txBox="1"/>
          <p:nvPr/>
        </p:nvSpPr>
        <p:spPr>
          <a:xfrm>
            <a:off x="925796" y="1511776"/>
            <a:ext cx="102047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kern="100" dirty="0"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「即興演奏」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800" kern="100" dirty="0">
                <a:solidFill>
                  <a:srgbClr val="00B05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「切分音」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是爵士樂的兩大特色。在爵士樂的樂曲中經常會出現大量的切分音，讓重音落在弱拍的位置，製造出一種搖擺的節奏。</a:t>
            </a:r>
          </a:p>
        </p:txBody>
      </p:sp>
      <p:sp>
        <p:nvSpPr>
          <p:cNvPr id="12" name="文字方塊 17">
            <a:extLst>
              <a:ext uri="{FF2B5EF4-FFF2-40B4-BE49-F238E27FC236}">
                <a16:creationId xmlns:a16="http://schemas.microsoft.com/office/drawing/2014/main" id="{A2E258A9-9937-45DA-9BDE-7DAF604CB1A3}"/>
              </a:ext>
            </a:extLst>
          </p:cNvPr>
          <p:cNvSpPr txBox="1"/>
          <p:nvPr/>
        </p:nvSpPr>
        <p:spPr>
          <a:xfrm>
            <a:off x="912679" y="3208957"/>
            <a:ext cx="102047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爵士樂的樂手經常會作出即興的演奏，為音樂加上裝飾音、改變音高或節奏；他們也會在演奏時故意演奏稍不均勻的音調，以產生搖擺的感覺，令音樂聽起來更</a:t>
            </a:r>
            <a:r>
              <a:rPr lang="zh-TW" altLang="en-US" sz="2800" kern="100" dirty="0">
                <a:solidFill>
                  <a:srgbClr val="FF00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活潑、輕鬆及富有動力</a:t>
            </a:r>
            <a:r>
              <a:rPr lang="zh-TW" altLang="en-US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2D647B-E6AD-4684-9849-FDDF81055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67" y="4259851"/>
            <a:ext cx="1694288" cy="23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2C6D9BD7-5E26-489B-B583-F451DBAF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393576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8D8967A-96CB-4D32-8C11-79E40137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11465"/>
            <a:ext cx="381642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HK" sz="28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endParaRPr lang="zh-HK" altLang="en-US" sz="2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7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D0369205-039C-4CDC-ADCE-FCDEF551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207204" y="6061448"/>
            <a:ext cx="17843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EAB0BA-3F2B-4091-B5A9-D1B79AB13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160" y="4096826"/>
            <a:ext cx="4371648" cy="192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手繪多邊形 17">
            <a:extLst>
              <a:ext uri="{FF2B5EF4-FFF2-40B4-BE49-F238E27FC236}">
                <a16:creationId xmlns:a16="http://schemas.microsoft.com/office/drawing/2014/main" id="{9BA2D464-78D6-49AE-9FE7-8994F621E274}"/>
              </a:ext>
            </a:extLst>
          </p:cNvPr>
          <p:cNvSpPr>
            <a:spLocks/>
          </p:cNvSpPr>
          <p:nvPr/>
        </p:nvSpPr>
        <p:spPr bwMode="auto">
          <a:xfrm>
            <a:off x="846767" y="1401974"/>
            <a:ext cx="10513168" cy="3357028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2C0A93E-88D2-45B4-862D-EC2543CB11CA}"/>
              </a:ext>
            </a:extLst>
          </p:cNvPr>
          <p:cNvSpPr txBox="1"/>
          <p:nvPr/>
        </p:nvSpPr>
        <p:spPr>
          <a:xfrm>
            <a:off x="1353216" y="1773135"/>
            <a:ext cx="956732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TW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歌曲創作於</a:t>
            </a:r>
            <a:r>
              <a:rPr lang="en-US" altLang="zh-HK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1932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，是黑人作曲家</a:t>
            </a:r>
            <a:r>
              <a:rPr lang="en-US" altLang="zh-HK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Duke Ellington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最為人熟悉的作品。歌詞中說</a:t>
            </a:r>
            <a:r>
              <a:rPr lang="zh-TW" altLang="zh-HK" sz="3200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「如果沒有那個搖擺，事情就沒有意義了」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，這大概就是作曲家對爵士樂的看法了。這個</a:t>
            </a:r>
            <a:r>
              <a:rPr lang="zh-TW" altLang="zh-HK" sz="2800" kern="100" dirty="0"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「搖擺」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指的是爵士樂裏的節奏，作曲家相信「只要按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着</a:t>
            </a:r>
            <a:r>
              <a:rPr lang="zh-TW" altLang="zh-HK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這個節奏來唱歌」，就能引起快樂與共鳴。</a:t>
            </a:r>
            <a:r>
              <a:rPr lang="en-GB" altLang="zh-TW" sz="2800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78F8BF3A-460D-4A6F-9DC6-6FCF6E12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4" y="940607"/>
            <a:ext cx="460851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HK" sz="28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20B0604020202020204" pitchFamily="82" charset="0"/>
                <a:ea typeface="標楷體" panose="03000509000000000000" pitchFamily="65" charset="-120"/>
                <a:cs typeface="Times New Roman" panose="02020603050405020304" pitchFamily="18" charset="0"/>
              </a:rPr>
              <a:t>It Don’t Mean a Thing</a:t>
            </a:r>
            <a:endParaRPr lang="zh-HK" altLang="en-US" sz="2800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 Grunge" panose="020B0604020202020204" pitchFamily="82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3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2C6D9BD7-5E26-489B-B583-F451DBAF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278363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8D8967A-96CB-4D32-8C11-79E40137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11465"/>
            <a:ext cx="273630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HK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Duke Ellington </a:t>
            </a:r>
          </a:p>
        </p:txBody>
      </p:sp>
      <p:grpSp>
        <p:nvGrpSpPr>
          <p:cNvPr id="12" name="群組 9">
            <a:extLst>
              <a:ext uri="{FF2B5EF4-FFF2-40B4-BE49-F238E27FC236}">
                <a16:creationId xmlns:a16="http://schemas.microsoft.com/office/drawing/2014/main" id="{0210D0E9-06DE-4746-8CC1-75CC05BC3C9A}"/>
              </a:ext>
            </a:extLst>
          </p:cNvPr>
          <p:cNvGrpSpPr/>
          <p:nvPr/>
        </p:nvGrpSpPr>
        <p:grpSpPr>
          <a:xfrm>
            <a:off x="2186937" y="1019679"/>
            <a:ext cx="4566838" cy="1834047"/>
            <a:chOff x="119336" y="1018889"/>
            <a:chExt cx="4566838" cy="1834047"/>
          </a:xfrm>
        </p:grpSpPr>
        <p:pic>
          <p:nvPicPr>
            <p:cNvPr id="13" name="圖片 7" descr="一張含有 文字, 白板 的圖片&#10;&#10;自動產生的描述">
              <a:extLst>
                <a:ext uri="{FF2B5EF4-FFF2-40B4-BE49-F238E27FC236}">
                  <a16:creationId xmlns:a16="http://schemas.microsoft.com/office/drawing/2014/main" id="{6E9B9175-BD1C-4691-A51C-FB005E707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018889"/>
              <a:ext cx="4566838" cy="1834047"/>
            </a:xfrm>
            <a:prstGeom prst="rect">
              <a:avLst/>
            </a:prstGeom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2A4791E5-B6F3-499A-B716-243B06BF7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92" y="1366525"/>
              <a:ext cx="3914498" cy="11387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TW" altLang="en-US" sz="3200" dirty="0">
                  <a:solidFill>
                    <a:srgbClr val="80C535"/>
                  </a:solidFill>
                  <a:latin typeface="+mj-lt"/>
                  <a:ea typeface="標楷體" pitchFamily="65" charset="-120"/>
                </a:rPr>
                <a:t>爵士樂大師</a:t>
              </a:r>
              <a:endParaRPr lang="en-US" altLang="zh-TW" sz="3200" dirty="0">
                <a:solidFill>
                  <a:srgbClr val="80C535"/>
                </a:solidFill>
                <a:latin typeface="+mj-lt"/>
                <a:ea typeface="標楷體" pitchFamily="65" charset="-12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400" b="0" dirty="0">
                  <a:solidFill>
                    <a:srgbClr val="80C535"/>
                  </a:solidFill>
                  <a:latin typeface="Rockwell Nova Extra Bold" panose="020B0604020202020204" pitchFamily="18" charset="0"/>
                  <a:ea typeface="標楷體" pitchFamily="65" charset="-120"/>
                </a:rPr>
                <a:t>Duke Ellington </a:t>
              </a:r>
            </a:p>
          </p:txBody>
        </p:sp>
      </p:grpSp>
      <p:grpSp>
        <p:nvGrpSpPr>
          <p:cNvPr id="16" name="群組 18">
            <a:extLst>
              <a:ext uri="{FF2B5EF4-FFF2-40B4-BE49-F238E27FC236}">
                <a16:creationId xmlns:a16="http://schemas.microsoft.com/office/drawing/2014/main" id="{262AEBE1-E6FA-4951-8AD0-C4E8183607AA}"/>
              </a:ext>
            </a:extLst>
          </p:cNvPr>
          <p:cNvGrpSpPr/>
          <p:nvPr/>
        </p:nvGrpSpPr>
        <p:grpSpPr>
          <a:xfrm>
            <a:off x="2186937" y="3136084"/>
            <a:ext cx="8280920" cy="2813000"/>
            <a:chOff x="370237" y="2829387"/>
            <a:chExt cx="8280920" cy="2555817"/>
          </a:xfrm>
        </p:grpSpPr>
        <p:sp>
          <p:nvSpPr>
            <p:cNvPr id="17" name="矩形 26">
              <a:extLst>
                <a:ext uri="{FF2B5EF4-FFF2-40B4-BE49-F238E27FC236}">
                  <a16:creationId xmlns:a16="http://schemas.microsoft.com/office/drawing/2014/main" id="{943A3956-9533-4B97-ADDA-5EBE35C908C6}"/>
                </a:ext>
              </a:extLst>
            </p:cNvPr>
            <p:cNvSpPr/>
            <p:nvPr/>
          </p:nvSpPr>
          <p:spPr bwMode="auto">
            <a:xfrm>
              <a:off x="370237" y="2829387"/>
              <a:ext cx="8280920" cy="2555817"/>
            </a:xfrm>
            <a:custGeom>
              <a:avLst/>
              <a:gdLst>
                <a:gd name="connsiteX0" fmla="*/ 0 w 8280920"/>
                <a:gd name="connsiteY0" fmla="*/ 0 h 2555817"/>
                <a:gd name="connsiteX1" fmla="*/ 343067 w 8280920"/>
                <a:gd name="connsiteY1" fmla="*/ 0 h 2555817"/>
                <a:gd name="connsiteX2" fmla="*/ 1100179 w 8280920"/>
                <a:gd name="connsiteY2" fmla="*/ 0 h 2555817"/>
                <a:gd name="connsiteX3" fmla="*/ 1774483 w 8280920"/>
                <a:gd name="connsiteY3" fmla="*/ 0 h 2555817"/>
                <a:gd name="connsiteX4" fmla="*/ 2283168 w 8280920"/>
                <a:gd name="connsiteY4" fmla="*/ 0 h 2555817"/>
                <a:gd name="connsiteX5" fmla="*/ 3040281 w 8280920"/>
                <a:gd name="connsiteY5" fmla="*/ 0 h 2555817"/>
                <a:gd name="connsiteX6" fmla="*/ 3797393 w 8280920"/>
                <a:gd name="connsiteY6" fmla="*/ 0 h 2555817"/>
                <a:gd name="connsiteX7" fmla="*/ 4554506 w 8280920"/>
                <a:gd name="connsiteY7" fmla="*/ 0 h 2555817"/>
                <a:gd name="connsiteX8" fmla="*/ 4897573 w 8280920"/>
                <a:gd name="connsiteY8" fmla="*/ 0 h 2555817"/>
                <a:gd name="connsiteX9" fmla="*/ 5571876 w 8280920"/>
                <a:gd name="connsiteY9" fmla="*/ 0 h 2555817"/>
                <a:gd name="connsiteX10" fmla="*/ 5997752 w 8280920"/>
                <a:gd name="connsiteY10" fmla="*/ 0 h 2555817"/>
                <a:gd name="connsiteX11" fmla="*/ 6589246 w 8280920"/>
                <a:gd name="connsiteY11" fmla="*/ 0 h 2555817"/>
                <a:gd name="connsiteX12" fmla="*/ 7263550 w 8280920"/>
                <a:gd name="connsiteY12" fmla="*/ 0 h 2555817"/>
                <a:gd name="connsiteX13" fmla="*/ 8280920 w 8280920"/>
                <a:gd name="connsiteY13" fmla="*/ 0 h 2555817"/>
                <a:gd name="connsiteX14" fmla="*/ 8280920 w 8280920"/>
                <a:gd name="connsiteY14" fmla="*/ 434489 h 2555817"/>
                <a:gd name="connsiteX15" fmla="*/ 8280920 w 8280920"/>
                <a:gd name="connsiteY15" fmla="*/ 894536 h 2555817"/>
                <a:gd name="connsiteX16" fmla="*/ 8280920 w 8280920"/>
                <a:gd name="connsiteY16" fmla="*/ 1380141 h 2555817"/>
                <a:gd name="connsiteX17" fmla="*/ 8280920 w 8280920"/>
                <a:gd name="connsiteY17" fmla="*/ 1840188 h 2555817"/>
                <a:gd name="connsiteX18" fmla="*/ 8280920 w 8280920"/>
                <a:gd name="connsiteY18" fmla="*/ 2555817 h 2555817"/>
                <a:gd name="connsiteX19" fmla="*/ 7689426 w 8280920"/>
                <a:gd name="connsiteY19" fmla="*/ 2555817 h 2555817"/>
                <a:gd name="connsiteX20" fmla="*/ 7346359 w 8280920"/>
                <a:gd name="connsiteY20" fmla="*/ 2555817 h 2555817"/>
                <a:gd name="connsiteX21" fmla="*/ 6589246 w 8280920"/>
                <a:gd name="connsiteY21" fmla="*/ 2555817 h 2555817"/>
                <a:gd name="connsiteX22" fmla="*/ 6080561 w 8280920"/>
                <a:gd name="connsiteY22" fmla="*/ 2555817 h 2555817"/>
                <a:gd name="connsiteX23" fmla="*/ 5323449 w 8280920"/>
                <a:gd name="connsiteY23" fmla="*/ 2555817 h 2555817"/>
                <a:gd name="connsiteX24" fmla="*/ 4649145 w 8280920"/>
                <a:gd name="connsiteY24" fmla="*/ 2555817 h 2555817"/>
                <a:gd name="connsiteX25" fmla="*/ 4057651 w 8280920"/>
                <a:gd name="connsiteY25" fmla="*/ 2555817 h 2555817"/>
                <a:gd name="connsiteX26" fmla="*/ 3466157 w 8280920"/>
                <a:gd name="connsiteY26" fmla="*/ 2555817 h 2555817"/>
                <a:gd name="connsiteX27" fmla="*/ 2874662 w 8280920"/>
                <a:gd name="connsiteY27" fmla="*/ 2555817 h 2555817"/>
                <a:gd name="connsiteX28" fmla="*/ 2531596 w 8280920"/>
                <a:gd name="connsiteY28" fmla="*/ 2555817 h 2555817"/>
                <a:gd name="connsiteX29" fmla="*/ 2105720 w 8280920"/>
                <a:gd name="connsiteY29" fmla="*/ 2555817 h 2555817"/>
                <a:gd name="connsiteX30" fmla="*/ 1348607 w 8280920"/>
                <a:gd name="connsiteY30" fmla="*/ 2555817 h 2555817"/>
                <a:gd name="connsiteX31" fmla="*/ 591494 w 8280920"/>
                <a:gd name="connsiteY31" fmla="*/ 2555817 h 2555817"/>
                <a:gd name="connsiteX32" fmla="*/ 0 w 8280920"/>
                <a:gd name="connsiteY32" fmla="*/ 2555817 h 2555817"/>
                <a:gd name="connsiteX33" fmla="*/ 0 w 8280920"/>
                <a:gd name="connsiteY33" fmla="*/ 2121328 h 2555817"/>
                <a:gd name="connsiteX34" fmla="*/ 0 w 8280920"/>
                <a:gd name="connsiteY34" fmla="*/ 1661281 h 2555817"/>
                <a:gd name="connsiteX35" fmla="*/ 0 w 8280920"/>
                <a:gd name="connsiteY35" fmla="*/ 1175676 h 2555817"/>
                <a:gd name="connsiteX36" fmla="*/ 0 w 8280920"/>
                <a:gd name="connsiteY36" fmla="*/ 690071 h 2555817"/>
                <a:gd name="connsiteX37" fmla="*/ 0 w 8280920"/>
                <a:gd name="connsiteY37" fmla="*/ 0 h 255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80920" h="2555817" fill="none" extrusionOk="0">
                  <a:moveTo>
                    <a:pt x="0" y="0"/>
                  </a:moveTo>
                  <a:cubicBezTo>
                    <a:pt x="112644" y="-37948"/>
                    <a:pt x="258915" y="3890"/>
                    <a:pt x="343067" y="0"/>
                  </a:cubicBezTo>
                  <a:cubicBezTo>
                    <a:pt x="427219" y="-3890"/>
                    <a:pt x="907090" y="4146"/>
                    <a:pt x="1100179" y="0"/>
                  </a:cubicBezTo>
                  <a:cubicBezTo>
                    <a:pt x="1293268" y="-4146"/>
                    <a:pt x="1520229" y="36896"/>
                    <a:pt x="1774483" y="0"/>
                  </a:cubicBezTo>
                  <a:cubicBezTo>
                    <a:pt x="2028737" y="-36896"/>
                    <a:pt x="2141076" y="59271"/>
                    <a:pt x="2283168" y="0"/>
                  </a:cubicBezTo>
                  <a:cubicBezTo>
                    <a:pt x="2425260" y="-59271"/>
                    <a:pt x="2846644" y="86437"/>
                    <a:pt x="3040281" y="0"/>
                  </a:cubicBezTo>
                  <a:cubicBezTo>
                    <a:pt x="3233918" y="-86437"/>
                    <a:pt x="3569211" y="66031"/>
                    <a:pt x="3797393" y="0"/>
                  </a:cubicBezTo>
                  <a:cubicBezTo>
                    <a:pt x="4025575" y="-66031"/>
                    <a:pt x="4325010" y="21716"/>
                    <a:pt x="4554506" y="0"/>
                  </a:cubicBezTo>
                  <a:cubicBezTo>
                    <a:pt x="4784002" y="-21716"/>
                    <a:pt x="4771835" y="33587"/>
                    <a:pt x="4897573" y="0"/>
                  </a:cubicBezTo>
                  <a:cubicBezTo>
                    <a:pt x="5023311" y="-33587"/>
                    <a:pt x="5301290" y="29852"/>
                    <a:pt x="5571876" y="0"/>
                  </a:cubicBezTo>
                  <a:cubicBezTo>
                    <a:pt x="5842462" y="-29852"/>
                    <a:pt x="5788386" y="40679"/>
                    <a:pt x="5997752" y="0"/>
                  </a:cubicBezTo>
                  <a:cubicBezTo>
                    <a:pt x="6207118" y="-40679"/>
                    <a:pt x="6464588" y="17745"/>
                    <a:pt x="6589246" y="0"/>
                  </a:cubicBezTo>
                  <a:cubicBezTo>
                    <a:pt x="6713904" y="-17745"/>
                    <a:pt x="7114318" y="78299"/>
                    <a:pt x="7263550" y="0"/>
                  </a:cubicBezTo>
                  <a:cubicBezTo>
                    <a:pt x="7412782" y="-78299"/>
                    <a:pt x="8015191" y="25611"/>
                    <a:pt x="8280920" y="0"/>
                  </a:cubicBezTo>
                  <a:cubicBezTo>
                    <a:pt x="8316602" y="189304"/>
                    <a:pt x="8268594" y="343179"/>
                    <a:pt x="8280920" y="434489"/>
                  </a:cubicBezTo>
                  <a:cubicBezTo>
                    <a:pt x="8293246" y="525799"/>
                    <a:pt x="8280142" y="729802"/>
                    <a:pt x="8280920" y="894536"/>
                  </a:cubicBezTo>
                  <a:cubicBezTo>
                    <a:pt x="8281698" y="1059270"/>
                    <a:pt x="8275980" y="1205163"/>
                    <a:pt x="8280920" y="1380141"/>
                  </a:cubicBezTo>
                  <a:cubicBezTo>
                    <a:pt x="8285860" y="1555119"/>
                    <a:pt x="8242673" y="1627365"/>
                    <a:pt x="8280920" y="1840188"/>
                  </a:cubicBezTo>
                  <a:cubicBezTo>
                    <a:pt x="8319167" y="2053011"/>
                    <a:pt x="8236315" y="2412597"/>
                    <a:pt x="8280920" y="2555817"/>
                  </a:cubicBezTo>
                  <a:cubicBezTo>
                    <a:pt x="8030576" y="2556264"/>
                    <a:pt x="7848310" y="2525866"/>
                    <a:pt x="7689426" y="2555817"/>
                  </a:cubicBezTo>
                  <a:cubicBezTo>
                    <a:pt x="7530542" y="2585768"/>
                    <a:pt x="7484990" y="2520411"/>
                    <a:pt x="7346359" y="2555817"/>
                  </a:cubicBezTo>
                  <a:cubicBezTo>
                    <a:pt x="7207728" y="2591223"/>
                    <a:pt x="6769213" y="2502017"/>
                    <a:pt x="6589246" y="2555817"/>
                  </a:cubicBezTo>
                  <a:cubicBezTo>
                    <a:pt x="6409279" y="2609617"/>
                    <a:pt x="6218600" y="2545715"/>
                    <a:pt x="6080561" y="2555817"/>
                  </a:cubicBezTo>
                  <a:cubicBezTo>
                    <a:pt x="5942523" y="2565919"/>
                    <a:pt x="5568076" y="2533788"/>
                    <a:pt x="5323449" y="2555817"/>
                  </a:cubicBezTo>
                  <a:cubicBezTo>
                    <a:pt x="5078822" y="2577846"/>
                    <a:pt x="4896627" y="2527159"/>
                    <a:pt x="4649145" y="2555817"/>
                  </a:cubicBezTo>
                  <a:cubicBezTo>
                    <a:pt x="4401663" y="2584475"/>
                    <a:pt x="4339328" y="2499171"/>
                    <a:pt x="4057651" y="2555817"/>
                  </a:cubicBezTo>
                  <a:cubicBezTo>
                    <a:pt x="3775974" y="2612463"/>
                    <a:pt x="3746770" y="2502490"/>
                    <a:pt x="3466157" y="2555817"/>
                  </a:cubicBezTo>
                  <a:cubicBezTo>
                    <a:pt x="3185544" y="2609144"/>
                    <a:pt x="3040140" y="2544947"/>
                    <a:pt x="2874662" y="2555817"/>
                  </a:cubicBezTo>
                  <a:cubicBezTo>
                    <a:pt x="2709184" y="2566687"/>
                    <a:pt x="2610014" y="2547700"/>
                    <a:pt x="2531596" y="2555817"/>
                  </a:cubicBezTo>
                  <a:cubicBezTo>
                    <a:pt x="2453178" y="2563934"/>
                    <a:pt x="2276904" y="2526697"/>
                    <a:pt x="2105720" y="2555817"/>
                  </a:cubicBezTo>
                  <a:cubicBezTo>
                    <a:pt x="1934536" y="2584937"/>
                    <a:pt x="1675461" y="2496789"/>
                    <a:pt x="1348607" y="2555817"/>
                  </a:cubicBezTo>
                  <a:cubicBezTo>
                    <a:pt x="1021753" y="2614845"/>
                    <a:pt x="917574" y="2493218"/>
                    <a:pt x="591494" y="2555817"/>
                  </a:cubicBezTo>
                  <a:cubicBezTo>
                    <a:pt x="265414" y="2618416"/>
                    <a:pt x="183870" y="2501108"/>
                    <a:pt x="0" y="2555817"/>
                  </a:cubicBezTo>
                  <a:cubicBezTo>
                    <a:pt x="-13845" y="2363697"/>
                    <a:pt x="6203" y="2267937"/>
                    <a:pt x="0" y="2121328"/>
                  </a:cubicBezTo>
                  <a:cubicBezTo>
                    <a:pt x="-6203" y="1974719"/>
                    <a:pt x="21419" y="1820211"/>
                    <a:pt x="0" y="1661281"/>
                  </a:cubicBezTo>
                  <a:cubicBezTo>
                    <a:pt x="-21419" y="1502351"/>
                    <a:pt x="43052" y="1291799"/>
                    <a:pt x="0" y="1175676"/>
                  </a:cubicBezTo>
                  <a:cubicBezTo>
                    <a:pt x="-43052" y="1059553"/>
                    <a:pt x="9531" y="879336"/>
                    <a:pt x="0" y="690071"/>
                  </a:cubicBezTo>
                  <a:cubicBezTo>
                    <a:pt x="-9531" y="500807"/>
                    <a:pt x="73143" y="218686"/>
                    <a:pt x="0" y="0"/>
                  </a:cubicBezTo>
                  <a:close/>
                </a:path>
                <a:path w="8280920" h="2555817" stroke="0" extrusionOk="0">
                  <a:moveTo>
                    <a:pt x="0" y="0"/>
                  </a:moveTo>
                  <a:cubicBezTo>
                    <a:pt x="136588" y="-41770"/>
                    <a:pt x="251339" y="1645"/>
                    <a:pt x="425876" y="0"/>
                  </a:cubicBezTo>
                  <a:cubicBezTo>
                    <a:pt x="600413" y="-1645"/>
                    <a:pt x="755262" y="31447"/>
                    <a:pt x="851752" y="0"/>
                  </a:cubicBezTo>
                  <a:cubicBezTo>
                    <a:pt x="948242" y="-31447"/>
                    <a:pt x="1371109" y="32758"/>
                    <a:pt x="1608864" y="0"/>
                  </a:cubicBezTo>
                  <a:cubicBezTo>
                    <a:pt x="1846619" y="-32758"/>
                    <a:pt x="2103193" y="36022"/>
                    <a:pt x="2365977" y="0"/>
                  </a:cubicBezTo>
                  <a:cubicBezTo>
                    <a:pt x="2628761" y="-36022"/>
                    <a:pt x="2811782" y="60237"/>
                    <a:pt x="3040281" y="0"/>
                  </a:cubicBezTo>
                  <a:cubicBezTo>
                    <a:pt x="3268780" y="-60237"/>
                    <a:pt x="3600646" y="66596"/>
                    <a:pt x="3797393" y="0"/>
                  </a:cubicBezTo>
                  <a:cubicBezTo>
                    <a:pt x="3994140" y="-66596"/>
                    <a:pt x="4322625" y="74862"/>
                    <a:pt x="4471697" y="0"/>
                  </a:cubicBezTo>
                  <a:cubicBezTo>
                    <a:pt x="4620769" y="-74862"/>
                    <a:pt x="4849813" y="76511"/>
                    <a:pt x="5146000" y="0"/>
                  </a:cubicBezTo>
                  <a:cubicBezTo>
                    <a:pt x="5442187" y="-76511"/>
                    <a:pt x="5438078" y="5510"/>
                    <a:pt x="5571876" y="0"/>
                  </a:cubicBezTo>
                  <a:cubicBezTo>
                    <a:pt x="5705674" y="-5510"/>
                    <a:pt x="5955208" y="22367"/>
                    <a:pt x="6080561" y="0"/>
                  </a:cubicBezTo>
                  <a:cubicBezTo>
                    <a:pt x="6205915" y="-22367"/>
                    <a:pt x="6419104" y="46181"/>
                    <a:pt x="6754865" y="0"/>
                  </a:cubicBezTo>
                  <a:cubicBezTo>
                    <a:pt x="7090626" y="-46181"/>
                    <a:pt x="7108676" y="78754"/>
                    <a:pt x="7429168" y="0"/>
                  </a:cubicBezTo>
                  <a:cubicBezTo>
                    <a:pt x="7749660" y="-78754"/>
                    <a:pt x="7890927" y="78197"/>
                    <a:pt x="8280920" y="0"/>
                  </a:cubicBezTo>
                  <a:cubicBezTo>
                    <a:pt x="8317506" y="167433"/>
                    <a:pt x="8237387" y="311841"/>
                    <a:pt x="8280920" y="460047"/>
                  </a:cubicBezTo>
                  <a:cubicBezTo>
                    <a:pt x="8324453" y="608253"/>
                    <a:pt x="8243579" y="765037"/>
                    <a:pt x="8280920" y="894536"/>
                  </a:cubicBezTo>
                  <a:cubicBezTo>
                    <a:pt x="8318261" y="1024035"/>
                    <a:pt x="8226372" y="1246507"/>
                    <a:pt x="8280920" y="1354583"/>
                  </a:cubicBezTo>
                  <a:cubicBezTo>
                    <a:pt x="8335468" y="1462659"/>
                    <a:pt x="8226500" y="1753322"/>
                    <a:pt x="8280920" y="1865746"/>
                  </a:cubicBezTo>
                  <a:cubicBezTo>
                    <a:pt x="8335340" y="1978170"/>
                    <a:pt x="8241109" y="2223424"/>
                    <a:pt x="8280920" y="2555817"/>
                  </a:cubicBezTo>
                  <a:cubicBezTo>
                    <a:pt x="7990569" y="2616089"/>
                    <a:pt x="7830410" y="2520777"/>
                    <a:pt x="7689426" y="2555817"/>
                  </a:cubicBezTo>
                  <a:cubicBezTo>
                    <a:pt x="7548442" y="2590857"/>
                    <a:pt x="7419488" y="2552780"/>
                    <a:pt x="7263550" y="2555817"/>
                  </a:cubicBezTo>
                  <a:cubicBezTo>
                    <a:pt x="7107612" y="2558854"/>
                    <a:pt x="7040235" y="2525302"/>
                    <a:pt x="6920483" y="2555817"/>
                  </a:cubicBezTo>
                  <a:cubicBezTo>
                    <a:pt x="6800731" y="2586332"/>
                    <a:pt x="6731965" y="2518361"/>
                    <a:pt x="6577416" y="2555817"/>
                  </a:cubicBezTo>
                  <a:cubicBezTo>
                    <a:pt x="6422867" y="2593273"/>
                    <a:pt x="6271611" y="2513141"/>
                    <a:pt x="5985922" y="2555817"/>
                  </a:cubicBezTo>
                  <a:cubicBezTo>
                    <a:pt x="5700233" y="2598493"/>
                    <a:pt x="5745671" y="2521149"/>
                    <a:pt x="5642855" y="2555817"/>
                  </a:cubicBezTo>
                  <a:cubicBezTo>
                    <a:pt x="5540039" y="2590485"/>
                    <a:pt x="5403748" y="2529571"/>
                    <a:pt x="5299789" y="2555817"/>
                  </a:cubicBezTo>
                  <a:cubicBezTo>
                    <a:pt x="5195830" y="2582063"/>
                    <a:pt x="5018175" y="2555597"/>
                    <a:pt x="4873913" y="2555817"/>
                  </a:cubicBezTo>
                  <a:cubicBezTo>
                    <a:pt x="4729651" y="2556037"/>
                    <a:pt x="4395765" y="2501560"/>
                    <a:pt x="4116800" y="2555817"/>
                  </a:cubicBezTo>
                  <a:cubicBezTo>
                    <a:pt x="3837835" y="2610074"/>
                    <a:pt x="3706635" y="2490827"/>
                    <a:pt x="3359688" y="2555817"/>
                  </a:cubicBezTo>
                  <a:cubicBezTo>
                    <a:pt x="3012741" y="2620807"/>
                    <a:pt x="2892772" y="2517232"/>
                    <a:pt x="2768193" y="2555817"/>
                  </a:cubicBezTo>
                  <a:cubicBezTo>
                    <a:pt x="2643615" y="2594402"/>
                    <a:pt x="2337563" y="2540259"/>
                    <a:pt x="2176699" y="2555817"/>
                  </a:cubicBezTo>
                  <a:cubicBezTo>
                    <a:pt x="2015835" y="2571375"/>
                    <a:pt x="1794755" y="2516436"/>
                    <a:pt x="1668014" y="2555817"/>
                  </a:cubicBezTo>
                  <a:cubicBezTo>
                    <a:pt x="1541274" y="2595198"/>
                    <a:pt x="1196760" y="2492263"/>
                    <a:pt x="1076520" y="2555817"/>
                  </a:cubicBezTo>
                  <a:cubicBezTo>
                    <a:pt x="956280" y="2619371"/>
                    <a:pt x="332778" y="2495471"/>
                    <a:pt x="0" y="2555817"/>
                  </a:cubicBezTo>
                  <a:cubicBezTo>
                    <a:pt x="-52781" y="2443918"/>
                    <a:pt x="38772" y="2223462"/>
                    <a:pt x="0" y="2019095"/>
                  </a:cubicBezTo>
                  <a:cubicBezTo>
                    <a:pt x="-38772" y="1814728"/>
                    <a:pt x="54310" y="1696675"/>
                    <a:pt x="0" y="1482374"/>
                  </a:cubicBezTo>
                  <a:cubicBezTo>
                    <a:pt x="-54310" y="1268073"/>
                    <a:pt x="39968" y="1105399"/>
                    <a:pt x="0" y="945652"/>
                  </a:cubicBezTo>
                  <a:cubicBezTo>
                    <a:pt x="-39968" y="785905"/>
                    <a:pt x="27043" y="609747"/>
                    <a:pt x="0" y="511163"/>
                  </a:cubicBezTo>
                  <a:cubicBezTo>
                    <a:pt x="-27043" y="412579"/>
                    <a:pt x="21062" y="15242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FFDB9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96589381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文字方塊 22">
              <a:extLst>
                <a:ext uri="{FF2B5EF4-FFF2-40B4-BE49-F238E27FC236}">
                  <a16:creationId xmlns:a16="http://schemas.microsoft.com/office/drawing/2014/main" id="{2B742383-41C1-4FD2-BA43-0C7BF85EA575}"/>
                </a:ext>
              </a:extLst>
            </p:cNvPr>
            <p:cNvSpPr txBox="1"/>
            <p:nvPr/>
          </p:nvSpPr>
          <p:spPr>
            <a:xfrm>
              <a:off x="977309" y="3166686"/>
              <a:ext cx="7381743" cy="2041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59410"/>
              <a:r>
                <a:rPr lang="en-US" altLang="zh-HK" sz="2800" kern="100" dirty="0">
                  <a:solidFill>
                    <a:srgbClr val="FF660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Duke Ellington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1899-1974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的全名是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Edward Kennedy Duke Ellington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，據</a:t>
              </a:r>
              <a:r>
                <a:rPr lang="zh-TW" altLang="en-US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説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他兒時的一位朋友因為他優雅的態度和衣着，替他起了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‘Duke’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（意譯公爵）這個名字。</a:t>
              </a:r>
            </a:p>
            <a:p>
              <a:endPara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圖片 15" descr="一張含有 文字 的圖片&#10;&#10;自動產生的描述">
            <a:extLst>
              <a:ext uri="{FF2B5EF4-FFF2-40B4-BE49-F238E27FC236}">
                <a16:creationId xmlns:a16="http://schemas.microsoft.com/office/drawing/2014/main" id="{111B4AC2-846B-4B3B-A18A-84976EF8A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5" y="413185"/>
            <a:ext cx="3750667" cy="28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641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2C6D9BD7-5E26-489B-B583-F451DBAF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278363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8D8967A-96CB-4D32-8C11-79E40137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11465"/>
            <a:ext cx="273630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HK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Duke Ellington </a:t>
            </a:r>
          </a:p>
        </p:txBody>
      </p:sp>
      <p:grpSp>
        <p:nvGrpSpPr>
          <p:cNvPr id="16" name="群組 18">
            <a:extLst>
              <a:ext uri="{FF2B5EF4-FFF2-40B4-BE49-F238E27FC236}">
                <a16:creationId xmlns:a16="http://schemas.microsoft.com/office/drawing/2014/main" id="{262AEBE1-E6FA-4951-8AD0-C4E8183607AA}"/>
              </a:ext>
            </a:extLst>
          </p:cNvPr>
          <p:cNvGrpSpPr/>
          <p:nvPr/>
        </p:nvGrpSpPr>
        <p:grpSpPr>
          <a:xfrm>
            <a:off x="2384328" y="1287675"/>
            <a:ext cx="9401542" cy="5008897"/>
            <a:chOff x="295295" y="913853"/>
            <a:chExt cx="7770102" cy="5008897"/>
          </a:xfrm>
        </p:grpSpPr>
        <p:sp>
          <p:nvSpPr>
            <p:cNvPr id="17" name="矩形 26">
              <a:extLst>
                <a:ext uri="{FF2B5EF4-FFF2-40B4-BE49-F238E27FC236}">
                  <a16:creationId xmlns:a16="http://schemas.microsoft.com/office/drawing/2014/main" id="{943A3956-9533-4B97-ADDA-5EBE35C908C6}"/>
                </a:ext>
              </a:extLst>
            </p:cNvPr>
            <p:cNvSpPr/>
            <p:nvPr/>
          </p:nvSpPr>
          <p:spPr bwMode="auto">
            <a:xfrm>
              <a:off x="295295" y="913853"/>
              <a:ext cx="7770102" cy="5008897"/>
            </a:xfrm>
            <a:custGeom>
              <a:avLst/>
              <a:gdLst>
                <a:gd name="connsiteX0" fmla="*/ 0 w 7770102"/>
                <a:gd name="connsiteY0" fmla="*/ 0 h 5008897"/>
                <a:gd name="connsiteX1" fmla="*/ 675401 w 7770102"/>
                <a:gd name="connsiteY1" fmla="*/ 0 h 5008897"/>
                <a:gd name="connsiteX2" fmla="*/ 1039998 w 7770102"/>
                <a:gd name="connsiteY2" fmla="*/ 0 h 5008897"/>
                <a:gd name="connsiteX3" fmla="*/ 1715399 w 7770102"/>
                <a:gd name="connsiteY3" fmla="*/ 0 h 5008897"/>
                <a:gd name="connsiteX4" fmla="*/ 2157698 w 7770102"/>
                <a:gd name="connsiteY4" fmla="*/ 0 h 5008897"/>
                <a:gd name="connsiteX5" fmla="*/ 2755398 w 7770102"/>
                <a:gd name="connsiteY5" fmla="*/ 0 h 5008897"/>
                <a:gd name="connsiteX6" fmla="*/ 3430799 w 7770102"/>
                <a:gd name="connsiteY6" fmla="*/ 0 h 5008897"/>
                <a:gd name="connsiteX7" fmla="*/ 4106200 w 7770102"/>
                <a:gd name="connsiteY7" fmla="*/ 0 h 5008897"/>
                <a:gd name="connsiteX8" fmla="*/ 4470797 w 7770102"/>
                <a:gd name="connsiteY8" fmla="*/ 0 h 5008897"/>
                <a:gd name="connsiteX9" fmla="*/ 5146198 w 7770102"/>
                <a:gd name="connsiteY9" fmla="*/ 0 h 5008897"/>
                <a:gd name="connsiteX10" fmla="*/ 5666197 w 7770102"/>
                <a:gd name="connsiteY10" fmla="*/ 0 h 5008897"/>
                <a:gd name="connsiteX11" fmla="*/ 6341599 w 7770102"/>
                <a:gd name="connsiteY11" fmla="*/ 0 h 5008897"/>
                <a:gd name="connsiteX12" fmla="*/ 6783897 w 7770102"/>
                <a:gd name="connsiteY12" fmla="*/ 0 h 5008897"/>
                <a:gd name="connsiteX13" fmla="*/ 7226195 w 7770102"/>
                <a:gd name="connsiteY13" fmla="*/ 0 h 5008897"/>
                <a:gd name="connsiteX14" fmla="*/ 7770102 w 7770102"/>
                <a:gd name="connsiteY14" fmla="*/ 0 h 5008897"/>
                <a:gd name="connsiteX15" fmla="*/ 7770102 w 7770102"/>
                <a:gd name="connsiteY15" fmla="*/ 506455 h 5008897"/>
                <a:gd name="connsiteX16" fmla="*/ 7770102 w 7770102"/>
                <a:gd name="connsiteY16" fmla="*/ 1012910 h 5008897"/>
                <a:gd name="connsiteX17" fmla="*/ 7770102 w 7770102"/>
                <a:gd name="connsiteY17" fmla="*/ 1669632 h 5008897"/>
                <a:gd name="connsiteX18" fmla="*/ 7770102 w 7770102"/>
                <a:gd name="connsiteY18" fmla="*/ 2176087 h 5008897"/>
                <a:gd name="connsiteX19" fmla="*/ 7770102 w 7770102"/>
                <a:gd name="connsiteY19" fmla="*/ 2782721 h 5008897"/>
                <a:gd name="connsiteX20" fmla="*/ 7770102 w 7770102"/>
                <a:gd name="connsiteY20" fmla="*/ 3389354 h 5008897"/>
                <a:gd name="connsiteX21" fmla="*/ 7770102 w 7770102"/>
                <a:gd name="connsiteY21" fmla="*/ 3995987 h 5008897"/>
                <a:gd name="connsiteX22" fmla="*/ 7770102 w 7770102"/>
                <a:gd name="connsiteY22" fmla="*/ 5008897 h 5008897"/>
                <a:gd name="connsiteX23" fmla="*/ 7405505 w 7770102"/>
                <a:gd name="connsiteY23" fmla="*/ 5008897 h 5008897"/>
                <a:gd name="connsiteX24" fmla="*/ 6652403 w 7770102"/>
                <a:gd name="connsiteY24" fmla="*/ 5008897 h 5008897"/>
                <a:gd name="connsiteX25" fmla="*/ 5899301 w 7770102"/>
                <a:gd name="connsiteY25" fmla="*/ 5008897 h 5008897"/>
                <a:gd name="connsiteX26" fmla="*/ 5379301 w 7770102"/>
                <a:gd name="connsiteY26" fmla="*/ 5008897 h 5008897"/>
                <a:gd name="connsiteX27" fmla="*/ 5014704 w 7770102"/>
                <a:gd name="connsiteY27" fmla="*/ 5008897 h 5008897"/>
                <a:gd name="connsiteX28" fmla="*/ 4261602 w 7770102"/>
                <a:gd name="connsiteY28" fmla="*/ 5008897 h 5008897"/>
                <a:gd name="connsiteX29" fmla="*/ 3819304 w 7770102"/>
                <a:gd name="connsiteY29" fmla="*/ 5008897 h 5008897"/>
                <a:gd name="connsiteX30" fmla="*/ 3454707 w 7770102"/>
                <a:gd name="connsiteY30" fmla="*/ 5008897 h 5008897"/>
                <a:gd name="connsiteX31" fmla="*/ 3012409 w 7770102"/>
                <a:gd name="connsiteY31" fmla="*/ 5008897 h 5008897"/>
                <a:gd name="connsiteX32" fmla="*/ 2414709 w 7770102"/>
                <a:gd name="connsiteY32" fmla="*/ 5008897 h 5008897"/>
                <a:gd name="connsiteX33" fmla="*/ 2050112 w 7770102"/>
                <a:gd name="connsiteY33" fmla="*/ 5008897 h 5008897"/>
                <a:gd name="connsiteX34" fmla="*/ 1297009 w 7770102"/>
                <a:gd name="connsiteY34" fmla="*/ 5008897 h 5008897"/>
                <a:gd name="connsiteX35" fmla="*/ 777010 w 7770102"/>
                <a:gd name="connsiteY35" fmla="*/ 5008897 h 5008897"/>
                <a:gd name="connsiteX36" fmla="*/ 0 w 7770102"/>
                <a:gd name="connsiteY36" fmla="*/ 5008897 h 5008897"/>
                <a:gd name="connsiteX37" fmla="*/ 0 w 7770102"/>
                <a:gd name="connsiteY37" fmla="*/ 4352175 h 5008897"/>
                <a:gd name="connsiteX38" fmla="*/ 0 w 7770102"/>
                <a:gd name="connsiteY38" fmla="*/ 3895809 h 5008897"/>
                <a:gd name="connsiteX39" fmla="*/ 0 w 7770102"/>
                <a:gd name="connsiteY39" fmla="*/ 3289176 h 5008897"/>
                <a:gd name="connsiteX40" fmla="*/ 0 w 7770102"/>
                <a:gd name="connsiteY40" fmla="*/ 2782721 h 5008897"/>
                <a:gd name="connsiteX41" fmla="*/ 0 w 7770102"/>
                <a:gd name="connsiteY41" fmla="*/ 2176087 h 5008897"/>
                <a:gd name="connsiteX42" fmla="*/ 0 w 7770102"/>
                <a:gd name="connsiteY42" fmla="*/ 1769810 h 5008897"/>
                <a:gd name="connsiteX43" fmla="*/ 0 w 7770102"/>
                <a:gd name="connsiteY43" fmla="*/ 1263355 h 5008897"/>
                <a:gd name="connsiteX44" fmla="*/ 0 w 7770102"/>
                <a:gd name="connsiteY44" fmla="*/ 857078 h 5008897"/>
                <a:gd name="connsiteX45" fmla="*/ 0 w 7770102"/>
                <a:gd name="connsiteY45" fmla="*/ 0 h 500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770102" h="5008897" fill="none" extrusionOk="0">
                  <a:moveTo>
                    <a:pt x="0" y="0"/>
                  </a:moveTo>
                  <a:cubicBezTo>
                    <a:pt x="337364" y="-70941"/>
                    <a:pt x="347017" y="22472"/>
                    <a:pt x="675401" y="0"/>
                  </a:cubicBezTo>
                  <a:cubicBezTo>
                    <a:pt x="1003785" y="-22472"/>
                    <a:pt x="948577" y="7975"/>
                    <a:pt x="1039998" y="0"/>
                  </a:cubicBezTo>
                  <a:cubicBezTo>
                    <a:pt x="1131419" y="-7975"/>
                    <a:pt x="1385167" y="76246"/>
                    <a:pt x="1715399" y="0"/>
                  </a:cubicBezTo>
                  <a:cubicBezTo>
                    <a:pt x="2045631" y="-76246"/>
                    <a:pt x="1981800" y="33617"/>
                    <a:pt x="2157698" y="0"/>
                  </a:cubicBezTo>
                  <a:cubicBezTo>
                    <a:pt x="2333596" y="-33617"/>
                    <a:pt x="2632957" y="43121"/>
                    <a:pt x="2755398" y="0"/>
                  </a:cubicBezTo>
                  <a:cubicBezTo>
                    <a:pt x="2877839" y="-43121"/>
                    <a:pt x="3095992" y="19367"/>
                    <a:pt x="3430799" y="0"/>
                  </a:cubicBezTo>
                  <a:cubicBezTo>
                    <a:pt x="3765606" y="-19367"/>
                    <a:pt x="3891422" y="65388"/>
                    <a:pt x="4106200" y="0"/>
                  </a:cubicBezTo>
                  <a:cubicBezTo>
                    <a:pt x="4320978" y="-65388"/>
                    <a:pt x="4299217" y="19167"/>
                    <a:pt x="4470797" y="0"/>
                  </a:cubicBezTo>
                  <a:cubicBezTo>
                    <a:pt x="4642377" y="-19167"/>
                    <a:pt x="4986751" y="28664"/>
                    <a:pt x="5146198" y="0"/>
                  </a:cubicBezTo>
                  <a:cubicBezTo>
                    <a:pt x="5305645" y="-28664"/>
                    <a:pt x="5550125" y="57277"/>
                    <a:pt x="5666197" y="0"/>
                  </a:cubicBezTo>
                  <a:cubicBezTo>
                    <a:pt x="5782269" y="-57277"/>
                    <a:pt x="6021846" y="79501"/>
                    <a:pt x="6341599" y="0"/>
                  </a:cubicBezTo>
                  <a:cubicBezTo>
                    <a:pt x="6661352" y="-79501"/>
                    <a:pt x="6600782" y="41717"/>
                    <a:pt x="6783897" y="0"/>
                  </a:cubicBezTo>
                  <a:cubicBezTo>
                    <a:pt x="6967012" y="-41717"/>
                    <a:pt x="7065045" y="41346"/>
                    <a:pt x="7226195" y="0"/>
                  </a:cubicBezTo>
                  <a:cubicBezTo>
                    <a:pt x="7387345" y="-41346"/>
                    <a:pt x="7618336" y="50683"/>
                    <a:pt x="7770102" y="0"/>
                  </a:cubicBezTo>
                  <a:cubicBezTo>
                    <a:pt x="7811363" y="219013"/>
                    <a:pt x="7768025" y="317648"/>
                    <a:pt x="7770102" y="506455"/>
                  </a:cubicBezTo>
                  <a:cubicBezTo>
                    <a:pt x="7772179" y="695262"/>
                    <a:pt x="7759960" y="822992"/>
                    <a:pt x="7770102" y="1012910"/>
                  </a:cubicBezTo>
                  <a:cubicBezTo>
                    <a:pt x="7780244" y="1202828"/>
                    <a:pt x="7759028" y="1504426"/>
                    <a:pt x="7770102" y="1669632"/>
                  </a:cubicBezTo>
                  <a:cubicBezTo>
                    <a:pt x="7781176" y="1834838"/>
                    <a:pt x="7750447" y="2028847"/>
                    <a:pt x="7770102" y="2176087"/>
                  </a:cubicBezTo>
                  <a:cubicBezTo>
                    <a:pt x="7789757" y="2323328"/>
                    <a:pt x="7738514" y="2652799"/>
                    <a:pt x="7770102" y="2782721"/>
                  </a:cubicBezTo>
                  <a:cubicBezTo>
                    <a:pt x="7801690" y="2912643"/>
                    <a:pt x="7708854" y="3267416"/>
                    <a:pt x="7770102" y="3389354"/>
                  </a:cubicBezTo>
                  <a:cubicBezTo>
                    <a:pt x="7831350" y="3511292"/>
                    <a:pt x="7725475" y="3697381"/>
                    <a:pt x="7770102" y="3995987"/>
                  </a:cubicBezTo>
                  <a:cubicBezTo>
                    <a:pt x="7814729" y="4294593"/>
                    <a:pt x="7649933" y="4553672"/>
                    <a:pt x="7770102" y="5008897"/>
                  </a:cubicBezTo>
                  <a:cubicBezTo>
                    <a:pt x="7692721" y="5041658"/>
                    <a:pt x="7573320" y="4991179"/>
                    <a:pt x="7405505" y="5008897"/>
                  </a:cubicBezTo>
                  <a:cubicBezTo>
                    <a:pt x="7237690" y="5026615"/>
                    <a:pt x="6881228" y="4918754"/>
                    <a:pt x="6652403" y="5008897"/>
                  </a:cubicBezTo>
                  <a:cubicBezTo>
                    <a:pt x="6423578" y="5099040"/>
                    <a:pt x="6144102" y="4920929"/>
                    <a:pt x="5899301" y="5008897"/>
                  </a:cubicBezTo>
                  <a:cubicBezTo>
                    <a:pt x="5654500" y="5096865"/>
                    <a:pt x="5630214" y="4993967"/>
                    <a:pt x="5379301" y="5008897"/>
                  </a:cubicBezTo>
                  <a:cubicBezTo>
                    <a:pt x="5128388" y="5023827"/>
                    <a:pt x="5144649" y="4972477"/>
                    <a:pt x="5014704" y="5008897"/>
                  </a:cubicBezTo>
                  <a:cubicBezTo>
                    <a:pt x="4884759" y="5045317"/>
                    <a:pt x="4597885" y="4946486"/>
                    <a:pt x="4261602" y="5008897"/>
                  </a:cubicBezTo>
                  <a:cubicBezTo>
                    <a:pt x="3925319" y="5071308"/>
                    <a:pt x="4000730" y="4987869"/>
                    <a:pt x="3819304" y="5008897"/>
                  </a:cubicBezTo>
                  <a:cubicBezTo>
                    <a:pt x="3637878" y="5029925"/>
                    <a:pt x="3577752" y="4970241"/>
                    <a:pt x="3454707" y="5008897"/>
                  </a:cubicBezTo>
                  <a:cubicBezTo>
                    <a:pt x="3331662" y="5047553"/>
                    <a:pt x="3113264" y="4970795"/>
                    <a:pt x="3012409" y="5008897"/>
                  </a:cubicBezTo>
                  <a:cubicBezTo>
                    <a:pt x="2911554" y="5046999"/>
                    <a:pt x="2647221" y="4978353"/>
                    <a:pt x="2414709" y="5008897"/>
                  </a:cubicBezTo>
                  <a:cubicBezTo>
                    <a:pt x="2182197" y="5039441"/>
                    <a:pt x="2150091" y="4983385"/>
                    <a:pt x="2050112" y="5008897"/>
                  </a:cubicBezTo>
                  <a:cubicBezTo>
                    <a:pt x="1950133" y="5034409"/>
                    <a:pt x="1481301" y="4972161"/>
                    <a:pt x="1297009" y="5008897"/>
                  </a:cubicBezTo>
                  <a:cubicBezTo>
                    <a:pt x="1112717" y="5045633"/>
                    <a:pt x="982810" y="4992516"/>
                    <a:pt x="777010" y="5008897"/>
                  </a:cubicBezTo>
                  <a:cubicBezTo>
                    <a:pt x="571210" y="5025278"/>
                    <a:pt x="248588" y="4952100"/>
                    <a:pt x="0" y="5008897"/>
                  </a:cubicBezTo>
                  <a:cubicBezTo>
                    <a:pt x="-70225" y="4682808"/>
                    <a:pt x="1302" y="4586054"/>
                    <a:pt x="0" y="4352175"/>
                  </a:cubicBezTo>
                  <a:cubicBezTo>
                    <a:pt x="-1302" y="4118296"/>
                    <a:pt x="19092" y="4050137"/>
                    <a:pt x="0" y="3895809"/>
                  </a:cubicBezTo>
                  <a:cubicBezTo>
                    <a:pt x="-19092" y="3741481"/>
                    <a:pt x="38558" y="3414232"/>
                    <a:pt x="0" y="3289176"/>
                  </a:cubicBezTo>
                  <a:cubicBezTo>
                    <a:pt x="-38558" y="3164120"/>
                    <a:pt x="33137" y="2937772"/>
                    <a:pt x="0" y="2782721"/>
                  </a:cubicBezTo>
                  <a:cubicBezTo>
                    <a:pt x="-33137" y="2627670"/>
                    <a:pt x="7605" y="2422595"/>
                    <a:pt x="0" y="2176087"/>
                  </a:cubicBezTo>
                  <a:cubicBezTo>
                    <a:pt x="-7605" y="1929579"/>
                    <a:pt x="18028" y="1920744"/>
                    <a:pt x="0" y="1769810"/>
                  </a:cubicBezTo>
                  <a:cubicBezTo>
                    <a:pt x="-18028" y="1618876"/>
                    <a:pt x="52088" y="1377230"/>
                    <a:pt x="0" y="1263355"/>
                  </a:cubicBezTo>
                  <a:cubicBezTo>
                    <a:pt x="-52088" y="1149480"/>
                    <a:pt x="34322" y="997860"/>
                    <a:pt x="0" y="857078"/>
                  </a:cubicBezTo>
                  <a:cubicBezTo>
                    <a:pt x="-34322" y="716296"/>
                    <a:pt x="51794" y="207420"/>
                    <a:pt x="0" y="0"/>
                  </a:cubicBezTo>
                  <a:close/>
                </a:path>
                <a:path w="7770102" h="5008897" stroke="0" extrusionOk="0">
                  <a:moveTo>
                    <a:pt x="0" y="0"/>
                  </a:moveTo>
                  <a:cubicBezTo>
                    <a:pt x="186204" y="-7571"/>
                    <a:pt x="336225" y="43308"/>
                    <a:pt x="442298" y="0"/>
                  </a:cubicBezTo>
                  <a:cubicBezTo>
                    <a:pt x="548371" y="-43308"/>
                    <a:pt x="746004" y="32593"/>
                    <a:pt x="884596" y="0"/>
                  </a:cubicBezTo>
                  <a:cubicBezTo>
                    <a:pt x="1023188" y="-32593"/>
                    <a:pt x="1270521" y="59668"/>
                    <a:pt x="1637698" y="0"/>
                  </a:cubicBezTo>
                  <a:cubicBezTo>
                    <a:pt x="2004875" y="-59668"/>
                    <a:pt x="2114379" y="78330"/>
                    <a:pt x="2390801" y="0"/>
                  </a:cubicBezTo>
                  <a:cubicBezTo>
                    <a:pt x="2667223" y="-78330"/>
                    <a:pt x="2838656" y="61074"/>
                    <a:pt x="3066202" y="0"/>
                  </a:cubicBezTo>
                  <a:cubicBezTo>
                    <a:pt x="3293748" y="-61074"/>
                    <a:pt x="3445356" y="39397"/>
                    <a:pt x="3819304" y="0"/>
                  </a:cubicBezTo>
                  <a:cubicBezTo>
                    <a:pt x="4193252" y="-39397"/>
                    <a:pt x="4236097" y="54347"/>
                    <a:pt x="4494705" y="0"/>
                  </a:cubicBezTo>
                  <a:cubicBezTo>
                    <a:pt x="4753313" y="-54347"/>
                    <a:pt x="4870681" y="8880"/>
                    <a:pt x="5170106" y="0"/>
                  </a:cubicBezTo>
                  <a:cubicBezTo>
                    <a:pt x="5469531" y="-8880"/>
                    <a:pt x="5407976" y="51319"/>
                    <a:pt x="5612404" y="0"/>
                  </a:cubicBezTo>
                  <a:cubicBezTo>
                    <a:pt x="5816832" y="-51319"/>
                    <a:pt x="5973507" y="13383"/>
                    <a:pt x="6132404" y="0"/>
                  </a:cubicBezTo>
                  <a:cubicBezTo>
                    <a:pt x="6291301" y="-13383"/>
                    <a:pt x="6600472" y="4109"/>
                    <a:pt x="6807805" y="0"/>
                  </a:cubicBezTo>
                  <a:cubicBezTo>
                    <a:pt x="7015138" y="-4109"/>
                    <a:pt x="7429411" y="99786"/>
                    <a:pt x="7770102" y="0"/>
                  </a:cubicBezTo>
                  <a:cubicBezTo>
                    <a:pt x="7798918" y="206375"/>
                    <a:pt x="7732137" y="479684"/>
                    <a:pt x="7770102" y="606633"/>
                  </a:cubicBezTo>
                  <a:cubicBezTo>
                    <a:pt x="7808067" y="733582"/>
                    <a:pt x="7754800" y="911473"/>
                    <a:pt x="7770102" y="1113088"/>
                  </a:cubicBezTo>
                  <a:cubicBezTo>
                    <a:pt x="7785404" y="1314703"/>
                    <a:pt x="7758508" y="1418088"/>
                    <a:pt x="7770102" y="1519365"/>
                  </a:cubicBezTo>
                  <a:cubicBezTo>
                    <a:pt x="7781696" y="1620642"/>
                    <a:pt x="7717024" y="1785808"/>
                    <a:pt x="7770102" y="1975732"/>
                  </a:cubicBezTo>
                  <a:cubicBezTo>
                    <a:pt x="7823180" y="2165656"/>
                    <a:pt x="7705685" y="2385055"/>
                    <a:pt x="7770102" y="2532276"/>
                  </a:cubicBezTo>
                  <a:cubicBezTo>
                    <a:pt x="7834519" y="2679497"/>
                    <a:pt x="7743179" y="2808870"/>
                    <a:pt x="7770102" y="2988642"/>
                  </a:cubicBezTo>
                  <a:cubicBezTo>
                    <a:pt x="7797025" y="3168414"/>
                    <a:pt x="7747734" y="3269993"/>
                    <a:pt x="7770102" y="3545186"/>
                  </a:cubicBezTo>
                  <a:cubicBezTo>
                    <a:pt x="7792470" y="3820379"/>
                    <a:pt x="7748400" y="3876112"/>
                    <a:pt x="7770102" y="4051641"/>
                  </a:cubicBezTo>
                  <a:cubicBezTo>
                    <a:pt x="7791804" y="4227170"/>
                    <a:pt x="7669280" y="4589360"/>
                    <a:pt x="7770102" y="5008897"/>
                  </a:cubicBezTo>
                  <a:cubicBezTo>
                    <a:pt x="7487647" y="5076379"/>
                    <a:pt x="7427217" y="4958411"/>
                    <a:pt x="7172402" y="5008897"/>
                  </a:cubicBezTo>
                  <a:cubicBezTo>
                    <a:pt x="6917587" y="5059383"/>
                    <a:pt x="6756041" y="4957328"/>
                    <a:pt x="6574702" y="5008897"/>
                  </a:cubicBezTo>
                  <a:cubicBezTo>
                    <a:pt x="6393363" y="5060466"/>
                    <a:pt x="6367381" y="4965688"/>
                    <a:pt x="6210105" y="5008897"/>
                  </a:cubicBezTo>
                  <a:cubicBezTo>
                    <a:pt x="6052829" y="5052106"/>
                    <a:pt x="5953023" y="4972550"/>
                    <a:pt x="5845508" y="5008897"/>
                  </a:cubicBezTo>
                  <a:cubicBezTo>
                    <a:pt x="5737993" y="5045244"/>
                    <a:pt x="5553154" y="4970538"/>
                    <a:pt x="5403209" y="5008897"/>
                  </a:cubicBezTo>
                  <a:cubicBezTo>
                    <a:pt x="5253264" y="5047256"/>
                    <a:pt x="4875372" y="4924019"/>
                    <a:pt x="4650107" y="5008897"/>
                  </a:cubicBezTo>
                  <a:cubicBezTo>
                    <a:pt x="4424842" y="5093775"/>
                    <a:pt x="4050875" y="4933472"/>
                    <a:pt x="3897005" y="5008897"/>
                  </a:cubicBezTo>
                  <a:cubicBezTo>
                    <a:pt x="3743135" y="5084322"/>
                    <a:pt x="3442445" y="4985460"/>
                    <a:pt x="3299305" y="5008897"/>
                  </a:cubicBezTo>
                  <a:cubicBezTo>
                    <a:pt x="3156165" y="5032334"/>
                    <a:pt x="2963704" y="5002981"/>
                    <a:pt x="2701605" y="5008897"/>
                  </a:cubicBezTo>
                  <a:cubicBezTo>
                    <a:pt x="2439506" y="5014813"/>
                    <a:pt x="2427304" y="4992423"/>
                    <a:pt x="2181606" y="5008897"/>
                  </a:cubicBezTo>
                  <a:cubicBezTo>
                    <a:pt x="1935908" y="5025371"/>
                    <a:pt x="1765908" y="4994707"/>
                    <a:pt x="1583905" y="5008897"/>
                  </a:cubicBezTo>
                  <a:cubicBezTo>
                    <a:pt x="1401902" y="5023087"/>
                    <a:pt x="1106243" y="4961416"/>
                    <a:pt x="830803" y="5008897"/>
                  </a:cubicBezTo>
                  <a:cubicBezTo>
                    <a:pt x="555363" y="5056378"/>
                    <a:pt x="376820" y="4991467"/>
                    <a:pt x="0" y="5008897"/>
                  </a:cubicBezTo>
                  <a:cubicBezTo>
                    <a:pt x="-36936" y="4842289"/>
                    <a:pt x="21104" y="4701924"/>
                    <a:pt x="0" y="4602620"/>
                  </a:cubicBezTo>
                  <a:cubicBezTo>
                    <a:pt x="-21104" y="4503316"/>
                    <a:pt x="28687" y="4192423"/>
                    <a:pt x="0" y="3995987"/>
                  </a:cubicBezTo>
                  <a:cubicBezTo>
                    <a:pt x="-28687" y="3799551"/>
                    <a:pt x="2957" y="3764035"/>
                    <a:pt x="0" y="3589710"/>
                  </a:cubicBezTo>
                  <a:cubicBezTo>
                    <a:pt x="-2957" y="3415385"/>
                    <a:pt x="29628" y="3178957"/>
                    <a:pt x="0" y="3033165"/>
                  </a:cubicBezTo>
                  <a:cubicBezTo>
                    <a:pt x="-29628" y="2887374"/>
                    <a:pt x="43409" y="2763169"/>
                    <a:pt x="0" y="2626888"/>
                  </a:cubicBezTo>
                  <a:cubicBezTo>
                    <a:pt x="-43409" y="2490607"/>
                    <a:pt x="44180" y="2282281"/>
                    <a:pt x="0" y="1970166"/>
                  </a:cubicBezTo>
                  <a:cubicBezTo>
                    <a:pt x="-44180" y="1658051"/>
                    <a:pt x="9093" y="1583203"/>
                    <a:pt x="0" y="1463711"/>
                  </a:cubicBezTo>
                  <a:cubicBezTo>
                    <a:pt x="-9093" y="1344219"/>
                    <a:pt x="15778" y="1232784"/>
                    <a:pt x="0" y="1007345"/>
                  </a:cubicBezTo>
                  <a:cubicBezTo>
                    <a:pt x="-15778" y="781906"/>
                    <a:pt x="23758" y="710620"/>
                    <a:pt x="0" y="601068"/>
                  </a:cubicBezTo>
                  <a:cubicBezTo>
                    <a:pt x="-23758" y="491516"/>
                    <a:pt x="9662" y="20951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FFDB9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96589381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文字方塊 22">
              <a:extLst>
                <a:ext uri="{FF2B5EF4-FFF2-40B4-BE49-F238E27FC236}">
                  <a16:creationId xmlns:a16="http://schemas.microsoft.com/office/drawing/2014/main" id="{2B742383-41C1-4FD2-BA43-0C7BF85EA575}"/>
                </a:ext>
              </a:extLst>
            </p:cNvPr>
            <p:cNvSpPr txBox="1"/>
            <p:nvPr/>
          </p:nvSpPr>
          <p:spPr>
            <a:xfrm>
              <a:off x="392385" y="1278028"/>
              <a:ext cx="7575922" cy="283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59410">
                <a:spcAft>
                  <a:spcPts val="1200"/>
                </a:spcAft>
              </a:pP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Duke Ellington 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是二十世紀著名的</a:t>
              </a:r>
              <a:r>
                <a:rPr lang="zh-TW" altLang="zh-HK" sz="2800" kern="100" dirty="0">
                  <a:solidFill>
                    <a:srgbClr val="FF66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爵士樂作曲家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zh-TW" altLang="zh-HK" sz="2800" kern="100" dirty="0">
                  <a:solidFill>
                    <a:srgbClr val="FF66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演奏家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和</a:t>
              </a:r>
              <a:r>
                <a:rPr lang="zh-TW" altLang="zh-HK" sz="2800" kern="100" dirty="0">
                  <a:solidFill>
                    <a:srgbClr val="FF66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樂隊領班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，他曾替多間唱片公司灌錄唱片，也曾在電影中出現。他在</a:t>
              </a:r>
              <a:r>
                <a:rPr lang="zh-TW" altLang="zh-HK" sz="2800" u="sng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美國</a:t>
              </a:r>
              <a:r>
                <a:rPr lang="en-GB" altLang="zh-TW" sz="10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zh-HK" sz="2800" u="sng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華盛頓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出生，七歲起學習鋼琴，十七、八歲時就組織樂隊，開始在</a:t>
              </a:r>
              <a:r>
                <a:rPr lang="zh-TW" altLang="zh-HK" sz="2800" u="sng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華盛頓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一帶的夜總會和咖啡店以演奏音樂為生。</a:t>
              </a:r>
              <a:endParaRPr lang="en-GB" altLang="zh-TW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CFE645F-781F-48CA-B68D-439E8AB1B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36" y="2430675"/>
            <a:ext cx="2159067" cy="386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0D3DB1C4-61A6-4F40-B6F4-13C1FCB08A12}"/>
              </a:ext>
            </a:extLst>
          </p:cNvPr>
          <p:cNvSpPr txBox="1"/>
          <p:nvPr/>
        </p:nvSpPr>
        <p:spPr>
          <a:xfrm>
            <a:off x="2560541" y="4005821"/>
            <a:ext cx="916659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9410">
              <a:spcAft>
                <a:spcPts val="1200"/>
              </a:spcAft>
            </a:pPr>
            <a:r>
              <a:rPr lang="en-US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1923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，他搬到</a:t>
            </a:r>
            <a:r>
              <a:rPr lang="zh-TW" altLang="zh-HK" sz="2800" u="sng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紐約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居住。</a:t>
            </a:r>
            <a:r>
              <a:rPr lang="en-US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1927 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年，他和他的樂隊在著名的</a:t>
            </a:r>
            <a:r>
              <a:rPr lang="en-US" altLang="zh-HK" sz="2800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Cotton Club 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夜總會演奏，他們的音樂透過每周一次的電台廣播而得到廣泛流傳。</a:t>
            </a:r>
            <a:r>
              <a:rPr lang="en-US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1928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en-US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Irving Mills 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成為</a:t>
            </a:r>
            <a:r>
              <a:rPr lang="en-US" altLang="zh-HK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Ellington </a:t>
            </a:r>
            <a:r>
              <a: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的經理人，令樂隊更受歡迎。</a:t>
            </a:r>
          </a:p>
          <a:p>
            <a:endParaRPr lang="zh-TW" altLang="zh-HK" sz="2800" kern="100" dirty="0"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8402" y="-31750"/>
            <a:ext cx="12192001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501" y="259443"/>
            <a:ext cx="8794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800" dirty="0">
                <a:solidFill>
                  <a:srgbClr val="0070C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" y="192566"/>
            <a:ext cx="28354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6" y="211465"/>
            <a:ext cx="26593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9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44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45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2" y="5911634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22C616-0241-4B55-8606-D94EF800F9D0}"/>
              </a:ext>
            </a:extLst>
          </p:cNvPr>
          <p:cNvGrpSpPr/>
          <p:nvPr/>
        </p:nvGrpSpPr>
        <p:grpSpPr>
          <a:xfrm>
            <a:off x="1792800" y="816757"/>
            <a:ext cx="9216000" cy="5774064"/>
            <a:chOff x="1457116" y="1024413"/>
            <a:chExt cx="9216000" cy="5774064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01864606-FA5A-4313-8463-C231FEA8922C}"/>
                </a:ext>
              </a:extLst>
            </p:cNvPr>
            <p:cNvGrpSpPr/>
            <p:nvPr/>
          </p:nvGrpSpPr>
          <p:grpSpPr>
            <a:xfrm>
              <a:off x="1457116" y="1024413"/>
              <a:ext cx="9216000" cy="5774064"/>
              <a:chOff x="1250186" y="725378"/>
              <a:chExt cx="9216000" cy="5774064"/>
            </a:xfrm>
          </p:grpSpPr>
          <p:pic>
            <p:nvPicPr>
              <p:cNvPr id="8" name="圖片 7" descr="一張含有 文字 的圖片&#10;&#10;自動產生的描述">
                <a:extLst>
                  <a:ext uri="{FF2B5EF4-FFF2-40B4-BE49-F238E27FC236}">
                    <a16:creationId xmlns:a16="http://schemas.microsoft.com/office/drawing/2014/main" id="{4978E99F-64C5-406D-871D-81C447637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58186" y="725378"/>
                <a:ext cx="4608000" cy="5760000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11" name="圖片 10" descr="一張含有 文字 的圖片&#10;&#10;自動產生的描述">
                <a:extLst>
                  <a:ext uri="{FF2B5EF4-FFF2-40B4-BE49-F238E27FC236}">
                    <a16:creationId xmlns:a16="http://schemas.microsoft.com/office/drawing/2014/main" id="{8156BE3B-5C19-43E4-8748-60C44F479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0186" y="739442"/>
                <a:ext cx="4608000" cy="5760000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B9F890-CC09-4651-AF00-25FF515E4FC6}"/>
                </a:ext>
              </a:extLst>
            </p:cNvPr>
            <p:cNvSpPr/>
            <p:nvPr/>
          </p:nvSpPr>
          <p:spPr bwMode="auto">
            <a:xfrm>
              <a:off x="1904426" y="5055467"/>
              <a:ext cx="3875526" cy="13501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  因版權問題，請在電子課本中瀏覽</a:t>
              </a: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  歌曲樂譜。</a:t>
              </a: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86F023-CCB2-40E6-8896-84B3A73B5465}"/>
                </a:ext>
              </a:extLst>
            </p:cNvPr>
            <p:cNvSpPr/>
            <p:nvPr/>
          </p:nvSpPr>
          <p:spPr bwMode="auto">
            <a:xfrm>
              <a:off x="6412048" y="1138886"/>
              <a:ext cx="3875526" cy="40183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  </a:t>
              </a: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altLang="zh-TW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zh-TW" dirty="0">
                  <a:latin typeface="Arial" charset="0"/>
                </a:rPr>
                <a:t>  </a:t>
              </a: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因版權問題，請在電子課本中瀏覽</a:t>
              </a:r>
              <a:endParaRPr kumimoji="1" lang="en-GB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rPr>
                <a:t>  歌曲樂譜。</a:t>
              </a: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13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555" y="-14614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2C6D9BD7-5E26-489B-B583-F451DBAF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278363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18D8967A-96CB-4D32-8C11-79E40137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11465"/>
            <a:ext cx="273630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HK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Duke Ellington </a:t>
            </a:r>
          </a:p>
        </p:txBody>
      </p:sp>
      <p:grpSp>
        <p:nvGrpSpPr>
          <p:cNvPr id="16" name="群組 18">
            <a:extLst>
              <a:ext uri="{FF2B5EF4-FFF2-40B4-BE49-F238E27FC236}">
                <a16:creationId xmlns:a16="http://schemas.microsoft.com/office/drawing/2014/main" id="{262AEBE1-E6FA-4951-8AD0-C4E8183607AA}"/>
              </a:ext>
            </a:extLst>
          </p:cNvPr>
          <p:cNvGrpSpPr/>
          <p:nvPr/>
        </p:nvGrpSpPr>
        <p:grpSpPr>
          <a:xfrm>
            <a:off x="630154" y="1417639"/>
            <a:ext cx="8361894" cy="4276700"/>
            <a:chOff x="390791" y="2793561"/>
            <a:chExt cx="8361894" cy="3674408"/>
          </a:xfrm>
        </p:grpSpPr>
        <p:sp>
          <p:nvSpPr>
            <p:cNvPr id="17" name="矩形 26">
              <a:extLst>
                <a:ext uri="{FF2B5EF4-FFF2-40B4-BE49-F238E27FC236}">
                  <a16:creationId xmlns:a16="http://schemas.microsoft.com/office/drawing/2014/main" id="{943A3956-9533-4B97-ADDA-5EBE35C908C6}"/>
                </a:ext>
              </a:extLst>
            </p:cNvPr>
            <p:cNvSpPr/>
            <p:nvPr/>
          </p:nvSpPr>
          <p:spPr bwMode="auto">
            <a:xfrm>
              <a:off x="390791" y="2793561"/>
              <a:ext cx="8361894" cy="3584111"/>
            </a:xfrm>
            <a:custGeom>
              <a:avLst/>
              <a:gdLst>
                <a:gd name="connsiteX0" fmla="*/ 0 w 8361894"/>
                <a:gd name="connsiteY0" fmla="*/ 0 h 3584111"/>
                <a:gd name="connsiteX1" fmla="*/ 513659 w 8361894"/>
                <a:gd name="connsiteY1" fmla="*/ 0 h 3584111"/>
                <a:gd name="connsiteX2" fmla="*/ 1027318 w 8361894"/>
                <a:gd name="connsiteY2" fmla="*/ 0 h 3584111"/>
                <a:gd name="connsiteX3" fmla="*/ 1791834 w 8361894"/>
                <a:gd name="connsiteY3" fmla="*/ 0 h 3584111"/>
                <a:gd name="connsiteX4" fmla="*/ 2556350 w 8361894"/>
                <a:gd name="connsiteY4" fmla="*/ 0 h 3584111"/>
                <a:gd name="connsiteX5" fmla="*/ 3320866 w 8361894"/>
                <a:gd name="connsiteY5" fmla="*/ 0 h 3584111"/>
                <a:gd name="connsiteX6" fmla="*/ 3667288 w 8361894"/>
                <a:gd name="connsiteY6" fmla="*/ 0 h 3584111"/>
                <a:gd name="connsiteX7" fmla="*/ 4348185 w 8361894"/>
                <a:gd name="connsiteY7" fmla="*/ 0 h 3584111"/>
                <a:gd name="connsiteX8" fmla="*/ 4778225 w 8361894"/>
                <a:gd name="connsiteY8" fmla="*/ 0 h 3584111"/>
                <a:gd name="connsiteX9" fmla="*/ 5375503 w 8361894"/>
                <a:gd name="connsiteY9" fmla="*/ 0 h 3584111"/>
                <a:gd name="connsiteX10" fmla="*/ 6056400 w 8361894"/>
                <a:gd name="connsiteY10" fmla="*/ 0 h 3584111"/>
                <a:gd name="connsiteX11" fmla="*/ 6737297 w 8361894"/>
                <a:gd name="connsiteY11" fmla="*/ 0 h 3584111"/>
                <a:gd name="connsiteX12" fmla="*/ 7083719 w 8361894"/>
                <a:gd name="connsiteY12" fmla="*/ 0 h 3584111"/>
                <a:gd name="connsiteX13" fmla="*/ 7764616 w 8361894"/>
                <a:gd name="connsiteY13" fmla="*/ 0 h 3584111"/>
                <a:gd name="connsiteX14" fmla="*/ 8361894 w 8361894"/>
                <a:gd name="connsiteY14" fmla="*/ 0 h 3584111"/>
                <a:gd name="connsiteX15" fmla="*/ 8361894 w 8361894"/>
                <a:gd name="connsiteY15" fmla="*/ 633193 h 3584111"/>
                <a:gd name="connsiteX16" fmla="*/ 8361894 w 8361894"/>
                <a:gd name="connsiteY16" fmla="*/ 1123021 h 3584111"/>
                <a:gd name="connsiteX17" fmla="*/ 8361894 w 8361894"/>
                <a:gd name="connsiteY17" fmla="*/ 1720373 h 3584111"/>
                <a:gd name="connsiteX18" fmla="*/ 8361894 w 8361894"/>
                <a:gd name="connsiteY18" fmla="*/ 2210202 h 3584111"/>
                <a:gd name="connsiteX19" fmla="*/ 8361894 w 8361894"/>
                <a:gd name="connsiteY19" fmla="*/ 2700030 h 3584111"/>
                <a:gd name="connsiteX20" fmla="*/ 8361894 w 8361894"/>
                <a:gd name="connsiteY20" fmla="*/ 3584111 h 3584111"/>
                <a:gd name="connsiteX21" fmla="*/ 7597378 w 8361894"/>
                <a:gd name="connsiteY21" fmla="*/ 3584111 h 3584111"/>
                <a:gd name="connsiteX22" fmla="*/ 6916481 w 8361894"/>
                <a:gd name="connsiteY22" fmla="*/ 3584111 h 3584111"/>
                <a:gd name="connsiteX23" fmla="*/ 6319203 w 8361894"/>
                <a:gd name="connsiteY23" fmla="*/ 3584111 h 3584111"/>
                <a:gd name="connsiteX24" fmla="*/ 5721925 w 8361894"/>
                <a:gd name="connsiteY24" fmla="*/ 3584111 h 3584111"/>
                <a:gd name="connsiteX25" fmla="*/ 5124646 w 8361894"/>
                <a:gd name="connsiteY25" fmla="*/ 3584111 h 3584111"/>
                <a:gd name="connsiteX26" fmla="*/ 4778225 w 8361894"/>
                <a:gd name="connsiteY26" fmla="*/ 3584111 h 3584111"/>
                <a:gd name="connsiteX27" fmla="*/ 4348185 w 8361894"/>
                <a:gd name="connsiteY27" fmla="*/ 3584111 h 3584111"/>
                <a:gd name="connsiteX28" fmla="*/ 3583669 w 8361894"/>
                <a:gd name="connsiteY28" fmla="*/ 3584111 h 3584111"/>
                <a:gd name="connsiteX29" fmla="*/ 2819153 w 8361894"/>
                <a:gd name="connsiteY29" fmla="*/ 3584111 h 3584111"/>
                <a:gd name="connsiteX30" fmla="*/ 2305494 w 8361894"/>
                <a:gd name="connsiteY30" fmla="*/ 3584111 h 3584111"/>
                <a:gd name="connsiteX31" fmla="*/ 1959072 w 8361894"/>
                <a:gd name="connsiteY31" fmla="*/ 3584111 h 3584111"/>
                <a:gd name="connsiteX32" fmla="*/ 1194556 w 8361894"/>
                <a:gd name="connsiteY32" fmla="*/ 3584111 h 3584111"/>
                <a:gd name="connsiteX33" fmla="*/ 764516 w 8361894"/>
                <a:gd name="connsiteY33" fmla="*/ 3584111 h 3584111"/>
                <a:gd name="connsiteX34" fmla="*/ 0 w 8361894"/>
                <a:gd name="connsiteY34" fmla="*/ 3584111 h 3584111"/>
                <a:gd name="connsiteX35" fmla="*/ 0 w 8361894"/>
                <a:gd name="connsiteY35" fmla="*/ 3058441 h 3584111"/>
                <a:gd name="connsiteX36" fmla="*/ 0 w 8361894"/>
                <a:gd name="connsiteY36" fmla="*/ 2425248 h 3584111"/>
                <a:gd name="connsiteX37" fmla="*/ 0 w 8361894"/>
                <a:gd name="connsiteY37" fmla="*/ 1935420 h 3584111"/>
                <a:gd name="connsiteX38" fmla="*/ 0 w 8361894"/>
                <a:gd name="connsiteY38" fmla="*/ 1409750 h 3584111"/>
                <a:gd name="connsiteX39" fmla="*/ 0 w 8361894"/>
                <a:gd name="connsiteY39" fmla="*/ 848240 h 3584111"/>
                <a:gd name="connsiteX40" fmla="*/ 0 w 8361894"/>
                <a:gd name="connsiteY40" fmla="*/ 0 h 358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361894" h="3584111" fill="none" extrusionOk="0">
                  <a:moveTo>
                    <a:pt x="0" y="0"/>
                  </a:moveTo>
                  <a:cubicBezTo>
                    <a:pt x="155529" y="-49208"/>
                    <a:pt x="317231" y="11802"/>
                    <a:pt x="513659" y="0"/>
                  </a:cubicBezTo>
                  <a:cubicBezTo>
                    <a:pt x="710087" y="-11802"/>
                    <a:pt x="780458" y="35754"/>
                    <a:pt x="1027318" y="0"/>
                  </a:cubicBezTo>
                  <a:cubicBezTo>
                    <a:pt x="1274178" y="-35754"/>
                    <a:pt x="1424378" y="87653"/>
                    <a:pt x="1791834" y="0"/>
                  </a:cubicBezTo>
                  <a:cubicBezTo>
                    <a:pt x="2159290" y="-87653"/>
                    <a:pt x="2270189" y="31406"/>
                    <a:pt x="2556350" y="0"/>
                  </a:cubicBezTo>
                  <a:cubicBezTo>
                    <a:pt x="2842511" y="-31406"/>
                    <a:pt x="2969071" y="68195"/>
                    <a:pt x="3320866" y="0"/>
                  </a:cubicBezTo>
                  <a:cubicBezTo>
                    <a:pt x="3672661" y="-68195"/>
                    <a:pt x="3575831" y="32747"/>
                    <a:pt x="3667288" y="0"/>
                  </a:cubicBezTo>
                  <a:cubicBezTo>
                    <a:pt x="3758745" y="-32747"/>
                    <a:pt x="4037877" y="57194"/>
                    <a:pt x="4348185" y="0"/>
                  </a:cubicBezTo>
                  <a:cubicBezTo>
                    <a:pt x="4658493" y="-57194"/>
                    <a:pt x="4672228" y="24310"/>
                    <a:pt x="4778225" y="0"/>
                  </a:cubicBezTo>
                  <a:cubicBezTo>
                    <a:pt x="4884222" y="-24310"/>
                    <a:pt x="5126219" y="52503"/>
                    <a:pt x="5375503" y="0"/>
                  </a:cubicBezTo>
                  <a:cubicBezTo>
                    <a:pt x="5624787" y="-52503"/>
                    <a:pt x="5868237" y="38510"/>
                    <a:pt x="6056400" y="0"/>
                  </a:cubicBezTo>
                  <a:cubicBezTo>
                    <a:pt x="6244563" y="-38510"/>
                    <a:pt x="6450654" y="79606"/>
                    <a:pt x="6737297" y="0"/>
                  </a:cubicBezTo>
                  <a:cubicBezTo>
                    <a:pt x="7023940" y="-79606"/>
                    <a:pt x="6911112" y="24429"/>
                    <a:pt x="7083719" y="0"/>
                  </a:cubicBezTo>
                  <a:cubicBezTo>
                    <a:pt x="7256326" y="-24429"/>
                    <a:pt x="7625542" y="50435"/>
                    <a:pt x="7764616" y="0"/>
                  </a:cubicBezTo>
                  <a:cubicBezTo>
                    <a:pt x="7903690" y="-50435"/>
                    <a:pt x="8124903" y="13471"/>
                    <a:pt x="8361894" y="0"/>
                  </a:cubicBezTo>
                  <a:cubicBezTo>
                    <a:pt x="8399426" y="287453"/>
                    <a:pt x="8309126" y="455134"/>
                    <a:pt x="8361894" y="633193"/>
                  </a:cubicBezTo>
                  <a:cubicBezTo>
                    <a:pt x="8414662" y="811252"/>
                    <a:pt x="8319139" y="946909"/>
                    <a:pt x="8361894" y="1123021"/>
                  </a:cubicBezTo>
                  <a:cubicBezTo>
                    <a:pt x="8404649" y="1299133"/>
                    <a:pt x="8295655" y="1597981"/>
                    <a:pt x="8361894" y="1720373"/>
                  </a:cubicBezTo>
                  <a:cubicBezTo>
                    <a:pt x="8428133" y="1842765"/>
                    <a:pt x="8320719" y="2008029"/>
                    <a:pt x="8361894" y="2210202"/>
                  </a:cubicBezTo>
                  <a:cubicBezTo>
                    <a:pt x="8403069" y="2412375"/>
                    <a:pt x="8354569" y="2586394"/>
                    <a:pt x="8361894" y="2700030"/>
                  </a:cubicBezTo>
                  <a:cubicBezTo>
                    <a:pt x="8369219" y="2813666"/>
                    <a:pt x="8354432" y="3167931"/>
                    <a:pt x="8361894" y="3584111"/>
                  </a:cubicBezTo>
                  <a:cubicBezTo>
                    <a:pt x="7993616" y="3596027"/>
                    <a:pt x="7911969" y="3579468"/>
                    <a:pt x="7597378" y="3584111"/>
                  </a:cubicBezTo>
                  <a:cubicBezTo>
                    <a:pt x="7282787" y="3588754"/>
                    <a:pt x="7140770" y="3519885"/>
                    <a:pt x="6916481" y="3584111"/>
                  </a:cubicBezTo>
                  <a:cubicBezTo>
                    <a:pt x="6692192" y="3648337"/>
                    <a:pt x="6526929" y="3519655"/>
                    <a:pt x="6319203" y="3584111"/>
                  </a:cubicBezTo>
                  <a:cubicBezTo>
                    <a:pt x="6111477" y="3648567"/>
                    <a:pt x="5887948" y="3536416"/>
                    <a:pt x="5721925" y="3584111"/>
                  </a:cubicBezTo>
                  <a:cubicBezTo>
                    <a:pt x="5555902" y="3631806"/>
                    <a:pt x="5365435" y="3583491"/>
                    <a:pt x="5124646" y="3584111"/>
                  </a:cubicBezTo>
                  <a:cubicBezTo>
                    <a:pt x="4883857" y="3584731"/>
                    <a:pt x="4877444" y="3562874"/>
                    <a:pt x="4778225" y="3584111"/>
                  </a:cubicBezTo>
                  <a:cubicBezTo>
                    <a:pt x="4679006" y="3605348"/>
                    <a:pt x="4480423" y="3549492"/>
                    <a:pt x="4348185" y="3584111"/>
                  </a:cubicBezTo>
                  <a:cubicBezTo>
                    <a:pt x="4215947" y="3618730"/>
                    <a:pt x="3945211" y="3498255"/>
                    <a:pt x="3583669" y="3584111"/>
                  </a:cubicBezTo>
                  <a:cubicBezTo>
                    <a:pt x="3222127" y="3669967"/>
                    <a:pt x="3106344" y="3517009"/>
                    <a:pt x="2819153" y="3584111"/>
                  </a:cubicBezTo>
                  <a:cubicBezTo>
                    <a:pt x="2531962" y="3651213"/>
                    <a:pt x="2500443" y="3538263"/>
                    <a:pt x="2305494" y="3584111"/>
                  </a:cubicBezTo>
                  <a:cubicBezTo>
                    <a:pt x="2110545" y="3629959"/>
                    <a:pt x="2089746" y="3554481"/>
                    <a:pt x="1959072" y="3584111"/>
                  </a:cubicBezTo>
                  <a:cubicBezTo>
                    <a:pt x="1828398" y="3613741"/>
                    <a:pt x="1483950" y="3531120"/>
                    <a:pt x="1194556" y="3584111"/>
                  </a:cubicBezTo>
                  <a:cubicBezTo>
                    <a:pt x="905162" y="3637102"/>
                    <a:pt x="864923" y="3568156"/>
                    <a:pt x="764516" y="3584111"/>
                  </a:cubicBezTo>
                  <a:cubicBezTo>
                    <a:pt x="664109" y="3600066"/>
                    <a:pt x="333303" y="3513405"/>
                    <a:pt x="0" y="3584111"/>
                  </a:cubicBezTo>
                  <a:cubicBezTo>
                    <a:pt x="-20474" y="3333169"/>
                    <a:pt x="18662" y="3197505"/>
                    <a:pt x="0" y="3058441"/>
                  </a:cubicBezTo>
                  <a:cubicBezTo>
                    <a:pt x="-18662" y="2919377"/>
                    <a:pt x="55855" y="2725058"/>
                    <a:pt x="0" y="2425248"/>
                  </a:cubicBezTo>
                  <a:cubicBezTo>
                    <a:pt x="-55855" y="2125438"/>
                    <a:pt x="16817" y="2152603"/>
                    <a:pt x="0" y="1935420"/>
                  </a:cubicBezTo>
                  <a:cubicBezTo>
                    <a:pt x="-16817" y="1718237"/>
                    <a:pt x="14632" y="1522123"/>
                    <a:pt x="0" y="1409750"/>
                  </a:cubicBezTo>
                  <a:cubicBezTo>
                    <a:pt x="-14632" y="1297377"/>
                    <a:pt x="39345" y="981048"/>
                    <a:pt x="0" y="848240"/>
                  </a:cubicBezTo>
                  <a:cubicBezTo>
                    <a:pt x="-39345" y="715432"/>
                    <a:pt x="85167" y="343601"/>
                    <a:pt x="0" y="0"/>
                  </a:cubicBezTo>
                  <a:close/>
                </a:path>
                <a:path w="8361894" h="3584111" stroke="0" extrusionOk="0">
                  <a:moveTo>
                    <a:pt x="0" y="0"/>
                  </a:moveTo>
                  <a:cubicBezTo>
                    <a:pt x="188125" y="-5070"/>
                    <a:pt x="336950" y="49902"/>
                    <a:pt x="430040" y="0"/>
                  </a:cubicBezTo>
                  <a:cubicBezTo>
                    <a:pt x="523130" y="-49902"/>
                    <a:pt x="676505" y="9775"/>
                    <a:pt x="860081" y="0"/>
                  </a:cubicBezTo>
                  <a:cubicBezTo>
                    <a:pt x="1043657" y="-9775"/>
                    <a:pt x="1386817" y="39287"/>
                    <a:pt x="1624597" y="0"/>
                  </a:cubicBezTo>
                  <a:cubicBezTo>
                    <a:pt x="1862377" y="-39287"/>
                    <a:pt x="2229768" y="49452"/>
                    <a:pt x="2389113" y="0"/>
                  </a:cubicBezTo>
                  <a:cubicBezTo>
                    <a:pt x="2548458" y="-49452"/>
                    <a:pt x="2753024" y="71558"/>
                    <a:pt x="3070010" y="0"/>
                  </a:cubicBezTo>
                  <a:cubicBezTo>
                    <a:pt x="3386996" y="-71558"/>
                    <a:pt x="3514984" y="18012"/>
                    <a:pt x="3834526" y="0"/>
                  </a:cubicBezTo>
                  <a:cubicBezTo>
                    <a:pt x="4154068" y="-18012"/>
                    <a:pt x="4195186" y="67912"/>
                    <a:pt x="4515423" y="0"/>
                  </a:cubicBezTo>
                  <a:cubicBezTo>
                    <a:pt x="4835660" y="-67912"/>
                    <a:pt x="5012468" y="8601"/>
                    <a:pt x="5196320" y="0"/>
                  </a:cubicBezTo>
                  <a:cubicBezTo>
                    <a:pt x="5380172" y="-8601"/>
                    <a:pt x="5434473" y="35499"/>
                    <a:pt x="5626360" y="0"/>
                  </a:cubicBezTo>
                  <a:cubicBezTo>
                    <a:pt x="5818247" y="-35499"/>
                    <a:pt x="5915733" y="41271"/>
                    <a:pt x="6140019" y="0"/>
                  </a:cubicBezTo>
                  <a:cubicBezTo>
                    <a:pt x="6364305" y="-41271"/>
                    <a:pt x="6510798" y="51075"/>
                    <a:pt x="6820916" y="0"/>
                  </a:cubicBezTo>
                  <a:cubicBezTo>
                    <a:pt x="7131034" y="-51075"/>
                    <a:pt x="7256863" y="12509"/>
                    <a:pt x="7501813" y="0"/>
                  </a:cubicBezTo>
                  <a:cubicBezTo>
                    <a:pt x="7746763" y="-12509"/>
                    <a:pt x="7957440" y="42762"/>
                    <a:pt x="8361894" y="0"/>
                  </a:cubicBezTo>
                  <a:cubicBezTo>
                    <a:pt x="8396295" y="146233"/>
                    <a:pt x="8303557" y="393335"/>
                    <a:pt x="8361894" y="525670"/>
                  </a:cubicBezTo>
                  <a:cubicBezTo>
                    <a:pt x="8420231" y="658005"/>
                    <a:pt x="8348231" y="860127"/>
                    <a:pt x="8361894" y="1015498"/>
                  </a:cubicBezTo>
                  <a:cubicBezTo>
                    <a:pt x="8375557" y="1170869"/>
                    <a:pt x="8348138" y="1365554"/>
                    <a:pt x="8361894" y="1541168"/>
                  </a:cubicBezTo>
                  <a:cubicBezTo>
                    <a:pt x="8375650" y="1716782"/>
                    <a:pt x="8340512" y="1859852"/>
                    <a:pt x="8361894" y="2138520"/>
                  </a:cubicBezTo>
                  <a:cubicBezTo>
                    <a:pt x="8383276" y="2417188"/>
                    <a:pt x="8308569" y="2407055"/>
                    <a:pt x="8361894" y="2664189"/>
                  </a:cubicBezTo>
                  <a:cubicBezTo>
                    <a:pt x="8415219" y="2921323"/>
                    <a:pt x="8305618" y="3341487"/>
                    <a:pt x="8361894" y="3584111"/>
                  </a:cubicBezTo>
                  <a:cubicBezTo>
                    <a:pt x="8157749" y="3636301"/>
                    <a:pt x="8090111" y="3540847"/>
                    <a:pt x="7848235" y="3584111"/>
                  </a:cubicBezTo>
                  <a:cubicBezTo>
                    <a:pt x="7606359" y="3627375"/>
                    <a:pt x="7615111" y="3570119"/>
                    <a:pt x="7501813" y="3584111"/>
                  </a:cubicBezTo>
                  <a:cubicBezTo>
                    <a:pt x="7388515" y="3598103"/>
                    <a:pt x="7326379" y="3562856"/>
                    <a:pt x="7155392" y="3584111"/>
                  </a:cubicBezTo>
                  <a:cubicBezTo>
                    <a:pt x="6984405" y="3605366"/>
                    <a:pt x="6792397" y="3542312"/>
                    <a:pt x="6558114" y="3584111"/>
                  </a:cubicBezTo>
                  <a:cubicBezTo>
                    <a:pt x="6323831" y="3625910"/>
                    <a:pt x="6309809" y="3578190"/>
                    <a:pt x="6211693" y="3584111"/>
                  </a:cubicBezTo>
                  <a:cubicBezTo>
                    <a:pt x="6113577" y="3590032"/>
                    <a:pt x="6033017" y="3546149"/>
                    <a:pt x="5865271" y="3584111"/>
                  </a:cubicBezTo>
                  <a:cubicBezTo>
                    <a:pt x="5697525" y="3622073"/>
                    <a:pt x="5533633" y="3580158"/>
                    <a:pt x="5435231" y="3584111"/>
                  </a:cubicBezTo>
                  <a:cubicBezTo>
                    <a:pt x="5336829" y="3588064"/>
                    <a:pt x="4985823" y="3535931"/>
                    <a:pt x="4670715" y="3584111"/>
                  </a:cubicBezTo>
                  <a:cubicBezTo>
                    <a:pt x="4355607" y="3632291"/>
                    <a:pt x="4258831" y="3563998"/>
                    <a:pt x="3906199" y="3584111"/>
                  </a:cubicBezTo>
                  <a:cubicBezTo>
                    <a:pt x="3553567" y="3604224"/>
                    <a:pt x="3481484" y="3574713"/>
                    <a:pt x="3308921" y="3584111"/>
                  </a:cubicBezTo>
                  <a:cubicBezTo>
                    <a:pt x="3136358" y="3593509"/>
                    <a:pt x="2957806" y="3546166"/>
                    <a:pt x="2711643" y="3584111"/>
                  </a:cubicBezTo>
                  <a:cubicBezTo>
                    <a:pt x="2465480" y="3622056"/>
                    <a:pt x="2431431" y="3536907"/>
                    <a:pt x="2197984" y="3584111"/>
                  </a:cubicBezTo>
                  <a:cubicBezTo>
                    <a:pt x="1964537" y="3631315"/>
                    <a:pt x="1839808" y="3549308"/>
                    <a:pt x="1600705" y="3584111"/>
                  </a:cubicBezTo>
                  <a:cubicBezTo>
                    <a:pt x="1361602" y="3618914"/>
                    <a:pt x="1142618" y="3553915"/>
                    <a:pt x="836189" y="3584111"/>
                  </a:cubicBezTo>
                  <a:cubicBezTo>
                    <a:pt x="529760" y="3614307"/>
                    <a:pt x="385073" y="3531395"/>
                    <a:pt x="0" y="3584111"/>
                  </a:cubicBezTo>
                  <a:cubicBezTo>
                    <a:pt x="-39545" y="3382166"/>
                    <a:pt x="8050" y="3216587"/>
                    <a:pt x="0" y="3094282"/>
                  </a:cubicBezTo>
                  <a:cubicBezTo>
                    <a:pt x="-8050" y="2971977"/>
                    <a:pt x="52748" y="2671115"/>
                    <a:pt x="0" y="2461090"/>
                  </a:cubicBezTo>
                  <a:cubicBezTo>
                    <a:pt x="-52748" y="2251065"/>
                    <a:pt x="21461" y="2151066"/>
                    <a:pt x="0" y="1971261"/>
                  </a:cubicBezTo>
                  <a:cubicBezTo>
                    <a:pt x="-21461" y="1791456"/>
                    <a:pt x="404" y="1650797"/>
                    <a:pt x="0" y="1373909"/>
                  </a:cubicBezTo>
                  <a:cubicBezTo>
                    <a:pt x="-404" y="1097021"/>
                    <a:pt x="36348" y="1010923"/>
                    <a:pt x="0" y="884081"/>
                  </a:cubicBezTo>
                  <a:cubicBezTo>
                    <a:pt x="-36348" y="757239"/>
                    <a:pt x="18532" y="36440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FFDB9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96589381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文字方塊 22">
              <a:extLst>
                <a:ext uri="{FF2B5EF4-FFF2-40B4-BE49-F238E27FC236}">
                  <a16:creationId xmlns:a16="http://schemas.microsoft.com/office/drawing/2014/main" id="{2B742383-41C1-4FD2-BA43-0C7BF85EA575}"/>
                </a:ext>
              </a:extLst>
            </p:cNvPr>
            <p:cNvSpPr txBox="1"/>
            <p:nvPr/>
          </p:nvSpPr>
          <p:spPr>
            <a:xfrm>
              <a:off x="600053" y="2990687"/>
              <a:ext cx="7957807" cy="347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Duke Ellington 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是一位多產的作曲家，估計他的作品有多達</a:t>
              </a:r>
              <a:r>
                <a:rPr lang="zh-TW" altLang="zh-HK" sz="2800" kern="100" dirty="0">
                  <a:solidFill>
                    <a:srgbClr val="FF66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二千首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，種類包括器樂作品、歌曲、電影配樂等。他著名的歌曲包括</a:t>
              </a:r>
              <a:r>
                <a:rPr lang="en-US" altLang="zh-TW" sz="2800" kern="1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︰</a:t>
              </a:r>
              <a:endParaRPr lang="en-US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It Don’t Mean a Thing 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</a:t>
              </a: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If It </a:t>
              </a:r>
              <a:r>
                <a:rPr lang="en-US" altLang="zh-HK" sz="2800" i="1" kern="1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Ain’t</a:t>
              </a: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Got That Swing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)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1932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endParaRPr lang="en-GB" altLang="zh-TW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HK" sz="2800" i="1" kern="1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Rockin</a:t>
              </a: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’ in Rhythm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1931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endParaRPr lang="en-US" altLang="zh-TW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Take the ‘A’ Train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1941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endParaRPr lang="en-US" altLang="zh-TW" sz="28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zh-HK" sz="2800" i="1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Crescendo in Blue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</a:t>
              </a:r>
              <a:r>
                <a:rPr lang="en-US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1943</a:t>
              </a:r>
              <a:r>
                <a:rPr lang="zh-TW" altLang="zh-HK" sz="2800" kern="1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）</a:t>
              </a:r>
              <a:endPara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zh-HK" sz="2800" kern="100" dirty="0"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3EC7AE2-9092-4C9D-A9F0-6D2DAFD95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932" y="1662368"/>
            <a:ext cx="2503579" cy="4049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15D07BA2-5769-4791-9655-EC46447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9721031" y="5663468"/>
            <a:ext cx="17843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1082" y="-32872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222973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21142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認識爵士樂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E86183A9-D05A-44B3-9F96-D515D8C48CDD}"/>
              </a:ext>
            </a:extLst>
          </p:cNvPr>
          <p:cNvGrpSpPr/>
          <p:nvPr/>
        </p:nvGrpSpPr>
        <p:grpSpPr>
          <a:xfrm>
            <a:off x="969106" y="1095695"/>
            <a:ext cx="8274675" cy="4607588"/>
            <a:chOff x="1328072" y="1487553"/>
            <a:chExt cx="9535856" cy="39534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2CB9BB-A569-447C-A046-C5F90F8568D5}"/>
                </a:ext>
              </a:extLst>
            </p:cNvPr>
            <p:cNvSpPr/>
            <p:nvPr/>
          </p:nvSpPr>
          <p:spPr bwMode="auto">
            <a:xfrm>
              <a:off x="1440160" y="1556464"/>
              <a:ext cx="9311680" cy="36639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A3165A5-DD1D-4BF3-B07D-33F5BAAF0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72" y="1487553"/>
              <a:ext cx="9535856" cy="3953427"/>
            </a:xfrm>
            <a:prstGeom prst="rect">
              <a:avLst/>
            </a:prstGeom>
          </p:spPr>
        </p:pic>
      </p:grpSp>
      <p:sp>
        <p:nvSpPr>
          <p:cNvPr id="17" name="矩形 1">
            <a:extLst>
              <a:ext uri="{FF2B5EF4-FFF2-40B4-BE49-F238E27FC236}">
                <a16:creationId xmlns:a16="http://schemas.microsoft.com/office/drawing/2014/main" id="{C2C94F3B-D9F9-4719-96B3-9137B9992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816" y="1512061"/>
            <a:ext cx="737325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源自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藍調音樂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，結合了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非洲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u="sng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音樂的特色，成為風靡世界的一種音樂形式。</a:t>
            </a:r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9DD1EE6B-53D4-4B47-84C0-2C4DAC18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425" y="2748984"/>
            <a:ext cx="72292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爵士樂的最大特色在於</a:t>
            </a:r>
            <a:r>
              <a:rPr lang="zh-TW" altLang="en-US" sz="1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即興演奏</a:t>
            </a:r>
            <a:r>
              <a:rPr lang="en-US" altLang="zh-TW" sz="36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即按演唱或演奏時的氣氛和心情，臨時進行創作</a:t>
            </a:r>
            <a:r>
              <a:rPr lang="en-US" altLang="zh-TW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1" name="矩形 1">
            <a:extLst>
              <a:ext uri="{FF2B5EF4-FFF2-40B4-BE49-F238E27FC236}">
                <a16:creationId xmlns:a16="http://schemas.microsoft.com/office/drawing/2014/main" id="{29FB9672-3A4A-4A86-B25B-68E946EE7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110" y="4064098"/>
            <a:ext cx="71572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此外樂曲內還會有大量</a:t>
            </a:r>
            <a:r>
              <a:rPr lang="zh-TW" altLang="en-US" sz="2800" dirty="0">
                <a:solidFill>
                  <a:srgbClr val="80C5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切分節奏 （            ） 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，令人產生</a:t>
            </a:r>
            <a:r>
              <a:rPr lang="zh-TW" altLang="en-US" sz="28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搖擺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的感覺。</a:t>
            </a: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BDB1787C-C1C3-467E-B775-90CF92F7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12" y="180215"/>
            <a:ext cx="763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甚麼是爵士樂？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16B46-9523-4876-B08C-522433C612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729" y="3028724"/>
            <a:ext cx="2791100" cy="3481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852F7-F610-44ED-8F01-2D88FA59D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046" y="4085112"/>
            <a:ext cx="1171739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1082" y="-32872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222973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2" y="196696"/>
            <a:ext cx="211429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認識爵士樂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9B9E6F96-7D27-46BC-B508-8F1B80CB4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06" y="5959011"/>
            <a:ext cx="2144495" cy="43467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更多參考資料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E86183A9-D05A-44B3-9F96-D515D8C48CDD}"/>
              </a:ext>
            </a:extLst>
          </p:cNvPr>
          <p:cNvGrpSpPr/>
          <p:nvPr/>
        </p:nvGrpSpPr>
        <p:grpSpPr>
          <a:xfrm>
            <a:off x="969106" y="1095695"/>
            <a:ext cx="8274675" cy="4607588"/>
            <a:chOff x="1328072" y="1487553"/>
            <a:chExt cx="9535856" cy="39534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2CB9BB-A569-447C-A046-C5F90F8568D5}"/>
                </a:ext>
              </a:extLst>
            </p:cNvPr>
            <p:cNvSpPr/>
            <p:nvPr/>
          </p:nvSpPr>
          <p:spPr bwMode="auto">
            <a:xfrm>
              <a:off x="1440160" y="1556464"/>
              <a:ext cx="9311680" cy="36639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A3165A5-DD1D-4BF3-B07D-33F5BAAF0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072" y="1487553"/>
              <a:ext cx="9535856" cy="3953427"/>
            </a:xfrm>
            <a:prstGeom prst="rect">
              <a:avLst/>
            </a:prstGeom>
          </p:spPr>
        </p:pic>
      </p:grpSp>
      <p:sp>
        <p:nvSpPr>
          <p:cNvPr id="19" name="矩形 1">
            <a:extLst>
              <a:ext uri="{FF2B5EF4-FFF2-40B4-BE49-F238E27FC236}">
                <a16:creationId xmlns:a16="http://schemas.microsoft.com/office/drawing/2014/main" id="{BDB1787C-C1C3-467E-B775-90CF92F7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12" y="180215"/>
            <a:ext cx="763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甚麼是爵士樂？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16B46-9523-4876-B08C-522433C612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729" y="3028724"/>
            <a:ext cx="2791100" cy="3481035"/>
          </a:xfrm>
          <a:prstGeom prst="rect">
            <a:avLst/>
          </a:prstGeom>
        </p:spPr>
      </p:pic>
      <p:sp>
        <p:nvSpPr>
          <p:cNvPr id="18" name="文字方塊 27">
            <a:extLst>
              <a:ext uri="{FF2B5EF4-FFF2-40B4-BE49-F238E27FC236}">
                <a16:creationId xmlns:a16="http://schemas.microsoft.com/office/drawing/2014/main" id="{6E914AEC-C918-4EC7-AA88-3B74BD687DC3}"/>
              </a:ext>
            </a:extLst>
          </p:cNvPr>
          <p:cNvSpPr txBox="1"/>
          <p:nvPr/>
        </p:nvSpPr>
        <p:spPr>
          <a:xfrm>
            <a:off x="1291835" y="1321977"/>
            <a:ext cx="784681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爵士樂的音色</a:t>
            </a:r>
            <a:r>
              <a:rPr lang="zh-TW" altLang="zh-HK" sz="2800" kern="100" dirty="0">
                <a:solidFill>
                  <a:srgbClr val="FF00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鮮明強烈</a:t>
            </a:r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般由五至六人的樂隊演奏，後來逐漸發展成為有十多名成員的大型樂隊。爵士樂通常用鋼琴、低音大提琴及敲擊樂器等合奏來保持節拍及提供和聲支援，而主要獨奏的樂器則包括小號、薩克管、鋼琴、單簧管及長號等。</a:t>
            </a:r>
            <a:endParaRPr lang="en-GB" altLang="zh-TW" sz="2800" kern="100" dirty="0">
              <a:solidFill>
                <a:srgbClr val="6633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kern="100" dirty="0">
                <a:solidFill>
                  <a:srgbClr val="66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在演奏形式方面，除了集體演奏外，也會讓樂隊中的成員進行即興獨奏、二重奏或合奏等，以產生不同的效果。</a:t>
            </a:r>
          </a:p>
        </p:txBody>
      </p:sp>
    </p:spTree>
    <p:extLst>
      <p:ext uri="{BB962C8B-B14F-4D97-AF65-F5344CB8AC3E}">
        <p14:creationId xmlns:p14="http://schemas.microsoft.com/office/powerpoint/2010/main" val="42763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1587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peech Bubble: Rectangle with Corners Rounded 31">
            <a:extLst>
              <a:ext uri="{FF2B5EF4-FFF2-40B4-BE49-F238E27FC236}">
                <a16:creationId xmlns:a16="http://schemas.microsoft.com/office/drawing/2014/main" id="{09A40E92-55FA-4302-B878-35FA86488BB6}"/>
              </a:ext>
            </a:extLst>
          </p:cNvPr>
          <p:cNvSpPr/>
          <p:nvPr/>
        </p:nvSpPr>
        <p:spPr bwMode="auto">
          <a:xfrm>
            <a:off x="1703512" y="1901749"/>
            <a:ext cx="6120680" cy="2246478"/>
          </a:xfrm>
          <a:prstGeom prst="wedgeRoundRectCallout">
            <a:avLst>
              <a:gd name="adj1" fmla="val 63109"/>
              <a:gd name="adj2" fmla="val -35539"/>
              <a:gd name="adj3" fmla="val 16667"/>
            </a:avLst>
          </a:prstGeom>
          <a:solidFill>
            <a:srgbClr val="FFE4C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你還記得上一課所聽的藍調歌曲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3200" dirty="0">
                <a:solidFill>
                  <a:srgbClr val="008000"/>
                </a:solidFill>
                <a:ea typeface="標楷體" pitchFamily="65" charset="-120"/>
              </a:rPr>
              <a:t>嗎？</a:t>
            </a:r>
            <a:endParaRPr lang="en-GB" altLang="zh-TW" sz="3200" dirty="0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/>
            <a:r>
              <a:rPr lang="zh-TW" altLang="en-US" sz="320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我們今天會認識這首歌曲的爵士樂版本。</a:t>
            </a:r>
            <a:endParaRPr lang="en-US" altLang="zh-TW" sz="32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 descr="一張含有 美工圖案 的圖片&#10;&#10;自動產生的描述">
            <a:extLst>
              <a:ext uri="{FF2B5EF4-FFF2-40B4-BE49-F238E27FC236}">
                <a16:creationId xmlns:a16="http://schemas.microsoft.com/office/drawing/2014/main" id="{E75C5F7A-4E4B-4BDC-8CE1-BB1A00985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" b="95482" l="9956" r="97124">
                        <a14:foregroundMark x1="75000" y1="11446" x2="72345" y2="6476"/>
                        <a14:foregroundMark x1="77655" y1="9187" x2="79646" y2="4819"/>
                        <a14:foregroundMark x1="79425" y1="2108" x2="79204" y2="904"/>
                        <a14:foregroundMark x1="89381" y1="43223" x2="89823" y2="41566"/>
                        <a14:foregroundMark x1="97124" y1="11446" x2="85398" y2="13102"/>
                        <a14:foregroundMark x1="44248" y1="93976" x2="57080" y2="95482"/>
                        <a14:foregroundMark x1="57080" y1="95482" x2="78982" y2="94277"/>
                        <a14:foregroundMark x1="81195" y1="94277" x2="58407" y2="92620"/>
                        <a14:foregroundMark x1="58407" y1="92620" x2="44469" y2="94578"/>
                        <a14:foregroundMark x1="40929" y1="93976" x2="55310" y2="91114"/>
                        <a14:foregroundMark x1="55310" y1="91114" x2="81195" y2="9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2648" y="1389321"/>
            <a:ext cx="3184552" cy="4678191"/>
          </a:xfrm>
          <a:prstGeom prst="rect">
            <a:avLst/>
          </a:prstGeom>
        </p:spPr>
      </p:pic>
      <p:pic>
        <p:nvPicPr>
          <p:cNvPr id="1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0407A44B-417A-485C-9BB6-DAA4B83C9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r="95937"/>
          <a:stretch/>
        </p:blipFill>
        <p:spPr>
          <a:xfrm rot="5400000" flipH="1">
            <a:off x="5730617" y="434686"/>
            <a:ext cx="730766" cy="12192001"/>
          </a:xfrm>
          <a:prstGeom prst="rect">
            <a:avLst/>
          </a:prstGeom>
        </p:spPr>
      </p:pic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" y="6027782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4733CAA2-BE03-4A21-83DF-BF529D86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6698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ACB4137-C9D1-44F1-A9D4-D500EE45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352587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</a:p>
        </p:txBody>
      </p:sp>
    </p:spTree>
    <p:extLst>
      <p:ext uri="{BB962C8B-B14F-4D97-AF65-F5344CB8AC3E}">
        <p14:creationId xmlns:p14="http://schemas.microsoft.com/office/powerpoint/2010/main" val="41869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34628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6698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352587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955B6382-BCF1-4F04-84D0-3F21DC9B6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070" y="207016"/>
            <a:ext cx="8372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開啟電子課本，聆聽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</a:t>
            </a:r>
            <a:r>
              <a:rPr lang="zh-TW" altLang="en-US" sz="2800" dirty="0">
                <a:solidFill>
                  <a:srgbClr val="0070C0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文字, 美工圖案 的圖片&#10;&#10;自動產生的描述">
            <a:extLst>
              <a:ext uri="{FF2B5EF4-FFF2-40B4-BE49-F238E27FC236}">
                <a16:creationId xmlns:a16="http://schemas.microsoft.com/office/drawing/2014/main" id="{656A065F-391D-4899-8CCA-87DF7BA6E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" b="99438" l="7350" r="93541">
                        <a14:foregroundMark x1="51670" y1="13836" x2="53898" y2="5287"/>
                        <a14:foregroundMark x1="61693" y1="6412" x2="55679" y2="787"/>
                        <a14:foregroundMark x1="91314" y1="63330" x2="91314" y2="56693"/>
                        <a14:foregroundMark x1="10022" y1="56468" x2="7572" y2="56468"/>
                        <a14:foregroundMark x1="33630" y1="97300" x2="51002" y2="99438"/>
                        <a14:foregroundMark x1="51002" y1="99438" x2="64811" y2="99438"/>
                        <a14:foregroundMark x1="64811" y1="99438" x2="85301" y2="94263"/>
                        <a14:foregroundMark x1="93541" y1="96400" x2="89310" y2="96175"/>
                        <a14:foregroundMark x1="23831" y1="95726" x2="44543" y2="9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83" y="2463719"/>
            <a:ext cx="1906367" cy="3774522"/>
          </a:xfrm>
          <a:prstGeom prst="rect">
            <a:avLst/>
          </a:prstGeom>
        </p:spPr>
      </p:pic>
      <p:sp>
        <p:nvSpPr>
          <p:cNvPr id="20" name="Speech Bubble: Rectangle with Corners Rounded 31">
            <a:extLst>
              <a:ext uri="{FF2B5EF4-FFF2-40B4-BE49-F238E27FC236}">
                <a16:creationId xmlns:a16="http://schemas.microsoft.com/office/drawing/2014/main" id="{B32921A1-B91D-41A3-8C9E-D011C1DE39E6}"/>
              </a:ext>
            </a:extLst>
          </p:cNvPr>
          <p:cNvSpPr/>
          <p:nvPr/>
        </p:nvSpPr>
        <p:spPr bwMode="auto">
          <a:xfrm>
            <a:off x="2435703" y="1135206"/>
            <a:ext cx="5892546" cy="792087"/>
          </a:xfrm>
          <a:prstGeom prst="wedgeRoundRectCallout">
            <a:avLst>
              <a:gd name="adj1" fmla="val 75058"/>
              <a:gd name="adj2" fmla="val 184515"/>
              <a:gd name="adj3" fmla="val 16667"/>
            </a:avLst>
          </a:prstGeom>
          <a:solidFill>
            <a:srgbClr val="D6FDC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聆聽時要注意以下幾個大範疇。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A1FAF39-DE2B-4E13-9CEB-E69C218A8FFE}"/>
              </a:ext>
            </a:extLst>
          </p:cNvPr>
          <p:cNvGrpSpPr/>
          <p:nvPr/>
        </p:nvGrpSpPr>
        <p:grpSpPr>
          <a:xfrm>
            <a:off x="408923" y="2463719"/>
            <a:ext cx="1887194" cy="1069177"/>
            <a:chOff x="320374" y="3189852"/>
            <a:chExt cx="1887194" cy="1069177"/>
          </a:xfrm>
        </p:grpSpPr>
        <p:pic>
          <p:nvPicPr>
            <p:cNvPr id="4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BEFB1523-11B0-4CAC-A3CA-CCEBE5AE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74" y="3189852"/>
              <a:ext cx="1887194" cy="1069177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FE2CF7B-2C3E-49A3-9155-D271BE7A7593}"/>
                </a:ext>
              </a:extLst>
            </p:cNvPr>
            <p:cNvSpPr txBox="1"/>
            <p:nvPr/>
          </p:nvSpPr>
          <p:spPr>
            <a:xfrm>
              <a:off x="695400" y="3401274"/>
              <a:ext cx="12329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zh-HK" sz="3600" kern="100" dirty="0">
                  <a:solidFill>
                    <a:srgbClr val="92D05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氣氛</a:t>
              </a:r>
              <a:endParaRPr lang="zh-HK" altLang="en-US" sz="36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37DD2B36-3AE2-4F3E-9E8B-8879A42128D2}"/>
              </a:ext>
            </a:extLst>
          </p:cNvPr>
          <p:cNvGrpSpPr/>
          <p:nvPr/>
        </p:nvGrpSpPr>
        <p:grpSpPr>
          <a:xfrm>
            <a:off x="3052885" y="2368272"/>
            <a:ext cx="3716204" cy="1069177"/>
            <a:chOff x="2955860" y="3452860"/>
            <a:chExt cx="3716204" cy="1069177"/>
          </a:xfrm>
        </p:grpSpPr>
        <p:pic>
          <p:nvPicPr>
            <p:cNvPr id="19" name="圖片 18" descr="一張含有 文字 的圖片&#10;&#10;自動產生的描述">
              <a:extLst>
                <a:ext uri="{FF2B5EF4-FFF2-40B4-BE49-F238E27FC236}">
                  <a16:creationId xmlns:a16="http://schemas.microsoft.com/office/drawing/2014/main" id="{E28F6EFA-6F2F-4598-AC63-DD5B143E2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716204" cy="1069177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FCCFEE0-DBFB-4AE1-8257-4CB2C58E59FA}"/>
                </a:ext>
              </a:extLst>
            </p:cNvPr>
            <p:cNvSpPr txBox="1"/>
            <p:nvPr/>
          </p:nvSpPr>
          <p:spPr>
            <a:xfrm>
              <a:off x="3330886" y="3664282"/>
              <a:ext cx="30531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kern="100" dirty="0">
                  <a:solidFill>
                    <a:srgbClr val="00B05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樂器獨奏部分</a:t>
              </a:r>
              <a:endParaRPr lang="zh-HK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803256F-A5BF-4B80-A7DC-E62B28C382C2}"/>
              </a:ext>
            </a:extLst>
          </p:cNvPr>
          <p:cNvGrpSpPr/>
          <p:nvPr/>
        </p:nvGrpSpPr>
        <p:grpSpPr>
          <a:xfrm>
            <a:off x="1689034" y="3799935"/>
            <a:ext cx="3716204" cy="1069177"/>
            <a:chOff x="2955860" y="3452860"/>
            <a:chExt cx="3716204" cy="1069177"/>
          </a:xfrm>
        </p:grpSpPr>
        <p:pic>
          <p:nvPicPr>
            <p:cNvPr id="25" name="圖片 24" descr="一張含有 文字 的圖片&#10;&#10;自動產生的描述">
              <a:extLst>
                <a:ext uri="{FF2B5EF4-FFF2-40B4-BE49-F238E27FC236}">
                  <a16:creationId xmlns:a16="http://schemas.microsoft.com/office/drawing/2014/main" id="{540240BC-AEAC-4135-AAD5-A6A7E6D1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716204" cy="1069177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6DA18D6-CBCE-44EE-9A1A-84ED0787C40D}"/>
                </a:ext>
              </a:extLst>
            </p:cNvPr>
            <p:cNvSpPr txBox="1"/>
            <p:nvPr/>
          </p:nvSpPr>
          <p:spPr>
            <a:xfrm>
              <a:off x="3330886" y="3664282"/>
              <a:ext cx="30531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樂器伴奏效果</a:t>
              </a:r>
              <a:endParaRPr lang="zh-HK" altLang="en-US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7C14A03-16C3-45B9-A7FE-CA1E6D2FF906}"/>
              </a:ext>
            </a:extLst>
          </p:cNvPr>
          <p:cNvGrpSpPr/>
          <p:nvPr/>
        </p:nvGrpSpPr>
        <p:grpSpPr>
          <a:xfrm>
            <a:off x="6329763" y="3706982"/>
            <a:ext cx="3053146" cy="1069177"/>
            <a:chOff x="2955860" y="3452860"/>
            <a:chExt cx="3053146" cy="1069177"/>
          </a:xfrm>
        </p:grpSpPr>
        <p:pic>
          <p:nvPicPr>
            <p:cNvPr id="28" name="圖片 27" descr="一張含有 文字 的圖片&#10;&#10;自動產生的描述">
              <a:extLst>
                <a:ext uri="{FF2B5EF4-FFF2-40B4-BE49-F238E27FC236}">
                  <a16:creationId xmlns:a16="http://schemas.microsoft.com/office/drawing/2014/main" id="{D1F87577-5DDF-4AD1-AAB3-2B5CB762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053146" cy="1069177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3435D6E-E3EB-4E23-9C13-F482C47CA929}"/>
                </a:ext>
              </a:extLst>
            </p:cNvPr>
            <p:cNvSpPr txBox="1"/>
            <p:nvPr/>
          </p:nvSpPr>
          <p:spPr>
            <a:xfrm>
              <a:off x="3330886" y="3664282"/>
              <a:ext cx="25123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歌曲的旋律</a:t>
              </a:r>
              <a:endParaRPr lang="zh-HK" altLang="en-US" sz="36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5E80778-A477-45E2-BB81-576ADCA80770}"/>
              </a:ext>
            </a:extLst>
          </p:cNvPr>
          <p:cNvGrpSpPr/>
          <p:nvPr/>
        </p:nvGrpSpPr>
        <p:grpSpPr>
          <a:xfrm>
            <a:off x="4175874" y="4962066"/>
            <a:ext cx="2475140" cy="1069177"/>
            <a:chOff x="2955861" y="3452860"/>
            <a:chExt cx="3191014" cy="1069177"/>
          </a:xfrm>
        </p:grpSpPr>
        <p:pic>
          <p:nvPicPr>
            <p:cNvPr id="31" name="圖片 30" descr="一張含有 文字 的圖片&#10;&#10;自動產生的描述">
              <a:extLst>
                <a:ext uri="{FF2B5EF4-FFF2-40B4-BE49-F238E27FC236}">
                  <a16:creationId xmlns:a16="http://schemas.microsoft.com/office/drawing/2014/main" id="{DE961F83-0AA8-4128-A0BF-4D7365AA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1" y="3452860"/>
              <a:ext cx="3191014" cy="1069177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7F42F8C0-6C1F-47AF-9CB5-40CD8B0A5A91}"/>
                </a:ext>
              </a:extLst>
            </p:cNvPr>
            <p:cNvSpPr txBox="1"/>
            <p:nvPr/>
          </p:nvSpPr>
          <p:spPr>
            <a:xfrm>
              <a:off x="3330885" y="3664282"/>
              <a:ext cx="26913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solidFill>
                    <a:srgbClr val="FF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演唱方法</a:t>
              </a:r>
              <a:endParaRPr lang="zh-HK" altLang="en-US" sz="36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A7924523-28C9-487B-8DB8-67421D5517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r="95937"/>
          <a:stretch/>
        </p:blipFill>
        <p:spPr>
          <a:xfrm rot="5400000" flipH="1">
            <a:off x="5730617" y="434686"/>
            <a:ext cx="730766" cy="12192001"/>
          </a:xfrm>
          <a:prstGeom prst="rect">
            <a:avLst/>
          </a:prstGeom>
        </p:spPr>
      </p:pic>
      <p:pic>
        <p:nvPicPr>
          <p:cNvPr id="3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21C80717-27AD-445C-B582-D52E2044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" y="6027782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2163" y="-15875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7951"/>
            <a:ext cx="36698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66A073C6-F516-416A-AFAA-896C657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" y="196696"/>
            <a:ext cx="352587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</a:p>
        </p:txBody>
      </p:sp>
      <p:sp>
        <p:nvSpPr>
          <p:cNvPr id="16" name="Rectangle: Rounded Corners 1">
            <a:hlinkClick r:id="rId4"/>
            <a:extLst>
              <a:ext uri="{FF2B5EF4-FFF2-40B4-BE49-F238E27FC236}">
                <a16:creationId xmlns:a16="http://schemas.microsoft.com/office/drawing/2014/main" id="{7244E9CA-9982-428D-A2B9-3036F434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540" y="2659071"/>
            <a:ext cx="2462064" cy="43467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聆聽藍調版本</a:t>
            </a:r>
            <a:endParaRPr lang="en-US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955B6382-BCF1-4F04-84D0-3F21DC9B6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070" y="207016"/>
            <a:ext cx="7633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你剛才聽了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爵士樂版本。試比較它與藍調版本的分別。</a:t>
            </a:r>
            <a:endParaRPr lang="zh-TW" altLang="zh-HK" sz="2800" dirty="0"/>
          </a:p>
        </p:txBody>
      </p:sp>
      <p:sp>
        <p:nvSpPr>
          <p:cNvPr id="20" name="Speech Bubble: Rectangle with Corners Rounded 31">
            <a:extLst>
              <a:ext uri="{FF2B5EF4-FFF2-40B4-BE49-F238E27FC236}">
                <a16:creationId xmlns:a16="http://schemas.microsoft.com/office/drawing/2014/main" id="{B32921A1-B91D-41A3-8C9E-D011C1DE39E6}"/>
              </a:ext>
            </a:extLst>
          </p:cNvPr>
          <p:cNvSpPr/>
          <p:nvPr/>
        </p:nvSpPr>
        <p:spPr bwMode="auto">
          <a:xfrm>
            <a:off x="1847528" y="3945058"/>
            <a:ext cx="6048672" cy="763133"/>
          </a:xfrm>
          <a:prstGeom prst="wedgeRoundRectCallout">
            <a:avLst>
              <a:gd name="adj1" fmla="val 60805"/>
              <a:gd name="adj2" fmla="val -60653"/>
              <a:gd name="adj3" fmla="val 16667"/>
            </a:avLst>
          </a:prstGeom>
          <a:solidFill>
            <a:srgbClr val="D6FDC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你覺得兩個版本有甚麼不同呢？</a:t>
            </a: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1E0453DC-8E83-4A4A-968E-5E85EDD95A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11626" r="13613" b="79624"/>
          <a:stretch/>
        </p:blipFill>
        <p:spPr>
          <a:xfrm>
            <a:off x="1486126" y="1155629"/>
            <a:ext cx="9197583" cy="133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8BD295-7D0D-44D4-9153-657897468AFB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1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E5448F78-6D8F-4CA6-96D6-2D8B0A376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15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F40D632C-BDC0-43EE-B7C6-57F91CE29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 descr="一張含有 玩具, 布偶 的圖片&#10;&#10;自動產生的描述">
            <a:extLst>
              <a:ext uri="{FF2B5EF4-FFF2-40B4-BE49-F238E27FC236}">
                <a16:creationId xmlns:a16="http://schemas.microsoft.com/office/drawing/2014/main" id="{0A2FE82E-7C5D-467C-991E-B61A5F915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74" y="2493859"/>
            <a:ext cx="3207327" cy="3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3424" y="-3626"/>
            <a:ext cx="12214163" cy="68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5CF818C-D34B-4426-BF7F-E06342B7801E}"/>
              </a:ext>
            </a:extLst>
          </p:cNvPr>
          <p:cNvSpPr/>
          <p:nvPr/>
        </p:nvSpPr>
        <p:spPr>
          <a:xfrm>
            <a:off x="695400" y="2284317"/>
            <a:ext cx="851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3200" dirty="0">
                <a:solidFill>
                  <a:srgbClr val="006600"/>
                </a:solidFill>
                <a:latin typeface="+mn-lt"/>
                <a:ea typeface="標楷體" panose="03000509000000000000" pitchFamily="65" charset="-120"/>
              </a:rPr>
              <a:t>兩個版本的氣氛一樣嗎</a:t>
            </a:r>
            <a:r>
              <a:rPr lang="en-US" altLang="zh-TW" sz="3200" dirty="0">
                <a:solidFill>
                  <a:srgbClr val="006600"/>
                </a:solidFill>
                <a:latin typeface="+mn-lt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FADA941D-0B0B-4886-AFE9-60571592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63" y="149680"/>
            <a:ext cx="3741899" cy="1070215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CC1C9D01-F477-4E05-BB69-F42D8B2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6" y="179028"/>
            <a:ext cx="357489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比較</a:t>
            </a: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St. Louis Blues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的不同版本</a:t>
            </a:r>
            <a:endParaRPr lang="en-US" altLang="zh-TW" sz="2800" i="1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9F782CB-A9F6-41F9-ACF0-0923B714A655}"/>
              </a:ext>
            </a:extLst>
          </p:cNvPr>
          <p:cNvGrpSpPr/>
          <p:nvPr/>
        </p:nvGrpSpPr>
        <p:grpSpPr>
          <a:xfrm>
            <a:off x="505140" y="1359239"/>
            <a:ext cx="1534050" cy="880491"/>
            <a:chOff x="320374" y="3189852"/>
            <a:chExt cx="1887194" cy="1069177"/>
          </a:xfrm>
        </p:grpSpPr>
        <p:pic>
          <p:nvPicPr>
            <p:cNvPr id="32" name="圖片 31" descr="一張含有 文字 的圖片&#10;&#10;自動產生的描述">
              <a:extLst>
                <a:ext uri="{FF2B5EF4-FFF2-40B4-BE49-F238E27FC236}">
                  <a16:creationId xmlns:a16="http://schemas.microsoft.com/office/drawing/2014/main" id="{BF583DAA-F1C2-4E05-83AD-C44F2AED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74" y="3189852"/>
              <a:ext cx="1887194" cy="1069177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51959AB3-6576-486F-AF10-A3DF30C6EE57}"/>
                </a:ext>
              </a:extLst>
            </p:cNvPr>
            <p:cNvSpPr txBox="1"/>
            <p:nvPr/>
          </p:nvSpPr>
          <p:spPr>
            <a:xfrm>
              <a:off x="695400" y="3401274"/>
              <a:ext cx="12329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zh-HK" sz="2800" kern="100" dirty="0">
                  <a:solidFill>
                    <a:srgbClr val="92D05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氣氛</a:t>
              </a:r>
              <a:endParaRPr lang="zh-HK" altLang="en-US" sz="28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BAEDEDDE-866F-4987-AE61-C08FE4E0C44A}"/>
              </a:ext>
            </a:extLst>
          </p:cNvPr>
          <p:cNvSpPr/>
          <p:nvPr/>
        </p:nvSpPr>
        <p:spPr>
          <a:xfrm>
            <a:off x="775600" y="4694653"/>
            <a:ext cx="851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60B8"/>
                </a:solidFill>
                <a:latin typeface="+mn-lt"/>
                <a:ea typeface="+mj-ea"/>
              </a:rPr>
              <a:t>2.  </a:t>
            </a:r>
            <a:r>
              <a:rPr lang="zh-TW" altLang="en-US" sz="3200" dirty="0">
                <a:solidFill>
                  <a:srgbClr val="0060B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哪個版本有樂器演奏部分？</a:t>
            </a:r>
            <a:endParaRPr lang="zh-HK" altLang="en-US" sz="3200" dirty="0">
              <a:solidFill>
                <a:srgbClr val="0060B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485D5D7-DFA1-401B-8060-014F502FF195}"/>
              </a:ext>
            </a:extLst>
          </p:cNvPr>
          <p:cNvGrpSpPr/>
          <p:nvPr/>
        </p:nvGrpSpPr>
        <p:grpSpPr>
          <a:xfrm>
            <a:off x="470751" y="3735125"/>
            <a:ext cx="2872211" cy="876261"/>
            <a:chOff x="2955860" y="3452860"/>
            <a:chExt cx="3716204" cy="1069177"/>
          </a:xfrm>
        </p:grpSpPr>
        <p:pic>
          <p:nvPicPr>
            <p:cNvPr id="36" name="圖片 35" descr="一張含有 文字 的圖片&#10;&#10;自動產生的描述">
              <a:extLst>
                <a:ext uri="{FF2B5EF4-FFF2-40B4-BE49-F238E27FC236}">
                  <a16:creationId xmlns:a16="http://schemas.microsoft.com/office/drawing/2014/main" id="{C81F7748-6157-47FF-A013-5222BF800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0" y="3452860"/>
              <a:ext cx="3716204" cy="1069177"/>
            </a:xfrm>
            <a:prstGeom prst="rect">
              <a:avLst/>
            </a:prstGeom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1CECC491-F9BC-4582-92B8-A568B19CF263}"/>
                </a:ext>
              </a:extLst>
            </p:cNvPr>
            <p:cNvSpPr txBox="1"/>
            <p:nvPr/>
          </p:nvSpPr>
          <p:spPr>
            <a:xfrm>
              <a:off x="3330886" y="3664282"/>
              <a:ext cx="30531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800" kern="100" dirty="0">
                  <a:solidFill>
                    <a:srgbClr val="00B05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樂器獨奏部分</a:t>
              </a:r>
              <a:endPara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555C3A97-E6EC-42E1-945A-17F27193FC54}"/>
              </a:ext>
            </a:extLst>
          </p:cNvPr>
          <p:cNvSpPr/>
          <p:nvPr/>
        </p:nvSpPr>
        <p:spPr>
          <a:xfrm>
            <a:off x="1272165" y="2921400"/>
            <a:ext cx="609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不一樣，爵士樂版本的氣氛較悠閒輕鬆。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940A97C-428C-47AC-A3AB-C195A5502872}"/>
              </a:ext>
            </a:extLst>
          </p:cNvPr>
          <p:cNvSpPr/>
          <p:nvPr/>
        </p:nvSpPr>
        <p:spPr>
          <a:xfrm>
            <a:off x="1343472" y="5368126"/>
            <a:ext cx="609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indent="-452755"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zh-TW" altLang="en-US" sz="2400" b="0" kern="1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爵士樂版本。</a:t>
            </a:r>
            <a:endParaRPr lang="zh-TW" altLang="zh-HK" sz="2400" b="0" kern="1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 descr="一張含有 布偶, 玩具 的圖片&#10;&#10;自動產生的描述">
            <a:extLst>
              <a:ext uri="{FF2B5EF4-FFF2-40B4-BE49-F238E27FC236}">
                <a16:creationId xmlns:a16="http://schemas.microsoft.com/office/drawing/2014/main" id="{3CFEB1A6-900B-4020-A0B2-6A6AAEF13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3268216"/>
            <a:ext cx="4213752" cy="2886420"/>
          </a:xfrm>
          <a:prstGeom prst="rect">
            <a:avLst/>
          </a:prstGeom>
        </p:spPr>
      </p:pic>
      <p:pic>
        <p:nvPicPr>
          <p:cNvPr id="1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6B39C370-A59E-4B35-A8DB-90D4D34E7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18" y="920683"/>
            <a:ext cx="3894683" cy="2921013"/>
          </a:xfrm>
          <a:prstGeom prst="rect">
            <a:avLst/>
          </a:prstGeom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F57167B-82BA-449F-A7A1-9C9DB8D5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196" y="228360"/>
            <a:ext cx="79103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嘗試説説</a:t>
            </a:r>
            <a:r>
              <a:rPr lang="zh-TW" altLang="en-US" sz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St. Louis Blues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爵士樂版本和藍調版本的分別。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5D934C-2C35-4A1E-A29D-6DAD4352B69B}"/>
              </a:ext>
            </a:extLst>
          </p:cNvPr>
          <p:cNvGrpSpPr/>
          <p:nvPr/>
        </p:nvGrpSpPr>
        <p:grpSpPr>
          <a:xfrm>
            <a:off x="-2159" y="6027782"/>
            <a:ext cx="12194159" cy="920574"/>
            <a:chOff x="-2159" y="6027782"/>
            <a:chExt cx="12194159" cy="920574"/>
          </a:xfrm>
        </p:grpSpPr>
        <p:pic>
          <p:nvPicPr>
            <p:cNvPr id="22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6196EF2B-C577-4054-A0D6-ACBD31CD2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5" r="95937"/>
            <a:stretch/>
          </p:blipFill>
          <p:spPr>
            <a:xfrm rot="5400000" flipH="1">
              <a:off x="5730617" y="434686"/>
              <a:ext cx="730766" cy="12192001"/>
            </a:xfrm>
            <a:prstGeom prst="rect">
              <a:avLst/>
            </a:prstGeom>
          </p:spPr>
        </p:pic>
        <p:pic>
          <p:nvPicPr>
            <p:cNvPr id="23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34B936C9-07F7-42FF-AC83-13FD76C15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" y="6027782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4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BB0F672ADDC474BB8B52D7656B537C3" ma:contentTypeVersion="11" ma:contentTypeDescription="建立新的文件。" ma:contentTypeScope="" ma:versionID="f0a89debfbd280e65aaca12f6c266582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75946fe68e04b2145395af649e53b40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B6C88-1A52-4051-B9CD-345FD79735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45BBB-0935-4778-8542-60DCBAB586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D4C979-B184-48AB-AFD2-C04ECAB0F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22667</TotalTime>
  <Words>2613</Words>
  <Application>Microsoft Office PowerPoint</Application>
  <PresentationFormat>Widescreen</PresentationFormat>
  <Paragraphs>179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微軟正黑體</vt:lpstr>
      <vt:lpstr>微軟正黑體 Light</vt:lpstr>
      <vt:lpstr>標楷體</vt:lpstr>
      <vt:lpstr>Arial</vt:lpstr>
      <vt:lpstr>Calibri</vt:lpstr>
      <vt:lpstr>Modern Love Grunge</vt:lpstr>
      <vt:lpstr>Rockwell Nova Extra Bold</vt:lpstr>
      <vt:lpstr>Snap ITC</vt:lpstr>
      <vt:lpstr>Times New Roman</vt:lpstr>
      <vt:lpstr>Verdana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Matthew Leung</cp:lastModifiedBy>
  <cp:revision>983</cp:revision>
  <dcterms:created xsi:type="dcterms:W3CDTF">2010-12-02T06:19:15Z</dcterms:created>
  <dcterms:modified xsi:type="dcterms:W3CDTF">2021-04-26T02:21:52Z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