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84" r:id="rId5"/>
    <p:sldId id="319" r:id="rId6"/>
    <p:sldId id="585" r:id="rId7"/>
    <p:sldId id="586" r:id="rId8"/>
    <p:sldId id="490" r:id="rId9"/>
    <p:sldId id="557" r:id="rId10"/>
    <p:sldId id="558" r:id="rId11"/>
    <p:sldId id="560" r:id="rId12"/>
    <p:sldId id="559" r:id="rId13"/>
    <p:sldId id="563" r:id="rId14"/>
    <p:sldId id="564" r:id="rId15"/>
    <p:sldId id="565" r:id="rId16"/>
    <p:sldId id="587" r:id="rId17"/>
    <p:sldId id="569" r:id="rId18"/>
    <p:sldId id="570" r:id="rId19"/>
    <p:sldId id="571" r:id="rId20"/>
    <p:sldId id="580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1" r:id="rId30"/>
    <p:sldId id="588" r:id="rId31"/>
    <p:sldId id="582" r:id="rId32"/>
    <p:sldId id="583" r:id="rId33"/>
    <p:sldId id="584" r:id="rId34"/>
    <p:sldId id="330" r:id="rId35"/>
    <p:sldId id="290" r:id="rId36"/>
    <p:sldId id="544" r:id="rId37"/>
    <p:sldId id="545" r:id="rId38"/>
    <p:sldId id="567" r:id="rId39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3300"/>
    <a:srgbClr val="008000"/>
    <a:srgbClr val="800000"/>
    <a:srgbClr val="FF9933"/>
    <a:srgbClr val="FA34D0"/>
    <a:srgbClr val="FF66FF"/>
    <a:srgbClr val="FF6699"/>
    <a:srgbClr val="7DD1F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8394" autoAdjust="0"/>
  </p:normalViewPr>
  <p:slideViewPr>
    <p:cSldViewPr>
      <p:cViewPr varScale="1">
        <p:scale>
          <a:sx n="60" d="100"/>
          <a:sy n="60" d="100"/>
        </p:scale>
        <p:origin x="9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E56CB7-454E-4E1F-B87F-C0DC5A8A1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2823E-E00D-4446-8265-EADF1124E4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759CD5-00F0-425F-94F0-541EB0862C59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A191D6-148F-48B4-AAD6-6A4F5F4D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19DD4B-E7AB-4465-BDF3-28D879FCF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C43D-F750-48B8-BA05-D691F3EDA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B6BC9-5109-466B-AF59-011A3BE31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6B927-98A4-44A6-98AC-3F3324CE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73EFE5-5F02-4A7A-8631-08694C9B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E74D1FC-E1E9-4885-B9A5-DDAD3610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CC062F8-8D7B-4F73-9579-91FB5702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758790-B082-4F4F-B76E-1517604BC9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A3867B3-C53D-4736-8CDF-D292F2FEB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B2DBE10-D471-4199-8A24-80571176C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CF910AB-619E-4D21-AF90-93D26843B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47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27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89330E-C33F-47CA-9AB1-64CFC4AEC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8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129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434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593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98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59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6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1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A7F0EEA-DEBC-432B-84F8-805B0B7EB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077E1C8-69FA-458D-8482-E7B7F1235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9103-68F7-475D-849B-A460F6393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D6EF-7562-491F-ADD3-BA3CE6B96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34343-0A66-4822-AEFC-F9A5E87E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7A8A-9E8B-44FC-9364-CAE252852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5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8505A-4304-4D68-9E7A-48465F8C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E94A3-7C26-4294-A640-75334A15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A72A7-E386-4010-B503-BAAD1FDB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12E0-D727-473E-90CA-EC3E9CF8A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7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2D2F5-1B68-4D39-B0ED-C212EA55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895D1-58D1-4AB2-B162-09D6EC569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D1FBB-9494-4750-BCC1-F1C538B1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1C27-B62F-424D-BBE4-2A52BF90C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42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92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84E6E-B60A-4D41-9CBF-400232DA9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8CA74-A7F8-4767-A95E-D5A140070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2B165-2DAE-4ED3-9A86-0964D391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84C3-5831-4373-A5B3-3CCC0726C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2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AC636-1B53-4A36-AD97-8DA2B3347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25B25-B491-4E88-BA4B-50E7C1D8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1AB5-38F6-4E31-B686-766188B4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EE17-1B4A-47F5-8BF3-91E889388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5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EA81-133E-45A8-A2D3-C1D3E260D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1EC37-D580-475B-BB54-B3E0EB687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C93E9-1FF4-4672-A5C1-5BD3A394C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C7-0AA5-468F-B2F2-516151AB9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2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B3492-19A0-4CF8-AC76-2DEC46E60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81531F-C9E0-43D8-BDA3-4A80F42A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BAB6F-E8DC-40E1-995D-53D1B95EC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91A-0734-44C1-B570-1A5539AE9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5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4DFB6A-967D-4AC5-9F4B-30DB9741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D3CDC-BA44-4BC4-9DD3-7BCD60E7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E805A-4CDD-4A8B-96BB-10B3D6D6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A9EB-6BE3-49D7-9380-7FF2191033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1461A-E1E8-4570-BCD0-28612C04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77C3-EDD4-4215-8A4B-0ED73D0CC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FDFDB-7A0D-49C6-87EC-D3DD7323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0901-59CC-4555-BB61-BD66F1CFE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5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ECCF-092B-4F9F-8307-402783653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560B-AA12-41C6-8E90-1078C83B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345B4-50F4-4389-ADC5-3ADB213C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511-4689-4265-BB53-1B2212B98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6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5E16-2375-4369-9ED5-1F4B6AD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55035-2552-4D0E-919C-5C9FEEFF3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9AF9-3C7E-47A8-9148-6887CA707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A736-2390-4D2C-B8A2-ECA2A897D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8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5869B-A62D-4350-99A2-3FCBE24A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D959B-462D-4E2C-BB14-F8D9A601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FF760B-5C26-4F44-BB14-05F001E7AD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09F21D-5BDA-407D-AF2D-876BC463A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4E72F-58BC-40EB-A30E-4DB584C65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3F8499C-068B-4E2D-81C3-30FE73F59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10" Type="http://schemas.openxmlformats.org/officeDocument/2006/relationships/hyperlink" Target="https://ds.pearson.com.hk/qr?source=music&amp;originId=pri_music_ppt_6b3_02" TargetMode="External"/><Relationship Id="rId4" Type="http://schemas.openxmlformats.org/officeDocument/2006/relationships/image" Target="../media/image9.jp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6b3_0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6b3_04" TargetMode="External"/><Relationship Id="rId11" Type="http://schemas.openxmlformats.org/officeDocument/2006/relationships/slide" Target="slide34.xml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jpg"/><Relationship Id="rId4" Type="http://schemas.openxmlformats.org/officeDocument/2006/relationships/image" Target="../media/image9.jp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jpg"/><Relationship Id="rId4" Type="http://schemas.openxmlformats.org/officeDocument/2006/relationships/audio" Target="../media/media1.mp3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audio" Target="../media/media1.mp3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audio" Target="../media/media1.mp3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7.jp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16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audio" Target="../media/media4.mp3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25.jp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9.jp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6b3_06" TargetMode="Externa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hyperlink" Target="https://ds.pearson.com.hk/qr?source=music&amp;originId=pri_music_ppt_6b3_05" TargetMode="External"/><Relationship Id="rId10" Type="http://schemas.openxmlformats.org/officeDocument/2006/relationships/image" Target="../media/image35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1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6b3_01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6b3_01" TargetMode="Externa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6b3_02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3895C-87F9-4ECB-9E75-4E570080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-27993"/>
            <a:ext cx="12239625" cy="6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1747115" y="2155762"/>
            <a:ext cx="7772226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CCEAB967-F468-4E64-9727-0DD3299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215" y="2755192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主題與變奏曲式</a:t>
            </a:r>
            <a:endParaRPr lang="en-US" altLang="zh-TW" sz="8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43A160F5-859D-44D1-BE5F-D9B3C8E7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-27384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六下第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9BB1-47EA-4CF2-B4D7-64702CC9135D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9AF2DF-F466-4CB4-846F-F759D941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BD46646-059B-480C-B756-CEA3205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2D372-634F-4E4D-88FB-AEBEC0153AD9}"/>
              </a:ext>
            </a:extLst>
          </p:cNvPr>
          <p:cNvSpPr/>
          <p:nvPr/>
        </p:nvSpPr>
        <p:spPr bwMode="auto">
          <a:xfrm>
            <a:off x="-47625" y="-71919"/>
            <a:ext cx="12239625" cy="69203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1AB34-F6CD-4C71-AF9E-E3BA5CD29CBB}"/>
              </a:ext>
            </a:extLst>
          </p:cNvPr>
          <p:cNvSpPr/>
          <p:nvPr/>
        </p:nvSpPr>
        <p:spPr bwMode="auto">
          <a:xfrm>
            <a:off x="-1096181" y="5026454"/>
            <a:ext cx="12239625" cy="6864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96688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4BD959FF-8FB3-478B-BD76-428285DE10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0584" r="15679" b="80065"/>
          <a:stretch/>
        </p:blipFill>
        <p:spPr>
          <a:xfrm>
            <a:off x="1675996" y="2863299"/>
            <a:ext cx="9245536" cy="141227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EC3E803-ADAF-47ED-A86D-8D7AFFE6C046}"/>
              </a:ext>
            </a:extLst>
          </p:cNvPr>
          <p:cNvGrpSpPr/>
          <p:nvPr/>
        </p:nvGrpSpPr>
        <p:grpSpPr>
          <a:xfrm>
            <a:off x="5502037" y="159587"/>
            <a:ext cx="4005422" cy="1107061"/>
            <a:chOff x="3037751" y="1336572"/>
            <a:chExt cx="4005422" cy="1107061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66E50C8-5606-42FA-834F-29ED6F46F80A}"/>
                </a:ext>
              </a:extLst>
            </p:cNvPr>
            <p:cNvSpPr/>
            <p:nvPr/>
          </p:nvSpPr>
          <p:spPr bwMode="auto">
            <a:xfrm>
              <a:off x="3037751" y="1336572"/>
              <a:ext cx="3862775" cy="1107061"/>
            </a:xfrm>
            <a:prstGeom prst="wedgeRoundRectCallout">
              <a:avLst>
                <a:gd name="adj1" fmla="val 66032"/>
                <a:gd name="adj2" fmla="val -2457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046AD2-6D69-42DA-86E4-317A8DEDD81B}"/>
                </a:ext>
              </a:extLst>
            </p:cNvPr>
            <p:cNvSpPr/>
            <p:nvPr/>
          </p:nvSpPr>
          <p:spPr bwMode="auto">
            <a:xfrm>
              <a:off x="3180398" y="1370412"/>
              <a:ext cx="3862775" cy="10293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變奏一出現了裝飾音。甚麼是裝飾音？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5" name="Picture 97">
            <a:extLst>
              <a:ext uri="{FF2B5EF4-FFF2-40B4-BE49-F238E27FC236}">
                <a16:creationId xmlns:a16="http://schemas.microsoft.com/office/drawing/2014/main" id="{155E29DB-6111-4B1B-A28B-32FA8A74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885259" y="0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04D20B-022B-4ECA-B940-741F0A5CE2B7}"/>
              </a:ext>
            </a:extLst>
          </p:cNvPr>
          <p:cNvSpPr/>
          <p:nvPr/>
        </p:nvSpPr>
        <p:spPr bwMode="auto">
          <a:xfrm>
            <a:off x="5367536" y="2924944"/>
            <a:ext cx="440432" cy="4806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E461AE5-769C-4A94-AA23-5D29856E715B}"/>
              </a:ext>
            </a:extLst>
          </p:cNvPr>
          <p:cNvSpPr/>
          <p:nvPr/>
        </p:nvSpPr>
        <p:spPr bwMode="auto">
          <a:xfrm>
            <a:off x="8760296" y="2996595"/>
            <a:ext cx="576064" cy="4324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7" name="Picture 36" descr="Diagram, schematic&#10;&#10;Description automatically generated">
            <a:extLst>
              <a:ext uri="{FF2B5EF4-FFF2-40B4-BE49-F238E27FC236}">
                <a16:creationId xmlns:a16="http://schemas.microsoft.com/office/drawing/2014/main" id="{7AAD15D7-D5AB-48FB-9A3B-5E3A6B9FB2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27418" r="12341" b="62887"/>
          <a:stretch/>
        </p:blipFill>
        <p:spPr>
          <a:xfrm>
            <a:off x="176575" y="4528071"/>
            <a:ext cx="8331876" cy="132930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D22F0C8-7656-43C6-8EDF-16A4018B996E}"/>
              </a:ext>
            </a:extLst>
          </p:cNvPr>
          <p:cNvGrpSpPr/>
          <p:nvPr/>
        </p:nvGrpSpPr>
        <p:grpSpPr>
          <a:xfrm>
            <a:off x="1109549" y="1342848"/>
            <a:ext cx="8784976" cy="1490575"/>
            <a:chOff x="2328264" y="4224731"/>
            <a:chExt cx="9900529" cy="1732155"/>
          </a:xfrm>
        </p:grpSpPr>
        <p:pic>
          <p:nvPicPr>
            <p:cNvPr id="39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952D8331-63F2-4542-A18E-36C752C6E0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28264" y="4224731"/>
              <a:ext cx="9900529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1">
              <a:extLst>
                <a:ext uri="{FF2B5EF4-FFF2-40B4-BE49-F238E27FC236}">
                  <a16:creationId xmlns:a16="http://schemas.microsoft.com/office/drawing/2014/main" id="{F42115C4-0908-4876-91B8-6892AB236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665" y="4494181"/>
              <a:ext cx="704487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1" lang="en-US" altLang="zh-TW" sz="2600" b="1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</a:t>
              </a: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movement from </a:t>
              </a:r>
              <a:r>
                <a:rPr lang="en-US" altLang="zh-TW" sz="2600" i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‘Trout’ Piano Quintet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「鱒魚」鋼琴五重奏第四樂章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矩形 1">
              <a:extLst>
                <a:ext uri="{FF2B5EF4-FFF2-40B4-BE49-F238E27FC236}">
                  <a16:creationId xmlns:a16="http://schemas.microsoft.com/office/drawing/2014/main" id="{C7599D39-2D48-4C4B-88D6-8FFDA8FB8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147" y="4494179"/>
              <a:ext cx="2218885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Schubert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舒伯特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14771D-EA83-4F7E-8806-2A1B2F8BB8A5}"/>
              </a:ext>
            </a:extLst>
          </p:cNvPr>
          <p:cNvGrpSpPr/>
          <p:nvPr/>
        </p:nvGrpSpPr>
        <p:grpSpPr>
          <a:xfrm>
            <a:off x="8832157" y="4225402"/>
            <a:ext cx="2880467" cy="1823834"/>
            <a:chOff x="8760296" y="4170598"/>
            <a:chExt cx="3179860" cy="1823834"/>
          </a:xfrm>
        </p:grpSpPr>
        <p:sp>
          <p:nvSpPr>
            <p:cNvPr id="57" name="手繪多邊形 17">
              <a:extLst>
                <a:ext uri="{FF2B5EF4-FFF2-40B4-BE49-F238E27FC236}">
                  <a16:creationId xmlns:a16="http://schemas.microsoft.com/office/drawing/2014/main" id="{BF9FF042-E492-4F2E-9837-E8CD03E1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296" y="4170598"/>
              <a:ext cx="3179860" cy="1823834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矩形 1">
              <a:extLst>
                <a:ext uri="{FF2B5EF4-FFF2-40B4-BE49-F238E27FC236}">
                  <a16:creationId xmlns:a16="http://schemas.microsoft.com/office/drawing/2014/main" id="{B55E802E-43DB-4166-B3E7-A0D8C0AEE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328" y="4297685"/>
              <a:ext cx="27949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400" dirty="0">
                  <a:solidFill>
                    <a:srgbClr val="8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再聽聽變奏一的第一句樂句。你聽得到鋼琴家所彈的裝飾音嗎？</a:t>
              </a:r>
              <a:endParaRPr lang="zh-TW" altLang="zh-HK" sz="2400" dirty="0">
                <a:solidFill>
                  <a:srgbClr val="800000"/>
                </a:solidFill>
              </a:endParaRPr>
            </a:p>
          </p:txBody>
        </p:sp>
      </p:grpSp>
      <p:sp>
        <p:nvSpPr>
          <p:cNvPr id="32" name="Rectangle 11">
            <a:extLst>
              <a:ext uri="{FF2B5EF4-FFF2-40B4-BE49-F238E27FC236}">
                <a16:creationId xmlns:a16="http://schemas.microsoft.com/office/drawing/2014/main" id="{EF04F1FB-2D3C-4572-B522-C0778336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3ADB5DED-DF78-49FF-A593-2D4AE5DC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1" name="Rectangle: Rounded Corners 1">
            <a:hlinkClick r:id="rId10"/>
            <a:extLst>
              <a:ext uri="{FF2B5EF4-FFF2-40B4-BE49-F238E27FC236}">
                <a16:creationId xmlns:a16="http://schemas.microsoft.com/office/drawing/2014/main" id="{55A94336-67C6-42F6-97DC-9BA6004E8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6" y="1850767"/>
            <a:ext cx="2137748" cy="9272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按此聆聽變奏一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None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(1:11-2:05)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9 0.01203 -0.00104 0.0081 3.125E-6 0.00903 C 0.00508 0.01458 -0.00209 0.03148 -0.00248 0.03264 C -0.003 0.02801 -0.00365 0.0243 -0.00365 0.01875 C -0.00365 0.01065 -0.00065 2.59259E-6 3.125E-6 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17349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562BB0-0876-47FB-B24D-A5EAC582E8FB}"/>
              </a:ext>
            </a:extLst>
          </p:cNvPr>
          <p:cNvGrpSpPr/>
          <p:nvPr/>
        </p:nvGrpSpPr>
        <p:grpSpPr>
          <a:xfrm>
            <a:off x="1143598" y="970406"/>
            <a:ext cx="8784976" cy="1490575"/>
            <a:chOff x="2328264" y="4224731"/>
            <a:chExt cx="9900529" cy="1732155"/>
          </a:xfrm>
        </p:grpSpPr>
        <p:pic>
          <p:nvPicPr>
            <p:cNvPr id="2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D2F91698-0AC9-4969-83BA-0EE7AEB97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28264" y="4224731"/>
              <a:ext cx="9900529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078AD9A1-7016-400F-899F-F85ECBBF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665" y="4494181"/>
              <a:ext cx="704487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1" lang="en-US" altLang="zh-TW" sz="2600" b="1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</a:t>
              </a: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movement from </a:t>
              </a:r>
              <a:r>
                <a:rPr lang="en-US" altLang="zh-TW" sz="2600" i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‘Trout’ Piano Quintet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「鱒魚」鋼琴五重奏第四樂章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82547678-D0EA-408A-BDAC-B931600F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147" y="4494179"/>
              <a:ext cx="2218885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Schubert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舒伯特</a:t>
              </a:r>
            </a:p>
          </p:txBody>
        </p:sp>
      </p:grpSp>
      <p:sp>
        <p:nvSpPr>
          <p:cNvPr id="32" name="Rectangle: Rounded Corners 1">
            <a:hlinkClick r:id="rId6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836" y="1334539"/>
            <a:ext cx="2137748" cy="9272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按此聆聽變奏五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(5:03-6:37)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556" y="163332"/>
            <a:ext cx="3243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細心聆聽變奏五。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" name="手繪多邊形 17">
            <a:extLst>
              <a:ext uri="{FF2B5EF4-FFF2-40B4-BE49-F238E27FC236}">
                <a16:creationId xmlns:a16="http://schemas.microsoft.com/office/drawing/2014/main" id="{075A621B-6BF8-498A-B2FE-C9E278FD6633}"/>
              </a:ext>
            </a:extLst>
          </p:cNvPr>
          <p:cNvSpPr>
            <a:spLocks/>
          </p:cNvSpPr>
          <p:nvPr/>
        </p:nvSpPr>
        <p:spPr bwMode="auto">
          <a:xfrm>
            <a:off x="7677747" y="2839468"/>
            <a:ext cx="4306598" cy="2830610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chemeClr val="bg1"/>
          </a:solidFill>
          <a:ln w="28575" cmpd="thickThin">
            <a:solidFill>
              <a:srgbClr val="800000"/>
            </a:solidFill>
            <a:prstDash val="lgDashDot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矩形 1">
            <a:extLst>
              <a:ext uri="{FF2B5EF4-FFF2-40B4-BE49-F238E27FC236}">
                <a16:creationId xmlns:a16="http://schemas.microsoft.com/office/drawing/2014/main" id="{73BC48BE-CF18-4460-928C-40784ED9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684" y="3243592"/>
            <a:ext cx="378778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這段變奏以小調為主，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奏出主旋律，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弦樂器和</a:t>
            </a:r>
            <a:r>
              <a:rPr lang="zh-TW" altLang="en-US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伴奏。</a:t>
            </a:r>
            <a:endParaRPr lang="zh-TW" altLang="zh-HK" sz="2800" dirty="0">
              <a:solidFill>
                <a:srgbClr val="008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109F9FB-C4BA-43CA-8AB1-2EA55360071C}"/>
              </a:ext>
            </a:extLst>
          </p:cNvPr>
          <p:cNvSpPr/>
          <p:nvPr/>
        </p:nvSpPr>
        <p:spPr bwMode="auto">
          <a:xfrm>
            <a:off x="9775725" y="4212538"/>
            <a:ext cx="1015969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鋼琴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Picture 25" descr="Diagram, schematic&#10;&#10;Description automatically generated">
            <a:extLst>
              <a:ext uri="{FF2B5EF4-FFF2-40B4-BE49-F238E27FC236}">
                <a16:creationId xmlns:a16="http://schemas.microsoft.com/office/drawing/2014/main" id="{C4F78961-563E-4540-A0C1-00F7CB81D0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39721" r="23400" b="48798"/>
          <a:stretch/>
        </p:blipFill>
        <p:spPr>
          <a:xfrm>
            <a:off x="454085" y="3192106"/>
            <a:ext cx="7076198" cy="14598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925421-D906-4EE6-9F8C-A7306F11947E}"/>
              </a:ext>
            </a:extLst>
          </p:cNvPr>
          <p:cNvSpPr/>
          <p:nvPr/>
        </p:nvSpPr>
        <p:spPr bwMode="auto">
          <a:xfrm>
            <a:off x="8530635" y="3701561"/>
            <a:ext cx="1481377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大提琴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D67C6FE9-CA4D-4FCC-88CF-7E7ACAD77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64E7C156-F677-41D4-8C1D-044016A47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8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562BB0-0876-47FB-B24D-A5EAC582E8FB}"/>
              </a:ext>
            </a:extLst>
          </p:cNvPr>
          <p:cNvGrpSpPr/>
          <p:nvPr/>
        </p:nvGrpSpPr>
        <p:grpSpPr>
          <a:xfrm>
            <a:off x="1143598" y="970406"/>
            <a:ext cx="8784976" cy="1490575"/>
            <a:chOff x="2328264" y="4224731"/>
            <a:chExt cx="9900529" cy="1732155"/>
          </a:xfrm>
        </p:grpSpPr>
        <p:pic>
          <p:nvPicPr>
            <p:cNvPr id="2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D2F91698-0AC9-4969-83BA-0EE7AEB97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28264" y="4224731"/>
              <a:ext cx="9900529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078AD9A1-7016-400F-899F-F85ECBBF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665" y="4494181"/>
              <a:ext cx="704487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1" lang="en-US" altLang="zh-TW" sz="2600" b="1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</a:t>
              </a: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movement from </a:t>
              </a:r>
              <a:r>
                <a:rPr lang="en-US" altLang="zh-TW" sz="2600" i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‘Trout’ Piano Quintet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「鱒魚」鋼琴五重奏第四樂章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82547678-D0EA-408A-BDAC-B931600F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147" y="4494179"/>
              <a:ext cx="2218885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Schubert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舒伯特</a:t>
              </a:r>
            </a:p>
          </p:txBody>
        </p:sp>
      </p:grpSp>
      <p:sp>
        <p:nvSpPr>
          <p:cNvPr id="32" name="Rectangle: Rounded Corners 1">
            <a:hlinkClick r:id="rId6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836" y="1334539"/>
            <a:ext cx="2137748" cy="9272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按此聆聽變奏六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None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(6:37-7:47)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500" y="157680"/>
            <a:ext cx="3243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細心聆聽變奏六。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" name="手繪多邊形 17">
            <a:extLst>
              <a:ext uri="{FF2B5EF4-FFF2-40B4-BE49-F238E27FC236}">
                <a16:creationId xmlns:a16="http://schemas.microsoft.com/office/drawing/2014/main" id="{075A621B-6BF8-498A-B2FE-C9E278FD6633}"/>
              </a:ext>
            </a:extLst>
          </p:cNvPr>
          <p:cNvSpPr>
            <a:spLocks/>
          </p:cNvSpPr>
          <p:nvPr/>
        </p:nvSpPr>
        <p:spPr bwMode="auto">
          <a:xfrm>
            <a:off x="7677747" y="2839468"/>
            <a:ext cx="4306598" cy="2830610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chemeClr val="bg1"/>
          </a:solidFill>
          <a:ln w="28575" cmpd="thickThin">
            <a:solidFill>
              <a:srgbClr val="800000"/>
            </a:solidFill>
            <a:prstDash val="lgDashDot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矩形 1">
            <a:extLst>
              <a:ext uri="{FF2B5EF4-FFF2-40B4-BE49-F238E27FC236}">
                <a16:creationId xmlns:a16="http://schemas.microsoft.com/office/drawing/2014/main" id="{73BC48BE-CF18-4460-928C-40784ED9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684" y="3243592"/>
            <a:ext cx="378778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輪流奏出主旋律，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彈奏快速的</a:t>
            </a:r>
            <a:endParaRPr lang="en-US" altLang="zh-TW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樂句伴奏。</a:t>
            </a:r>
            <a:endParaRPr lang="zh-TW" altLang="zh-HK" sz="2800" dirty="0">
              <a:solidFill>
                <a:srgbClr val="008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109F9FB-C4BA-43CA-8AB1-2EA55360071C}"/>
              </a:ext>
            </a:extLst>
          </p:cNvPr>
          <p:cNvSpPr/>
          <p:nvPr/>
        </p:nvSpPr>
        <p:spPr bwMode="auto">
          <a:xfrm>
            <a:off x="8306175" y="4204764"/>
            <a:ext cx="1015969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鋼琴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925421-D906-4EE6-9F8C-A7306F11947E}"/>
              </a:ext>
            </a:extLst>
          </p:cNvPr>
          <p:cNvSpPr/>
          <p:nvPr/>
        </p:nvSpPr>
        <p:spPr bwMode="auto">
          <a:xfrm>
            <a:off x="10283710" y="3161689"/>
            <a:ext cx="1481377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大提琴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Picture 29" descr="Diagram, schematic&#10;&#10;Description automatically generated">
            <a:extLst>
              <a:ext uri="{FF2B5EF4-FFF2-40B4-BE49-F238E27FC236}">
                <a16:creationId xmlns:a16="http://schemas.microsoft.com/office/drawing/2014/main" id="{353073EB-017F-4F2D-B5CA-C840327CD3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61419" r="23025" b="28907"/>
          <a:stretch/>
        </p:blipFill>
        <p:spPr>
          <a:xfrm>
            <a:off x="684695" y="3123413"/>
            <a:ext cx="6717529" cy="118028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7CF1A68-A10D-4DDA-BF1F-CA4E5D4D919B}"/>
              </a:ext>
            </a:extLst>
          </p:cNvPr>
          <p:cNvSpPr/>
          <p:nvPr/>
        </p:nvSpPr>
        <p:spPr bwMode="auto">
          <a:xfrm>
            <a:off x="8526810" y="3182809"/>
            <a:ext cx="1481377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小提琴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55C49-4D07-457A-86EF-5F8D140E6077}"/>
              </a:ext>
            </a:extLst>
          </p:cNvPr>
          <p:cNvGrpSpPr/>
          <p:nvPr/>
        </p:nvGrpSpPr>
        <p:grpSpPr>
          <a:xfrm>
            <a:off x="388961" y="4402352"/>
            <a:ext cx="7214110" cy="1473871"/>
            <a:chOff x="56496" y="4458715"/>
            <a:chExt cx="7214110" cy="14738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189C03-7C5D-4391-864F-EF9413D70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96" y="4458715"/>
              <a:ext cx="1947880" cy="1473871"/>
            </a:xfrm>
            <a:prstGeom prst="rect">
              <a:avLst/>
            </a:prstGeom>
          </p:spPr>
        </p:pic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816DEBEB-862D-4A67-9D99-5EBEF046CC50}"/>
                </a:ext>
              </a:extLst>
            </p:cNvPr>
            <p:cNvSpPr/>
            <p:nvPr/>
          </p:nvSpPr>
          <p:spPr bwMode="auto">
            <a:xfrm>
              <a:off x="2128589" y="4838683"/>
              <a:ext cx="4975523" cy="983828"/>
            </a:xfrm>
            <a:prstGeom prst="wedgeRoundRectCallout">
              <a:avLst>
                <a:gd name="adj1" fmla="val -57167"/>
                <a:gd name="adj2" fmla="val -16862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495733-5415-4E0E-B214-D4F45BAC31D3}"/>
                </a:ext>
              </a:extLst>
            </p:cNvPr>
            <p:cNvSpPr/>
            <p:nvPr/>
          </p:nvSpPr>
          <p:spPr bwMode="auto">
            <a:xfrm>
              <a:off x="2231323" y="4914082"/>
              <a:ext cx="5039283" cy="6808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11" action="ppaction://hlinksldjump"/>
                </a:rPr>
                <a:t>按此</a:t>
              </a:r>
              <a:r>
                <a:rPr lang="zh-TW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認識更多關於這首樂曲與六個變奏樂段的曲式。</a:t>
              </a:r>
              <a:endPara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4" name="Rectangle 11">
            <a:extLst>
              <a:ext uri="{FF2B5EF4-FFF2-40B4-BE49-F238E27FC236}">
                <a16:creationId xmlns:a16="http://schemas.microsoft.com/office/drawing/2014/main" id="{386121C8-5D3D-4826-A189-F503E01F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7E578961-AB41-4E80-B0A2-1D66E73D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34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4846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1F2BD24-79EE-4D6F-B46B-3E60C7A9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>
            <a:extLst>
              <a:ext uri="{FF2B5EF4-FFF2-40B4-BE49-F238E27FC236}">
                <a16:creationId xmlns:a16="http://schemas.microsoft.com/office/drawing/2014/main" id="{48371CC5-BAB9-4E43-9742-99AC69305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9" y="180193"/>
            <a:ext cx="265934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10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11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C210F0-013E-443E-A532-4F5F38C0D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4" y="1008147"/>
            <a:ext cx="4460470" cy="5575588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CC108D1-7C8D-440A-A929-50591A2C6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4" y="1007774"/>
            <a:ext cx="4460470" cy="55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4846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31246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變奏曲的寫作手法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F3DE9C-B0C2-4998-98C5-6219929CBCB4}"/>
              </a:ext>
            </a:extLst>
          </p:cNvPr>
          <p:cNvGrpSpPr/>
          <p:nvPr/>
        </p:nvGrpSpPr>
        <p:grpSpPr>
          <a:xfrm>
            <a:off x="3587703" y="257261"/>
            <a:ext cx="6624923" cy="1183386"/>
            <a:chOff x="2545678" y="1353935"/>
            <a:chExt cx="6624923" cy="118338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384C60A1-7F15-407F-A0BD-919597DBFE9A}"/>
                </a:ext>
              </a:extLst>
            </p:cNvPr>
            <p:cNvSpPr/>
            <p:nvPr/>
          </p:nvSpPr>
          <p:spPr bwMode="auto">
            <a:xfrm>
              <a:off x="2545678" y="1353935"/>
              <a:ext cx="6624923" cy="1183386"/>
            </a:xfrm>
            <a:prstGeom prst="wedgeRoundRectCallout">
              <a:avLst>
                <a:gd name="adj1" fmla="val 58526"/>
                <a:gd name="adj2" fmla="val -34218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2E5780-2E6F-478F-A3B1-A698ACCC47A7}"/>
                </a:ext>
              </a:extLst>
            </p:cNvPr>
            <p:cNvSpPr/>
            <p:nvPr/>
          </p:nvSpPr>
          <p:spPr bwMode="auto">
            <a:xfrm>
              <a:off x="2785880" y="1437021"/>
              <a:ext cx="6105948" cy="6808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變奏曲的寫作方法十分多樣化，讓我們看看較常見的手法。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2" name="Picture 97">
            <a:extLst>
              <a:ext uri="{FF2B5EF4-FFF2-40B4-BE49-F238E27FC236}">
                <a16:creationId xmlns:a16="http://schemas.microsoft.com/office/drawing/2014/main" id="{41650DA7-98AF-4F6E-BFB9-6775B79A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634566" y="-117983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BF1998-4615-464F-815C-2802BC906108}"/>
              </a:ext>
            </a:extLst>
          </p:cNvPr>
          <p:cNvGrpSpPr/>
          <p:nvPr/>
        </p:nvGrpSpPr>
        <p:grpSpPr>
          <a:xfrm>
            <a:off x="850302" y="1620974"/>
            <a:ext cx="8990115" cy="1636009"/>
            <a:chOff x="850302" y="1620974"/>
            <a:chExt cx="8990115" cy="1636009"/>
          </a:xfrm>
        </p:grpSpPr>
        <p:sp>
          <p:nvSpPr>
            <p:cNvPr id="23" name="圓角矩形 1">
              <a:extLst>
                <a:ext uri="{FF2B5EF4-FFF2-40B4-BE49-F238E27FC236}">
                  <a16:creationId xmlns:a16="http://schemas.microsoft.com/office/drawing/2014/main" id="{D8B91129-D07F-4CF7-A921-D558CCF8F037}"/>
                </a:ext>
              </a:extLst>
            </p:cNvPr>
            <p:cNvSpPr/>
            <p:nvPr/>
          </p:nvSpPr>
          <p:spPr bwMode="auto">
            <a:xfrm>
              <a:off x="850302" y="1968048"/>
              <a:ext cx="8537940" cy="1288935"/>
            </a:xfrm>
            <a:custGeom>
              <a:avLst/>
              <a:gdLst>
                <a:gd name="connsiteX0" fmla="*/ 0 w 8537940"/>
                <a:gd name="connsiteY0" fmla="*/ 214827 h 1288935"/>
                <a:gd name="connsiteX1" fmla="*/ 214827 w 8537940"/>
                <a:gd name="connsiteY1" fmla="*/ 0 h 1288935"/>
                <a:gd name="connsiteX2" fmla="*/ 550742 w 8537940"/>
                <a:gd name="connsiteY2" fmla="*/ 0 h 1288935"/>
                <a:gd name="connsiteX3" fmla="*/ 1210988 w 8537940"/>
                <a:gd name="connsiteY3" fmla="*/ 0 h 1288935"/>
                <a:gd name="connsiteX4" fmla="*/ 1952317 w 8537940"/>
                <a:gd name="connsiteY4" fmla="*/ 0 h 1288935"/>
                <a:gd name="connsiteX5" fmla="*/ 2369314 w 8537940"/>
                <a:gd name="connsiteY5" fmla="*/ 0 h 1288935"/>
                <a:gd name="connsiteX6" fmla="*/ 2948478 w 8537940"/>
                <a:gd name="connsiteY6" fmla="*/ 0 h 1288935"/>
                <a:gd name="connsiteX7" fmla="*/ 3284392 w 8537940"/>
                <a:gd name="connsiteY7" fmla="*/ 0 h 1288935"/>
                <a:gd name="connsiteX8" fmla="*/ 4025721 w 8537940"/>
                <a:gd name="connsiteY8" fmla="*/ 0 h 1288935"/>
                <a:gd name="connsiteX9" fmla="*/ 4604885 w 8537940"/>
                <a:gd name="connsiteY9" fmla="*/ 0 h 1288935"/>
                <a:gd name="connsiteX10" fmla="*/ 5184048 w 8537940"/>
                <a:gd name="connsiteY10" fmla="*/ 0 h 1288935"/>
                <a:gd name="connsiteX11" fmla="*/ 5925377 w 8537940"/>
                <a:gd name="connsiteY11" fmla="*/ 0 h 1288935"/>
                <a:gd name="connsiteX12" fmla="*/ 6423457 w 8537940"/>
                <a:gd name="connsiteY12" fmla="*/ 0 h 1288935"/>
                <a:gd name="connsiteX13" fmla="*/ 6759372 w 8537940"/>
                <a:gd name="connsiteY13" fmla="*/ 0 h 1288935"/>
                <a:gd name="connsiteX14" fmla="*/ 7338535 w 8537940"/>
                <a:gd name="connsiteY14" fmla="*/ 0 h 1288935"/>
                <a:gd name="connsiteX15" fmla="*/ 8323113 w 8537940"/>
                <a:gd name="connsiteY15" fmla="*/ 0 h 1288935"/>
                <a:gd name="connsiteX16" fmla="*/ 8537940 w 8537940"/>
                <a:gd name="connsiteY16" fmla="*/ 214827 h 1288935"/>
                <a:gd name="connsiteX17" fmla="*/ 8537940 w 8537940"/>
                <a:gd name="connsiteY17" fmla="*/ 653060 h 1288935"/>
                <a:gd name="connsiteX18" fmla="*/ 8537940 w 8537940"/>
                <a:gd name="connsiteY18" fmla="*/ 1074108 h 1288935"/>
                <a:gd name="connsiteX19" fmla="*/ 8323113 w 8537940"/>
                <a:gd name="connsiteY19" fmla="*/ 1288935 h 1288935"/>
                <a:gd name="connsiteX20" fmla="*/ 7825033 w 8537940"/>
                <a:gd name="connsiteY20" fmla="*/ 1288935 h 1288935"/>
                <a:gd name="connsiteX21" fmla="*/ 7489118 w 8537940"/>
                <a:gd name="connsiteY21" fmla="*/ 1288935 h 1288935"/>
                <a:gd name="connsiteX22" fmla="*/ 6909955 w 8537940"/>
                <a:gd name="connsiteY22" fmla="*/ 1288935 h 1288935"/>
                <a:gd name="connsiteX23" fmla="*/ 6168626 w 8537940"/>
                <a:gd name="connsiteY23" fmla="*/ 1288935 h 1288935"/>
                <a:gd name="connsiteX24" fmla="*/ 5670545 w 8537940"/>
                <a:gd name="connsiteY24" fmla="*/ 1288935 h 1288935"/>
                <a:gd name="connsiteX25" fmla="*/ 5172465 w 8537940"/>
                <a:gd name="connsiteY25" fmla="*/ 1288935 h 1288935"/>
                <a:gd name="connsiteX26" fmla="*/ 4674384 w 8537940"/>
                <a:gd name="connsiteY26" fmla="*/ 1288935 h 1288935"/>
                <a:gd name="connsiteX27" fmla="*/ 4014138 w 8537940"/>
                <a:gd name="connsiteY27" fmla="*/ 1288935 h 1288935"/>
                <a:gd name="connsiteX28" fmla="*/ 3353892 w 8537940"/>
                <a:gd name="connsiteY28" fmla="*/ 1288935 h 1288935"/>
                <a:gd name="connsiteX29" fmla="*/ 2693646 w 8537940"/>
                <a:gd name="connsiteY29" fmla="*/ 1288935 h 1288935"/>
                <a:gd name="connsiteX30" fmla="*/ 2195565 w 8537940"/>
                <a:gd name="connsiteY30" fmla="*/ 1288935 h 1288935"/>
                <a:gd name="connsiteX31" fmla="*/ 1454236 w 8537940"/>
                <a:gd name="connsiteY31" fmla="*/ 1288935 h 1288935"/>
                <a:gd name="connsiteX32" fmla="*/ 712907 w 8537940"/>
                <a:gd name="connsiteY32" fmla="*/ 1288935 h 1288935"/>
                <a:gd name="connsiteX33" fmla="*/ 214827 w 8537940"/>
                <a:gd name="connsiteY33" fmla="*/ 1288935 h 1288935"/>
                <a:gd name="connsiteX34" fmla="*/ 0 w 8537940"/>
                <a:gd name="connsiteY34" fmla="*/ 1074108 h 1288935"/>
                <a:gd name="connsiteX35" fmla="*/ 0 w 8537940"/>
                <a:gd name="connsiteY35" fmla="*/ 670246 h 1288935"/>
                <a:gd name="connsiteX36" fmla="*/ 0 w 8537940"/>
                <a:gd name="connsiteY36" fmla="*/ 214827 h 128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537940" h="1288935" fill="none" extrusionOk="0">
                  <a:moveTo>
                    <a:pt x="0" y="214827"/>
                  </a:moveTo>
                  <a:cubicBezTo>
                    <a:pt x="7188" y="77246"/>
                    <a:pt x="101630" y="-1732"/>
                    <a:pt x="214827" y="0"/>
                  </a:cubicBezTo>
                  <a:cubicBezTo>
                    <a:pt x="367920" y="-29741"/>
                    <a:pt x="451173" y="14576"/>
                    <a:pt x="550742" y="0"/>
                  </a:cubicBezTo>
                  <a:cubicBezTo>
                    <a:pt x="650312" y="-14576"/>
                    <a:pt x="934844" y="66756"/>
                    <a:pt x="1210988" y="0"/>
                  </a:cubicBezTo>
                  <a:cubicBezTo>
                    <a:pt x="1487132" y="-66756"/>
                    <a:pt x="1742370" y="72616"/>
                    <a:pt x="1952317" y="0"/>
                  </a:cubicBezTo>
                  <a:cubicBezTo>
                    <a:pt x="2162264" y="-72616"/>
                    <a:pt x="2221232" y="23372"/>
                    <a:pt x="2369314" y="0"/>
                  </a:cubicBezTo>
                  <a:cubicBezTo>
                    <a:pt x="2517396" y="-23372"/>
                    <a:pt x="2818806" y="76"/>
                    <a:pt x="2948478" y="0"/>
                  </a:cubicBezTo>
                  <a:cubicBezTo>
                    <a:pt x="3078150" y="-76"/>
                    <a:pt x="3173346" y="20741"/>
                    <a:pt x="3284392" y="0"/>
                  </a:cubicBezTo>
                  <a:cubicBezTo>
                    <a:pt x="3395438" y="-20741"/>
                    <a:pt x="3682207" y="11193"/>
                    <a:pt x="4025721" y="0"/>
                  </a:cubicBezTo>
                  <a:cubicBezTo>
                    <a:pt x="4369235" y="-11193"/>
                    <a:pt x="4480015" y="2790"/>
                    <a:pt x="4604885" y="0"/>
                  </a:cubicBezTo>
                  <a:cubicBezTo>
                    <a:pt x="4729755" y="-2790"/>
                    <a:pt x="4926580" y="44995"/>
                    <a:pt x="5184048" y="0"/>
                  </a:cubicBezTo>
                  <a:cubicBezTo>
                    <a:pt x="5441516" y="-44995"/>
                    <a:pt x="5599391" y="24865"/>
                    <a:pt x="5925377" y="0"/>
                  </a:cubicBezTo>
                  <a:cubicBezTo>
                    <a:pt x="6251363" y="-24865"/>
                    <a:pt x="6250869" y="8901"/>
                    <a:pt x="6423457" y="0"/>
                  </a:cubicBezTo>
                  <a:cubicBezTo>
                    <a:pt x="6596045" y="-8901"/>
                    <a:pt x="6675205" y="23708"/>
                    <a:pt x="6759372" y="0"/>
                  </a:cubicBezTo>
                  <a:cubicBezTo>
                    <a:pt x="6843539" y="-23708"/>
                    <a:pt x="7155171" y="60871"/>
                    <a:pt x="7338535" y="0"/>
                  </a:cubicBezTo>
                  <a:cubicBezTo>
                    <a:pt x="7521899" y="-60871"/>
                    <a:pt x="7875034" y="79654"/>
                    <a:pt x="8323113" y="0"/>
                  </a:cubicBezTo>
                  <a:cubicBezTo>
                    <a:pt x="8469200" y="-1540"/>
                    <a:pt x="8529488" y="106851"/>
                    <a:pt x="8537940" y="214827"/>
                  </a:cubicBezTo>
                  <a:cubicBezTo>
                    <a:pt x="8545889" y="362131"/>
                    <a:pt x="8497472" y="546511"/>
                    <a:pt x="8537940" y="653060"/>
                  </a:cubicBezTo>
                  <a:cubicBezTo>
                    <a:pt x="8578408" y="759609"/>
                    <a:pt x="8529415" y="967251"/>
                    <a:pt x="8537940" y="1074108"/>
                  </a:cubicBezTo>
                  <a:cubicBezTo>
                    <a:pt x="8551696" y="1209665"/>
                    <a:pt x="8435202" y="1258148"/>
                    <a:pt x="8323113" y="1288935"/>
                  </a:cubicBezTo>
                  <a:cubicBezTo>
                    <a:pt x="8146099" y="1329715"/>
                    <a:pt x="7934389" y="1286377"/>
                    <a:pt x="7825033" y="1288935"/>
                  </a:cubicBezTo>
                  <a:cubicBezTo>
                    <a:pt x="7715677" y="1291493"/>
                    <a:pt x="7595780" y="1282297"/>
                    <a:pt x="7489118" y="1288935"/>
                  </a:cubicBezTo>
                  <a:cubicBezTo>
                    <a:pt x="7382457" y="1295573"/>
                    <a:pt x="7050756" y="1224697"/>
                    <a:pt x="6909955" y="1288935"/>
                  </a:cubicBezTo>
                  <a:cubicBezTo>
                    <a:pt x="6769154" y="1353173"/>
                    <a:pt x="6424136" y="1222588"/>
                    <a:pt x="6168626" y="1288935"/>
                  </a:cubicBezTo>
                  <a:cubicBezTo>
                    <a:pt x="5913116" y="1355282"/>
                    <a:pt x="5865042" y="1260276"/>
                    <a:pt x="5670545" y="1288935"/>
                  </a:cubicBezTo>
                  <a:cubicBezTo>
                    <a:pt x="5476048" y="1317594"/>
                    <a:pt x="5278996" y="1250302"/>
                    <a:pt x="5172465" y="1288935"/>
                  </a:cubicBezTo>
                  <a:cubicBezTo>
                    <a:pt x="5065934" y="1327568"/>
                    <a:pt x="4774629" y="1234385"/>
                    <a:pt x="4674384" y="1288935"/>
                  </a:cubicBezTo>
                  <a:cubicBezTo>
                    <a:pt x="4574139" y="1343485"/>
                    <a:pt x="4226973" y="1256772"/>
                    <a:pt x="4014138" y="1288935"/>
                  </a:cubicBezTo>
                  <a:cubicBezTo>
                    <a:pt x="3801303" y="1321098"/>
                    <a:pt x="3592960" y="1211597"/>
                    <a:pt x="3353892" y="1288935"/>
                  </a:cubicBezTo>
                  <a:cubicBezTo>
                    <a:pt x="3114824" y="1366273"/>
                    <a:pt x="2832913" y="1278622"/>
                    <a:pt x="2693646" y="1288935"/>
                  </a:cubicBezTo>
                  <a:cubicBezTo>
                    <a:pt x="2554379" y="1299248"/>
                    <a:pt x="2423751" y="1280317"/>
                    <a:pt x="2195565" y="1288935"/>
                  </a:cubicBezTo>
                  <a:cubicBezTo>
                    <a:pt x="1967379" y="1297553"/>
                    <a:pt x="1787944" y="1216743"/>
                    <a:pt x="1454236" y="1288935"/>
                  </a:cubicBezTo>
                  <a:cubicBezTo>
                    <a:pt x="1120528" y="1361127"/>
                    <a:pt x="973576" y="1215752"/>
                    <a:pt x="712907" y="1288935"/>
                  </a:cubicBezTo>
                  <a:cubicBezTo>
                    <a:pt x="452238" y="1362118"/>
                    <a:pt x="436810" y="1270269"/>
                    <a:pt x="214827" y="1288935"/>
                  </a:cubicBezTo>
                  <a:cubicBezTo>
                    <a:pt x="102229" y="1291354"/>
                    <a:pt x="317" y="1176499"/>
                    <a:pt x="0" y="1074108"/>
                  </a:cubicBezTo>
                  <a:cubicBezTo>
                    <a:pt x="-11336" y="912324"/>
                    <a:pt x="32771" y="863193"/>
                    <a:pt x="0" y="670246"/>
                  </a:cubicBezTo>
                  <a:cubicBezTo>
                    <a:pt x="-32771" y="477299"/>
                    <a:pt x="19336" y="324597"/>
                    <a:pt x="0" y="214827"/>
                  </a:cubicBezTo>
                  <a:close/>
                </a:path>
                <a:path w="8537940" h="1288935" stroke="0" extrusionOk="0">
                  <a:moveTo>
                    <a:pt x="0" y="214827"/>
                  </a:moveTo>
                  <a:cubicBezTo>
                    <a:pt x="-9463" y="105155"/>
                    <a:pt x="106126" y="26493"/>
                    <a:pt x="214827" y="0"/>
                  </a:cubicBezTo>
                  <a:cubicBezTo>
                    <a:pt x="361040" y="-48825"/>
                    <a:pt x="474742" y="9723"/>
                    <a:pt x="631825" y="0"/>
                  </a:cubicBezTo>
                  <a:cubicBezTo>
                    <a:pt x="788908" y="-9723"/>
                    <a:pt x="1153835" y="50775"/>
                    <a:pt x="1373154" y="0"/>
                  </a:cubicBezTo>
                  <a:cubicBezTo>
                    <a:pt x="1592473" y="-50775"/>
                    <a:pt x="1815954" y="20328"/>
                    <a:pt x="2114483" y="0"/>
                  </a:cubicBezTo>
                  <a:cubicBezTo>
                    <a:pt x="2413012" y="-20328"/>
                    <a:pt x="2568666" y="74251"/>
                    <a:pt x="2855812" y="0"/>
                  </a:cubicBezTo>
                  <a:cubicBezTo>
                    <a:pt x="3142958" y="-74251"/>
                    <a:pt x="3356252" y="58117"/>
                    <a:pt x="3597141" y="0"/>
                  </a:cubicBezTo>
                  <a:cubicBezTo>
                    <a:pt x="3838030" y="-58117"/>
                    <a:pt x="4043971" y="43295"/>
                    <a:pt x="4338470" y="0"/>
                  </a:cubicBezTo>
                  <a:cubicBezTo>
                    <a:pt x="4632969" y="-43295"/>
                    <a:pt x="4857363" y="57288"/>
                    <a:pt x="4998716" y="0"/>
                  </a:cubicBezTo>
                  <a:cubicBezTo>
                    <a:pt x="5140069" y="-57288"/>
                    <a:pt x="5183684" y="30639"/>
                    <a:pt x="5334630" y="0"/>
                  </a:cubicBezTo>
                  <a:cubicBezTo>
                    <a:pt x="5485576" y="-30639"/>
                    <a:pt x="5702546" y="78101"/>
                    <a:pt x="5994877" y="0"/>
                  </a:cubicBezTo>
                  <a:cubicBezTo>
                    <a:pt x="6287208" y="-78101"/>
                    <a:pt x="6265838" y="23226"/>
                    <a:pt x="6411874" y="0"/>
                  </a:cubicBezTo>
                  <a:cubicBezTo>
                    <a:pt x="6557910" y="-23226"/>
                    <a:pt x="6732834" y="878"/>
                    <a:pt x="6991037" y="0"/>
                  </a:cubicBezTo>
                  <a:cubicBezTo>
                    <a:pt x="7249240" y="-878"/>
                    <a:pt x="7212833" y="24914"/>
                    <a:pt x="7408035" y="0"/>
                  </a:cubicBezTo>
                  <a:cubicBezTo>
                    <a:pt x="7603237" y="-24914"/>
                    <a:pt x="7671272" y="22796"/>
                    <a:pt x="7743950" y="0"/>
                  </a:cubicBezTo>
                  <a:cubicBezTo>
                    <a:pt x="7816629" y="-22796"/>
                    <a:pt x="8057552" y="6140"/>
                    <a:pt x="8323113" y="0"/>
                  </a:cubicBezTo>
                  <a:cubicBezTo>
                    <a:pt x="8452899" y="30454"/>
                    <a:pt x="8518148" y="83491"/>
                    <a:pt x="8537940" y="214827"/>
                  </a:cubicBezTo>
                  <a:cubicBezTo>
                    <a:pt x="8558882" y="363881"/>
                    <a:pt x="8532662" y="425526"/>
                    <a:pt x="8537940" y="635875"/>
                  </a:cubicBezTo>
                  <a:cubicBezTo>
                    <a:pt x="8543218" y="846224"/>
                    <a:pt x="8499286" y="972535"/>
                    <a:pt x="8537940" y="1074108"/>
                  </a:cubicBezTo>
                  <a:cubicBezTo>
                    <a:pt x="8557438" y="1220049"/>
                    <a:pt x="8441563" y="1296503"/>
                    <a:pt x="8323113" y="1288935"/>
                  </a:cubicBezTo>
                  <a:cubicBezTo>
                    <a:pt x="8025686" y="1338860"/>
                    <a:pt x="7965870" y="1235334"/>
                    <a:pt x="7662867" y="1288935"/>
                  </a:cubicBezTo>
                  <a:cubicBezTo>
                    <a:pt x="7359864" y="1342536"/>
                    <a:pt x="7395452" y="1280682"/>
                    <a:pt x="7326952" y="1288935"/>
                  </a:cubicBezTo>
                  <a:cubicBezTo>
                    <a:pt x="7258453" y="1297188"/>
                    <a:pt x="6981339" y="1267145"/>
                    <a:pt x="6828872" y="1288935"/>
                  </a:cubicBezTo>
                  <a:cubicBezTo>
                    <a:pt x="6676405" y="1310725"/>
                    <a:pt x="6330690" y="1229427"/>
                    <a:pt x="6087543" y="1288935"/>
                  </a:cubicBezTo>
                  <a:cubicBezTo>
                    <a:pt x="5844396" y="1348443"/>
                    <a:pt x="5720769" y="1238886"/>
                    <a:pt x="5508379" y="1288935"/>
                  </a:cubicBezTo>
                  <a:cubicBezTo>
                    <a:pt x="5295989" y="1338984"/>
                    <a:pt x="5206367" y="1265153"/>
                    <a:pt x="5091382" y="1288935"/>
                  </a:cubicBezTo>
                  <a:cubicBezTo>
                    <a:pt x="4976397" y="1312717"/>
                    <a:pt x="4884446" y="1256236"/>
                    <a:pt x="4755467" y="1288935"/>
                  </a:cubicBezTo>
                  <a:cubicBezTo>
                    <a:pt x="4626488" y="1321634"/>
                    <a:pt x="4374474" y="1258197"/>
                    <a:pt x="4095221" y="1288935"/>
                  </a:cubicBezTo>
                  <a:cubicBezTo>
                    <a:pt x="3815968" y="1319673"/>
                    <a:pt x="3792092" y="1261541"/>
                    <a:pt x="3678223" y="1288935"/>
                  </a:cubicBezTo>
                  <a:cubicBezTo>
                    <a:pt x="3564354" y="1316329"/>
                    <a:pt x="3282799" y="1260266"/>
                    <a:pt x="3180143" y="1288935"/>
                  </a:cubicBezTo>
                  <a:cubicBezTo>
                    <a:pt x="3077487" y="1317604"/>
                    <a:pt x="2698906" y="1226994"/>
                    <a:pt x="2519897" y="1288935"/>
                  </a:cubicBezTo>
                  <a:cubicBezTo>
                    <a:pt x="2340888" y="1350876"/>
                    <a:pt x="2342074" y="1251074"/>
                    <a:pt x="2183982" y="1288935"/>
                  </a:cubicBezTo>
                  <a:cubicBezTo>
                    <a:pt x="2025891" y="1326796"/>
                    <a:pt x="1905830" y="1276215"/>
                    <a:pt x="1766985" y="1288935"/>
                  </a:cubicBezTo>
                  <a:cubicBezTo>
                    <a:pt x="1628140" y="1301655"/>
                    <a:pt x="1389676" y="1277458"/>
                    <a:pt x="1025656" y="1288935"/>
                  </a:cubicBezTo>
                  <a:cubicBezTo>
                    <a:pt x="661636" y="1300412"/>
                    <a:pt x="407776" y="1223399"/>
                    <a:pt x="214827" y="1288935"/>
                  </a:cubicBezTo>
                  <a:cubicBezTo>
                    <a:pt x="120162" y="1269278"/>
                    <a:pt x="-13661" y="1174807"/>
                    <a:pt x="0" y="1074108"/>
                  </a:cubicBezTo>
                  <a:cubicBezTo>
                    <a:pt x="-23988" y="913521"/>
                    <a:pt x="46393" y="788341"/>
                    <a:pt x="0" y="644468"/>
                  </a:cubicBezTo>
                  <a:cubicBezTo>
                    <a:pt x="-46393" y="500595"/>
                    <a:pt x="15342" y="307235"/>
                    <a:pt x="0" y="214827"/>
                  </a:cubicBezTo>
                  <a:close/>
                </a:path>
              </a:pathLst>
            </a:custGeom>
            <a:solidFill>
              <a:srgbClr val="CCECFF">
                <a:alpha val="49020"/>
              </a:srgbClr>
            </a:solidFill>
            <a:ln w="19050" cap="flat" cmpd="sng" algn="ctr">
              <a:solidFill>
                <a:srgbClr val="7030A0"/>
              </a:solidFill>
              <a:prstDash val="lgDashDotDot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600222558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zh-TW" sz="2800" b="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1.</a:t>
              </a:r>
              <a:r>
                <a:rPr lang="zh-TW" altLang="en-US" sz="2800" b="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</a:t>
              </a:r>
              <a:r>
                <a:rPr lang="zh-TW" altLang="en-US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改變旋律</a:t>
              </a:r>
              <a:endParaRPr lang="en-US" altLang="zh-TW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defRPr/>
              </a:pP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 加入裝飾音 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如震音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、經過音、上或下行的鄰音等。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49A08FB-DFC3-49B2-8BF7-8DBDD5BDC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" t="12407" r="57560" b="11515"/>
            <a:stretch/>
          </p:blipFill>
          <p:spPr>
            <a:xfrm>
              <a:off x="8578549" y="1620974"/>
              <a:ext cx="1261868" cy="8636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916F51-996B-4082-829E-1ADFE912E0D5}"/>
              </a:ext>
            </a:extLst>
          </p:cNvPr>
          <p:cNvGrpSpPr/>
          <p:nvPr/>
        </p:nvGrpSpPr>
        <p:grpSpPr>
          <a:xfrm>
            <a:off x="2927648" y="3522801"/>
            <a:ext cx="8766104" cy="2006228"/>
            <a:chOff x="2660079" y="3412497"/>
            <a:chExt cx="8766104" cy="2006228"/>
          </a:xfrm>
        </p:grpSpPr>
        <p:sp>
          <p:nvSpPr>
            <p:cNvPr id="24" name="圓角矩形 32">
              <a:extLst>
                <a:ext uri="{FF2B5EF4-FFF2-40B4-BE49-F238E27FC236}">
                  <a16:creationId xmlns:a16="http://schemas.microsoft.com/office/drawing/2014/main" id="{9F286FD1-0C7E-4A8F-9167-4DD0B3554AC0}"/>
                </a:ext>
              </a:extLst>
            </p:cNvPr>
            <p:cNvSpPr/>
            <p:nvPr/>
          </p:nvSpPr>
          <p:spPr bwMode="auto">
            <a:xfrm>
              <a:off x="2660079" y="3761375"/>
              <a:ext cx="8280400" cy="1657350"/>
            </a:xfrm>
            <a:custGeom>
              <a:avLst/>
              <a:gdLst>
                <a:gd name="connsiteX0" fmla="*/ 0 w 8280400"/>
                <a:gd name="connsiteY0" fmla="*/ 276231 h 1657350"/>
                <a:gd name="connsiteX1" fmla="*/ 276231 w 8280400"/>
                <a:gd name="connsiteY1" fmla="*/ 0 h 1657350"/>
                <a:gd name="connsiteX2" fmla="*/ 1025247 w 8280400"/>
                <a:gd name="connsiteY2" fmla="*/ 0 h 1657350"/>
                <a:gd name="connsiteX3" fmla="*/ 1387865 w 8280400"/>
                <a:gd name="connsiteY3" fmla="*/ 0 h 1657350"/>
                <a:gd name="connsiteX4" fmla="*/ 1982322 w 8280400"/>
                <a:gd name="connsiteY4" fmla="*/ 0 h 1657350"/>
                <a:gd name="connsiteX5" fmla="*/ 2344941 w 8280400"/>
                <a:gd name="connsiteY5" fmla="*/ 0 h 1657350"/>
                <a:gd name="connsiteX6" fmla="*/ 2862118 w 8280400"/>
                <a:gd name="connsiteY6" fmla="*/ 0 h 1657350"/>
                <a:gd name="connsiteX7" fmla="*/ 3224737 w 8280400"/>
                <a:gd name="connsiteY7" fmla="*/ 0 h 1657350"/>
                <a:gd name="connsiteX8" fmla="*/ 3587355 w 8280400"/>
                <a:gd name="connsiteY8" fmla="*/ 0 h 1657350"/>
                <a:gd name="connsiteX9" fmla="*/ 4259091 w 8280400"/>
                <a:gd name="connsiteY9" fmla="*/ 0 h 1657350"/>
                <a:gd name="connsiteX10" fmla="*/ 4930828 w 8280400"/>
                <a:gd name="connsiteY10" fmla="*/ 0 h 1657350"/>
                <a:gd name="connsiteX11" fmla="*/ 5679843 w 8280400"/>
                <a:gd name="connsiteY11" fmla="*/ 0 h 1657350"/>
                <a:gd name="connsiteX12" fmla="*/ 6274300 w 8280400"/>
                <a:gd name="connsiteY12" fmla="*/ 0 h 1657350"/>
                <a:gd name="connsiteX13" fmla="*/ 7023315 w 8280400"/>
                <a:gd name="connsiteY13" fmla="*/ 0 h 1657350"/>
                <a:gd name="connsiteX14" fmla="*/ 8004169 w 8280400"/>
                <a:gd name="connsiteY14" fmla="*/ 0 h 1657350"/>
                <a:gd name="connsiteX15" fmla="*/ 8280400 w 8280400"/>
                <a:gd name="connsiteY15" fmla="*/ 276231 h 1657350"/>
                <a:gd name="connsiteX16" fmla="*/ 8280400 w 8280400"/>
                <a:gd name="connsiteY16" fmla="*/ 795528 h 1657350"/>
                <a:gd name="connsiteX17" fmla="*/ 8280400 w 8280400"/>
                <a:gd name="connsiteY17" fmla="*/ 1381119 h 1657350"/>
                <a:gd name="connsiteX18" fmla="*/ 8004169 w 8280400"/>
                <a:gd name="connsiteY18" fmla="*/ 1657350 h 1657350"/>
                <a:gd name="connsiteX19" fmla="*/ 7255153 w 8280400"/>
                <a:gd name="connsiteY19" fmla="*/ 1657350 h 1657350"/>
                <a:gd name="connsiteX20" fmla="*/ 6660697 w 8280400"/>
                <a:gd name="connsiteY20" fmla="*/ 1657350 h 1657350"/>
                <a:gd name="connsiteX21" fmla="*/ 6143519 w 8280400"/>
                <a:gd name="connsiteY21" fmla="*/ 1657350 h 1657350"/>
                <a:gd name="connsiteX22" fmla="*/ 5471783 w 8280400"/>
                <a:gd name="connsiteY22" fmla="*/ 1657350 h 1657350"/>
                <a:gd name="connsiteX23" fmla="*/ 4954606 w 8280400"/>
                <a:gd name="connsiteY23" fmla="*/ 1657350 h 1657350"/>
                <a:gd name="connsiteX24" fmla="*/ 4282870 w 8280400"/>
                <a:gd name="connsiteY24" fmla="*/ 1657350 h 1657350"/>
                <a:gd name="connsiteX25" fmla="*/ 3765692 w 8280400"/>
                <a:gd name="connsiteY25" fmla="*/ 1657350 h 1657350"/>
                <a:gd name="connsiteX26" fmla="*/ 3248515 w 8280400"/>
                <a:gd name="connsiteY26" fmla="*/ 1657350 h 1657350"/>
                <a:gd name="connsiteX27" fmla="*/ 2885896 w 8280400"/>
                <a:gd name="connsiteY27" fmla="*/ 1657350 h 1657350"/>
                <a:gd name="connsiteX28" fmla="*/ 2214160 w 8280400"/>
                <a:gd name="connsiteY28" fmla="*/ 1657350 h 1657350"/>
                <a:gd name="connsiteX29" fmla="*/ 1542424 w 8280400"/>
                <a:gd name="connsiteY29" fmla="*/ 1657350 h 1657350"/>
                <a:gd name="connsiteX30" fmla="*/ 1102526 w 8280400"/>
                <a:gd name="connsiteY30" fmla="*/ 1657350 h 1657350"/>
                <a:gd name="connsiteX31" fmla="*/ 276231 w 8280400"/>
                <a:gd name="connsiteY31" fmla="*/ 1657350 h 1657350"/>
                <a:gd name="connsiteX32" fmla="*/ 0 w 8280400"/>
                <a:gd name="connsiteY32" fmla="*/ 1381119 h 1657350"/>
                <a:gd name="connsiteX33" fmla="*/ 0 w 8280400"/>
                <a:gd name="connsiteY33" fmla="*/ 806577 h 1657350"/>
                <a:gd name="connsiteX34" fmla="*/ 0 w 8280400"/>
                <a:gd name="connsiteY34" fmla="*/ 276231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280400" h="1657350" fill="none" extrusionOk="0">
                  <a:moveTo>
                    <a:pt x="0" y="276231"/>
                  </a:moveTo>
                  <a:cubicBezTo>
                    <a:pt x="7455" y="88179"/>
                    <a:pt x="166827" y="-6332"/>
                    <a:pt x="276231" y="0"/>
                  </a:cubicBezTo>
                  <a:cubicBezTo>
                    <a:pt x="640921" y="-66634"/>
                    <a:pt x="860367" y="32227"/>
                    <a:pt x="1025247" y="0"/>
                  </a:cubicBezTo>
                  <a:cubicBezTo>
                    <a:pt x="1190127" y="-32227"/>
                    <a:pt x="1268157" y="22754"/>
                    <a:pt x="1387865" y="0"/>
                  </a:cubicBezTo>
                  <a:cubicBezTo>
                    <a:pt x="1507573" y="-22754"/>
                    <a:pt x="1799656" y="13436"/>
                    <a:pt x="1982322" y="0"/>
                  </a:cubicBezTo>
                  <a:cubicBezTo>
                    <a:pt x="2164988" y="-13436"/>
                    <a:pt x="2206496" y="30431"/>
                    <a:pt x="2344941" y="0"/>
                  </a:cubicBezTo>
                  <a:cubicBezTo>
                    <a:pt x="2483386" y="-30431"/>
                    <a:pt x="2615424" y="52790"/>
                    <a:pt x="2862118" y="0"/>
                  </a:cubicBezTo>
                  <a:cubicBezTo>
                    <a:pt x="3108812" y="-52790"/>
                    <a:pt x="3128778" y="13308"/>
                    <a:pt x="3224737" y="0"/>
                  </a:cubicBezTo>
                  <a:cubicBezTo>
                    <a:pt x="3320696" y="-13308"/>
                    <a:pt x="3496123" y="2658"/>
                    <a:pt x="3587355" y="0"/>
                  </a:cubicBezTo>
                  <a:cubicBezTo>
                    <a:pt x="3678587" y="-2658"/>
                    <a:pt x="4045599" y="16133"/>
                    <a:pt x="4259091" y="0"/>
                  </a:cubicBezTo>
                  <a:cubicBezTo>
                    <a:pt x="4472583" y="-16133"/>
                    <a:pt x="4795156" y="30378"/>
                    <a:pt x="4930828" y="0"/>
                  </a:cubicBezTo>
                  <a:cubicBezTo>
                    <a:pt x="5066500" y="-30378"/>
                    <a:pt x="5383247" y="64199"/>
                    <a:pt x="5679843" y="0"/>
                  </a:cubicBezTo>
                  <a:cubicBezTo>
                    <a:pt x="5976440" y="-64199"/>
                    <a:pt x="6140637" y="43633"/>
                    <a:pt x="6274300" y="0"/>
                  </a:cubicBezTo>
                  <a:cubicBezTo>
                    <a:pt x="6407963" y="-43633"/>
                    <a:pt x="6666257" y="49634"/>
                    <a:pt x="7023315" y="0"/>
                  </a:cubicBezTo>
                  <a:cubicBezTo>
                    <a:pt x="7380374" y="-49634"/>
                    <a:pt x="7567387" y="65999"/>
                    <a:pt x="8004169" y="0"/>
                  </a:cubicBezTo>
                  <a:cubicBezTo>
                    <a:pt x="8151591" y="36358"/>
                    <a:pt x="8274240" y="101428"/>
                    <a:pt x="8280400" y="276231"/>
                  </a:cubicBezTo>
                  <a:cubicBezTo>
                    <a:pt x="8302185" y="528146"/>
                    <a:pt x="8273428" y="591107"/>
                    <a:pt x="8280400" y="795528"/>
                  </a:cubicBezTo>
                  <a:cubicBezTo>
                    <a:pt x="8287372" y="999949"/>
                    <a:pt x="8248777" y="1091989"/>
                    <a:pt x="8280400" y="1381119"/>
                  </a:cubicBezTo>
                  <a:cubicBezTo>
                    <a:pt x="8273427" y="1514486"/>
                    <a:pt x="8157843" y="1674340"/>
                    <a:pt x="8004169" y="1657350"/>
                  </a:cubicBezTo>
                  <a:cubicBezTo>
                    <a:pt x="7846923" y="1706030"/>
                    <a:pt x="7585109" y="1632602"/>
                    <a:pt x="7255153" y="1657350"/>
                  </a:cubicBezTo>
                  <a:cubicBezTo>
                    <a:pt x="6925197" y="1682098"/>
                    <a:pt x="6850572" y="1614177"/>
                    <a:pt x="6660697" y="1657350"/>
                  </a:cubicBezTo>
                  <a:cubicBezTo>
                    <a:pt x="6470822" y="1700523"/>
                    <a:pt x="6310611" y="1604173"/>
                    <a:pt x="6143519" y="1657350"/>
                  </a:cubicBezTo>
                  <a:cubicBezTo>
                    <a:pt x="5976427" y="1710527"/>
                    <a:pt x="5760507" y="1627201"/>
                    <a:pt x="5471783" y="1657350"/>
                  </a:cubicBezTo>
                  <a:cubicBezTo>
                    <a:pt x="5183059" y="1687499"/>
                    <a:pt x="5197946" y="1599827"/>
                    <a:pt x="4954606" y="1657350"/>
                  </a:cubicBezTo>
                  <a:cubicBezTo>
                    <a:pt x="4711266" y="1714873"/>
                    <a:pt x="4578364" y="1648614"/>
                    <a:pt x="4282870" y="1657350"/>
                  </a:cubicBezTo>
                  <a:cubicBezTo>
                    <a:pt x="3987376" y="1666086"/>
                    <a:pt x="4007651" y="1628590"/>
                    <a:pt x="3765692" y="1657350"/>
                  </a:cubicBezTo>
                  <a:cubicBezTo>
                    <a:pt x="3523733" y="1686110"/>
                    <a:pt x="3482435" y="1619924"/>
                    <a:pt x="3248515" y="1657350"/>
                  </a:cubicBezTo>
                  <a:cubicBezTo>
                    <a:pt x="3014595" y="1694776"/>
                    <a:pt x="3046337" y="1614948"/>
                    <a:pt x="2885896" y="1657350"/>
                  </a:cubicBezTo>
                  <a:cubicBezTo>
                    <a:pt x="2725455" y="1699752"/>
                    <a:pt x="2545701" y="1609669"/>
                    <a:pt x="2214160" y="1657350"/>
                  </a:cubicBezTo>
                  <a:cubicBezTo>
                    <a:pt x="1882619" y="1705031"/>
                    <a:pt x="1688092" y="1596109"/>
                    <a:pt x="1542424" y="1657350"/>
                  </a:cubicBezTo>
                  <a:cubicBezTo>
                    <a:pt x="1396756" y="1718591"/>
                    <a:pt x="1312661" y="1641411"/>
                    <a:pt x="1102526" y="1657350"/>
                  </a:cubicBezTo>
                  <a:cubicBezTo>
                    <a:pt x="892391" y="1673289"/>
                    <a:pt x="479159" y="1640847"/>
                    <a:pt x="276231" y="1657350"/>
                  </a:cubicBezTo>
                  <a:cubicBezTo>
                    <a:pt x="89614" y="1667777"/>
                    <a:pt x="12834" y="1569918"/>
                    <a:pt x="0" y="1381119"/>
                  </a:cubicBezTo>
                  <a:cubicBezTo>
                    <a:pt x="-65230" y="1166364"/>
                    <a:pt x="45169" y="1052905"/>
                    <a:pt x="0" y="806577"/>
                  </a:cubicBezTo>
                  <a:cubicBezTo>
                    <a:pt x="-45169" y="560249"/>
                    <a:pt x="56679" y="499810"/>
                    <a:pt x="0" y="276231"/>
                  </a:cubicBezTo>
                  <a:close/>
                </a:path>
                <a:path w="8280400" h="1657350" stroke="0" extrusionOk="0">
                  <a:moveTo>
                    <a:pt x="0" y="276231"/>
                  </a:moveTo>
                  <a:cubicBezTo>
                    <a:pt x="-29686" y="119321"/>
                    <a:pt x="164240" y="6156"/>
                    <a:pt x="276231" y="0"/>
                  </a:cubicBezTo>
                  <a:cubicBezTo>
                    <a:pt x="584618" y="-66057"/>
                    <a:pt x="785158" y="14288"/>
                    <a:pt x="1025247" y="0"/>
                  </a:cubicBezTo>
                  <a:cubicBezTo>
                    <a:pt x="1265336" y="-14288"/>
                    <a:pt x="1239165" y="21149"/>
                    <a:pt x="1387865" y="0"/>
                  </a:cubicBezTo>
                  <a:cubicBezTo>
                    <a:pt x="1536565" y="-21149"/>
                    <a:pt x="1844442" y="45099"/>
                    <a:pt x="2059601" y="0"/>
                  </a:cubicBezTo>
                  <a:cubicBezTo>
                    <a:pt x="2274760" y="-45099"/>
                    <a:pt x="2430000" y="6132"/>
                    <a:pt x="2654058" y="0"/>
                  </a:cubicBezTo>
                  <a:cubicBezTo>
                    <a:pt x="2878116" y="-6132"/>
                    <a:pt x="3020497" y="59702"/>
                    <a:pt x="3248515" y="0"/>
                  </a:cubicBezTo>
                  <a:cubicBezTo>
                    <a:pt x="3476533" y="-59702"/>
                    <a:pt x="3565536" y="19610"/>
                    <a:pt x="3842972" y="0"/>
                  </a:cubicBezTo>
                  <a:cubicBezTo>
                    <a:pt x="4120408" y="-19610"/>
                    <a:pt x="4161508" y="23311"/>
                    <a:pt x="4282870" y="0"/>
                  </a:cubicBezTo>
                  <a:cubicBezTo>
                    <a:pt x="4404232" y="-23311"/>
                    <a:pt x="4529953" y="18221"/>
                    <a:pt x="4722768" y="0"/>
                  </a:cubicBezTo>
                  <a:cubicBezTo>
                    <a:pt x="4915583" y="-18221"/>
                    <a:pt x="5192077" y="31043"/>
                    <a:pt x="5394504" y="0"/>
                  </a:cubicBezTo>
                  <a:cubicBezTo>
                    <a:pt x="5596931" y="-31043"/>
                    <a:pt x="5754880" y="9434"/>
                    <a:pt x="6066240" y="0"/>
                  </a:cubicBezTo>
                  <a:cubicBezTo>
                    <a:pt x="6377600" y="-9434"/>
                    <a:pt x="6536840" y="63008"/>
                    <a:pt x="6737976" y="0"/>
                  </a:cubicBezTo>
                  <a:cubicBezTo>
                    <a:pt x="6939112" y="-63008"/>
                    <a:pt x="7214015" y="17245"/>
                    <a:pt x="7486992" y="0"/>
                  </a:cubicBezTo>
                  <a:cubicBezTo>
                    <a:pt x="7759969" y="-17245"/>
                    <a:pt x="7789631" y="13185"/>
                    <a:pt x="8004169" y="0"/>
                  </a:cubicBezTo>
                  <a:cubicBezTo>
                    <a:pt x="8169238" y="-16353"/>
                    <a:pt x="8245198" y="124554"/>
                    <a:pt x="8280400" y="276231"/>
                  </a:cubicBezTo>
                  <a:cubicBezTo>
                    <a:pt x="8344046" y="513083"/>
                    <a:pt x="8265450" y="568439"/>
                    <a:pt x="8280400" y="817626"/>
                  </a:cubicBezTo>
                  <a:cubicBezTo>
                    <a:pt x="8295350" y="1066813"/>
                    <a:pt x="8246302" y="1184466"/>
                    <a:pt x="8280400" y="1381119"/>
                  </a:cubicBezTo>
                  <a:cubicBezTo>
                    <a:pt x="8286547" y="1518315"/>
                    <a:pt x="8165513" y="1679281"/>
                    <a:pt x="8004169" y="1657350"/>
                  </a:cubicBezTo>
                  <a:cubicBezTo>
                    <a:pt x="7844311" y="1686656"/>
                    <a:pt x="7722142" y="1652163"/>
                    <a:pt x="7564271" y="1657350"/>
                  </a:cubicBezTo>
                  <a:cubicBezTo>
                    <a:pt x="7406400" y="1662537"/>
                    <a:pt x="7147521" y="1603265"/>
                    <a:pt x="6892535" y="1657350"/>
                  </a:cubicBezTo>
                  <a:cubicBezTo>
                    <a:pt x="6637549" y="1711435"/>
                    <a:pt x="6449708" y="1626862"/>
                    <a:pt x="6298078" y="1657350"/>
                  </a:cubicBezTo>
                  <a:cubicBezTo>
                    <a:pt x="6146448" y="1687838"/>
                    <a:pt x="6035096" y="1649802"/>
                    <a:pt x="5780901" y="1657350"/>
                  </a:cubicBezTo>
                  <a:cubicBezTo>
                    <a:pt x="5526706" y="1664898"/>
                    <a:pt x="5518411" y="1652163"/>
                    <a:pt x="5418282" y="1657350"/>
                  </a:cubicBezTo>
                  <a:cubicBezTo>
                    <a:pt x="5318153" y="1662537"/>
                    <a:pt x="5052458" y="1585491"/>
                    <a:pt x="4746546" y="1657350"/>
                  </a:cubicBezTo>
                  <a:cubicBezTo>
                    <a:pt x="4440634" y="1729209"/>
                    <a:pt x="4323399" y="1635155"/>
                    <a:pt x="4152089" y="1657350"/>
                  </a:cubicBezTo>
                  <a:cubicBezTo>
                    <a:pt x="3980779" y="1679545"/>
                    <a:pt x="3923697" y="1643118"/>
                    <a:pt x="3789471" y="1657350"/>
                  </a:cubicBezTo>
                  <a:cubicBezTo>
                    <a:pt x="3655245" y="1671582"/>
                    <a:pt x="3378067" y="1615402"/>
                    <a:pt x="3272293" y="1657350"/>
                  </a:cubicBezTo>
                  <a:cubicBezTo>
                    <a:pt x="3166519" y="1699298"/>
                    <a:pt x="3076137" y="1642919"/>
                    <a:pt x="2909674" y="1657350"/>
                  </a:cubicBezTo>
                  <a:cubicBezTo>
                    <a:pt x="2743211" y="1671781"/>
                    <a:pt x="2428600" y="1590245"/>
                    <a:pt x="2237938" y="1657350"/>
                  </a:cubicBezTo>
                  <a:cubicBezTo>
                    <a:pt x="2047276" y="1724455"/>
                    <a:pt x="1817381" y="1597364"/>
                    <a:pt x="1643482" y="1657350"/>
                  </a:cubicBezTo>
                  <a:cubicBezTo>
                    <a:pt x="1469583" y="1717336"/>
                    <a:pt x="1353436" y="1628424"/>
                    <a:pt x="1203584" y="1657350"/>
                  </a:cubicBezTo>
                  <a:cubicBezTo>
                    <a:pt x="1053732" y="1686276"/>
                    <a:pt x="962405" y="1648899"/>
                    <a:pt x="840965" y="1657350"/>
                  </a:cubicBezTo>
                  <a:cubicBezTo>
                    <a:pt x="719525" y="1665801"/>
                    <a:pt x="398306" y="1653231"/>
                    <a:pt x="276231" y="1657350"/>
                  </a:cubicBezTo>
                  <a:cubicBezTo>
                    <a:pt x="102289" y="1690357"/>
                    <a:pt x="-4359" y="1516493"/>
                    <a:pt x="0" y="1381119"/>
                  </a:cubicBezTo>
                  <a:cubicBezTo>
                    <a:pt x="-26429" y="1144085"/>
                    <a:pt x="4599" y="1061344"/>
                    <a:pt x="0" y="817626"/>
                  </a:cubicBezTo>
                  <a:cubicBezTo>
                    <a:pt x="-4599" y="573908"/>
                    <a:pt x="41076" y="496741"/>
                    <a:pt x="0" y="276231"/>
                  </a:cubicBezTo>
                  <a:close/>
                </a:path>
              </a:pathLst>
            </a:custGeom>
            <a:solidFill>
              <a:srgbClr val="CCECFF">
                <a:alpha val="49020"/>
              </a:srgbClr>
            </a:solidFill>
            <a:ln w="19050" cap="flat" cmpd="sng" algn="ctr">
              <a:solidFill>
                <a:srgbClr val="7030A0"/>
              </a:solidFill>
              <a:prstDash val="lgDashDotDot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4090507141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zh-TW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2. </a:t>
              </a:r>
              <a:r>
                <a:rPr lang="zh-TW" altLang="en-US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改變節奏</a:t>
              </a:r>
              <a:endParaRPr lang="en-US" altLang="zh-TW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zh-TW" alt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 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延長或縮短音符的時值，平均節奏型改為附點節奏 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或不規則的節奏。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28" name="Picture 2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EE30501-3412-4E5D-86B1-5F9A59E89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" t="12407" r="57560" b="11515"/>
            <a:stretch/>
          </p:blipFill>
          <p:spPr>
            <a:xfrm>
              <a:off x="10164315" y="3412497"/>
              <a:ext cx="1261868" cy="86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5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9 0.01203 -0.00105 0.0081 4.79167E-6 0.00902 C 0.00507 0.01458 -0.00209 0.03148 -0.00248 0.03264 C -0.003 0.02801 -0.00365 0.0243 -0.00365 0.01875 C -0.00365 0.01064 -0.00066 3.7037E-6 4.79167E-6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44049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4846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31246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變奏曲的寫作手法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群組 3">
            <a:extLst>
              <a:ext uri="{FF2B5EF4-FFF2-40B4-BE49-F238E27FC236}">
                <a16:creationId xmlns:a16="http://schemas.microsoft.com/office/drawing/2014/main" id="{ECBF9601-A63C-4DF7-AC0A-8D5966E5E1C7}"/>
              </a:ext>
            </a:extLst>
          </p:cNvPr>
          <p:cNvGrpSpPr>
            <a:grpSpLocks/>
          </p:cNvGrpSpPr>
          <p:nvPr/>
        </p:nvGrpSpPr>
        <p:grpSpPr bwMode="auto">
          <a:xfrm>
            <a:off x="1103106" y="1178642"/>
            <a:ext cx="7454850" cy="2087562"/>
            <a:chOff x="438845" y="2204864"/>
            <a:chExt cx="7008180" cy="2088232"/>
          </a:xfrm>
        </p:grpSpPr>
        <p:sp>
          <p:nvSpPr>
            <p:cNvPr id="26" name="圓角矩形 1">
              <a:extLst>
                <a:ext uri="{FF2B5EF4-FFF2-40B4-BE49-F238E27FC236}">
                  <a16:creationId xmlns:a16="http://schemas.microsoft.com/office/drawing/2014/main" id="{995D927F-23B6-4F2C-B1FA-C582D529127D}"/>
                </a:ext>
              </a:extLst>
            </p:cNvPr>
            <p:cNvSpPr/>
            <p:nvPr/>
          </p:nvSpPr>
          <p:spPr bwMode="auto">
            <a:xfrm>
              <a:off x="438845" y="2204864"/>
              <a:ext cx="7008180" cy="2088232"/>
            </a:xfrm>
            <a:custGeom>
              <a:avLst/>
              <a:gdLst>
                <a:gd name="connsiteX0" fmla="*/ 0 w 7008180"/>
                <a:gd name="connsiteY0" fmla="*/ 348046 h 2088232"/>
                <a:gd name="connsiteX1" fmla="*/ 348046 w 7008180"/>
                <a:gd name="connsiteY1" fmla="*/ 0 h 2088232"/>
                <a:gd name="connsiteX2" fmla="*/ 1048114 w 7008180"/>
                <a:gd name="connsiteY2" fmla="*/ 0 h 2088232"/>
                <a:gd name="connsiteX3" fmla="*/ 1621940 w 7008180"/>
                <a:gd name="connsiteY3" fmla="*/ 0 h 2088232"/>
                <a:gd name="connsiteX4" fmla="*/ 2322008 w 7008180"/>
                <a:gd name="connsiteY4" fmla="*/ 0 h 2088232"/>
                <a:gd name="connsiteX5" fmla="*/ 2706472 w 7008180"/>
                <a:gd name="connsiteY5" fmla="*/ 0 h 2088232"/>
                <a:gd name="connsiteX6" fmla="*/ 3154056 w 7008180"/>
                <a:gd name="connsiteY6" fmla="*/ 0 h 2088232"/>
                <a:gd name="connsiteX7" fmla="*/ 3791003 w 7008180"/>
                <a:gd name="connsiteY7" fmla="*/ 0 h 2088232"/>
                <a:gd name="connsiteX8" fmla="*/ 4427950 w 7008180"/>
                <a:gd name="connsiteY8" fmla="*/ 0 h 2088232"/>
                <a:gd name="connsiteX9" fmla="*/ 5001776 w 7008180"/>
                <a:gd name="connsiteY9" fmla="*/ 0 h 2088232"/>
                <a:gd name="connsiteX10" fmla="*/ 5449361 w 7008180"/>
                <a:gd name="connsiteY10" fmla="*/ 0 h 2088232"/>
                <a:gd name="connsiteX11" fmla="*/ 5833824 w 7008180"/>
                <a:gd name="connsiteY11" fmla="*/ 0 h 2088232"/>
                <a:gd name="connsiteX12" fmla="*/ 6660134 w 7008180"/>
                <a:gd name="connsiteY12" fmla="*/ 0 h 2088232"/>
                <a:gd name="connsiteX13" fmla="*/ 7008180 w 7008180"/>
                <a:gd name="connsiteY13" fmla="*/ 348046 h 2088232"/>
                <a:gd name="connsiteX14" fmla="*/ 7008180 w 7008180"/>
                <a:gd name="connsiteY14" fmla="*/ 839935 h 2088232"/>
                <a:gd name="connsiteX15" fmla="*/ 7008180 w 7008180"/>
                <a:gd name="connsiteY15" fmla="*/ 1262218 h 2088232"/>
                <a:gd name="connsiteX16" fmla="*/ 7008180 w 7008180"/>
                <a:gd name="connsiteY16" fmla="*/ 1740186 h 2088232"/>
                <a:gd name="connsiteX17" fmla="*/ 6660134 w 7008180"/>
                <a:gd name="connsiteY17" fmla="*/ 2088232 h 2088232"/>
                <a:gd name="connsiteX18" fmla="*/ 5960066 w 7008180"/>
                <a:gd name="connsiteY18" fmla="*/ 2088232 h 2088232"/>
                <a:gd name="connsiteX19" fmla="*/ 5449361 w 7008180"/>
                <a:gd name="connsiteY19" fmla="*/ 2088232 h 2088232"/>
                <a:gd name="connsiteX20" fmla="*/ 4938655 w 7008180"/>
                <a:gd name="connsiteY20" fmla="*/ 2088232 h 2088232"/>
                <a:gd name="connsiteX21" fmla="*/ 4554192 w 7008180"/>
                <a:gd name="connsiteY21" fmla="*/ 2088232 h 2088232"/>
                <a:gd name="connsiteX22" fmla="*/ 4106607 w 7008180"/>
                <a:gd name="connsiteY22" fmla="*/ 2088232 h 2088232"/>
                <a:gd name="connsiteX23" fmla="*/ 3659023 w 7008180"/>
                <a:gd name="connsiteY23" fmla="*/ 2088232 h 2088232"/>
                <a:gd name="connsiteX24" fmla="*/ 3274560 w 7008180"/>
                <a:gd name="connsiteY24" fmla="*/ 2088232 h 2088232"/>
                <a:gd name="connsiteX25" fmla="*/ 2700733 w 7008180"/>
                <a:gd name="connsiteY25" fmla="*/ 2088232 h 2088232"/>
                <a:gd name="connsiteX26" fmla="*/ 2253149 w 7008180"/>
                <a:gd name="connsiteY26" fmla="*/ 2088232 h 2088232"/>
                <a:gd name="connsiteX27" fmla="*/ 1616202 w 7008180"/>
                <a:gd name="connsiteY27" fmla="*/ 2088232 h 2088232"/>
                <a:gd name="connsiteX28" fmla="*/ 1231738 w 7008180"/>
                <a:gd name="connsiteY28" fmla="*/ 2088232 h 2088232"/>
                <a:gd name="connsiteX29" fmla="*/ 348046 w 7008180"/>
                <a:gd name="connsiteY29" fmla="*/ 2088232 h 2088232"/>
                <a:gd name="connsiteX30" fmla="*/ 0 w 7008180"/>
                <a:gd name="connsiteY30" fmla="*/ 1740186 h 2088232"/>
                <a:gd name="connsiteX31" fmla="*/ 0 w 7008180"/>
                <a:gd name="connsiteY31" fmla="*/ 1290061 h 2088232"/>
                <a:gd name="connsiteX32" fmla="*/ 0 w 7008180"/>
                <a:gd name="connsiteY32" fmla="*/ 798171 h 2088232"/>
                <a:gd name="connsiteX33" fmla="*/ 0 w 7008180"/>
                <a:gd name="connsiteY33" fmla="*/ 348046 h 20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08180" h="2088232" fill="none" extrusionOk="0">
                  <a:moveTo>
                    <a:pt x="0" y="348046"/>
                  </a:moveTo>
                  <a:cubicBezTo>
                    <a:pt x="15952" y="178718"/>
                    <a:pt x="137728" y="48045"/>
                    <a:pt x="348046" y="0"/>
                  </a:cubicBezTo>
                  <a:cubicBezTo>
                    <a:pt x="586901" y="-72191"/>
                    <a:pt x="822919" y="57272"/>
                    <a:pt x="1048114" y="0"/>
                  </a:cubicBezTo>
                  <a:cubicBezTo>
                    <a:pt x="1273309" y="-57272"/>
                    <a:pt x="1400182" y="12415"/>
                    <a:pt x="1621940" y="0"/>
                  </a:cubicBezTo>
                  <a:cubicBezTo>
                    <a:pt x="1843698" y="-12415"/>
                    <a:pt x="2000738" y="79441"/>
                    <a:pt x="2322008" y="0"/>
                  </a:cubicBezTo>
                  <a:cubicBezTo>
                    <a:pt x="2643278" y="-79441"/>
                    <a:pt x="2606846" y="11805"/>
                    <a:pt x="2706472" y="0"/>
                  </a:cubicBezTo>
                  <a:cubicBezTo>
                    <a:pt x="2806098" y="-11805"/>
                    <a:pt x="2978834" y="46582"/>
                    <a:pt x="3154056" y="0"/>
                  </a:cubicBezTo>
                  <a:cubicBezTo>
                    <a:pt x="3329278" y="-46582"/>
                    <a:pt x="3644550" y="9727"/>
                    <a:pt x="3791003" y="0"/>
                  </a:cubicBezTo>
                  <a:cubicBezTo>
                    <a:pt x="3937456" y="-9727"/>
                    <a:pt x="4286119" y="18038"/>
                    <a:pt x="4427950" y="0"/>
                  </a:cubicBezTo>
                  <a:cubicBezTo>
                    <a:pt x="4569781" y="-18038"/>
                    <a:pt x="4753719" y="13192"/>
                    <a:pt x="5001776" y="0"/>
                  </a:cubicBezTo>
                  <a:cubicBezTo>
                    <a:pt x="5249833" y="-13192"/>
                    <a:pt x="5246668" y="43490"/>
                    <a:pt x="5449361" y="0"/>
                  </a:cubicBezTo>
                  <a:cubicBezTo>
                    <a:pt x="5652054" y="-43490"/>
                    <a:pt x="5677427" y="29538"/>
                    <a:pt x="5833824" y="0"/>
                  </a:cubicBezTo>
                  <a:cubicBezTo>
                    <a:pt x="5990221" y="-29538"/>
                    <a:pt x="6339893" y="85052"/>
                    <a:pt x="6660134" y="0"/>
                  </a:cubicBezTo>
                  <a:cubicBezTo>
                    <a:pt x="6822180" y="-28791"/>
                    <a:pt x="6999562" y="175205"/>
                    <a:pt x="7008180" y="348046"/>
                  </a:cubicBezTo>
                  <a:cubicBezTo>
                    <a:pt x="7017313" y="572709"/>
                    <a:pt x="6959951" y="693177"/>
                    <a:pt x="7008180" y="839935"/>
                  </a:cubicBezTo>
                  <a:cubicBezTo>
                    <a:pt x="7056409" y="986693"/>
                    <a:pt x="6958852" y="1164804"/>
                    <a:pt x="7008180" y="1262218"/>
                  </a:cubicBezTo>
                  <a:cubicBezTo>
                    <a:pt x="7057508" y="1359632"/>
                    <a:pt x="6996296" y="1534608"/>
                    <a:pt x="7008180" y="1740186"/>
                  </a:cubicBezTo>
                  <a:cubicBezTo>
                    <a:pt x="7014304" y="1982260"/>
                    <a:pt x="6816024" y="2116800"/>
                    <a:pt x="6660134" y="2088232"/>
                  </a:cubicBezTo>
                  <a:cubicBezTo>
                    <a:pt x="6373957" y="2138997"/>
                    <a:pt x="6105026" y="2024840"/>
                    <a:pt x="5960066" y="2088232"/>
                  </a:cubicBezTo>
                  <a:cubicBezTo>
                    <a:pt x="5815106" y="2151624"/>
                    <a:pt x="5685207" y="2047975"/>
                    <a:pt x="5449361" y="2088232"/>
                  </a:cubicBezTo>
                  <a:cubicBezTo>
                    <a:pt x="5213515" y="2128489"/>
                    <a:pt x="5041504" y="2037351"/>
                    <a:pt x="4938655" y="2088232"/>
                  </a:cubicBezTo>
                  <a:cubicBezTo>
                    <a:pt x="4835806" y="2139113"/>
                    <a:pt x="4728678" y="2047105"/>
                    <a:pt x="4554192" y="2088232"/>
                  </a:cubicBezTo>
                  <a:cubicBezTo>
                    <a:pt x="4379706" y="2129359"/>
                    <a:pt x="4323190" y="2087947"/>
                    <a:pt x="4106607" y="2088232"/>
                  </a:cubicBezTo>
                  <a:cubicBezTo>
                    <a:pt x="3890025" y="2088517"/>
                    <a:pt x="3762999" y="2087782"/>
                    <a:pt x="3659023" y="2088232"/>
                  </a:cubicBezTo>
                  <a:cubicBezTo>
                    <a:pt x="3555047" y="2088682"/>
                    <a:pt x="3418901" y="2053015"/>
                    <a:pt x="3274560" y="2088232"/>
                  </a:cubicBezTo>
                  <a:cubicBezTo>
                    <a:pt x="3130219" y="2123449"/>
                    <a:pt x="2847720" y="2026146"/>
                    <a:pt x="2700733" y="2088232"/>
                  </a:cubicBezTo>
                  <a:cubicBezTo>
                    <a:pt x="2553746" y="2150318"/>
                    <a:pt x="2343424" y="2063206"/>
                    <a:pt x="2253149" y="2088232"/>
                  </a:cubicBezTo>
                  <a:cubicBezTo>
                    <a:pt x="2162874" y="2113258"/>
                    <a:pt x="1780373" y="2012060"/>
                    <a:pt x="1616202" y="2088232"/>
                  </a:cubicBezTo>
                  <a:cubicBezTo>
                    <a:pt x="1452031" y="2164404"/>
                    <a:pt x="1338847" y="2055090"/>
                    <a:pt x="1231738" y="2088232"/>
                  </a:cubicBezTo>
                  <a:cubicBezTo>
                    <a:pt x="1124629" y="2121374"/>
                    <a:pt x="642548" y="2049820"/>
                    <a:pt x="348046" y="2088232"/>
                  </a:cubicBezTo>
                  <a:cubicBezTo>
                    <a:pt x="117513" y="2105353"/>
                    <a:pt x="39614" y="1906585"/>
                    <a:pt x="0" y="1740186"/>
                  </a:cubicBezTo>
                  <a:cubicBezTo>
                    <a:pt x="-53745" y="1562106"/>
                    <a:pt x="20682" y="1391739"/>
                    <a:pt x="0" y="1290061"/>
                  </a:cubicBezTo>
                  <a:cubicBezTo>
                    <a:pt x="-20682" y="1188383"/>
                    <a:pt x="55203" y="1015777"/>
                    <a:pt x="0" y="798171"/>
                  </a:cubicBezTo>
                  <a:cubicBezTo>
                    <a:pt x="-55203" y="580565"/>
                    <a:pt x="52457" y="495426"/>
                    <a:pt x="0" y="348046"/>
                  </a:cubicBezTo>
                  <a:close/>
                </a:path>
                <a:path w="7008180" h="2088232" stroke="0" extrusionOk="0">
                  <a:moveTo>
                    <a:pt x="0" y="348046"/>
                  </a:moveTo>
                  <a:cubicBezTo>
                    <a:pt x="-26130" y="202178"/>
                    <a:pt x="161068" y="-24377"/>
                    <a:pt x="348046" y="0"/>
                  </a:cubicBezTo>
                  <a:cubicBezTo>
                    <a:pt x="618452" y="-9798"/>
                    <a:pt x="694993" y="62758"/>
                    <a:pt x="984993" y="0"/>
                  </a:cubicBezTo>
                  <a:cubicBezTo>
                    <a:pt x="1274993" y="-62758"/>
                    <a:pt x="1253662" y="11869"/>
                    <a:pt x="1432577" y="0"/>
                  </a:cubicBezTo>
                  <a:cubicBezTo>
                    <a:pt x="1611492" y="-11869"/>
                    <a:pt x="1831783" y="56606"/>
                    <a:pt x="2069525" y="0"/>
                  </a:cubicBezTo>
                  <a:cubicBezTo>
                    <a:pt x="2307267" y="-56606"/>
                    <a:pt x="2562670" y="10312"/>
                    <a:pt x="2769592" y="0"/>
                  </a:cubicBezTo>
                  <a:cubicBezTo>
                    <a:pt x="2976514" y="-10312"/>
                    <a:pt x="3136256" y="9151"/>
                    <a:pt x="3280298" y="0"/>
                  </a:cubicBezTo>
                  <a:cubicBezTo>
                    <a:pt x="3424340" y="-9151"/>
                    <a:pt x="3606409" y="29112"/>
                    <a:pt x="3854124" y="0"/>
                  </a:cubicBezTo>
                  <a:cubicBezTo>
                    <a:pt x="4101839" y="-29112"/>
                    <a:pt x="4090947" y="4658"/>
                    <a:pt x="4238588" y="0"/>
                  </a:cubicBezTo>
                  <a:cubicBezTo>
                    <a:pt x="4386229" y="-4658"/>
                    <a:pt x="4590967" y="30567"/>
                    <a:pt x="4749293" y="0"/>
                  </a:cubicBezTo>
                  <a:cubicBezTo>
                    <a:pt x="4907620" y="-30567"/>
                    <a:pt x="5224983" y="32647"/>
                    <a:pt x="5386240" y="0"/>
                  </a:cubicBezTo>
                  <a:cubicBezTo>
                    <a:pt x="5547497" y="-32647"/>
                    <a:pt x="5750174" y="30467"/>
                    <a:pt x="6023187" y="0"/>
                  </a:cubicBezTo>
                  <a:cubicBezTo>
                    <a:pt x="6296200" y="-30467"/>
                    <a:pt x="6460188" y="4850"/>
                    <a:pt x="6660134" y="0"/>
                  </a:cubicBezTo>
                  <a:cubicBezTo>
                    <a:pt x="6859014" y="-9295"/>
                    <a:pt x="6977421" y="199563"/>
                    <a:pt x="7008180" y="348046"/>
                  </a:cubicBezTo>
                  <a:cubicBezTo>
                    <a:pt x="7058214" y="447214"/>
                    <a:pt x="6992359" y="667776"/>
                    <a:pt x="7008180" y="839935"/>
                  </a:cubicBezTo>
                  <a:cubicBezTo>
                    <a:pt x="7024001" y="1012094"/>
                    <a:pt x="6969808" y="1098604"/>
                    <a:pt x="7008180" y="1317904"/>
                  </a:cubicBezTo>
                  <a:cubicBezTo>
                    <a:pt x="7046552" y="1537204"/>
                    <a:pt x="6964083" y="1595317"/>
                    <a:pt x="7008180" y="1740186"/>
                  </a:cubicBezTo>
                  <a:cubicBezTo>
                    <a:pt x="7016409" y="1917514"/>
                    <a:pt x="6808998" y="2078856"/>
                    <a:pt x="6660134" y="2088232"/>
                  </a:cubicBezTo>
                  <a:cubicBezTo>
                    <a:pt x="6422638" y="2127996"/>
                    <a:pt x="6275397" y="2019924"/>
                    <a:pt x="6023187" y="2088232"/>
                  </a:cubicBezTo>
                  <a:cubicBezTo>
                    <a:pt x="5770977" y="2156540"/>
                    <a:pt x="5764910" y="2039891"/>
                    <a:pt x="5512482" y="2088232"/>
                  </a:cubicBezTo>
                  <a:cubicBezTo>
                    <a:pt x="5260054" y="2136573"/>
                    <a:pt x="5201654" y="2068946"/>
                    <a:pt x="4938655" y="2088232"/>
                  </a:cubicBezTo>
                  <a:cubicBezTo>
                    <a:pt x="4675656" y="2107518"/>
                    <a:pt x="4562769" y="2045921"/>
                    <a:pt x="4301708" y="2088232"/>
                  </a:cubicBezTo>
                  <a:cubicBezTo>
                    <a:pt x="4040647" y="2130543"/>
                    <a:pt x="3844682" y="2021812"/>
                    <a:pt x="3601640" y="2088232"/>
                  </a:cubicBezTo>
                  <a:cubicBezTo>
                    <a:pt x="3358598" y="2154652"/>
                    <a:pt x="3232256" y="2045080"/>
                    <a:pt x="2901573" y="2088232"/>
                  </a:cubicBezTo>
                  <a:cubicBezTo>
                    <a:pt x="2570890" y="2131384"/>
                    <a:pt x="2506349" y="2066711"/>
                    <a:pt x="2327746" y="2088232"/>
                  </a:cubicBezTo>
                  <a:cubicBezTo>
                    <a:pt x="2149143" y="2109753"/>
                    <a:pt x="1963701" y="2067862"/>
                    <a:pt x="1817041" y="2088232"/>
                  </a:cubicBezTo>
                  <a:cubicBezTo>
                    <a:pt x="1670382" y="2108602"/>
                    <a:pt x="1492620" y="2029040"/>
                    <a:pt x="1306336" y="2088232"/>
                  </a:cubicBezTo>
                  <a:cubicBezTo>
                    <a:pt x="1120052" y="2147424"/>
                    <a:pt x="762732" y="2051194"/>
                    <a:pt x="348046" y="2088232"/>
                  </a:cubicBezTo>
                  <a:cubicBezTo>
                    <a:pt x="131797" y="2064746"/>
                    <a:pt x="-7940" y="1963104"/>
                    <a:pt x="0" y="1740186"/>
                  </a:cubicBezTo>
                  <a:cubicBezTo>
                    <a:pt x="-28121" y="1584529"/>
                    <a:pt x="28246" y="1487470"/>
                    <a:pt x="0" y="1262218"/>
                  </a:cubicBezTo>
                  <a:cubicBezTo>
                    <a:pt x="-28246" y="1036966"/>
                    <a:pt x="19893" y="954930"/>
                    <a:pt x="0" y="839935"/>
                  </a:cubicBezTo>
                  <a:cubicBezTo>
                    <a:pt x="-19893" y="724940"/>
                    <a:pt x="29974" y="528741"/>
                    <a:pt x="0" y="348046"/>
                  </a:cubicBezTo>
                  <a:close/>
                </a:path>
              </a:pathLst>
            </a:custGeom>
            <a:solidFill>
              <a:srgbClr val="CCECFF">
                <a:alpha val="49020"/>
              </a:srgbClr>
            </a:solidFill>
            <a:ln w="19050" cap="flat" cmpd="sng" algn="ctr">
              <a:solidFill>
                <a:srgbClr val="7030A0"/>
              </a:solidFill>
              <a:prstDash val="lgDashDot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53647087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zh-TW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3.</a:t>
              </a:r>
              <a:r>
                <a:rPr lang="zh-TW" altLang="en-US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改變拍子或速度</a:t>
              </a:r>
              <a:endParaRPr lang="en-US" altLang="zh-TW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單拍子改為複拍子 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如   改為   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；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原本的單拍子改為其他單拍子 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如   改為   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；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快速變慢或慢速變快。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27" name="Picture 2" descr="S2-c01">
              <a:extLst>
                <a:ext uri="{FF2B5EF4-FFF2-40B4-BE49-F238E27FC236}">
                  <a16:creationId xmlns:a16="http://schemas.microsoft.com/office/drawing/2014/main" id="{3DD213A3-2F95-43FD-A6EF-DD741FFE8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485" y="2830100"/>
              <a:ext cx="1238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 descr="S2-c04">
              <a:extLst>
                <a:ext uri="{FF2B5EF4-FFF2-40B4-BE49-F238E27FC236}">
                  <a16:creationId xmlns:a16="http://schemas.microsoft.com/office/drawing/2014/main" id="{E476059B-87E5-4435-AA92-3AF09E80F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369" y="2841670"/>
              <a:ext cx="1238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 descr="S2-c02">
              <a:extLst>
                <a:ext uri="{FF2B5EF4-FFF2-40B4-BE49-F238E27FC236}">
                  <a16:creationId xmlns:a16="http://schemas.microsoft.com/office/drawing/2014/main" id="{1BF580AD-FFC8-4E4A-9024-37303884B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36" y="3312671"/>
              <a:ext cx="1238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 descr="S2-c03">
              <a:extLst>
                <a:ext uri="{FF2B5EF4-FFF2-40B4-BE49-F238E27FC236}">
                  <a16:creationId xmlns:a16="http://schemas.microsoft.com/office/drawing/2014/main" id="{44E3A5A4-9119-4FDB-82AF-7AE036949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758" y="3277214"/>
              <a:ext cx="1333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9A08FB-DFC3-49B2-8BF7-8DBDD5BDCA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2407" r="57560" b="11515"/>
          <a:stretch/>
        </p:blipFill>
        <p:spPr>
          <a:xfrm>
            <a:off x="7296088" y="793750"/>
            <a:ext cx="1261868" cy="8636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EDD455-E65E-4307-819E-BEFF914A16B7}"/>
              </a:ext>
            </a:extLst>
          </p:cNvPr>
          <p:cNvGrpSpPr/>
          <p:nvPr/>
        </p:nvGrpSpPr>
        <p:grpSpPr>
          <a:xfrm>
            <a:off x="2783632" y="3738772"/>
            <a:ext cx="8462668" cy="1568396"/>
            <a:chOff x="2783632" y="3738772"/>
            <a:chExt cx="8462668" cy="1568396"/>
          </a:xfrm>
        </p:grpSpPr>
        <p:sp>
          <p:nvSpPr>
            <p:cNvPr id="32" name="圓角矩形 32">
              <a:extLst>
                <a:ext uri="{FF2B5EF4-FFF2-40B4-BE49-F238E27FC236}">
                  <a16:creationId xmlns:a16="http://schemas.microsoft.com/office/drawing/2014/main" id="{75E1DDB1-F071-4937-9113-76028C849805}"/>
                </a:ext>
              </a:extLst>
            </p:cNvPr>
            <p:cNvSpPr/>
            <p:nvPr/>
          </p:nvSpPr>
          <p:spPr bwMode="auto">
            <a:xfrm>
              <a:off x="2783632" y="4154643"/>
              <a:ext cx="7976393" cy="1152525"/>
            </a:xfrm>
            <a:custGeom>
              <a:avLst/>
              <a:gdLst>
                <a:gd name="connsiteX0" fmla="*/ 0 w 7976393"/>
                <a:gd name="connsiteY0" fmla="*/ 192091 h 1152525"/>
                <a:gd name="connsiteX1" fmla="*/ 192091 w 7976393"/>
                <a:gd name="connsiteY1" fmla="*/ 0 h 1152525"/>
                <a:gd name="connsiteX2" fmla="*/ 548341 w 7976393"/>
                <a:gd name="connsiteY2" fmla="*/ 0 h 1152525"/>
                <a:gd name="connsiteX3" fmla="*/ 1284201 w 7976393"/>
                <a:gd name="connsiteY3" fmla="*/ 0 h 1152525"/>
                <a:gd name="connsiteX4" fmla="*/ 1716373 w 7976393"/>
                <a:gd name="connsiteY4" fmla="*/ 0 h 1152525"/>
                <a:gd name="connsiteX5" fmla="*/ 2224467 w 7976393"/>
                <a:gd name="connsiteY5" fmla="*/ 0 h 1152525"/>
                <a:gd name="connsiteX6" fmla="*/ 2960328 w 7976393"/>
                <a:gd name="connsiteY6" fmla="*/ 0 h 1152525"/>
                <a:gd name="connsiteX7" fmla="*/ 3316578 w 7976393"/>
                <a:gd name="connsiteY7" fmla="*/ 0 h 1152525"/>
                <a:gd name="connsiteX8" fmla="*/ 3672828 w 7976393"/>
                <a:gd name="connsiteY8" fmla="*/ 0 h 1152525"/>
                <a:gd name="connsiteX9" fmla="*/ 4408688 w 7976393"/>
                <a:gd name="connsiteY9" fmla="*/ 0 h 1152525"/>
                <a:gd name="connsiteX10" fmla="*/ 4840860 w 7976393"/>
                <a:gd name="connsiteY10" fmla="*/ 0 h 1152525"/>
                <a:gd name="connsiteX11" fmla="*/ 5576721 w 7976393"/>
                <a:gd name="connsiteY11" fmla="*/ 0 h 1152525"/>
                <a:gd name="connsiteX12" fmla="*/ 6312581 w 7976393"/>
                <a:gd name="connsiteY12" fmla="*/ 0 h 1152525"/>
                <a:gd name="connsiteX13" fmla="*/ 6668831 w 7976393"/>
                <a:gd name="connsiteY13" fmla="*/ 0 h 1152525"/>
                <a:gd name="connsiteX14" fmla="*/ 7101003 w 7976393"/>
                <a:gd name="connsiteY14" fmla="*/ 0 h 1152525"/>
                <a:gd name="connsiteX15" fmla="*/ 7784302 w 7976393"/>
                <a:gd name="connsiteY15" fmla="*/ 0 h 1152525"/>
                <a:gd name="connsiteX16" fmla="*/ 7976393 w 7976393"/>
                <a:gd name="connsiteY16" fmla="*/ 192091 h 1152525"/>
                <a:gd name="connsiteX17" fmla="*/ 7976393 w 7976393"/>
                <a:gd name="connsiteY17" fmla="*/ 576263 h 1152525"/>
                <a:gd name="connsiteX18" fmla="*/ 7976393 w 7976393"/>
                <a:gd name="connsiteY18" fmla="*/ 960434 h 1152525"/>
                <a:gd name="connsiteX19" fmla="*/ 7784302 w 7976393"/>
                <a:gd name="connsiteY19" fmla="*/ 1152525 h 1152525"/>
                <a:gd name="connsiteX20" fmla="*/ 7352130 w 7976393"/>
                <a:gd name="connsiteY20" fmla="*/ 1152525 h 1152525"/>
                <a:gd name="connsiteX21" fmla="*/ 6844036 w 7976393"/>
                <a:gd name="connsiteY21" fmla="*/ 1152525 h 1152525"/>
                <a:gd name="connsiteX22" fmla="*/ 6184098 w 7976393"/>
                <a:gd name="connsiteY22" fmla="*/ 1152525 h 1152525"/>
                <a:gd name="connsiteX23" fmla="*/ 5524159 w 7976393"/>
                <a:gd name="connsiteY23" fmla="*/ 1152525 h 1152525"/>
                <a:gd name="connsiteX24" fmla="*/ 4788299 w 7976393"/>
                <a:gd name="connsiteY24" fmla="*/ 1152525 h 1152525"/>
                <a:gd name="connsiteX25" fmla="*/ 4280205 w 7976393"/>
                <a:gd name="connsiteY25" fmla="*/ 1152525 h 1152525"/>
                <a:gd name="connsiteX26" fmla="*/ 3696188 w 7976393"/>
                <a:gd name="connsiteY26" fmla="*/ 1152525 h 1152525"/>
                <a:gd name="connsiteX27" fmla="*/ 3264016 w 7976393"/>
                <a:gd name="connsiteY27" fmla="*/ 1152525 h 1152525"/>
                <a:gd name="connsiteX28" fmla="*/ 2528156 w 7976393"/>
                <a:gd name="connsiteY28" fmla="*/ 1152525 h 1152525"/>
                <a:gd name="connsiteX29" fmla="*/ 1944140 w 7976393"/>
                <a:gd name="connsiteY29" fmla="*/ 1152525 h 1152525"/>
                <a:gd name="connsiteX30" fmla="*/ 1360123 w 7976393"/>
                <a:gd name="connsiteY30" fmla="*/ 1152525 h 1152525"/>
                <a:gd name="connsiteX31" fmla="*/ 1003874 w 7976393"/>
                <a:gd name="connsiteY31" fmla="*/ 1152525 h 1152525"/>
                <a:gd name="connsiteX32" fmla="*/ 192091 w 7976393"/>
                <a:gd name="connsiteY32" fmla="*/ 1152525 h 1152525"/>
                <a:gd name="connsiteX33" fmla="*/ 0 w 7976393"/>
                <a:gd name="connsiteY33" fmla="*/ 960434 h 1152525"/>
                <a:gd name="connsiteX34" fmla="*/ 0 w 7976393"/>
                <a:gd name="connsiteY34" fmla="*/ 576263 h 1152525"/>
                <a:gd name="connsiteX35" fmla="*/ 0 w 7976393"/>
                <a:gd name="connsiteY35" fmla="*/ 192091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76393" h="1152525" fill="none" extrusionOk="0">
                  <a:moveTo>
                    <a:pt x="0" y="192091"/>
                  </a:moveTo>
                  <a:cubicBezTo>
                    <a:pt x="18653" y="81379"/>
                    <a:pt x="65478" y="-20904"/>
                    <a:pt x="192091" y="0"/>
                  </a:cubicBezTo>
                  <a:cubicBezTo>
                    <a:pt x="315555" y="-25795"/>
                    <a:pt x="391111" y="37626"/>
                    <a:pt x="548341" y="0"/>
                  </a:cubicBezTo>
                  <a:cubicBezTo>
                    <a:pt x="705571" y="-37626"/>
                    <a:pt x="937071" y="68503"/>
                    <a:pt x="1284201" y="0"/>
                  </a:cubicBezTo>
                  <a:cubicBezTo>
                    <a:pt x="1631331" y="-68503"/>
                    <a:pt x="1566005" y="16392"/>
                    <a:pt x="1716373" y="0"/>
                  </a:cubicBezTo>
                  <a:cubicBezTo>
                    <a:pt x="1866741" y="-16392"/>
                    <a:pt x="1988935" y="40860"/>
                    <a:pt x="2224467" y="0"/>
                  </a:cubicBezTo>
                  <a:cubicBezTo>
                    <a:pt x="2459999" y="-40860"/>
                    <a:pt x="2724958" y="7396"/>
                    <a:pt x="2960328" y="0"/>
                  </a:cubicBezTo>
                  <a:cubicBezTo>
                    <a:pt x="3195698" y="-7396"/>
                    <a:pt x="3205504" y="42486"/>
                    <a:pt x="3316578" y="0"/>
                  </a:cubicBezTo>
                  <a:cubicBezTo>
                    <a:pt x="3427652" y="-42486"/>
                    <a:pt x="3525190" y="4551"/>
                    <a:pt x="3672828" y="0"/>
                  </a:cubicBezTo>
                  <a:cubicBezTo>
                    <a:pt x="3820466" y="-4551"/>
                    <a:pt x="4138485" y="62602"/>
                    <a:pt x="4408688" y="0"/>
                  </a:cubicBezTo>
                  <a:cubicBezTo>
                    <a:pt x="4678891" y="-62602"/>
                    <a:pt x="4657524" y="48485"/>
                    <a:pt x="4840860" y="0"/>
                  </a:cubicBezTo>
                  <a:cubicBezTo>
                    <a:pt x="5024196" y="-48485"/>
                    <a:pt x="5301209" y="87582"/>
                    <a:pt x="5576721" y="0"/>
                  </a:cubicBezTo>
                  <a:cubicBezTo>
                    <a:pt x="5852233" y="-87582"/>
                    <a:pt x="6150255" y="64173"/>
                    <a:pt x="6312581" y="0"/>
                  </a:cubicBezTo>
                  <a:cubicBezTo>
                    <a:pt x="6474907" y="-64173"/>
                    <a:pt x="6568864" y="2383"/>
                    <a:pt x="6668831" y="0"/>
                  </a:cubicBezTo>
                  <a:cubicBezTo>
                    <a:pt x="6768798" y="-2383"/>
                    <a:pt x="6904771" y="41936"/>
                    <a:pt x="7101003" y="0"/>
                  </a:cubicBezTo>
                  <a:cubicBezTo>
                    <a:pt x="7297235" y="-41936"/>
                    <a:pt x="7477796" y="54842"/>
                    <a:pt x="7784302" y="0"/>
                  </a:cubicBezTo>
                  <a:cubicBezTo>
                    <a:pt x="7859318" y="-4821"/>
                    <a:pt x="7974778" y="81954"/>
                    <a:pt x="7976393" y="192091"/>
                  </a:cubicBezTo>
                  <a:cubicBezTo>
                    <a:pt x="7998946" y="330698"/>
                    <a:pt x="7959191" y="496002"/>
                    <a:pt x="7976393" y="576263"/>
                  </a:cubicBezTo>
                  <a:cubicBezTo>
                    <a:pt x="7993595" y="656524"/>
                    <a:pt x="7970910" y="849223"/>
                    <a:pt x="7976393" y="960434"/>
                  </a:cubicBezTo>
                  <a:cubicBezTo>
                    <a:pt x="7980629" y="1047173"/>
                    <a:pt x="7894745" y="1161836"/>
                    <a:pt x="7784302" y="1152525"/>
                  </a:cubicBezTo>
                  <a:cubicBezTo>
                    <a:pt x="7672575" y="1203739"/>
                    <a:pt x="7542514" y="1122848"/>
                    <a:pt x="7352130" y="1152525"/>
                  </a:cubicBezTo>
                  <a:cubicBezTo>
                    <a:pt x="7161746" y="1182202"/>
                    <a:pt x="7036562" y="1114061"/>
                    <a:pt x="6844036" y="1152525"/>
                  </a:cubicBezTo>
                  <a:cubicBezTo>
                    <a:pt x="6651510" y="1190989"/>
                    <a:pt x="6399616" y="1120935"/>
                    <a:pt x="6184098" y="1152525"/>
                  </a:cubicBezTo>
                  <a:cubicBezTo>
                    <a:pt x="5968580" y="1184115"/>
                    <a:pt x="5703362" y="1148580"/>
                    <a:pt x="5524159" y="1152525"/>
                  </a:cubicBezTo>
                  <a:cubicBezTo>
                    <a:pt x="5344956" y="1156470"/>
                    <a:pt x="5152362" y="1076018"/>
                    <a:pt x="4788299" y="1152525"/>
                  </a:cubicBezTo>
                  <a:cubicBezTo>
                    <a:pt x="4424236" y="1229032"/>
                    <a:pt x="4396118" y="1132618"/>
                    <a:pt x="4280205" y="1152525"/>
                  </a:cubicBezTo>
                  <a:cubicBezTo>
                    <a:pt x="4164292" y="1172432"/>
                    <a:pt x="3874168" y="1127072"/>
                    <a:pt x="3696188" y="1152525"/>
                  </a:cubicBezTo>
                  <a:cubicBezTo>
                    <a:pt x="3518208" y="1177978"/>
                    <a:pt x="3397619" y="1109204"/>
                    <a:pt x="3264016" y="1152525"/>
                  </a:cubicBezTo>
                  <a:cubicBezTo>
                    <a:pt x="3130413" y="1195846"/>
                    <a:pt x="2817736" y="1086922"/>
                    <a:pt x="2528156" y="1152525"/>
                  </a:cubicBezTo>
                  <a:cubicBezTo>
                    <a:pt x="2238576" y="1218128"/>
                    <a:pt x="2072002" y="1134132"/>
                    <a:pt x="1944140" y="1152525"/>
                  </a:cubicBezTo>
                  <a:cubicBezTo>
                    <a:pt x="1816278" y="1170918"/>
                    <a:pt x="1570584" y="1120411"/>
                    <a:pt x="1360123" y="1152525"/>
                  </a:cubicBezTo>
                  <a:cubicBezTo>
                    <a:pt x="1149662" y="1184639"/>
                    <a:pt x="1092867" y="1126211"/>
                    <a:pt x="1003874" y="1152525"/>
                  </a:cubicBezTo>
                  <a:cubicBezTo>
                    <a:pt x="914881" y="1178839"/>
                    <a:pt x="528010" y="1056758"/>
                    <a:pt x="192091" y="1152525"/>
                  </a:cubicBezTo>
                  <a:cubicBezTo>
                    <a:pt x="102874" y="1162785"/>
                    <a:pt x="26101" y="1052774"/>
                    <a:pt x="0" y="960434"/>
                  </a:cubicBezTo>
                  <a:cubicBezTo>
                    <a:pt x="-30171" y="801168"/>
                    <a:pt x="18804" y="697648"/>
                    <a:pt x="0" y="576263"/>
                  </a:cubicBezTo>
                  <a:cubicBezTo>
                    <a:pt x="-18804" y="454878"/>
                    <a:pt x="31965" y="332294"/>
                    <a:pt x="0" y="192091"/>
                  </a:cubicBezTo>
                  <a:close/>
                </a:path>
                <a:path w="7976393" h="1152525" stroke="0" extrusionOk="0">
                  <a:moveTo>
                    <a:pt x="0" y="192091"/>
                  </a:moveTo>
                  <a:cubicBezTo>
                    <a:pt x="11692" y="110184"/>
                    <a:pt x="86976" y="21042"/>
                    <a:pt x="192091" y="0"/>
                  </a:cubicBezTo>
                  <a:cubicBezTo>
                    <a:pt x="478062" y="-19504"/>
                    <a:pt x="748758" y="7686"/>
                    <a:pt x="927951" y="0"/>
                  </a:cubicBezTo>
                  <a:cubicBezTo>
                    <a:pt x="1107144" y="-7686"/>
                    <a:pt x="1201832" y="6051"/>
                    <a:pt x="1284201" y="0"/>
                  </a:cubicBezTo>
                  <a:cubicBezTo>
                    <a:pt x="1366570" y="-6051"/>
                    <a:pt x="1578716" y="15358"/>
                    <a:pt x="1792295" y="0"/>
                  </a:cubicBezTo>
                  <a:cubicBezTo>
                    <a:pt x="2005874" y="-15358"/>
                    <a:pt x="2064317" y="18209"/>
                    <a:pt x="2148545" y="0"/>
                  </a:cubicBezTo>
                  <a:cubicBezTo>
                    <a:pt x="2232773" y="-18209"/>
                    <a:pt x="2413274" y="16296"/>
                    <a:pt x="2504795" y="0"/>
                  </a:cubicBezTo>
                  <a:cubicBezTo>
                    <a:pt x="2596316" y="-16296"/>
                    <a:pt x="2775742" y="21269"/>
                    <a:pt x="2861045" y="0"/>
                  </a:cubicBezTo>
                  <a:cubicBezTo>
                    <a:pt x="2946348" y="-21269"/>
                    <a:pt x="3213248" y="17228"/>
                    <a:pt x="3445061" y="0"/>
                  </a:cubicBezTo>
                  <a:cubicBezTo>
                    <a:pt x="3676874" y="-17228"/>
                    <a:pt x="3966295" y="37129"/>
                    <a:pt x="4105000" y="0"/>
                  </a:cubicBezTo>
                  <a:cubicBezTo>
                    <a:pt x="4243705" y="-37129"/>
                    <a:pt x="4513149" y="33484"/>
                    <a:pt x="4689016" y="0"/>
                  </a:cubicBezTo>
                  <a:cubicBezTo>
                    <a:pt x="4864883" y="-33484"/>
                    <a:pt x="4962781" y="13458"/>
                    <a:pt x="5045266" y="0"/>
                  </a:cubicBezTo>
                  <a:cubicBezTo>
                    <a:pt x="5127751" y="-13458"/>
                    <a:pt x="5584220" y="46580"/>
                    <a:pt x="5781126" y="0"/>
                  </a:cubicBezTo>
                  <a:cubicBezTo>
                    <a:pt x="5978032" y="-46580"/>
                    <a:pt x="6075006" y="32850"/>
                    <a:pt x="6289220" y="0"/>
                  </a:cubicBezTo>
                  <a:cubicBezTo>
                    <a:pt x="6503434" y="-32850"/>
                    <a:pt x="6655185" y="31195"/>
                    <a:pt x="6873237" y="0"/>
                  </a:cubicBezTo>
                  <a:cubicBezTo>
                    <a:pt x="7091289" y="-31195"/>
                    <a:pt x="7553548" y="25013"/>
                    <a:pt x="7784302" y="0"/>
                  </a:cubicBezTo>
                  <a:cubicBezTo>
                    <a:pt x="7897112" y="-6519"/>
                    <a:pt x="7969005" y="84634"/>
                    <a:pt x="7976393" y="192091"/>
                  </a:cubicBezTo>
                  <a:cubicBezTo>
                    <a:pt x="7989319" y="297112"/>
                    <a:pt x="7934687" y="441984"/>
                    <a:pt x="7976393" y="576263"/>
                  </a:cubicBezTo>
                  <a:cubicBezTo>
                    <a:pt x="8018099" y="710542"/>
                    <a:pt x="7945896" y="791684"/>
                    <a:pt x="7976393" y="960434"/>
                  </a:cubicBezTo>
                  <a:cubicBezTo>
                    <a:pt x="7971797" y="1064094"/>
                    <a:pt x="7870041" y="1157270"/>
                    <a:pt x="7784302" y="1152525"/>
                  </a:cubicBezTo>
                  <a:cubicBezTo>
                    <a:pt x="7463428" y="1220265"/>
                    <a:pt x="7428009" y="1075479"/>
                    <a:pt x="7124364" y="1152525"/>
                  </a:cubicBezTo>
                  <a:cubicBezTo>
                    <a:pt x="6820719" y="1229571"/>
                    <a:pt x="6539310" y="1076388"/>
                    <a:pt x="6388503" y="1152525"/>
                  </a:cubicBezTo>
                  <a:cubicBezTo>
                    <a:pt x="6237696" y="1228662"/>
                    <a:pt x="6095584" y="1119223"/>
                    <a:pt x="5804487" y="1152525"/>
                  </a:cubicBezTo>
                  <a:cubicBezTo>
                    <a:pt x="5513390" y="1185827"/>
                    <a:pt x="5510967" y="1126076"/>
                    <a:pt x="5372315" y="1152525"/>
                  </a:cubicBezTo>
                  <a:cubicBezTo>
                    <a:pt x="5233663" y="1178974"/>
                    <a:pt x="5113006" y="1139310"/>
                    <a:pt x="4940143" y="1152525"/>
                  </a:cubicBezTo>
                  <a:cubicBezTo>
                    <a:pt x="4767280" y="1165740"/>
                    <a:pt x="4685728" y="1132898"/>
                    <a:pt x="4507971" y="1152525"/>
                  </a:cubicBezTo>
                  <a:cubicBezTo>
                    <a:pt x="4330214" y="1172152"/>
                    <a:pt x="4254619" y="1108845"/>
                    <a:pt x="4075799" y="1152525"/>
                  </a:cubicBezTo>
                  <a:cubicBezTo>
                    <a:pt x="3896979" y="1196205"/>
                    <a:pt x="3558889" y="1149050"/>
                    <a:pt x="3339938" y="1152525"/>
                  </a:cubicBezTo>
                  <a:cubicBezTo>
                    <a:pt x="3120987" y="1156000"/>
                    <a:pt x="3104274" y="1105684"/>
                    <a:pt x="2907766" y="1152525"/>
                  </a:cubicBezTo>
                  <a:cubicBezTo>
                    <a:pt x="2711258" y="1199366"/>
                    <a:pt x="2562622" y="1137042"/>
                    <a:pt x="2475594" y="1152525"/>
                  </a:cubicBezTo>
                  <a:cubicBezTo>
                    <a:pt x="2388566" y="1168008"/>
                    <a:pt x="2093637" y="1109617"/>
                    <a:pt x="1739734" y="1152525"/>
                  </a:cubicBezTo>
                  <a:cubicBezTo>
                    <a:pt x="1385831" y="1195433"/>
                    <a:pt x="1326236" y="1079901"/>
                    <a:pt x="1003874" y="1152525"/>
                  </a:cubicBezTo>
                  <a:cubicBezTo>
                    <a:pt x="681512" y="1225149"/>
                    <a:pt x="517692" y="1132609"/>
                    <a:pt x="192091" y="1152525"/>
                  </a:cubicBezTo>
                  <a:cubicBezTo>
                    <a:pt x="86537" y="1147701"/>
                    <a:pt x="17209" y="1082713"/>
                    <a:pt x="0" y="960434"/>
                  </a:cubicBezTo>
                  <a:cubicBezTo>
                    <a:pt x="-37430" y="878495"/>
                    <a:pt x="38679" y="730217"/>
                    <a:pt x="0" y="591629"/>
                  </a:cubicBezTo>
                  <a:cubicBezTo>
                    <a:pt x="-38679" y="453042"/>
                    <a:pt x="29808" y="353906"/>
                    <a:pt x="0" y="192091"/>
                  </a:cubicBezTo>
                  <a:close/>
                </a:path>
              </a:pathLst>
            </a:custGeom>
            <a:solidFill>
              <a:srgbClr val="CCECFF">
                <a:alpha val="49020"/>
              </a:srgbClr>
            </a:solidFill>
            <a:ln w="19050" cap="flat" cmpd="sng" algn="ctr">
              <a:solidFill>
                <a:srgbClr val="7030A0"/>
              </a:solidFill>
              <a:prstDash val="lgDashDot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91086662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zh-TW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4. </a:t>
              </a:r>
              <a:r>
                <a:rPr lang="zh-TW" altLang="en-US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改變力度或氣氛</a:t>
              </a:r>
              <a:endParaRPr lang="en-US" altLang="zh-TW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defRPr/>
              </a:pP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改為跟主題或前一變奏成強烈對比的力度或氣氛。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28" name="Picture 2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EE30501-3412-4E5D-86B1-5F9A59E89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" t="12407" r="57560" b="11515"/>
            <a:stretch/>
          </p:blipFill>
          <p:spPr>
            <a:xfrm>
              <a:off x="9984432" y="3738772"/>
              <a:ext cx="1261868" cy="86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6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44049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4846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31246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變奏曲的寫作手法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圓角矩形 1">
            <a:extLst>
              <a:ext uri="{FF2B5EF4-FFF2-40B4-BE49-F238E27FC236}">
                <a16:creationId xmlns:a16="http://schemas.microsoft.com/office/drawing/2014/main" id="{12065B58-5471-4263-A7EA-901B767671EC}"/>
              </a:ext>
            </a:extLst>
          </p:cNvPr>
          <p:cNvSpPr/>
          <p:nvPr/>
        </p:nvSpPr>
        <p:spPr bwMode="auto">
          <a:xfrm>
            <a:off x="977812" y="1264609"/>
            <a:ext cx="8034114" cy="1223962"/>
          </a:xfrm>
          <a:custGeom>
            <a:avLst/>
            <a:gdLst>
              <a:gd name="connsiteX0" fmla="*/ 0 w 8034114"/>
              <a:gd name="connsiteY0" fmla="*/ 203998 h 1223962"/>
              <a:gd name="connsiteX1" fmla="*/ 203998 w 8034114"/>
              <a:gd name="connsiteY1" fmla="*/ 0 h 1223962"/>
              <a:gd name="connsiteX2" fmla="*/ 561839 w 8034114"/>
              <a:gd name="connsiteY2" fmla="*/ 0 h 1223962"/>
              <a:gd name="connsiteX3" fmla="*/ 1148463 w 8034114"/>
              <a:gd name="connsiteY3" fmla="*/ 0 h 1223962"/>
              <a:gd name="connsiteX4" fmla="*/ 1735088 w 8034114"/>
              <a:gd name="connsiteY4" fmla="*/ 0 h 1223962"/>
              <a:gd name="connsiteX5" fmla="*/ 2474235 w 8034114"/>
              <a:gd name="connsiteY5" fmla="*/ 0 h 1223962"/>
              <a:gd name="connsiteX6" fmla="*/ 2908337 w 8034114"/>
              <a:gd name="connsiteY6" fmla="*/ 0 h 1223962"/>
              <a:gd name="connsiteX7" fmla="*/ 3647484 w 8034114"/>
              <a:gd name="connsiteY7" fmla="*/ 0 h 1223962"/>
              <a:gd name="connsiteX8" fmla="*/ 4234108 w 8034114"/>
              <a:gd name="connsiteY8" fmla="*/ 0 h 1223962"/>
              <a:gd name="connsiteX9" fmla="*/ 4973255 w 8034114"/>
              <a:gd name="connsiteY9" fmla="*/ 0 h 1223962"/>
              <a:gd name="connsiteX10" fmla="*/ 5483618 w 8034114"/>
              <a:gd name="connsiteY10" fmla="*/ 0 h 1223962"/>
              <a:gd name="connsiteX11" fmla="*/ 5841459 w 8034114"/>
              <a:gd name="connsiteY11" fmla="*/ 0 h 1223962"/>
              <a:gd name="connsiteX12" fmla="*/ 6428084 w 8034114"/>
              <a:gd name="connsiteY12" fmla="*/ 0 h 1223962"/>
              <a:gd name="connsiteX13" fmla="*/ 6785924 w 8034114"/>
              <a:gd name="connsiteY13" fmla="*/ 0 h 1223962"/>
              <a:gd name="connsiteX14" fmla="*/ 7143765 w 8034114"/>
              <a:gd name="connsiteY14" fmla="*/ 0 h 1223962"/>
              <a:gd name="connsiteX15" fmla="*/ 7830116 w 8034114"/>
              <a:gd name="connsiteY15" fmla="*/ 0 h 1223962"/>
              <a:gd name="connsiteX16" fmla="*/ 8034114 w 8034114"/>
              <a:gd name="connsiteY16" fmla="*/ 203998 h 1223962"/>
              <a:gd name="connsiteX17" fmla="*/ 8034114 w 8034114"/>
              <a:gd name="connsiteY17" fmla="*/ 595662 h 1223962"/>
              <a:gd name="connsiteX18" fmla="*/ 8034114 w 8034114"/>
              <a:gd name="connsiteY18" fmla="*/ 1019964 h 1223962"/>
              <a:gd name="connsiteX19" fmla="*/ 7830116 w 8034114"/>
              <a:gd name="connsiteY19" fmla="*/ 1223962 h 1223962"/>
              <a:gd name="connsiteX20" fmla="*/ 7090969 w 8034114"/>
              <a:gd name="connsiteY20" fmla="*/ 1223962 h 1223962"/>
              <a:gd name="connsiteX21" fmla="*/ 6733128 w 8034114"/>
              <a:gd name="connsiteY21" fmla="*/ 1223962 h 1223962"/>
              <a:gd name="connsiteX22" fmla="*/ 5993981 w 8034114"/>
              <a:gd name="connsiteY22" fmla="*/ 1223962 h 1223962"/>
              <a:gd name="connsiteX23" fmla="*/ 5254835 w 8034114"/>
              <a:gd name="connsiteY23" fmla="*/ 1223962 h 1223962"/>
              <a:gd name="connsiteX24" fmla="*/ 4591949 w 8034114"/>
              <a:gd name="connsiteY24" fmla="*/ 1223962 h 1223962"/>
              <a:gd name="connsiteX25" fmla="*/ 4081586 w 8034114"/>
              <a:gd name="connsiteY25" fmla="*/ 1223962 h 1223962"/>
              <a:gd name="connsiteX26" fmla="*/ 3342439 w 8034114"/>
              <a:gd name="connsiteY26" fmla="*/ 1223962 h 1223962"/>
              <a:gd name="connsiteX27" fmla="*/ 2908337 w 8034114"/>
              <a:gd name="connsiteY27" fmla="*/ 1223962 h 1223962"/>
              <a:gd name="connsiteX28" fmla="*/ 2550496 w 8034114"/>
              <a:gd name="connsiteY28" fmla="*/ 1223962 h 1223962"/>
              <a:gd name="connsiteX29" fmla="*/ 2192655 w 8034114"/>
              <a:gd name="connsiteY29" fmla="*/ 1223962 h 1223962"/>
              <a:gd name="connsiteX30" fmla="*/ 1606030 w 8034114"/>
              <a:gd name="connsiteY30" fmla="*/ 1223962 h 1223962"/>
              <a:gd name="connsiteX31" fmla="*/ 866884 w 8034114"/>
              <a:gd name="connsiteY31" fmla="*/ 1223962 h 1223962"/>
              <a:gd name="connsiteX32" fmla="*/ 203998 w 8034114"/>
              <a:gd name="connsiteY32" fmla="*/ 1223962 h 1223962"/>
              <a:gd name="connsiteX33" fmla="*/ 0 w 8034114"/>
              <a:gd name="connsiteY33" fmla="*/ 1019964 h 1223962"/>
              <a:gd name="connsiteX34" fmla="*/ 0 w 8034114"/>
              <a:gd name="connsiteY34" fmla="*/ 595662 h 1223962"/>
              <a:gd name="connsiteX35" fmla="*/ 0 w 8034114"/>
              <a:gd name="connsiteY35" fmla="*/ 203998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4114" h="1223962" fill="none" extrusionOk="0">
                <a:moveTo>
                  <a:pt x="0" y="203998"/>
                </a:moveTo>
                <a:cubicBezTo>
                  <a:pt x="4835" y="98534"/>
                  <a:pt x="73733" y="-18195"/>
                  <a:pt x="203998" y="0"/>
                </a:cubicBezTo>
                <a:cubicBezTo>
                  <a:pt x="375992" y="-34187"/>
                  <a:pt x="409121" y="22011"/>
                  <a:pt x="561839" y="0"/>
                </a:cubicBezTo>
                <a:cubicBezTo>
                  <a:pt x="714557" y="-22011"/>
                  <a:pt x="963292" y="51679"/>
                  <a:pt x="1148463" y="0"/>
                </a:cubicBezTo>
                <a:cubicBezTo>
                  <a:pt x="1333634" y="-51679"/>
                  <a:pt x="1535659" y="52948"/>
                  <a:pt x="1735088" y="0"/>
                </a:cubicBezTo>
                <a:cubicBezTo>
                  <a:pt x="1934518" y="-52948"/>
                  <a:pt x="2304767" y="19138"/>
                  <a:pt x="2474235" y="0"/>
                </a:cubicBezTo>
                <a:cubicBezTo>
                  <a:pt x="2643703" y="-19138"/>
                  <a:pt x="2712467" y="20679"/>
                  <a:pt x="2908337" y="0"/>
                </a:cubicBezTo>
                <a:cubicBezTo>
                  <a:pt x="3104207" y="-20679"/>
                  <a:pt x="3310494" y="5475"/>
                  <a:pt x="3647484" y="0"/>
                </a:cubicBezTo>
                <a:cubicBezTo>
                  <a:pt x="3984474" y="-5475"/>
                  <a:pt x="4087983" y="52705"/>
                  <a:pt x="4234108" y="0"/>
                </a:cubicBezTo>
                <a:cubicBezTo>
                  <a:pt x="4380233" y="-52705"/>
                  <a:pt x="4723074" y="36551"/>
                  <a:pt x="4973255" y="0"/>
                </a:cubicBezTo>
                <a:cubicBezTo>
                  <a:pt x="5223436" y="-36551"/>
                  <a:pt x="5332083" y="38166"/>
                  <a:pt x="5483618" y="0"/>
                </a:cubicBezTo>
                <a:cubicBezTo>
                  <a:pt x="5635153" y="-38166"/>
                  <a:pt x="5763482" y="34870"/>
                  <a:pt x="5841459" y="0"/>
                </a:cubicBezTo>
                <a:cubicBezTo>
                  <a:pt x="5919436" y="-34870"/>
                  <a:pt x="6177525" y="28753"/>
                  <a:pt x="6428084" y="0"/>
                </a:cubicBezTo>
                <a:cubicBezTo>
                  <a:pt x="6678643" y="-28753"/>
                  <a:pt x="6629226" y="25461"/>
                  <a:pt x="6785924" y="0"/>
                </a:cubicBezTo>
                <a:cubicBezTo>
                  <a:pt x="6942622" y="-25461"/>
                  <a:pt x="7040551" y="11318"/>
                  <a:pt x="7143765" y="0"/>
                </a:cubicBezTo>
                <a:cubicBezTo>
                  <a:pt x="7246979" y="-11318"/>
                  <a:pt x="7540903" y="13332"/>
                  <a:pt x="7830116" y="0"/>
                </a:cubicBezTo>
                <a:cubicBezTo>
                  <a:pt x="7962523" y="-17431"/>
                  <a:pt x="8033366" y="88476"/>
                  <a:pt x="8034114" y="203998"/>
                </a:cubicBezTo>
                <a:cubicBezTo>
                  <a:pt x="8037887" y="310572"/>
                  <a:pt x="8009767" y="438820"/>
                  <a:pt x="8034114" y="595662"/>
                </a:cubicBezTo>
                <a:cubicBezTo>
                  <a:pt x="8058461" y="752504"/>
                  <a:pt x="8025443" y="897550"/>
                  <a:pt x="8034114" y="1019964"/>
                </a:cubicBezTo>
                <a:cubicBezTo>
                  <a:pt x="8048750" y="1142825"/>
                  <a:pt x="7922986" y="1228887"/>
                  <a:pt x="7830116" y="1223962"/>
                </a:cubicBezTo>
                <a:cubicBezTo>
                  <a:pt x="7618713" y="1234975"/>
                  <a:pt x="7258220" y="1138363"/>
                  <a:pt x="7090969" y="1223962"/>
                </a:cubicBezTo>
                <a:cubicBezTo>
                  <a:pt x="6923718" y="1309561"/>
                  <a:pt x="6858475" y="1209244"/>
                  <a:pt x="6733128" y="1223962"/>
                </a:cubicBezTo>
                <a:cubicBezTo>
                  <a:pt x="6607781" y="1238680"/>
                  <a:pt x="6166529" y="1196214"/>
                  <a:pt x="5993981" y="1223962"/>
                </a:cubicBezTo>
                <a:cubicBezTo>
                  <a:pt x="5821433" y="1251710"/>
                  <a:pt x="5615060" y="1149131"/>
                  <a:pt x="5254835" y="1223962"/>
                </a:cubicBezTo>
                <a:cubicBezTo>
                  <a:pt x="4894610" y="1298793"/>
                  <a:pt x="4747614" y="1198464"/>
                  <a:pt x="4591949" y="1223962"/>
                </a:cubicBezTo>
                <a:cubicBezTo>
                  <a:pt x="4436284" y="1249460"/>
                  <a:pt x="4240112" y="1208707"/>
                  <a:pt x="4081586" y="1223962"/>
                </a:cubicBezTo>
                <a:cubicBezTo>
                  <a:pt x="3923060" y="1239217"/>
                  <a:pt x="3640653" y="1180075"/>
                  <a:pt x="3342439" y="1223962"/>
                </a:cubicBezTo>
                <a:cubicBezTo>
                  <a:pt x="3044225" y="1267849"/>
                  <a:pt x="3067385" y="1202798"/>
                  <a:pt x="2908337" y="1223962"/>
                </a:cubicBezTo>
                <a:cubicBezTo>
                  <a:pt x="2749289" y="1245126"/>
                  <a:pt x="2651565" y="1223708"/>
                  <a:pt x="2550496" y="1223962"/>
                </a:cubicBezTo>
                <a:cubicBezTo>
                  <a:pt x="2449427" y="1224216"/>
                  <a:pt x="2351060" y="1198560"/>
                  <a:pt x="2192655" y="1223962"/>
                </a:cubicBezTo>
                <a:cubicBezTo>
                  <a:pt x="2034250" y="1249364"/>
                  <a:pt x="1872364" y="1198145"/>
                  <a:pt x="1606030" y="1223962"/>
                </a:cubicBezTo>
                <a:cubicBezTo>
                  <a:pt x="1339697" y="1249779"/>
                  <a:pt x="1146089" y="1186300"/>
                  <a:pt x="866884" y="1223962"/>
                </a:cubicBezTo>
                <a:cubicBezTo>
                  <a:pt x="587679" y="1261624"/>
                  <a:pt x="475167" y="1200269"/>
                  <a:pt x="203998" y="1223962"/>
                </a:cubicBezTo>
                <a:cubicBezTo>
                  <a:pt x="95627" y="1219269"/>
                  <a:pt x="30791" y="1133898"/>
                  <a:pt x="0" y="1019964"/>
                </a:cubicBezTo>
                <a:cubicBezTo>
                  <a:pt x="-6554" y="865874"/>
                  <a:pt x="33372" y="742897"/>
                  <a:pt x="0" y="595662"/>
                </a:cubicBezTo>
                <a:cubicBezTo>
                  <a:pt x="-33372" y="448427"/>
                  <a:pt x="34206" y="316698"/>
                  <a:pt x="0" y="203998"/>
                </a:cubicBezTo>
                <a:close/>
              </a:path>
              <a:path w="8034114" h="1223962" stroke="0" extrusionOk="0">
                <a:moveTo>
                  <a:pt x="0" y="203998"/>
                </a:moveTo>
                <a:cubicBezTo>
                  <a:pt x="-2683" y="92357"/>
                  <a:pt x="116119" y="-17878"/>
                  <a:pt x="203998" y="0"/>
                </a:cubicBezTo>
                <a:cubicBezTo>
                  <a:pt x="360247" y="-663"/>
                  <a:pt x="513608" y="68400"/>
                  <a:pt x="790622" y="0"/>
                </a:cubicBezTo>
                <a:cubicBezTo>
                  <a:pt x="1067636" y="-68400"/>
                  <a:pt x="1128255" y="50990"/>
                  <a:pt x="1224725" y="0"/>
                </a:cubicBezTo>
                <a:cubicBezTo>
                  <a:pt x="1321195" y="-50990"/>
                  <a:pt x="1780732" y="60056"/>
                  <a:pt x="1963871" y="0"/>
                </a:cubicBezTo>
                <a:cubicBezTo>
                  <a:pt x="2147010" y="-60056"/>
                  <a:pt x="2364015" y="65904"/>
                  <a:pt x="2703018" y="0"/>
                </a:cubicBezTo>
                <a:cubicBezTo>
                  <a:pt x="3042021" y="-65904"/>
                  <a:pt x="2923444" y="23749"/>
                  <a:pt x="3137120" y="0"/>
                </a:cubicBezTo>
                <a:cubicBezTo>
                  <a:pt x="3350796" y="-23749"/>
                  <a:pt x="3467200" y="44227"/>
                  <a:pt x="3571222" y="0"/>
                </a:cubicBezTo>
                <a:cubicBezTo>
                  <a:pt x="3675244" y="-44227"/>
                  <a:pt x="3917960" y="44011"/>
                  <a:pt x="4157847" y="0"/>
                </a:cubicBezTo>
                <a:cubicBezTo>
                  <a:pt x="4397734" y="-44011"/>
                  <a:pt x="4438861" y="8474"/>
                  <a:pt x="4515688" y="0"/>
                </a:cubicBezTo>
                <a:cubicBezTo>
                  <a:pt x="4592515" y="-8474"/>
                  <a:pt x="4738242" y="8895"/>
                  <a:pt x="4949790" y="0"/>
                </a:cubicBezTo>
                <a:cubicBezTo>
                  <a:pt x="5161338" y="-8895"/>
                  <a:pt x="5349560" y="27995"/>
                  <a:pt x="5536414" y="0"/>
                </a:cubicBezTo>
                <a:cubicBezTo>
                  <a:pt x="5723268" y="-27995"/>
                  <a:pt x="5794771" y="26933"/>
                  <a:pt x="5894255" y="0"/>
                </a:cubicBezTo>
                <a:cubicBezTo>
                  <a:pt x="5993739" y="-26933"/>
                  <a:pt x="6185832" y="23311"/>
                  <a:pt x="6328357" y="0"/>
                </a:cubicBezTo>
                <a:cubicBezTo>
                  <a:pt x="6470882" y="-23311"/>
                  <a:pt x="6732239" y="50101"/>
                  <a:pt x="7067504" y="0"/>
                </a:cubicBezTo>
                <a:cubicBezTo>
                  <a:pt x="7402769" y="-50101"/>
                  <a:pt x="7553025" y="36111"/>
                  <a:pt x="7830116" y="0"/>
                </a:cubicBezTo>
                <a:cubicBezTo>
                  <a:pt x="7921700" y="21048"/>
                  <a:pt x="8036385" y="82050"/>
                  <a:pt x="8034114" y="203998"/>
                </a:cubicBezTo>
                <a:cubicBezTo>
                  <a:pt x="8055337" y="362337"/>
                  <a:pt x="8020102" y="503051"/>
                  <a:pt x="8034114" y="620141"/>
                </a:cubicBezTo>
                <a:cubicBezTo>
                  <a:pt x="8048126" y="737231"/>
                  <a:pt x="8013711" y="889178"/>
                  <a:pt x="8034114" y="1019964"/>
                </a:cubicBezTo>
                <a:cubicBezTo>
                  <a:pt x="8044368" y="1120515"/>
                  <a:pt x="7944352" y="1228735"/>
                  <a:pt x="7830116" y="1223962"/>
                </a:cubicBezTo>
                <a:cubicBezTo>
                  <a:pt x="7739857" y="1226080"/>
                  <a:pt x="7508870" y="1172456"/>
                  <a:pt x="7396014" y="1223962"/>
                </a:cubicBezTo>
                <a:cubicBezTo>
                  <a:pt x="7283158" y="1275468"/>
                  <a:pt x="7160628" y="1199666"/>
                  <a:pt x="7038173" y="1223962"/>
                </a:cubicBezTo>
                <a:cubicBezTo>
                  <a:pt x="6915718" y="1248258"/>
                  <a:pt x="6731820" y="1171891"/>
                  <a:pt x="6451549" y="1223962"/>
                </a:cubicBezTo>
                <a:cubicBezTo>
                  <a:pt x="6171278" y="1276033"/>
                  <a:pt x="6133035" y="1161226"/>
                  <a:pt x="5864924" y="1223962"/>
                </a:cubicBezTo>
                <a:cubicBezTo>
                  <a:pt x="5596813" y="1286698"/>
                  <a:pt x="5644456" y="1201329"/>
                  <a:pt x="5430822" y="1223962"/>
                </a:cubicBezTo>
                <a:cubicBezTo>
                  <a:pt x="5217188" y="1246595"/>
                  <a:pt x="5108640" y="1197072"/>
                  <a:pt x="4996720" y="1223962"/>
                </a:cubicBezTo>
                <a:cubicBezTo>
                  <a:pt x="4884800" y="1250852"/>
                  <a:pt x="4664846" y="1179920"/>
                  <a:pt x="4333834" y="1223962"/>
                </a:cubicBezTo>
                <a:cubicBezTo>
                  <a:pt x="4002822" y="1268004"/>
                  <a:pt x="3831451" y="1170810"/>
                  <a:pt x="3594687" y="1223962"/>
                </a:cubicBezTo>
                <a:cubicBezTo>
                  <a:pt x="3357923" y="1277114"/>
                  <a:pt x="3171498" y="1155845"/>
                  <a:pt x="3008063" y="1223962"/>
                </a:cubicBezTo>
                <a:cubicBezTo>
                  <a:pt x="2844628" y="1292079"/>
                  <a:pt x="2780085" y="1182064"/>
                  <a:pt x="2650222" y="1223962"/>
                </a:cubicBezTo>
                <a:cubicBezTo>
                  <a:pt x="2520359" y="1265860"/>
                  <a:pt x="2229409" y="1215464"/>
                  <a:pt x="1987336" y="1223962"/>
                </a:cubicBezTo>
                <a:cubicBezTo>
                  <a:pt x="1745263" y="1232460"/>
                  <a:pt x="1576580" y="1161666"/>
                  <a:pt x="1324451" y="1223962"/>
                </a:cubicBezTo>
                <a:cubicBezTo>
                  <a:pt x="1072322" y="1286258"/>
                  <a:pt x="1125533" y="1211406"/>
                  <a:pt x="966610" y="1223962"/>
                </a:cubicBezTo>
                <a:cubicBezTo>
                  <a:pt x="807687" y="1236518"/>
                  <a:pt x="408558" y="1161806"/>
                  <a:pt x="203998" y="1223962"/>
                </a:cubicBezTo>
                <a:cubicBezTo>
                  <a:pt x="104946" y="1226462"/>
                  <a:pt x="-16427" y="1154806"/>
                  <a:pt x="0" y="1019964"/>
                </a:cubicBezTo>
                <a:cubicBezTo>
                  <a:pt x="-14182" y="912304"/>
                  <a:pt x="46251" y="697548"/>
                  <a:pt x="0" y="611981"/>
                </a:cubicBezTo>
                <a:cubicBezTo>
                  <a:pt x="-46251" y="526414"/>
                  <a:pt x="6664" y="322908"/>
                  <a:pt x="0" y="203998"/>
                </a:cubicBezTo>
                <a:close/>
              </a:path>
            </a:pathLst>
          </a:custGeom>
          <a:solidFill>
            <a:srgbClr val="CCECFF">
              <a:alpha val="49020"/>
            </a:srgbClr>
          </a:solidFill>
          <a:ln w="19050" cap="flat" cmpd="sng" algn="ctr">
            <a:solidFill>
              <a:srgbClr val="7030A0"/>
            </a:solidFill>
            <a:prstDash val="lgDashDotDot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48765752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>
              <a:defRPr/>
            </a:pPr>
            <a:r>
              <a:rPr lang="en-US" altLang="zh-TW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用不同樂器演奏</a:t>
            </a:r>
            <a:endParaRPr lang="en-US" altLang="zh-TW" sz="2800" dirty="0">
              <a:solidFill>
                <a:srgbClr val="00B05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以不同的樂器輪流主奏，產生不同的音色和效果。</a:t>
            </a:r>
            <a:endParaRPr lang="en-US" altLang="zh-TW" sz="26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9A08FB-DFC3-49B2-8BF7-8DBDD5BDC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2407" r="57560" b="11515"/>
          <a:stretch/>
        </p:blipFill>
        <p:spPr>
          <a:xfrm>
            <a:off x="8336958" y="793750"/>
            <a:ext cx="1261868" cy="8636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DEFC4A-16F1-45BF-9BCA-7891D839757E}"/>
              </a:ext>
            </a:extLst>
          </p:cNvPr>
          <p:cNvGrpSpPr/>
          <p:nvPr/>
        </p:nvGrpSpPr>
        <p:grpSpPr>
          <a:xfrm>
            <a:off x="2168411" y="2916827"/>
            <a:ext cx="9412628" cy="2365242"/>
            <a:chOff x="1744749" y="2882715"/>
            <a:chExt cx="9412628" cy="2365242"/>
          </a:xfrm>
        </p:grpSpPr>
        <p:sp>
          <p:nvSpPr>
            <p:cNvPr id="33" name="圓角矩形 32">
              <a:extLst>
                <a:ext uri="{FF2B5EF4-FFF2-40B4-BE49-F238E27FC236}">
                  <a16:creationId xmlns:a16="http://schemas.microsoft.com/office/drawing/2014/main" id="{0A4DD191-65D2-4609-B4CA-3213C3DF7938}"/>
                </a:ext>
              </a:extLst>
            </p:cNvPr>
            <p:cNvSpPr/>
            <p:nvPr/>
          </p:nvSpPr>
          <p:spPr bwMode="auto">
            <a:xfrm>
              <a:off x="1744749" y="3265170"/>
              <a:ext cx="9007301" cy="1982787"/>
            </a:xfrm>
            <a:custGeom>
              <a:avLst/>
              <a:gdLst>
                <a:gd name="connsiteX0" fmla="*/ 0 w 9007301"/>
                <a:gd name="connsiteY0" fmla="*/ 330471 h 1982787"/>
                <a:gd name="connsiteX1" fmla="*/ 330471 w 9007301"/>
                <a:gd name="connsiteY1" fmla="*/ 0 h 1982787"/>
                <a:gd name="connsiteX2" fmla="*/ 1093567 w 9007301"/>
                <a:gd name="connsiteY2" fmla="*/ 0 h 1982787"/>
                <a:gd name="connsiteX3" fmla="*/ 1856662 w 9007301"/>
                <a:gd name="connsiteY3" fmla="*/ 0 h 1982787"/>
                <a:gd name="connsiteX4" fmla="*/ 2536294 w 9007301"/>
                <a:gd name="connsiteY4" fmla="*/ 0 h 1982787"/>
                <a:gd name="connsiteX5" fmla="*/ 2882072 w 9007301"/>
                <a:gd name="connsiteY5" fmla="*/ 0 h 1982787"/>
                <a:gd name="connsiteX6" fmla="*/ 3227850 w 9007301"/>
                <a:gd name="connsiteY6" fmla="*/ 0 h 1982787"/>
                <a:gd name="connsiteX7" fmla="*/ 3824018 w 9007301"/>
                <a:gd name="connsiteY7" fmla="*/ 0 h 1982787"/>
                <a:gd name="connsiteX8" fmla="*/ 4253260 w 9007301"/>
                <a:gd name="connsiteY8" fmla="*/ 0 h 1982787"/>
                <a:gd name="connsiteX9" fmla="*/ 4682501 w 9007301"/>
                <a:gd name="connsiteY9" fmla="*/ 0 h 1982787"/>
                <a:gd name="connsiteX10" fmla="*/ 5362133 w 9007301"/>
                <a:gd name="connsiteY10" fmla="*/ 0 h 1982787"/>
                <a:gd name="connsiteX11" fmla="*/ 5791374 w 9007301"/>
                <a:gd name="connsiteY11" fmla="*/ 0 h 1982787"/>
                <a:gd name="connsiteX12" fmla="*/ 6137152 w 9007301"/>
                <a:gd name="connsiteY12" fmla="*/ 0 h 1982787"/>
                <a:gd name="connsiteX13" fmla="*/ 6482930 w 9007301"/>
                <a:gd name="connsiteY13" fmla="*/ 0 h 1982787"/>
                <a:gd name="connsiteX14" fmla="*/ 6828708 w 9007301"/>
                <a:gd name="connsiteY14" fmla="*/ 0 h 1982787"/>
                <a:gd name="connsiteX15" fmla="*/ 7174485 w 9007301"/>
                <a:gd name="connsiteY15" fmla="*/ 0 h 1982787"/>
                <a:gd name="connsiteX16" fmla="*/ 7770654 w 9007301"/>
                <a:gd name="connsiteY16" fmla="*/ 0 h 1982787"/>
                <a:gd name="connsiteX17" fmla="*/ 8676830 w 9007301"/>
                <a:gd name="connsiteY17" fmla="*/ 0 h 1982787"/>
                <a:gd name="connsiteX18" fmla="*/ 9007301 w 9007301"/>
                <a:gd name="connsiteY18" fmla="*/ 330471 h 1982787"/>
                <a:gd name="connsiteX19" fmla="*/ 9007301 w 9007301"/>
                <a:gd name="connsiteY19" fmla="*/ 797523 h 1982787"/>
                <a:gd name="connsiteX20" fmla="*/ 9007301 w 9007301"/>
                <a:gd name="connsiteY20" fmla="*/ 1198483 h 1982787"/>
                <a:gd name="connsiteX21" fmla="*/ 9007301 w 9007301"/>
                <a:gd name="connsiteY21" fmla="*/ 1652316 h 1982787"/>
                <a:gd name="connsiteX22" fmla="*/ 8676830 w 9007301"/>
                <a:gd name="connsiteY22" fmla="*/ 1982787 h 1982787"/>
                <a:gd name="connsiteX23" fmla="*/ 8247589 w 9007301"/>
                <a:gd name="connsiteY23" fmla="*/ 1982787 h 1982787"/>
                <a:gd name="connsiteX24" fmla="*/ 7484493 w 9007301"/>
                <a:gd name="connsiteY24" fmla="*/ 1982787 h 1982787"/>
                <a:gd name="connsiteX25" fmla="*/ 7138715 w 9007301"/>
                <a:gd name="connsiteY25" fmla="*/ 1982787 h 1982787"/>
                <a:gd name="connsiteX26" fmla="*/ 6542547 w 9007301"/>
                <a:gd name="connsiteY26" fmla="*/ 1982787 h 1982787"/>
                <a:gd name="connsiteX27" fmla="*/ 5779451 w 9007301"/>
                <a:gd name="connsiteY27" fmla="*/ 1982787 h 1982787"/>
                <a:gd name="connsiteX28" fmla="*/ 5016355 w 9007301"/>
                <a:gd name="connsiteY28" fmla="*/ 1982787 h 1982787"/>
                <a:gd name="connsiteX29" fmla="*/ 4670578 w 9007301"/>
                <a:gd name="connsiteY29" fmla="*/ 1982787 h 1982787"/>
                <a:gd name="connsiteX30" fmla="*/ 4074409 w 9007301"/>
                <a:gd name="connsiteY30" fmla="*/ 1982787 h 1982787"/>
                <a:gd name="connsiteX31" fmla="*/ 3645168 w 9007301"/>
                <a:gd name="connsiteY31" fmla="*/ 1982787 h 1982787"/>
                <a:gd name="connsiteX32" fmla="*/ 3132463 w 9007301"/>
                <a:gd name="connsiteY32" fmla="*/ 1982787 h 1982787"/>
                <a:gd name="connsiteX33" fmla="*/ 2452831 w 9007301"/>
                <a:gd name="connsiteY33" fmla="*/ 1982787 h 1982787"/>
                <a:gd name="connsiteX34" fmla="*/ 1940126 w 9007301"/>
                <a:gd name="connsiteY34" fmla="*/ 1982787 h 1982787"/>
                <a:gd name="connsiteX35" fmla="*/ 1260494 w 9007301"/>
                <a:gd name="connsiteY35" fmla="*/ 1982787 h 1982787"/>
                <a:gd name="connsiteX36" fmla="*/ 330471 w 9007301"/>
                <a:gd name="connsiteY36" fmla="*/ 1982787 h 1982787"/>
                <a:gd name="connsiteX37" fmla="*/ 0 w 9007301"/>
                <a:gd name="connsiteY37" fmla="*/ 1652316 h 1982787"/>
                <a:gd name="connsiteX38" fmla="*/ 0 w 9007301"/>
                <a:gd name="connsiteY38" fmla="*/ 1211701 h 1982787"/>
                <a:gd name="connsiteX39" fmla="*/ 0 w 9007301"/>
                <a:gd name="connsiteY39" fmla="*/ 797523 h 1982787"/>
                <a:gd name="connsiteX40" fmla="*/ 0 w 9007301"/>
                <a:gd name="connsiteY40" fmla="*/ 330471 h 19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007301" h="1982787" fill="none" extrusionOk="0">
                  <a:moveTo>
                    <a:pt x="0" y="330471"/>
                  </a:moveTo>
                  <a:cubicBezTo>
                    <a:pt x="20924" y="144558"/>
                    <a:pt x="146962" y="22009"/>
                    <a:pt x="330471" y="0"/>
                  </a:cubicBezTo>
                  <a:cubicBezTo>
                    <a:pt x="611666" y="-7706"/>
                    <a:pt x="807020" y="68537"/>
                    <a:pt x="1093567" y="0"/>
                  </a:cubicBezTo>
                  <a:cubicBezTo>
                    <a:pt x="1380114" y="-68537"/>
                    <a:pt x="1645373" y="19233"/>
                    <a:pt x="1856662" y="0"/>
                  </a:cubicBezTo>
                  <a:cubicBezTo>
                    <a:pt x="2067952" y="-19233"/>
                    <a:pt x="2351267" y="1553"/>
                    <a:pt x="2536294" y="0"/>
                  </a:cubicBezTo>
                  <a:cubicBezTo>
                    <a:pt x="2721321" y="-1553"/>
                    <a:pt x="2810272" y="7673"/>
                    <a:pt x="2882072" y="0"/>
                  </a:cubicBezTo>
                  <a:cubicBezTo>
                    <a:pt x="2953872" y="-7673"/>
                    <a:pt x="3056439" y="26168"/>
                    <a:pt x="3227850" y="0"/>
                  </a:cubicBezTo>
                  <a:cubicBezTo>
                    <a:pt x="3399261" y="-26168"/>
                    <a:pt x="3651227" y="35294"/>
                    <a:pt x="3824018" y="0"/>
                  </a:cubicBezTo>
                  <a:cubicBezTo>
                    <a:pt x="3996809" y="-35294"/>
                    <a:pt x="4078769" y="20039"/>
                    <a:pt x="4253260" y="0"/>
                  </a:cubicBezTo>
                  <a:cubicBezTo>
                    <a:pt x="4427751" y="-20039"/>
                    <a:pt x="4594254" y="45915"/>
                    <a:pt x="4682501" y="0"/>
                  </a:cubicBezTo>
                  <a:cubicBezTo>
                    <a:pt x="4770748" y="-45915"/>
                    <a:pt x="5202774" y="70130"/>
                    <a:pt x="5362133" y="0"/>
                  </a:cubicBezTo>
                  <a:cubicBezTo>
                    <a:pt x="5521492" y="-70130"/>
                    <a:pt x="5631633" y="45183"/>
                    <a:pt x="5791374" y="0"/>
                  </a:cubicBezTo>
                  <a:cubicBezTo>
                    <a:pt x="5951115" y="-45183"/>
                    <a:pt x="6027010" y="35408"/>
                    <a:pt x="6137152" y="0"/>
                  </a:cubicBezTo>
                  <a:cubicBezTo>
                    <a:pt x="6247294" y="-35408"/>
                    <a:pt x="6313378" y="11680"/>
                    <a:pt x="6482930" y="0"/>
                  </a:cubicBezTo>
                  <a:cubicBezTo>
                    <a:pt x="6652482" y="-11680"/>
                    <a:pt x="6698201" y="4015"/>
                    <a:pt x="6828708" y="0"/>
                  </a:cubicBezTo>
                  <a:cubicBezTo>
                    <a:pt x="6959215" y="-4015"/>
                    <a:pt x="7063853" y="20102"/>
                    <a:pt x="7174485" y="0"/>
                  </a:cubicBezTo>
                  <a:cubicBezTo>
                    <a:pt x="7285117" y="-20102"/>
                    <a:pt x="7537008" y="10980"/>
                    <a:pt x="7770654" y="0"/>
                  </a:cubicBezTo>
                  <a:cubicBezTo>
                    <a:pt x="8004300" y="-10980"/>
                    <a:pt x="8371833" y="32579"/>
                    <a:pt x="8676830" y="0"/>
                  </a:cubicBezTo>
                  <a:cubicBezTo>
                    <a:pt x="8869563" y="20981"/>
                    <a:pt x="8980935" y="176228"/>
                    <a:pt x="9007301" y="330471"/>
                  </a:cubicBezTo>
                  <a:cubicBezTo>
                    <a:pt x="9026334" y="452092"/>
                    <a:pt x="8967847" y="642297"/>
                    <a:pt x="9007301" y="797523"/>
                  </a:cubicBezTo>
                  <a:cubicBezTo>
                    <a:pt x="9046755" y="952749"/>
                    <a:pt x="9007038" y="1022408"/>
                    <a:pt x="9007301" y="1198483"/>
                  </a:cubicBezTo>
                  <a:cubicBezTo>
                    <a:pt x="9007564" y="1374558"/>
                    <a:pt x="8964249" y="1429816"/>
                    <a:pt x="9007301" y="1652316"/>
                  </a:cubicBezTo>
                  <a:cubicBezTo>
                    <a:pt x="8988811" y="1814081"/>
                    <a:pt x="8878048" y="1959882"/>
                    <a:pt x="8676830" y="1982787"/>
                  </a:cubicBezTo>
                  <a:cubicBezTo>
                    <a:pt x="8519886" y="2000767"/>
                    <a:pt x="8375052" y="1953753"/>
                    <a:pt x="8247589" y="1982787"/>
                  </a:cubicBezTo>
                  <a:cubicBezTo>
                    <a:pt x="8120126" y="2011821"/>
                    <a:pt x="7764608" y="1938742"/>
                    <a:pt x="7484493" y="1982787"/>
                  </a:cubicBezTo>
                  <a:cubicBezTo>
                    <a:pt x="7204378" y="2026832"/>
                    <a:pt x="7260051" y="1981956"/>
                    <a:pt x="7138715" y="1982787"/>
                  </a:cubicBezTo>
                  <a:cubicBezTo>
                    <a:pt x="7017379" y="1983618"/>
                    <a:pt x="6664294" y="1958583"/>
                    <a:pt x="6542547" y="1982787"/>
                  </a:cubicBezTo>
                  <a:cubicBezTo>
                    <a:pt x="6420800" y="2006991"/>
                    <a:pt x="6132040" y="1902869"/>
                    <a:pt x="5779451" y="1982787"/>
                  </a:cubicBezTo>
                  <a:cubicBezTo>
                    <a:pt x="5426862" y="2062705"/>
                    <a:pt x="5333892" y="1934803"/>
                    <a:pt x="5016355" y="1982787"/>
                  </a:cubicBezTo>
                  <a:cubicBezTo>
                    <a:pt x="4698818" y="2030771"/>
                    <a:pt x="4843102" y="1967962"/>
                    <a:pt x="4670578" y="1982787"/>
                  </a:cubicBezTo>
                  <a:cubicBezTo>
                    <a:pt x="4498054" y="1997612"/>
                    <a:pt x="4275398" y="1958707"/>
                    <a:pt x="4074409" y="1982787"/>
                  </a:cubicBezTo>
                  <a:cubicBezTo>
                    <a:pt x="3873420" y="2006867"/>
                    <a:pt x="3837656" y="1977547"/>
                    <a:pt x="3645168" y="1982787"/>
                  </a:cubicBezTo>
                  <a:cubicBezTo>
                    <a:pt x="3452680" y="1988027"/>
                    <a:pt x="3272315" y="1950847"/>
                    <a:pt x="3132463" y="1982787"/>
                  </a:cubicBezTo>
                  <a:cubicBezTo>
                    <a:pt x="2992611" y="2014727"/>
                    <a:pt x="2643765" y="1952514"/>
                    <a:pt x="2452831" y="1982787"/>
                  </a:cubicBezTo>
                  <a:cubicBezTo>
                    <a:pt x="2261897" y="2013060"/>
                    <a:pt x="2127309" y="1956514"/>
                    <a:pt x="1940126" y="1982787"/>
                  </a:cubicBezTo>
                  <a:cubicBezTo>
                    <a:pt x="1752944" y="2009060"/>
                    <a:pt x="1554864" y="1905558"/>
                    <a:pt x="1260494" y="1982787"/>
                  </a:cubicBezTo>
                  <a:cubicBezTo>
                    <a:pt x="966124" y="2060016"/>
                    <a:pt x="686464" y="1945969"/>
                    <a:pt x="330471" y="1982787"/>
                  </a:cubicBezTo>
                  <a:cubicBezTo>
                    <a:pt x="144310" y="2022251"/>
                    <a:pt x="11631" y="1870874"/>
                    <a:pt x="0" y="1652316"/>
                  </a:cubicBezTo>
                  <a:cubicBezTo>
                    <a:pt x="-72" y="1440981"/>
                    <a:pt x="22177" y="1333690"/>
                    <a:pt x="0" y="1211701"/>
                  </a:cubicBezTo>
                  <a:cubicBezTo>
                    <a:pt x="-22177" y="1089712"/>
                    <a:pt x="27787" y="919900"/>
                    <a:pt x="0" y="797523"/>
                  </a:cubicBezTo>
                  <a:cubicBezTo>
                    <a:pt x="-27787" y="675146"/>
                    <a:pt x="23770" y="539778"/>
                    <a:pt x="0" y="330471"/>
                  </a:cubicBezTo>
                  <a:close/>
                </a:path>
                <a:path w="9007301" h="1982787" stroke="0" extrusionOk="0">
                  <a:moveTo>
                    <a:pt x="0" y="330471"/>
                  </a:moveTo>
                  <a:cubicBezTo>
                    <a:pt x="9921" y="160836"/>
                    <a:pt x="131269" y="8930"/>
                    <a:pt x="330471" y="0"/>
                  </a:cubicBezTo>
                  <a:cubicBezTo>
                    <a:pt x="520394" y="-37656"/>
                    <a:pt x="655347" y="28276"/>
                    <a:pt x="759712" y="0"/>
                  </a:cubicBezTo>
                  <a:cubicBezTo>
                    <a:pt x="864077" y="-28276"/>
                    <a:pt x="1086633" y="447"/>
                    <a:pt x="1272417" y="0"/>
                  </a:cubicBezTo>
                  <a:cubicBezTo>
                    <a:pt x="1458202" y="-447"/>
                    <a:pt x="1683107" y="20728"/>
                    <a:pt x="1952049" y="0"/>
                  </a:cubicBezTo>
                  <a:cubicBezTo>
                    <a:pt x="2220991" y="-20728"/>
                    <a:pt x="2333739" y="58120"/>
                    <a:pt x="2715145" y="0"/>
                  </a:cubicBezTo>
                  <a:cubicBezTo>
                    <a:pt x="3096551" y="-58120"/>
                    <a:pt x="2942242" y="8205"/>
                    <a:pt x="3060923" y="0"/>
                  </a:cubicBezTo>
                  <a:cubicBezTo>
                    <a:pt x="3179604" y="-8205"/>
                    <a:pt x="3295729" y="46544"/>
                    <a:pt x="3490164" y="0"/>
                  </a:cubicBezTo>
                  <a:cubicBezTo>
                    <a:pt x="3684599" y="-46544"/>
                    <a:pt x="3946509" y="29908"/>
                    <a:pt x="4169796" y="0"/>
                  </a:cubicBezTo>
                  <a:cubicBezTo>
                    <a:pt x="4393083" y="-29908"/>
                    <a:pt x="4551467" y="75483"/>
                    <a:pt x="4849428" y="0"/>
                  </a:cubicBezTo>
                  <a:cubicBezTo>
                    <a:pt x="5147389" y="-75483"/>
                    <a:pt x="5300455" y="65825"/>
                    <a:pt x="5445597" y="0"/>
                  </a:cubicBezTo>
                  <a:cubicBezTo>
                    <a:pt x="5590739" y="-65825"/>
                    <a:pt x="5837012" y="21351"/>
                    <a:pt x="5958302" y="0"/>
                  </a:cubicBezTo>
                  <a:cubicBezTo>
                    <a:pt x="6079592" y="-21351"/>
                    <a:pt x="6326178" y="25034"/>
                    <a:pt x="6554470" y="0"/>
                  </a:cubicBezTo>
                  <a:cubicBezTo>
                    <a:pt x="6782762" y="-25034"/>
                    <a:pt x="6869322" y="49690"/>
                    <a:pt x="7067175" y="0"/>
                  </a:cubicBezTo>
                  <a:cubicBezTo>
                    <a:pt x="7265028" y="-49690"/>
                    <a:pt x="7530316" y="48197"/>
                    <a:pt x="7830271" y="0"/>
                  </a:cubicBezTo>
                  <a:cubicBezTo>
                    <a:pt x="8130226" y="-48197"/>
                    <a:pt x="8423118" y="93773"/>
                    <a:pt x="8676830" y="0"/>
                  </a:cubicBezTo>
                  <a:cubicBezTo>
                    <a:pt x="8849249" y="-47326"/>
                    <a:pt x="9032583" y="183209"/>
                    <a:pt x="9007301" y="330471"/>
                  </a:cubicBezTo>
                  <a:cubicBezTo>
                    <a:pt x="9028637" y="525863"/>
                    <a:pt x="8986628" y="697619"/>
                    <a:pt x="9007301" y="797523"/>
                  </a:cubicBezTo>
                  <a:cubicBezTo>
                    <a:pt x="9027974" y="897427"/>
                    <a:pt x="8966905" y="1098133"/>
                    <a:pt x="9007301" y="1251356"/>
                  </a:cubicBezTo>
                  <a:cubicBezTo>
                    <a:pt x="9047697" y="1404579"/>
                    <a:pt x="8992607" y="1490862"/>
                    <a:pt x="9007301" y="1652316"/>
                  </a:cubicBezTo>
                  <a:cubicBezTo>
                    <a:pt x="9044784" y="1816959"/>
                    <a:pt x="8814109" y="1998072"/>
                    <a:pt x="8676830" y="1982787"/>
                  </a:cubicBezTo>
                  <a:cubicBezTo>
                    <a:pt x="8539449" y="1989988"/>
                    <a:pt x="8424783" y="1950719"/>
                    <a:pt x="8331052" y="1982787"/>
                  </a:cubicBezTo>
                  <a:cubicBezTo>
                    <a:pt x="8237321" y="2014855"/>
                    <a:pt x="7773361" y="1958064"/>
                    <a:pt x="7567957" y="1982787"/>
                  </a:cubicBezTo>
                  <a:cubicBezTo>
                    <a:pt x="7362554" y="2007510"/>
                    <a:pt x="7166195" y="1949692"/>
                    <a:pt x="7055252" y="1982787"/>
                  </a:cubicBezTo>
                  <a:cubicBezTo>
                    <a:pt x="6944310" y="2015882"/>
                    <a:pt x="6648519" y="1973078"/>
                    <a:pt x="6459083" y="1982787"/>
                  </a:cubicBezTo>
                  <a:cubicBezTo>
                    <a:pt x="6269647" y="1992496"/>
                    <a:pt x="6099384" y="1974466"/>
                    <a:pt x="5946378" y="1982787"/>
                  </a:cubicBezTo>
                  <a:cubicBezTo>
                    <a:pt x="5793372" y="1991108"/>
                    <a:pt x="5471520" y="1919979"/>
                    <a:pt x="5266746" y="1982787"/>
                  </a:cubicBezTo>
                  <a:cubicBezTo>
                    <a:pt x="5061972" y="2045595"/>
                    <a:pt x="4849331" y="1979403"/>
                    <a:pt x="4670578" y="1982787"/>
                  </a:cubicBezTo>
                  <a:cubicBezTo>
                    <a:pt x="4491825" y="1986171"/>
                    <a:pt x="4426210" y="1947739"/>
                    <a:pt x="4324800" y="1982787"/>
                  </a:cubicBezTo>
                  <a:cubicBezTo>
                    <a:pt x="4223390" y="2017835"/>
                    <a:pt x="4090643" y="1953562"/>
                    <a:pt x="3895559" y="1982787"/>
                  </a:cubicBezTo>
                  <a:cubicBezTo>
                    <a:pt x="3700475" y="2012012"/>
                    <a:pt x="3296530" y="1959471"/>
                    <a:pt x="3132463" y="1982787"/>
                  </a:cubicBezTo>
                  <a:cubicBezTo>
                    <a:pt x="2968396" y="2006103"/>
                    <a:pt x="2824680" y="1941817"/>
                    <a:pt x="2703222" y="1982787"/>
                  </a:cubicBezTo>
                  <a:cubicBezTo>
                    <a:pt x="2581764" y="2023757"/>
                    <a:pt x="2205000" y="1940626"/>
                    <a:pt x="1940126" y="1982787"/>
                  </a:cubicBezTo>
                  <a:cubicBezTo>
                    <a:pt x="1675252" y="2024948"/>
                    <a:pt x="1554828" y="1949308"/>
                    <a:pt x="1427421" y="1982787"/>
                  </a:cubicBezTo>
                  <a:cubicBezTo>
                    <a:pt x="1300014" y="2016266"/>
                    <a:pt x="619408" y="1942954"/>
                    <a:pt x="330471" y="1982787"/>
                  </a:cubicBezTo>
                  <a:cubicBezTo>
                    <a:pt x="146885" y="2036098"/>
                    <a:pt x="-12458" y="1809154"/>
                    <a:pt x="0" y="1652316"/>
                  </a:cubicBezTo>
                  <a:cubicBezTo>
                    <a:pt x="-14255" y="1494955"/>
                    <a:pt x="902" y="1412093"/>
                    <a:pt x="0" y="1185264"/>
                  </a:cubicBezTo>
                  <a:cubicBezTo>
                    <a:pt x="-902" y="958435"/>
                    <a:pt x="23348" y="888567"/>
                    <a:pt x="0" y="757868"/>
                  </a:cubicBezTo>
                  <a:cubicBezTo>
                    <a:pt x="-23348" y="627169"/>
                    <a:pt x="49654" y="419257"/>
                    <a:pt x="0" y="330471"/>
                  </a:cubicBezTo>
                  <a:close/>
                </a:path>
              </a:pathLst>
            </a:custGeom>
            <a:solidFill>
              <a:srgbClr val="CCECFF">
                <a:alpha val="49020"/>
              </a:srgbClr>
            </a:solidFill>
            <a:ln w="19050" cap="flat" cmpd="sng" algn="ctr">
              <a:solidFill>
                <a:srgbClr val="7030A0"/>
              </a:solidFill>
              <a:prstDash val="lgDashDotDot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34099563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zh-TW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6.</a:t>
              </a:r>
              <a:r>
                <a:rPr lang="zh-TW" altLang="en-US" sz="2800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改變調性或轉調</a:t>
              </a:r>
              <a:endParaRPr lang="en-US" altLang="zh-TW" sz="28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大小調的轉化令樂曲有較明顯的轉變，轉調 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如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C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大調轉   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往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G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大調</a:t>
              </a: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亦能產生變化的效果，但通常最後一變奏會回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>
                <a:lnSpc>
                  <a:spcPts val="3500"/>
                </a:lnSpc>
                <a:defRPr/>
              </a:pPr>
              <a:r>
                <a:rPr lang="en-US" altLang="zh-TW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    </a:t>
              </a:r>
              <a:r>
                <a:rPr lang="zh-TW" altLang="en-US" sz="26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復原本的調性。</a:t>
              </a:r>
              <a:endParaRPr lang="en-US" altLang="zh-TW" sz="2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pic>
          <p:nvPicPr>
            <p:cNvPr id="28" name="Picture 2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EE30501-3412-4E5D-86B1-5F9A59E89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" t="12407" r="57560" b="11515"/>
            <a:stretch/>
          </p:blipFill>
          <p:spPr>
            <a:xfrm>
              <a:off x="9895509" y="2882715"/>
              <a:ext cx="1261868" cy="86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2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44049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4846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31246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變奏曲的寫作手法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手繪多邊形 17">
            <a:extLst>
              <a:ext uri="{FF2B5EF4-FFF2-40B4-BE49-F238E27FC236}">
                <a16:creationId xmlns:a16="http://schemas.microsoft.com/office/drawing/2014/main" id="{B11B79B4-A5DC-4AF9-894B-12D12B0DDF28}"/>
              </a:ext>
            </a:extLst>
          </p:cNvPr>
          <p:cNvSpPr>
            <a:spLocks/>
          </p:cNvSpPr>
          <p:nvPr/>
        </p:nvSpPr>
        <p:spPr bwMode="auto">
          <a:xfrm>
            <a:off x="2198680" y="852896"/>
            <a:ext cx="9013840" cy="989234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0AD46E1-AB21-4FC8-BC7C-EDD9BBE038B0}"/>
              </a:ext>
            </a:extLst>
          </p:cNvPr>
          <p:cNvSpPr/>
          <p:nvPr/>
        </p:nvSpPr>
        <p:spPr bwMode="auto">
          <a:xfrm>
            <a:off x="1271464" y="1044570"/>
            <a:ext cx="1108430" cy="6058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FDD63C49-6864-4BC3-9E78-47855DE3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21" y="1085903"/>
            <a:ext cx="8630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變奏曲的寫作方法十分多樣化，較常見的有以下數種：</a:t>
            </a:r>
            <a:endParaRPr lang="en-US" altLang="zh-TW" sz="28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0A0089-3476-4651-92D0-6ED5D0C093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11726" r="13250" b="52222"/>
          <a:stretch/>
        </p:blipFill>
        <p:spPr>
          <a:xfrm>
            <a:off x="3045120" y="1970527"/>
            <a:ext cx="6406559" cy="39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0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" y="-65775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72722" y="6025639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8613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細心聆聽以下的主題及它的三段變奏。這三段變奏分別運用了哪些變奏的方法？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9A5131-680B-45F6-B7D9-A64EE7ADA0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61891" r="8545" b="11621"/>
          <a:stretch/>
        </p:blipFill>
        <p:spPr>
          <a:xfrm>
            <a:off x="2605324" y="1228745"/>
            <a:ext cx="7590952" cy="2996908"/>
          </a:xfrm>
          <a:prstGeom prst="rect">
            <a:avLst/>
          </a:prstGeom>
        </p:spPr>
      </p:pic>
      <p:pic>
        <p:nvPicPr>
          <p:cNvPr id="10" name="6BP1001">
            <a:hlinkClick r:id="" action="ppaction://media"/>
            <a:extLst>
              <a:ext uri="{FF2B5EF4-FFF2-40B4-BE49-F238E27FC236}">
                <a16:creationId xmlns:a16="http://schemas.microsoft.com/office/drawing/2014/main" id="{4D80FC2E-1930-43FB-818A-6C875C84A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768" y="1391874"/>
            <a:ext cx="475343" cy="4589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F556D2F-960A-4420-B17E-EC26F004F6D6}"/>
              </a:ext>
            </a:extLst>
          </p:cNvPr>
          <p:cNvGrpSpPr/>
          <p:nvPr/>
        </p:nvGrpSpPr>
        <p:grpSpPr>
          <a:xfrm>
            <a:off x="1356689" y="4407341"/>
            <a:ext cx="9155373" cy="1473871"/>
            <a:chOff x="982558" y="4359316"/>
            <a:chExt cx="8646724" cy="14738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AF5A6C9-2CA6-4643-BBD2-0FE1F7394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2558" y="4359316"/>
              <a:ext cx="1947880" cy="1473871"/>
            </a:xfrm>
            <a:prstGeom prst="rect">
              <a:avLst/>
            </a:prstGeom>
          </p:spPr>
        </p:pic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6448A27-74F8-4A5B-8D12-6230E4B753FE}"/>
                </a:ext>
              </a:extLst>
            </p:cNvPr>
            <p:cNvSpPr/>
            <p:nvPr/>
          </p:nvSpPr>
          <p:spPr bwMode="auto">
            <a:xfrm>
              <a:off x="3028701" y="4454086"/>
              <a:ext cx="6456965" cy="1312026"/>
            </a:xfrm>
            <a:prstGeom prst="wedgeRoundRectCallout">
              <a:avLst>
                <a:gd name="adj1" fmla="val -54522"/>
                <a:gd name="adj2" fmla="val -19128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4579C9-9D63-47EC-8BF0-A892A79579DF}"/>
                </a:ext>
              </a:extLst>
            </p:cNvPr>
            <p:cNvSpPr/>
            <p:nvPr/>
          </p:nvSpPr>
          <p:spPr bwMode="auto">
            <a:xfrm>
              <a:off x="3172317" y="4488465"/>
              <a:ext cx="6456965" cy="6808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主題的節奏簡單，第一行樂句以級進旋律為主。第二樂句前半部分由跳進的兩組重複音組成，後半部分以五個級進下行的音結束。</a:t>
              </a:r>
              <a:endPara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1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細心聆聽變奏一。這段變奏運用了哪些變奏的方法？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76CF652-B75F-4356-9616-8C166EF82A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5900" r="4910" b="66721"/>
          <a:stretch/>
        </p:blipFill>
        <p:spPr>
          <a:xfrm>
            <a:off x="1646401" y="1256014"/>
            <a:ext cx="9203998" cy="3597054"/>
          </a:xfrm>
          <a:prstGeom prst="rect">
            <a:avLst/>
          </a:prstGeom>
        </p:spPr>
      </p:pic>
      <p:pic>
        <p:nvPicPr>
          <p:cNvPr id="12" name="6BP1101">
            <a:hlinkClick r:id="" action="ppaction://media"/>
            <a:extLst>
              <a:ext uri="{FF2B5EF4-FFF2-40B4-BE49-F238E27FC236}">
                <a16:creationId xmlns:a16="http://schemas.microsoft.com/office/drawing/2014/main" id="{EB58CE82-CC5A-457E-93F6-FAD267610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688" y="1525608"/>
            <a:ext cx="504056" cy="486673"/>
          </a:xfrm>
          <a:prstGeom prst="rect">
            <a:avLst/>
          </a:prstGeom>
        </p:spPr>
      </p:pic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402308" y="4392454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5 C -0.00208 0.01203 -0.00104 0.0081 -4.58333E-6 0.00902 C 0.00508 0.01458 -0.00208 0.03148 -0.00247 0.03264 C -0.00299 0.02801 -0.00364 0.0243 -0.00364 0.01875 C -0.00364 0.01064 -0.00065 3.33333E-6 -4.58333E-6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EDB32A5-B36E-45C8-83D3-5A0ACC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-55984"/>
            <a:ext cx="12239625" cy="68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C25-A702-4F5D-B2CD-7C72BC32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184" y="2254672"/>
            <a:ext cx="7632848" cy="1953847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聆聽及辨別主題與變奏曲式的音樂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認識變奏曲的寫作技巧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創作一首主題與變奏曲式的樂曲</a:t>
            </a:r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B7EC16CD-2934-46CC-B6FB-E780FB75CA32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FB5C5749-1592-4665-89BF-0EEF8A33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5EDC53A-2B99-45EA-85B4-CB73AF9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細心聆聽變奏一。這段變奏運用了哪些變奏的方法？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76CF652-B75F-4356-9616-8C166EF82A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5900" r="4910" b="66721"/>
          <a:stretch/>
        </p:blipFill>
        <p:spPr>
          <a:xfrm>
            <a:off x="6066774" y="989262"/>
            <a:ext cx="5787346" cy="2261778"/>
          </a:xfrm>
          <a:prstGeom prst="rect">
            <a:avLst/>
          </a:prstGeom>
        </p:spPr>
      </p:pic>
      <p:pic>
        <p:nvPicPr>
          <p:cNvPr id="12" name="6BP1101">
            <a:hlinkClick r:id="" action="ppaction://media"/>
            <a:extLst>
              <a:ext uri="{FF2B5EF4-FFF2-40B4-BE49-F238E27FC236}">
                <a16:creationId xmlns:a16="http://schemas.microsoft.com/office/drawing/2014/main" id="{EB58CE82-CC5A-457E-93F6-FAD267610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185" y="1135415"/>
            <a:ext cx="406400" cy="3923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47046F-43F2-40A6-B7F9-6CF439EEDFB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45"/>
          <a:stretch/>
        </p:blipFill>
        <p:spPr>
          <a:xfrm>
            <a:off x="1060210" y="3477450"/>
            <a:ext cx="1317888" cy="2604951"/>
          </a:xfrm>
          <a:prstGeom prst="rect">
            <a:avLst/>
          </a:prstGeom>
        </p:spPr>
      </p:pic>
      <p:sp>
        <p:nvSpPr>
          <p:cNvPr id="32" name="手繪多邊形 17">
            <a:extLst>
              <a:ext uri="{FF2B5EF4-FFF2-40B4-BE49-F238E27FC236}">
                <a16:creationId xmlns:a16="http://schemas.microsoft.com/office/drawing/2014/main" id="{4BC2E35F-3B3C-4A4F-96DA-E5EA31E19D40}"/>
              </a:ext>
            </a:extLst>
          </p:cNvPr>
          <p:cNvSpPr>
            <a:spLocks/>
          </p:cNvSpPr>
          <p:nvPr/>
        </p:nvSpPr>
        <p:spPr bwMode="auto">
          <a:xfrm>
            <a:off x="2770986" y="4064160"/>
            <a:ext cx="7465886" cy="1554915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4579C9-9D63-47EC-8BF0-A892A79579DF}"/>
              </a:ext>
            </a:extLst>
          </p:cNvPr>
          <p:cNvSpPr/>
          <p:nvPr/>
        </p:nvSpPr>
        <p:spPr bwMode="auto">
          <a:xfrm>
            <a:off x="3446351" y="4328014"/>
            <a:ext cx="6836800" cy="5738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變奏一改變了旋律（加入了重複音和經過音）。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B88A22-C9E6-46B5-AD80-F0C2B6B88D6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61891" r="8545" b="11621"/>
          <a:stretch/>
        </p:blipFill>
        <p:spPr>
          <a:xfrm>
            <a:off x="210922" y="1027743"/>
            <a:ext cx="5728921" cy="2261778"/>
          </a:xfrm>
          <a:prstGeom prst="rect">
            <a:avLst/>
          </a:prstGeom>
        </p:spPr>
      </p:pic>
      <p:pic>
        <p:nvPicPr>
          <p:cNvPr id="34" name="6BP1001">
            <a:hlinkClick r:id="" action="ppaction://media"/>
            <a:extLst>
              <a:ext uri="{FF2B5EF4-FFF2-40B4-BE49-F238E27FC236}">
                <a16:creationId xmlns:a16="http://schemas.microsoft.com/office/drawing/2014/main" id="{FE82CF65-114E-4ADA-9C35-EE5A381F10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627" y="1134044"/>
            <a:ext cx="444876" cy="4295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CEAB5A0-01D4-4606-987D-739977847A7D}"/>
              </a:ext>
            </a:extLst>
          </p:cNvPr>
          <p:cNvSpPr/>
          <p:nvPr/>
        </p:nvSpPr>
        <p:spPr bwMode="auto">
          <a:xfrm>
            <a:off x="3446351" y="4810774"/>
            <a:ext cx="5457961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也改變了力度，由</a:t>
            </a:r>
            <a:r>
              <a:rPr lang="en-US" altLang="zh-TW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mp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改為</a:t>
            </a:r>
            <a:r>
              <a:rPr lang="en-US" altLang="zh-TW" sz="24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mf 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4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f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78AEB9-160D-46D2-A3B1-66316E9BDA80}"/>
              </a:ext>
            </a:extLst>
          </p:cNvPr>
          <p:cNvSpPr/>
          <p:nvPr/>
        </p:nvSpPr>
        <p:spPr bwMode="auto">
          <a:xfrm>
            <a:off x="6705600" y="2924944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6975-9DA2-4688-8AC5-773166C387B7}"/>
              </a:ext>
            </a:extLst>
          </p:cNvPr>
          <p:cNvSpPr/>
          <p:nvPr/>
        </p:nvSpPr>
        <p:spPr bwMode="auto">
          <a:xfrm>
            <a:off x="6849616" y="2128293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7A8BF05-8AD9-4CAB-8121-F08CA831D532}"/>
              </a:ext>
            </a:extLst>
          </p:cNvPr>
          <p:cNvSpPr/>
          <p:nvPr/>
        </p:nvSpPr>
        <p:spPr bwMode="auto">
          <a:xfrm>
            <a:off x="1055440" y="2200301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1E316C-60D4-436E-8A87-1778D25B484E}"/>
              </a:ext>
            </a:extLst>
          </p:cNvPr>
          <p:cNvSpPr/>
          <p:nvPr/>
        </p:nvSpPr>
        <p:spPr bwMode="auto">
          <a:xfrm>
            <a:off x="7176120" y="1916832"/>
            <a:ext cx="250465" cy="3216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BFD85D-1116-4A17-A43F-511AB5DD651F}"/>
              </a:ext>
            </a:extLst>
          </p:cNvPr>
          <p:cNvSpPr/>
          <p:nvPr/>
        </p:nvSpPr>
        <p:spPr bwMode="auto">
          <a:xfrm>
            <a:off x="8293807" y="1916832"/>
            <a:ext cx="250465" cy="3216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D79A90-3E73-437A-88E5-0DED6039EBF5}"/>
              </a:ext>
            </a:extLst>
          </p:cNvPr>
          <p:cNvSpPr/>
          <p:nvPr/>
        </p:nvSpPr>
        <p:spPr bwMode="auto">
          <a:xfrm>
            <a:off x="8112225" y="2675329"/>
            <a:ext cx="584448" cy="37624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2C3FD6-E993-4FFA-B996-737024A756D6}"/>
              </a:ext>
            </a:extLst>
          </p:cNvPr>
          <p:cNvSpPr/>
          <p:nvPr/>
        </p:nvSpPr>
        <p:spPr bwMode="auto">
          <a:xfrm>
            <a:off x="9480376" y="2564904"/>
            <a:ext cx="216024" cy="37624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F38FC2E-C1C4-4205-A772-46ECDF40AA12}"/>
              </a:ext>
            </a:extLst>
          </p:cNvPr>
          <p:cNvSpPr/>
          <p:nvPr/>
        </p:nvSpPr>
        <p:spPr bwMode="auto">
          <a:xfrm>
            <a:off x="10416480" y="1739783"/>
            <a:ext cx="648072" cy="38850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945DD8F-EF0E-4FC7-968D-AC89D9E59614}"/>
              </a:ext>
            </a:extLst>
          </p:cNvPr>
          <p:cNvSpPr/>
          <p:nvPr/>
        </p:nvSpPr>
        <p:spPr bwMode="auto">
          <a:xfrm>
            <a:off x="10416480" y="2641523"/>
            <a:ext cx="584448" cy="37624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79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/>
      <p:bldP spid="36" grpId="0"/>
      <p:bldP spid="14" grpId="0" animBg="1"/>
      <p:bldP spid="38" grpId="0" animBg="1"/>
      <p:bldP spid="39" grpId="0" animBg="1"/>
      <p:bldP spid="8" grpId="0" animBg="1"/>
      <p:bldP spid="35" grpId="0" animBg="1"/>
      <p:bldP spid="37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細心聆聽變奏二。這段變奏運用了哪些變奏的方法？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402308" y="4392454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7991857-A57B-4434-820A-34D6FB9968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33759" r="6535" b="39991"/>
          <a:stretch/>
        </p:blipFill>
        <p:spPr>
          <a:xfrm>
            <a:off x="2024970" y="1422278"/>
            <a:ext cx="8125194" cy="3124933"/>
          </a:xfrm>
          <a:prstGeom prst="rect">
            <a:avLst/>
          </a:prstGeom>
        </p:spPr>
      </p:pic>
      <p:pic>
        <p:nvPicPr>
          <p:cNvPr id="13" name="6BP1102">
            <a:hlinkClick r:id="" action="ppaction://media"/>
            <a:extLst>
              <a:ext uri="{FF2B5EF4-FFF2-40B4-BE49-F238E27FC236}">
                <a16:creationId xmlns:a16="http://schemas.microsoft.com/office/drawing/2014/main" id="{DE2F33C5-5776-4892-88E5-DE8339F80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696" y="1739784"/>
            <a:ext cx="406400" cy="3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5 C -0.00208 0.01203 -0.00104 0.0081 -4.58333E-6 0.00902 C 0.00508 0.01458 -0.00208 0.03148 -0.00247 0.03264 C -0.00299 0.02801 -0.00364 0.0243 -0.00364 0.01875 C -0.00364 0.01064 -0.00065 3.33333E-6 -4.58333E-6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-14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64540" y="6030998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細心聆聽變奏二。這段變奏運用了哪些變奏的方法？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47046F-43F2-40A6-B7F9-6CF439EEDF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45"/>
          <a:stretch/>
        </p:blipFill>
        <p:spPr>
          <a:xfrm>
            <a:off x="1060210" y="3477450"/>
            <a:ext cx="1317888" cy="2604951"/>
          </a:xfrm>
          <a:prstGeom prst="rect">
            <a:avLst/>
          </a:prstGeom>
        </p:spPr>
      </p:pic>
      <p:sp>
        <p:nvSpPr>
          <p:cNvPr id="32" name="手繪多邊形 17">
            <a:extLst>
              <a:ext uri="{FF2B5EF4-FFF2-40B4-BE49-F238E27FC236}">
                <a16:creationId xmlns:a16="http://schemas.microsoft.com/office/drawing/2014/main" id="{4BC2E35F-3B3C-4A4F-96DA-E5EA31E19D40}"/>
              </a:ext>
            </a:extLst>
          </p:cNvPr>
          <p:cNvSpPr>
            <a:spLocks/>
          </p:cNvSpPr>
          <p:nvPr/>
        </p:nvSpPr>
        <p:spPr bwMode="auto">
          <a:xfrm>
            <a:off x="2833401" y="3744211"/>
            <a:ext cx="6836800" cy="1813041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4579C9-9D63-47EC-8BF0-A892A79579DF}"/>
              </a:ext>
            </a:extLst>
          </p:cNvPr>
          <p:cNvSpPr/>
          <p:nvPr/>
        </p:nvSpPr>
        <p:spPr bwMode="auto">
          <a:xfrm>
            <a:off x="3428783" y="4160456"/>
            <a:ext cx="6101601" cy="5738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變奏二改變了調性（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大調改為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小調），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EAB5A0-01D4-4606-987D-739977847A7D}"/>
              </a:ext>
            </a:extLst>
          </p:cNvPr>
          <p:cNvSpPr/>
          <p:nvPr/>
        </p:nvSpPr>
        <p:spPr bwMode="auto">
          <a:xfrm>
            <a:off x="3450783" y="4735036"/>
            <a:ext cx="5457961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也改變了節奏（加入附點節奏）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36147209-A855-49B2-A31A-8D3B017F80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33759" r="6535" b="39991"/>
          <a:stretch/>
        </p:blipFill>
        <p:spPr>
          <a:xfrm>
            <a:off x="6097487" y="1027743"/>
            <a:ext cx="5880889" cy="2261778"/>
          </a:xfrm>
          <a:prstGeom prst="rect">
            <a:avLst/>
          </a:prstGeom>
        </p:spPr>
      </p:pic>
      <p:pic>
        <p:nvPicPr>
          <p:cNvPr id="35" name="6BP1102">
            <a:hlinkClick r:id="" action="ppaction://media"/>
            <a:extLst>
              <a:ext uri="{FF2B5EF4-FFF2-40B4-BE49-F238E27FC236}">
                <a16:creationId xmlns:a16="http://schemas.microsoft.com/office/drawing/2014/main" id="{FE92A4D9-EBAA-4063-830B-F4B0B43DC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884" y="1203213"/>
            <a:ext cx="406400" cy="392385"/>
          </a:xfrm>
          <a:prstGeom prst="rect">
            <a:avLst/>
          </a:prstGeom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C0F561-4AD5-4804-871F-BB319DCE17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61891" r="8545" b="11621"/>
          <a:stretch/>
        </p:blipFill>
        <p:spPr>
          <a:xfrm>
            <a:off x="210922" y="1027743"/>
            <a:ext cx="5728921" cy="2261778"/>
          </a:xfrm>
          <a:prstGeom prst="rect">
            <a:avLst/>
          </a:prstGeom>
        </p:spPr>
      </p:pic>
      <p:pic>
        <p:nvPicPr>
          <p:cNvPr id="40" name="6BP1001">
            <a:hlinkClick r:id="" action="ppaction://media"/>
            <a:extLst>
              <a:ext uri="{FF2B5EF4-FFF2-40B4-BE49-F238E27FC236}">
                <a16:creationId xmlns:a16="http://schemas.microsoft.com/office/drawing/2014/main" id="{BE338D3A-2B9C-44AC-B74C-8D46ECF970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627" y="1134044"/>
            <a:ext cx="444876" cy="429534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2D8B50-8445-4CE4-9339-3FBBBB2DE1E3}"/>
              </a:ext>
            </a:extLst>
          </p:cNvPr>
          <p:cNvSpPr/>
          <p:nvPr/>
        </p:nvSpPr>
        <p:spPr bwMode="auto">
          <a:xfrm>
            <a:off x="446348" y="1752599"/>
            <a:ext cx="465076" cy="59628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78AEB9-160D-46D2-A3B1-66316E9BDA80}"/>
              </a:ext>
            </a:extLst>
          </p:cNvPr>
          <p:cNvSpPr/>
          <p:nvPr/>
        </p:nvSpPr>
        <p:spPr bwMode="auto">
          <a:xfrm>
            <a:off x="6286872" y="1793045"/>
            <a:ext cx="457200" cy="61541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6975-9DA2-4688-8AC5-773166C387B7}"/>
              </a:ext>
            </a:extLst>
          </p:cNvPr>
          <p:cNvSpPr/>
          <p:nvPr/>
        </p:nvSpPr>
        <p:spPr bwMode="auto">
          <a:xfrm>
            <a:off x="8067239" y="2041531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D22FAB8-1D15-48CA-A1A4-327164BD7C3D}"/>
              </a:ext>
            </a:extLst>
          </p:cNvPr>
          <p:cNvSpPr/>
          <p:nvPr/>
        </p:nvSpPr>
        <p:spPr bwMode="auto">
          <a:xfrm>
            <a:off x="9358606" y="1972179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19425E-8249-4ED0-B14A-E4AC9D94645F}"/>
              </a:ext>
            </a:extLst>
          </p:cNvPr>
          <p:cNvSpPr/>
          <p:nvPr/>
        </p:nvSpPr>
        <p:spPr bwMode="auto">
          <a:xfrm>
            <a:off x="10024829" y="1972062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66A6007-B677-403F-8A06-B652CCBD994C}"/>
              </a:ext>
            </a:extLst>
          </p:cNvPr>
          <p:cNvSpPr/>
          <p:nvPr/>
        </p:nvSpPr>
        <p:spPr bwMode="auto">
          <a:xfrm>
            <a:off x="9685110" y="2758219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72A4F8-A238-4478-BE4B-EE024AE61982}"/>
              </a:ext>
            </a:extLst>
          </p:cNvPr>
          <p:cNvSpPr/>
          <p:nvPr/>
        </p:nvSpPr>
        <p:spPr bwMode="auto">
          <a:xfrm>
            <a:off x="10233451" y="2811456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1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9" grpId="0"/>
      <p:bldP spid="36" grpId="0"/>
      <p:bldP spid="41" grpId="0" animBg="1"/>
      <p:bldP spid="14" grpId="0" animBg="1"/>
      <p:bldP spid="38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-14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64540" y="6030998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細心聆聽變奏二。這段變奏運用了哪些變奏的方法？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47046F-43F2-40A6-B7F9-6CF439EEDF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45"/>
          <a:stretch/>
        </p:blipFill>
        <p:spPr>
          <a:xfrm>
            <a:off x="1060210" y="3477450"/>
            <a:ext cx="1317888" cy="2604951"/>
          </a:xfrm>
          <a:prstGeom prst="rect">
            <a:avLst/>
          </a:prstGeom>
        </p:spPr>
      </p:pic>
      <p:sp>
        <p:nvSpPr>
          <p:cNvPr id="32" name="手繪多邊形 17">
            <a:extLst>
              <a:ext uri="{FF2B5EF4-FFF2-40B4-BE49-F238E27FC236}">
                <a16:creationId xmlns:a16="http://schemas.microsoft.com/office/drawing/2014/main" id="{4BC2E35F-3B3C-4A4F-96DA-E5EA31E19D40}"/>
              </a:ext>
            </a:extLst>
          </p:cNvPr>
          <p:cNvSpPr>
            <a:spLocks/>
          </p:cNvSpPr>
          <p:nvPr/>
        </p:nvSpPr>
        <p:spPr bwMode="auto">
          <a:xfrm>
            <a:off x="2927647" y="3744211"/>
            <a:ext cx="6624737" cy="1910576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36147209-A855-49B2-A31A-8D3B017F80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33759" r="6535" b="39991"/>
          <a:stretch/>
        </p:blipFill>
        <p:spPr>
          <a:xfrm>
            <a:off x="6097487" y="1027743"/>
            <a:ext cx="5880889" cy="2261778"/>
          </a:xfrm>
          <a:prstGeom prst="rect">
            <a:avLst/>
          </a:prstGeom>
        </p:spPr>
      </p:pic>
      <p:pic>
        <p:nvPicPr>
          <p:cNvPr id="35" name="6BP1102">
            <a:hlinkClick r:id="" action="ppaction://media"/>
            <a:extLst>
              <a:ext uri="{FF2B5EF4-FFF2-40B4-BE49-F238E27FC236}">
                <a16:creationId xmlns:a16="http://schemas.microsoft.com/office/drawing/2014/main" id="{FE92A4D9-EBAA-4063-830B-F4B0B43DC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884" y="1203213"/>
            <a:ext cx="406400" cy="392385"/>
          </a:xfrm>
          <a:prstGeom prst="rect">
            <a:avLst/>
          </a:prstGeom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C0F561-4AD5-4804-871F-BB319DCE17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61891" r="8545" b="11621"/>
          <a:stretch/>
        </p:blipFill>
        <p:spPr>
          <a:xfrm>
            <a:off x="210922" y="1027743"/>
            <a:ext cx="5728921" cy="2261778"/>
          </a:xfrm>
          <a:prstGeom prst="rect">
            <a:avLst/>
          </a:prstGeom>
        </p:spPr>
      </p:pic>
      <p:pic>
        <p:nvPicPr>
          <p:cNvPr id="40" name="6BP1001">
            <a:hlinkClick r:id="" action="ppaction://media"/>
            <a:extLst>
              <a:ext uri="{FF2B5EF4-FFF2-40B4-BE49-F238E27FC236}">
                <a16:creationId xmlns:a16="http://schemas.microsoft.com/office/drawing/2014/main" id="{BE338D3A-2B9C-44AC-B74C-8D46ECF970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627" y="1134044"/>
            <a:ext cx="444876" cy="429534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2D8B50-8445-4CE4-9339-3FBBBB2DE1E3}"/>
              </a:ext>
            </a:extLst>
          </p:cNvPr>
          <p:cNvSpPr/>
          <p:nvPr/>
        </p:nvSpPr>
        <p:spPr bwMode="auto">
          <a:xfrm>
            <a:off x="609600" y="1520524"/>
            <a:ext cx="805879" cy="344966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78AEB9-160D-46D2-A3B1-66316E9BDA80}"/>
              </a:ext>
            </a:extLst>
          </p:cNvPr>
          <p:cNvSpPr/>
          <p:nvPr/>
        </p:nvSpPr>
        <p:spPr bwMode="auto">
          <a:xfrm>
            <a:off x="6871320" y="2780928"/>
            <a:ext cx="232792" cy="37437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6975-9DA2-4688-8AC5-773166C387B7}"/>
              </a:ext>
            </a:extLst>
          </p:cNvPr>
          <p:cNvSpPr/>
          <p:nvPr/>
        </p:nvSpPr>
        <p:spPr bwMode="auto">
          <a:xfrm>
            <a:off x="7591400" y="2711666"/>
            <a:ext cx="232792" cy="39238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D22FAB8-1D15-48CA-A1A4-327164BD7C3D}"/>
              </a:ext>
            </a:extLst>
          </p:cNvPr>
          <p:cNvSpPr/>
          <p:nvPr/>
        </p:nvSpPr>
        <p:spPr bwMode="auto">
          <a:xfrm>
            <a:off x="8400256" y="2780928"/>
            <a:ext cx="232792" cy="37437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19425E-8249-4ED0-B14A-E4AC9D94645F}"/>
              </a:ext>
            </a:extLst>
          </p:cNvPr>
          <p:cNvSpPr/>
          <p:nvPr/>
        </p:nvSpPr>
        <p:spPr bwMode="auto">
          <a:xfrm>
            <a:off x="6824464" y="2219906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66A6007-B677-403F-8A06-B652CCBD994C}"/>
              </a:ext>
            </a:extLst>
          </p:cNvPr>
          <p:cNvSpPr/>
          <p:nvPr/>
        </p:nvSpPr>
        <p:spPr bwMode="auto">
          <a:xfrm>
            <a:off x="9034983" y="2863542"/>
            <a:ext cx="298621" cy="37437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72A4F8-A238-4478-BE4B-EE024AE61982}"/>
              </a:ext>
            </a:extLst>
          </p:cNvPr>
          <p:cNvSpPr/>
          <p:nvPr/>
        </p:nvSpPr>
        <p:spPr bwMode="auto">
          <a:xfrm>
            <a:off x="6501289" y="1597828"/>
            <a:ext cx="711888" cy="264089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CA34B4-D5A0-4393-9CE3-3FE4613DA6B5}"/>
              </a:ext>
            </a:extLst>
          </p:cNvPr>
          <p:cNvSpPr/>
          <p:nvPr/>
        </p:nvSpPr>
        <p:spPr bwMode="auto">
          <a:xfrm>
            <a:off x="3557692" y="4145740"/>
            <a:ext cx="5457961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變奏二還改變了旋律（插入下行鄰音）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D41E28-DC1B-4EB6-BBBF-3EEA7FA22D41}"/>
              </a:ext>
            </a:extLst>
          </p:cNvPr>
          <p:cNvSpPr/>
          <p:nvPr/>
        </p:nvSpPr>
        <p:spPr bwMode="auto">
          <a:xfrm>
            <a:off x="3566545" y="4651920"/>
            <a:ext cx="5457961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亦改變了演奏樂器、速度、力度和氣氛。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65F987-2477-40F1-A4A4-873CAA7BD788}"/>
              </a:ext>
            </a:extLst>
          </p:cNvPr>
          <p:cNvSpPr/>
          <p:nvPr/>
        </p:nvSpPr>
        <p:spPr bwMode="auto">
          <a:xfrm>
            <a:off x="1055440" y="2200821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41" grpId="0" animBg="1"/>
      <p:bldP spid="14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52" grpId="0"/>
      <p:bldP spid="53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細心聆聽變奏三。這段變奏運用了哪些變奏的方法？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402308" y="4392454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83370FBD-5FFE-409D-A1EF-BC268D5D9E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61827" r="5529" b="11782"/>
          <a:stretch/>
        </p:blipFill>
        <p:spPr>
          <a:xfrm>
            <a:off x="2183202" y="1474001"/>
            <a:ext cx="8130395" cy="3107127"/>
          </a:xfrm>
          <a:prstGeom prst="rect">
            <a:avLst/>
          </a:prstGeom>
        </p:spPr>
      </p:pic>
      <p:pic>
        <p:nvPicPr>
          <p:cNvPr id="4" name="6BP1103">
            <a:hlinkClick r:id="" action="ppaction://media"/>
            <a:extLst>
              <a:ext uri="{FF2B5EF4-FFF2-40B4-BE49-F238E27FC236}">
                <a16:creationId xmlns:a16="http://schemas.microsoft.com/office/drawing/2014/main" id="{CEBFE2AF-B9CE-47D2-B41E-304BFCC34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720" y="1645716"/>
            <a:ext cx="406400" cy="3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5 C -0.00208 0.01203 -0.00104 0.0081 -4.58333E-6 0.00902 C 0.00508 0.01458 -0.00208 0.03148 -0.00247 0.03264 C -0.00299 0.02801 -0.00364 0.0243 -0.00364 0.01875 C -0.00364 0.01064 -0.00065 3.33333E-6 -4.58333E-6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-2774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02612"/>
            <a:ext cx="22322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64540" y="6030998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細心聆聽變奏三。這段變奏運用了哪些變奏的方法？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47046F-43F2-40A6-B7F9-6CF439EEDF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45"/>
          <a:stretch/>
        </p:blipFill>
        <p:spPr>
          <a:xfrm>
            <a:off x="1060210" y="3477450"/>
            <a:ext cx="1317888" cy="2604951"/>
          </a:xfrm>
          <a:prstGeom prst="rect">
            <a:avLst/>
          </a:prstGeom>
        </p:spPr>
      </p:pic>
      <p:sp>
        <p:nvSpPr>
          <p:cNvPr id="32" name="手繪多邊形 17">
            <a:extLst>
              <a:ext uri="{FF2B5EF4-FFF2-40B4-BE49-F238E27FC236}">
                <a16:creationId xmlns:a16="http://schemas.microsoft.com/office/drawing/2014/main" id="{4BC2E35F-3B3C-4A4F-96DA-E5EA31E19D40}"/>
              </a:ext>
            </a:extLst>
          </p:cNvPr>
          <p:cNvSpPr>
            <a:spLocks/>
          </p:cNvSpPr>
          <p:nvPr/>
        </p:nvSpPr>
        <p:spPr bwMode="auto">
          <a:xfrm>
            <a:off x="2452163" y="3559428"/>
            <a:ext cx="7394908" cy="2362012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C0F561-4AD5-4804-871F-BB319DCE177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61891" r="8545" b="11621"/>
          <a:stretch/>
        </p:blipFill>
        <p:spPr>
          <a:xfrm>
            <a:off x="210922" y="1027743"/>
            <a:ext cx="5728921" cy="2261778"/>
          </a:xfrm>
          <a:prstGeom prst="rect">
            <a:avLst/>
          </a:prstGeom>
        </p:spPr>
      </p:pic>
      <p:pic>
        <p:nvPicPr>
          <p:cNvPr id="40" name="6BP1001">
            <a:hlinkClick r:id="" action="ppaction://media"/>
            <a:extLst>
              <a:ext uri="{FF2B5EF4-FFF2-40B4-BE49-F238E27FC236}">
                <a16:creationId xmlns:a16="http://schemas.microsoft.com/office/drawing/2014/main" id="{BE338D3A-2B9C-44AC-B74C-8D46ECF97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627" y="1134044"/>
            <a:ext cx="444876" cy="429534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2D8B50-8445-4CE4-9339-3FBBBB2DE1E3}"/>
              </a:ext>
            </a:extLst>
          </p:cNvPr>
          <p:cNvSpPr/>
          <p:nvPr/>
        </p:nvSpPr>
        <p:spPr bwMode="auto">
          <a:xfrm>
            <a:off x="674915" y="1520524"/>
            <a:ext cx="685800" cy="253847"/>
          </a:xfrm>
          <a:prstGeom prst="roundRect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66A6007-B677-403F-8A06-B652CCBD994C}"/>
              </a:ext>
            </a:extLst>
          </p:cNvPr>
          <p:cNvSpPr/>
          <p:nvPr/>
        </p:nvSpPr>
        <p:spPr bwMode="auto">
          <a:xfrm>
            <a:off x="852319" y="1818300"/>
            <a:ext cx="298621" cy="37437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CA34B4-D5A0-4393-9CE3-3FE4613DA6B5}"/>
              </a:ext>
            </a:extLst>
          </p:cNvPr>
          <p:cNvSpPr/>
          <p:nvPr/>
        </p:nvSpPr>
        <p:spPr bwMode="auto">
          <a:xfrm>
            <a:off x="3062220" y="3860799"/>
            <a:ext cx="6398210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變奏三改變了彈奏方法（連奏改為斷奏）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D41E28-DC1B-4EB6-BBBF-3EEA7FA22D41}"/>
              </a:ext>
            </a:extLst>
          </p:cNvPr>
          <p:cNvSpPr/>
          <p:nvPr/>
        </p:nvSpPr>
        <p:spPr bwMode="auto">
          <a:xfrm>
            <a:off x="3022809" y="4384704"/>
            <a:ext cx="6601583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改變了節奏（改為不規律的節奏，加入休止符），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65F987-2477-40F1-A4A4-873CAA7BD788}"/>
              </a:ext>
            </a:extLst>
          </p:cNvPr>
          <p:cNvSpPr/>
          <p:nvPr/>
        </p:nvSpPr>
        <p:spPr bwMode="auto">
          <a:xfrm>
            <a:off x="1103512" y="2209800"/>
            <a:ext cx="239960" cy="283616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135F4379-658A-4937-9C68-E67E75CF39F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61827" r="5529" b="11782"/>
          <a:stretch/>
        </p:blipFill>
        <p:spPr>
          <a:xfrm>
            <a:off x="6072743" y="1027743"/>
            <a:ext cx="5942063" cy="2270830"/>
          </a:xfrm>
          <a:prstGeom prst="rect">
            <a:avLst/>
          </a:prstGeom>
        </p:spPr>
      </p:pic>
      <p:pic>
        <p:nvPicPr>
          <p:cNvPr id="36" name="6BP1103">
            <a:hlinkClick r:id="" action="ppaction://media"/>
            <a:extLst>
              <a:ext uri="{FF2B5EF4-FFF2-40B4-BE49-F238E27FC236}">
                <a16:creationId xmlns:a16="http://schemas.microsoft.com/office/drawing/2014/main" id="{DA78E43C-4C52-4911-A5BA-33E707B1D0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112" y="1134044"/>
            <a:ext cx="406400" cy="39238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E25102-E916-490E-A6EC-C75AFA27CFAF}"/>
              </a:ext>
            </a:extLst>
          </p:cNvPr>
          <p:cNvSpPr/>
          <p:nvPr/>
        </p:nvSpPr>
        <p:spPr bwMode="auto">
          <a:xfrm>
            <a:off x="3031662" y="4926065"/>
            <a:ext cx="6601583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改變了拍子、力度和速度。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72A4F8-A238-4478-BE4B-EE024AE61982}"/>
              </a:ext>
            </a:extLst>
          </p:cNvPr>
          <p:cNvSpPr/>
          <p:nvPr/>
        </p:nvSpPr>
        <p:spPr bwMode="auto">
          <a:xfrm>
            <a:off x="6488900" y="1523195"/>
            <a:ext cx="711888" cy="264089"/>
          </a:xfrm>
          <a:prstGeom prst="roundRect">
            <a:avLst/>
          </a:prstGeom>
          <a:noFill/>
          <a:ln w="190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D22FAB8-1D15-48CA-A1A4-327164BD7C3D}"/>
              </a:ext>
            </a:extLst>
          </p:cNvPr>
          <p:cNvSpPr/>
          <p:nvPr/>
        </p:nvSpPr>
        <p:spPr bwMode="auto">
          <a:xfrm flipH="1">
            <a:off x="6705597" y="1827801"/>
            <a:ext cx="326506" cy="457988"/>
          </a:xfrm>
          <a:prstGeom prst="roundRect">
            <a:avLst>
              <a:gd name="adj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19425E-8249-4ED0-B14A-E4AC9D94645F}"/>
              </a:ext>
            </a:extLst>
          </p:cNvPr>
          <p:cNvSpPr/>
          <p:nvPr/>
        </p:nvSpPr>
        <p:spPr bwMode="auto">
          <a:xfrm>
            <a:off x="6874284" y="2280109"/>
            <a:ext cx="326504" cy="292595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6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1" grpId="0" animBg="1"/>
      <p:bldP spid="44" grpId="0" animBg="1"/>
      <p:bldP spid="52" grpId="0"/>
      <p:bldP spid="53" grpId="0"/>
      <p:bldP spid="34" grpId="0" animBg="1"/>
      <p:bldP spid="39" grpId="0"/>
      <p:bldP spid="45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334064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1F2BD24-79EE-4D6F-B46B-3E60C7A9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0874B2E3-0DCE-4E74-8060-27C4A9BE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9" y="180193"/>
            <a:ext cx="265934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12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00CD63-B8B5-461B-95B4-EC2B826F6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009684"/>
            <a:ext cx="4458942" cy="5573678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70B5C8F-8BAF-4288-8D84-ACFA3D62D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54" y="1008914"/>
            <a:ext cx="4458942" cy="55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95" y="202612"/>
            <a:ext cx="169425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三人一組，組員利用以下的主題分別創作一段變奏，記錄在五線譜上。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402308" y="4392454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2268AB7-898E-48E5-9A2A-0C216DD2B7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20514" r="6688" b="58400"/>
          <a:stretch/>
        </p:blipFill>
        <p:spPr>
          <a:xfrm>
            <a:off x="1848290" y="1408352"/>
            <a:ext cx="8495419" cy="2751757"/>
          </a:xfrm>
          <a:prstGeom prst="rect">
            <a:avLst/>
          </a:prstGeom>
        </p:spPr>
      </p:pic>
      <p:pic>
        <p:nvPicPr>
          <p:cNvPr id="9" name="6BP1201">
            <a:hlinkClick r:id="" action="ppaction://media"/>
            <a:extLst>
              <a:ext uri="{FF2B5EF4-FFF2-40B4-BE49-F238E27FC236}">
                <a16:creationId xmlns:a16="http://schemas.microsoft.com/office/drawing/2014/main" id="{B1067BA3-67F6-476C-9B5B-92F0F99BD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235" y="1624862"/>
            <a:ext cx="406400" cy="3923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376BA-3BC2-45C8-828A-AB4EA54EAEE6}"/>
              </a:ext>
            </a:extLst>
          </p:cNvPr>
          <p:cNvGrpSpPr/>
          <p:nvPr/>
        </p:nvGrpSpPr>
        <p:grpSpPr>
          <a:xfrm>
            <a:off x="3960379" y="4586095"/>
            <a:ext cx="6161896" cy="1070391"/>
            <a:chOff x="3935760" y="4756296"/>
            <a:chExt cx="6161896" cy="1070391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4E080242-1074-4817-9C9C-3B77A8B33091}"/>
                </a:ext>
              </a:extLst>
            </p:cNvPr>
            <p:cNvSpPr/>
            <p:nvPr/>
          </p:nvSpPr>
          <p:spPr bwMode="auto">
            <a:xfrm>
              <a:off x="3935760" y="4756296"/>
              <a:ext cx="6161896" cy="1070391"/>
            </a:xfrm>
            <a:prstGeom prst="wedgeRoundRectCallout">
              <a:avLst>
                <a:gd name="adj1" fmla="val 55146"/>
                <a:gd name="adj2" fmla="val -28584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E19336-8814-49CD-BECF-788BE7634859}"/>
                </a:ext>
              </a:extLst>
            </p:cNvPr>
            <p:cNvSpPr/>
            <p:nvPr/>
          </p:nvSpPr>
          <p:spPr bwMode="auto">
            <a:xfrm>
              <a:off x="4068641" y="4828017"/>
              <a:ext cx="6017097" cy="9977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你可以安裝「小小作曲家」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應用程式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來進行創作</a:t>
              </a: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﹗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186F8-AAB6-4EE8-B231-F2E157689F69}"/>
              </a:ext>
            </a:extLst>
          </p:cNvPr>
          <p:cNvGrpSpPr/>
          <p:nvPr/>
        </p:nvGrpSpPr>
        <p:grpSpPr>
          <a:xfrm>
            <a:off x="997261" y="4433506"/>
            <a:ext cx="2674374" cy="1368152"/>
            <a:chOff x="6600056" y="1700808"/>
            <a:chExt cx="2674374" cy="13681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4ACED2-CB9F-4CBA-9E56-BF73870F2203}"/>
                </a:ext>
              </a:extLst>
            </p:cNvPr>
            <p:cNvSpPr/>
            <p:nvPr/>
          </p:nvSpPr>
          <p:spPr bwMode="auto">
            <a:xfrm>
              <a:off x="6600056" y="1700808"/>
              <a:ext cx="2674374" cy="1368152"/>
            </a:xfrm>
            <a:custGeom>
              <a:avLst/>
              <a:gdLst>
                <a:gd name="connsiteX0" fmla="*/ 0 w 2674374"/>
                <a:gd name="connsiteY0" fmla="*/ 0 h 1368152"/>
                <a:gd name="connsiteX1" fmla="*/ 508131 w 2674374"/>
                <a:gd name="connsiteY1" fmla="*/ 0 h 1368152"/>
                <a:gd name="connsiteX2" fmla="*/ 989518 w 2674374"/>
                <a:gd name="connsiteY2" fmla="*/ 0 h 1368152"/>
                <a:gd name="connsiteX3" fmla="*/ 1577881 w 2674374"/>
                <a:gd name="connsiteY3" fmla="*/ 0 h 1368152"/>
                <a:gd name="connsiteX4" fmla="*/ 2112755 w 2674374"/>
                <a:gd name="connsiteY4" fmla="*/ 0 h 1368152"/>
                <a:gd name="connsiteX5" fmla="*/ 2674374 w 2674374"/>
                <a:gd name="connsiteY5" fmla="*/ 0 h 1368152"/>
                <a:gd name="connsiteX6" fmla="*/ 2674374 w 2674374"/>
                <a:gd name="connsiteY6" fmla="*/ 483414 h 1368152"/>
                <a:gd name="connsiteX7" fmla="*/ 2674374 w 2674374"/>
                <a:gd name="connsiteY7" fmla="*/ 898420 h 1368152"/>
                <a:gd name="connsiteX8" fmla="*/ 2674374 w 2674374"/>
                <a:gd name="connsiteY8" fmla="*/ 1368152 h 1368152"/>
                <a:gd name="connsiteX9" fmla="*/ 2219730 w 2674374"/>
                <a:gd name="connsiteY9" fmla="*/ 1368152 h 1368152"/>
                <a:gd name="connsiteX10" fmla="*/ 1684856 w 2674374"/>
                <a:gd name="connsiteY10" fmla="*/ 1368152 h 1368152"/>
                <a:gd name="connsiteX11" fmla="*/ 1230212 w 2674374"/>
                <a:gd name="connsiteY11" fmla="*/ 1368152 h 1368152"/>
                <a:gd name="connsiteX12" fmla="*/ 775568 w 2674374"/>
                <a:gd name="connsiteY12" fmla="*/ 1368152 h 1368152"/>
                <a:gd name="connsiteX13" fmla="*/ 0 w 2674374"/>
                <a:gd name="connsiteY13" fmla="*/ 1368152 h 1368152"/>
                <a:gd name="connsiteX14" fmla="*/ 0 w 2674374"/>
                <a:gd name="connsiteY14" fmla="*/ 925783 h 1368152"/>
                <a:gd name="connsiteX15" fmla="*/ 0 w 2674374"/>
                <a:gd name="connsiteY15" fmla="*/ 483414 h 1368152"/>
                <a:gd name="connsiteX16" fmla="*/ 0 w 2674374"/>
                <a:gd name="connsiteY16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4374" h="1368152" fill="none" extrusionOk="0">
                  <a:moveTo>
                    <a:pt x="0" y="0"/>
                  </a:moveTo>
                  <a:cubicBezTo>
                    <a:pt x="240861" y="-7906"/>
                    <a:pt x="326101" y="6310"/>
                    <a:pt x="508131" y="0"/>
                  </a:cubicBezTo>
                  <a:cubicBezTo>
                    <a:pt x="690161" y="-6310"/>
                    <a:pt x="878902" y="52818"/>
                    <a:pt x="989518" y="0"/>
                  </a:cubicBezTo>
                  <a:cubicBezTo>
                    <a:pt x="1100134" y="-52818"/>
                    <a:pt x="1368404" y="50508"/>
                    <a:pt x="1577881" y="0"/>
                  </a:cubicBezTo>
                  <a:cubicBezTo>
                    <a:pt x="1787358" y="-50508"/>
                    <a:pt x="1908244" y="44308"/>
                    <a:pt x="2112755" y="0"/>
                  </a:cubicBezTo>
                  <a:cubicBezTo>
                    <a:pt x="2317266" y="-44308"/>
                    <a:pt x="2483105" y="46556"/>
                    <a:pt x="2674374" y="0"/>
                  </a:cubicBezTo>
                  <a:cubicBezTo>
                    <a:pt x="2726993" y="210208"/>
                    <a:pt x="2618844" y="300990"/>
                    <a:pt x="2674374" y="483414"/>
                  </a:cubicBezTo>
                  <a:cubicBezTo>
                    <a:pt x="2729904" y="665838"/>
                    <a:pt x="2636613" y="761410"/>
                    <a:pt x="2674374" y="898420"/>
                  </a:cubicBezTo>
                  <a:cubicBezTo>
                    <a:pt x="2712135" y="1035430"/>
                    <a:pt x="2655218" y="1187999"/>
                    <a:pt x="2674374" y="1368152"/>
                  </a:cubicBezTo>
                  <a:cubicBezTo>
                    <a:pt x="2480096" y="1417608"/>
                    <a:pt x="2350330" y="1342279"/>
                    <a:pt x="2219730" y="1368152"/>
                  </a:cubicBezTo>
                  <a:cubicBezTo>
                    <a:pt x="2089130" y="1394025"/>
                    <a:pt x="1848108" y="1332793"/>
                    <a:pt x="1684856" y="1368152"/>
                  </a:cubicBezTo>
                  <a:cubicBezTo>
                    <a:pt x="1521604" y="1403511"/>
                    <a:pt x="1381911" y="1351320"/>
                    <a:pt x="1230212" y="1368152"/>
                  </a:cubicBezTo>
                  <a:cubicBezTo>
                    <a:pt x="1078513" y="1384984"/>
                    <a:pt x="869579" y="1363930"/>
                    <a:pt x="775568" y="1368152"/>
                  </a:cubicBezTo>
                  <a:cubicBezTo>
                    <a:pt x="681557" y="1372374"/>
                    <a:pt x="335757" y="1340847"/>
                    <a:pt x="0" y="1368152"/>
                  </a:cubicBezTo>
                  <a:cubicBezTo>
                    <a:pt x="-36824" y="1197376"/>
                    <a:pt x="47783" y="1015038"/>
                    <a:pt x="0" y="925783"/>
                  </a:cubicBezTo>
                  <a:cubicBezTo>
                    <a:pt x="-47783" y="836528"/>
                    <a:pt x="22654" y="583594"/>
                    <a:pt x="0" y="483414"/>
                  </a:cubicBezTo>
                  <a:cubicBezTo>
                    <a:pt x="-22654" y="383234"/>
                    <a:pt x="5818" y="176865"/>
                    <a:pt x="0" y="0"/>
                  </a:cubicBezTo>
                  <a:close/>
                </a:path>
                <a:path w="2674374" h="1368152" stroke="0" extrusionOk="0">
                  <a:moveTo>
                    <a:pt x="0" y="0"/>
                  </a:moveTo>
                  <a:cubicBezTo>
                    <a:pt x="96852" y="-43692"/>
                    <a:pt x="307561" y="3731"/>
                    <a:pt x="481387" y="0"/>
                  </a:cubicBezTo>
                  <a:cubicBezTo>
                    <a:pt x="655213" y="-3731"/>
                    <a:pt x="797107" y="7602"/>
                    <a:pt x="1016262" y="0"/>
                  </a:cubicBezTo>
                  <a:cubicBezTo>
                    <a:pt x="1235418" y="-7602"/>
                    <a:pt x="1383103" y="32944"/>
                    <a:pt x="1497649" y="0"/>
                  </a:cubicBezTo>
                  <a:cubicBezTo>
                    <a:pt x="1612195" y="-32944"/>
                    <a:pt x="1968247" y="2673"/>
                    <a:pt x="2086012" y="0"/>
                  </a:cubicBezTo>
                  <a:cubicBezTo>
                    <a:pt x="2203777" y="-2673"/>
                    <a:pt x="2424186" y="27032"/>
                    <a:pt x="2674374" y="0"/>
                  </a:cubicBezTo>
                  <a:cubicBezTo>
                    <a:pt x="2682304" y="150621"/>
                    <a:pt x="2668379" y="228944"/>
                    <a:pt x="2674374" y="415006"/>
                  </a:cubicBezTo>
                  <a:cubicBezTo>
                    <a:pt x="2680369" y="601068"/>
                    <a:pt x="2641362" y="687251"/>
                    <a:pt x="2674374" y="843694"/>
                  </a:cubicBezTo>
                  <a:cubicBezTo>
                    <a:pt x="2707386" y="1000137"/>
                    <a:pt x="2667500" y="1155766"/>
                    <a:pt x="2674374" y="1368152"/>
                  </a:cubicBezTo>
                  <a:cubicBezTo>
                    <a:pt x="2425270" y="1388826"/>
                    <a:pt x="2385620" y="1340954"/>
                    <a:pt x="2166243" y="1368152"/>
                  </a:cubicBezTo>
                  <a:cubicBezTo>
                    <a:pt x="1946866" y="1395350"/>
                    <a:pt x="1847950" y="1336892"/>
                    <a:pt x="1711599" y="1368152"/>
                  </a:cubicBezTo>
                  <a:cubicBezTo>
                    <a:pt x="1575248" y="1399412"/>
                    <a:pt x="1431511" y="1336831"/>
                    <a:pt x="1256956" y="1368152"/>
                  </a:cubicBezTo>
                  <a:cubicBezTo>
                    <a:pt x="1082401" y="1399473"/>
                    <a:pt x="947967" y="1321956"/>
                    <a:pt x="722081" y="1368152"/>
                  </a:cubicBezTo>
                  <a:cubicBezTo>
                    <a:pt x="496196" y="1414348"/>
                    <a:pt x="242285" y="1363367"/>
                    <a:pt x="0" y="1368152"/>
                  </a:cubicBezTo>
                  <a:cubicBezTo>
                    <a:pt x="-47327" y="1268396"/>
                    <a:pt x="29966" y="1078960"/>
                    <a:pt x="0" y="939464"/>
                  </a:cubicBezTo>
                  <a:cubicBezTo>
                    <a:pt x="-29966" y="799968"/>
                    <a:pt x="15422" y="672143"/>
                    <a:pt x="0" y="456051"/>
                  </a:cubicBezTo>
                  <a:cubicBezTo>
                    <a:pt x="-15422" y="239959"/>
                    <a:pt x="43881" y="2102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84431218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1FDBF73-A2E8-4E0B-B54E-18E2C5DB6FCC}"/>
                </a:ext>
              </a:extLst>
            </p:cNvPr>
            <p:cNvGrpSpPr/>
            <p:nvPr/>
          </p:nvGrpSpPr>
          <p:grpSpPr>
            <a:xfrm>
              <a:off x="6744832" y="1720397"/>
              <a:ext cx="2484243" cy="1230108"/>
              <a:chOff x="7105305" y="4684744"/>
              <a:chExt cx="2484243" cy="123010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E5BC5C1-6F7E-4346-8FB3-7AB908AB1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4044" y="5177534"/>
                <a:ext cx="779584" cy="73731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4768C72-5B03-426E-8F30-4029D571D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15715" y="5184774"/>
                <a:ext cx="716033" cy="720453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16D96A-9502-46FE-BE95-7AC746EF52A9}"/>
                  </a:ext>
                </a:extLst>
              </p:cNvPr>
              <p:cNvSpPr/>
              <p:nvPr/>
            </p:nvSpPr>
            <p:spPr bwMode="auto">
              <a:xfrm>
                <a:off x="7105305" y="4822961"/>
                <a:ext cx="1110416" cy="39450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App Store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4057955-4192-477F-85DB-1E4C2569A86A}"/>
                  </a:ext>
                </a:extLst>
              </p:cNvPr>
              <p:cNvSpPr/>
              <p:nvPr/>
            </p:nvSpPr>
            <p:spPr bwMode="auto">
              <a:xfrm>
                <a:off x="8193864" y="4684744"/>
                <a:ext cx="1395684" cy="67568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Google Play Store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5 C -0.00208 0.01203 -0.00104 0.0081 -4.58333E-6 0.00902 C 0.00508 0.01458 -0.00208 0.03148 -0.00247 0.03264 C -0.00299 0.02801 -0.00364 0.0243 -0.00364 0.01875 C -0.00364 0.01064 -0.00065 3.33333E-6 -4.58333E-6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29" y="202612"/>
            <a:ext cx="169425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9EAACA67-BD33-4079-830A-2276546B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你會採用哪一種變奏方法進行創作？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267487" y="4315743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BC64C-958A-4154-A4C6-558A7F0DCA94}"/>
              </a:ext>
            </a:extLst>
          </p:cNvPr>
          <p:cNvGrpSpPr/>
          <p:nvPr/>
        </p:nvGrpSpPr>
        <p:grpSpPr>
          <a:xfrm>
            <a:off x="7248127" y="1162303"/>
            <a:ext cx="4486673" cy="2723897"/>
            <a:chOff x="7248127" y="1162303"/>
            <a:chExt cx="4486673" cy="2723897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4E080242-1074-4817-9C9C-3B77A8B33091}"/>
                </a:ext>
              </a:extLst>
            </p:cNvPr>
            <p:cNvSpPr/>
            <p:nvPr/>
          </p:nvSpPr>
          <p:spPr bwMode="auto">
            <a:xfrm>
              <a:off x="7248127" y="1162303"/>
              <a:ext cx="4486673" cy="2723897"/>
            </a:xfrm>
            <a:prstGeom prst="wedgeRoundRectCallout">
              <a:avLst>
                <a:gd name="adj1" fmla="val 25923"/>
                <a:gd name="adj2" fmla="val 70487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E19336-8814-49CD-BECF-788BE7634859}"/>
                </a:ext>
              </a:extLst>
            </p:cNvPr>
            <p:cNvSpPr/>
            <p:nvPr/>
          </p:nvSpPr>
          <p:spPr bwMode="auto">
            <a:xfrm>
              <a:off x="7464445" y="1282854"/>
              <a:ext cx="4160884" cy="25857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主題以 </a:t>
              </a:r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F 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大調寫成，如沿用此調作曲，樂曲應以唱名 </a:t>
              </a:r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F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）作為結束音。如欲替變奏改變調性或轉調，建議使用 </a:t>
              </a:r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 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大調、</a:t>
              </a:r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 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大調、</a:t>
              </a:r>
              <a:endParaRPr lang="en-US" altLang="zh-TW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 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小調或</a:t>
              </a:r>
              <a:r>
                <a:rPr lang="en-US" altLang="zh-TW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G </a:t>
              </a:r>
              <a:r>
                <a:rPr lang="zh-TW" alt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小調較為合適。</a:t>
              </a:r>
              <a:endParaRPr lang="en-US" altLang="zh-TW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9D8FEF-6133-4403-A051-80097215DF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11726" r="13250" b="52222"/>
          <a:stretch/>
        </p:blipFill>
        <p:spPr>
          <a:xfrm>
            <a:off x="285316" y="1049064"/>
            <a:ext cx="6573110" cy="403612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B41FB-6954-4469-8D4D-E340E202D94B}"/>
              </a:ext>
            </a:extLst>
          </p:cNvPr>
          <p:cNvSpPr/>
          <p:nvPr/>
        </p:nvSpPr>
        <p:spPr bwMode="auto">
          <a:xfrm>
            <a:off x="3441149" y="3683538"/>
            <a:ext cx="3354714" cy="13513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4 0.00811 3.125E-6 0.00903 C 0.00508 0.01459 -0.00209 0.03149 -0.00248 0.03264 C -0.003 0.02801 -0.00365 0.02431 -0.00365 0.01875 C -0.00365 0.01065 -0.00065 -4.07407E-6 3.125E-6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92" y="192921"/>
            <a:ext cx="169425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267487" y="4315743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手繪多邊形 17">
            <a:extLst>
              <a:ext uri="{FF2B5EF4-FFF2-40B4-BE49-F238E27FC236}">
                <a16:creationId xmlns:a16="http://schemas.microsoft.com/office/drawing/2014/main" id="{F9107A5E-2AD5-46E7-8E64-46BA12DBE8C5}"/>
              </a:ext>
            </a:extLst>
          </p:cNvPr>
          <p:cNvSpPr>
            <a:spLocks/>
          </p:cNvSpPr>
          <p:nvPr/>
        </p:nvSpPr>
        <p:spPr bwMode="auto">
          <a:xfrm>
            <a:off x="2008602" y="1055448"/>
            <a:ext cx="8784395" cy="3686337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529D0-D9C2-41D6-BAF0-63E45867D05E}"/>
              </a:ext>
            </a:extLst>
          </p:cNvPr>
          <p:cNvSpPr/>
          <p:nvPr/>
        </p:nvSpPr>
        <p:spPr bwMode="auto">
          <a:xfrm>
            <a:off x="2842575" y="1630429"/>
            <a:ext cx="7593297" cy="62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決定如何設計樂句的節奏，然後再加入唱名。</a:t>
            </a:r>
            <a:endParaRPr lang="en-US" altLang="zh-TW" sz="28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E50A1C-DBAC-401D-80AE-8E66D455E38F}"/>
              </a:ext>
            </a:extLst>
          </p:cNvPr>
          <p:cNvSpPr/>
          <p:nvPr/>
        </p:nvSpPr>
        <p:spPr bwMode="auto">
          <a:xfrm>
            <a:off x="2842575" y="2294594"/>
            <a:ext cx="7593297" cy="9587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按照樂句的節奏和唱名，在五線譜上將音符放在適當的位置。</a:t>
            </a:r>
            <a:endParaRPr lang="en-US" altLang="zh-TW" sz="28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708652-097B-4A6E-A402-E30FC7327E80}"/>
              </a:ext>
            </a:extLst>
          </p:cNvPr>
          <p:cNvSpPr/>
          <p:nvPr/>
        </p:nvSpPr>
        <p:spPr bwMode="auto">
          <a:xfrm>
            <a:off x="2817685" y="3447727"/>
            <a:ext cx="7166228" cy="637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為變奏填上合適的速度、力度等表演記號。</a:t>
            </a:r>
            <a:endParaRPr lang="en-US" altLang="zh-TW" sz="28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4 0.00811 3.125E-6 0.00903 C 0.00508 0.01459 -0.00209 0.03149 -0.00248 0.03264 C -0.003 0.02801 -0.00365 0.02431 -0.00365 0.01875 C -0.00365 0.01065 -0.00065 -4.07407E-6 3.125E-6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FDB577-DB49-4108-8AEC-A2784BBB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948ACB19-89BB-4372-8CC5-E0BB5AF2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pic>
        <p:nvPicPr>
          <p:cNvPr id="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40F9685-333E-4134-A94F-57DB7FC5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27" y="6005741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2C72D6BD-459F-4E8D-A1BE-8B200A557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4" y="198437"/>
            <a:ext cx="265934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8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49E6FB-EAA2-4606-8FAC-039C3052C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5" y="977901"/>
            <a:ext cx="4552315" cy="5690393"/>
          </a:xfrm>
          <a:prstGeom prst="rect">
            <a:avLst/>
          </a:prstGeom>
        </p:spPr>
      </p:pic>
      <p:pic>
        <p:nvPicPr>
          <p:cNvPr id="25" name="Picture 24" descr="Diagram, schematic&#10;&#10;Description automatically generated">
            <a:extLst>
              <a:ext uri="{FF2B5EF4-FFF2-40B4-BE49-F238E27FC236}">
                <a16:creationId xmlns:a16="http://schemas.microsoft.com/office/drawing/2014/main" id="{61D4EAB0-4CCF-4C62-ACFE-EDDE46C2F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7899"/>
            <a:ext cx="4552315" cy="56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6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4114" y="-4750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76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" y="202612"/>
            <a:ext cx="169425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97">
            <a:extLst>
              <a:ext uri="{FF2B5EF4-FFF2-40B4-BE49-F238E27FC236}">
                <a16:creationId xmlns:a16="http://schemas.microsoft.com/office/drawing/2014/main" id="{BB5495C8-FC82-47A3-B75E-BE3C9DAA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267487" y="4315743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E5E79EA-C4D6-4B53-BE07-F1FD271102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72050" r="17189" b="6269"/>
          <a:stretch/>
        </p:blipFill>
        <p:spPr>
          <a:xfrm>
            <a:off x="5517502" y="1639215"/>
            <a:ext cx="6087588" cy="2815313"/>
          </a:xfrm>
          <a:prstGeom prst="rect">
            <a:avLst/>
          </a:prstGeom>
        </p:spPr>
      </p:pic>
      <p:sp>
        <p:nvSpPr>
          <p:cNvPr id="23" name="矩形 1">
            <a:extLst>
              <a:ext uri="{FF2B5EF4-FFF2-40B4-BE49-F238E27FC236}">
                <a16:creationId xmlns:a16="http://schemas.microsoft.com/office/drawing/2014/main" id="{D6A0D1F2-34EF-4849-917E-7A69EA50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74" y="202612"/>
            <a:ext cx="9222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各組員選擇一種有固定音高的樂器、根據以下的次序建議，合作把創作的樂曲演奏出來。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手繪多邊形 17">
            <a:extLst>
              <a:ext uri="{FF2B5EF4-FFF2-40B4-BE49-F238E27FC236}">
                <a16:creationId xmlns:a16="http://schemas.microsoft.com/office/drawing/2014/main" id="{B74F1844-5503-43C4-B020-5D49EA29B47A}"/>
              </a:ext>
            </a:extLst>
          </p:cNvPr>
          <p:cNvSpPr>
            <a:spLocks/>
          </p:cNvSpPr>
          <p:nvPr/>
        </p:nvSpPr>
        <p:spPr bwMode="auto">
          <a:xfrm>
            <a:off x="313212" y="1350864"/>
            <a:ext cx="5039283" cy="466996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C64FD-731E-47C2-A526-FEF854152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313" y="2969567"/>
            <a:ext cx="1501366" cy="105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A2367-7597-421C-B9EF-0D10C166C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758" y="2024424"/>
            <a:ext cx="1501367" cy="1114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0EA99-A43C-4C54-B489-3FF2E22B43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470" t="28084" r="4641" b="26258"/>
          <a:stretch/>
        </p:blipFill>
        <p:spPr>
          <a:xfrm rot="20962626">
            <a:off x="545697" y="3373815"/>
            <a:ext cx="1893760" cy="72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84D35-E415-4E15-8459-1AD9A0A89A5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256" t="11210" r="20705" b="2059"/>
          <a:stretch/>
        </p:blipFill>
        <p:spPr>
          <a:xfrm>
            <a:off x="3281404" y="4111099"/>
            <a:ext cx="1625058" cy="159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38E98-AE8F-47F9-9EC4-125AE2F4C9D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752" t="26184" r="11924" b="14541"/>
          <a:stretch/>
        </p:blipFill>
        <p:spPr>
          <a:xfrm rot="528769">
            <a:off x="1146417" y="4627167"/>
            <a:ext cx="1800201" cy="88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7AF31-1B8D-408A-9279-A32060BEB4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37578">
            <a:off x="3376797" y="1962001"/>
            <a:ext cx="1528798" cy="80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8C68D58-3464-4A6B-8E1E-6B29618B465B}"/>
              </a:ext>
            </a:extLst>
          </p:cNvPr>
          <p:cNvSpPr/>
          <p:nvPr/>
        </p:nvSpPr>
        <p:spPr bwMode="auto">
          <a:xfrm>
            <a:off x="1649300" y="1213082"/>
            <a:ext cx="2592289" cy="6058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有固定音高樂器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00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4 0.00811 3.125E-6 0.00903 C 0.00508 0.01459 -0.00209 0.03149 -0.00248 0.03264 C -0.003 0.02801 -0.00365 0.02431 -0.00365 0.01875 C -0.00365 0.01065 -0.00065 -4.07407E-6 3.125E-6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391551-A6D8-4AFB-9AA4-1F8FB394B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D89B91C-FFFC-46F0-98DF-69BDB77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3486" y="-31750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0A2F70AE-0268-47FE-BDC5-66AAA0BA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4DD3A50-4015-4833-AA36-B4DC0B8D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462" name="Rectangle: Rounded Corners 13">
            <a:extLst>
              <a:ext uri="{FF2B5EF4-FFF2-40B4-BE49-F238E27FC236}">
                <a16:creationId xmlns:a16="http://schemas.microsoft.com/office/drawing/2014/main" id="{EB245AE1-04FB-4E2F-9DCE-7FC6FD9E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888" y="1871745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463" name="手繪多邊形 17">
            <a:extLst>
              <a:ext uri="{FF2B5EF4-FFF2-40B4-BE49-F238E27FC236}">
                <a16:creationId xmlns:a16="http://schemas.microsoft.com/office/drawing/2014/main" id="{46B34BF7-7ADD-4393-9823-ADB780F4F5D3}"/>
              </a:ext>
            </a:extLst>
          </p:cNvPr>
          <p:cNvSpPr>
            <a:spLocks/>
          </p:cNvSpPr>
          <p:nvPr/>
        </p:nvSpPr>
        <p:spPr bwMode="auto">
          <a:xfrm>
            <a:off x="2672472" y="1446239"/>
            <a:ext cx="7684149" cy="2119817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0128A1C3-6F2C-4E6E-A0AD-E1BE9B0BFFF9}"/>
              </a:ext>
            </a:extLst>
          </p:cNvPr>
          <p:cNvSpPr>
            <a:spLocks/>
          </p:cNvSpPr>
          <p:nvPr/>
        </p:nvSpPr>
        <p:spPr bwMode="auto">
          <a:xfrm>
            <a:off x="2846729" y="4015577"/>
            <a:ext cx="7684149" cy="1427678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: Rounded Corners 17">
            <a:extLst>
              <a:ext uri="{FF2B5EF4-FFF2-40B4-BE49-F238E27FC236}">
                <a16:creationId xmlns:a16="http://schemas.microsoft.com/office/drawing/2014/main" id="{13A3C22C-D0FD-48FE-AAD2-C0B371E8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51" y="4465098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自學資源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3EC166C9-2012-4CBC-9DDC-5E7D2EB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091" y="4494701"/>
            <a:ext cx="60563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</a:t>
            </a:r>
            <a:r>
              <a:rPr lang="zh-HK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另一首</a:t>
            </a:r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「鋼琴五重奏」樂曲。</a:t>
            </a:r>
            <a:endParaRPr lang="en-US" sz="26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68" name="Content Placeholder 3" descr="Clapper board">
            <a:hlinkClick r:id="rId5"/>
            <a:extLst>
              <a:ext uri="{FF2B5EF4-FFF2-40B4-BE49-F238E27FC236}">
                <a16:creationId xmlns:a16="http://schemas.microsoft.com/office/drawing/2014/main" id="{D9EB9935-0100-4268-B60D-5A29B7B7B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9933" y="4433107"/>
            <a:ext cx="555625" cy="554037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9DBF0-12EC-4A4B-8D75-173CAF1A992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77">
            <a:extLst>
              <a:ext uri="{FF2B5EF4-FFF2-40B4-BE49-F238E27FC236}">
                <a16:creationId xmlns:a16="http://schemas.microsoft.com/office/drawing/2014/main" id="{B8237B6A-6C55-438A-BEF8-0C287370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482" y="1757719"/>
            <a:ext cx="603630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完成聆聽工作紙「樂曲結構知多少」，以辨認樂曲的結構。</a:t>
            </a:r>
            <a:endParaRPr lang="zh-TW" altLang="zh-HK" sz="26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254B15C-7591-4006-80A9-4711EB55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77">
            <a:extLst>
              <a:ext uri="{FF2B5EF4-FFF2-40B4-BE49-F238E27FC236}">
                <a16:creationId xmlns:a16="http://schemas.microsoft.com/office/drawing/2014/main" id="{1B6B5C25-5D5C-4B85-8306-78844A42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554" y="2674926"/>
            <a:ext cx="68324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Kahoot!</a:t>
            </a: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活動</a:t>
            </a: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，總結單元一音樂知識。</a:t>
            </a:r>
            <a:endParaRPr lang="en-US" sz="2600" b="1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1"/>
            <a:extLst>
              <a:ext uri="{FF2B5EF4-FFF2-40B4-BE49-F238E27FC236}">
                <a16:creationId xmlns:a16="http://schemas.microsoft.com/office/drawing/2014/main" id="{8D48572F-C47C-4950-BECC-C7AFD86A0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92480"/>
              </p:ext>
            </p:extLst>
          </p:nvPr>
        </p:nvGraphicFramePr>
        <p:xfrm>
          <a:off x="9428000" y="1794423"/>
          <a:ext cx="702937" cy="142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9" imgW="380850" imgH="771525" progId="Word.Document.8">
                  <p:embed/>
                </p:oleObj>
              </mc:Choice>
              <mc:Fallback>
                <p:oleObj name="Document" showAsIcon="1" r:id="rId9" imgW="380850" imgH="771525" progId="Word.Document.8">
                  <p:embed/>
                  <p:pic>
                    <p:nvPicPr>
                      <p:cNvPr id="3" name="Object 2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8D48572F-C47C-4950-BECC-C7AFD86A0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28000" y="1794423"/>
                        <a:ext cx="702937" cy="1423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52" y="6237312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DEC74D7-EF38-475F-ADE9-FCA474220BA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28121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7D4DDB6F-AA54-4EEE-8AF5-1875B967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" y="152400"/>
            <a:ext cx="3197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D1384D9-69B8-4617-A472-D5CB4FF9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34" y="152400"/>
            <a:ext cx="319755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鋼琴五重奏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D3EABCB0-A173-4675-B765-3E070D8E0474}"/>
              </a:ext>
            </a:extLst>
          </p:cNvPr>
          <p:cNvSpPr/>
          <p:nvPr/>
        </p:nvSpPr>
        <p:spPr>
          <a:xfrm>
            <a:off x="1559496" y="2060848"/>
            <a:ext cx="9361040" cy="3424090"/>
          </a:xfrm>
          <a:custGeom>
            <a:avLst/>
            <a:gdLst>
              <a:gd name="connsiteX0" fmla="*/ 570693 w 9361040"/>
              <a:gd name="connsiteY0" fmla="*/ 0 h 3424090"/>
              <a:gd name="connsiteX1" fmla="*/ 993418 w 9361040"/>
              <a:gd name="connsiteY1" fmla="*/ 0 h 3424090"/>
              <a:gd name="connsiteX2" fmla="*/ 1662733 w 9361040"/>
              <a:gd name="connsiteY2" fmla="*/ 0 h 3424090"/>
              <a:gd name="connsiteX3" fmla="*/ 2249851 w 9361040"/>
              <a:gd name="connsiteY3" fmla="*/ 0 h 3424090"/>
              <a:gd name="connsiteX4" fmla="*/ 2590379 w 9361040"/>
              <a:gd name="connsiteY4" fmla="*/ 0 h 3424090"/>
              <a:gd name="connsiteX5" fmla="*/ 3177498 w 9361040"/>
              <a:gd name="connsiteY5" fmla="*/ 0 h 3424090"/>
              <a:gd name="connsiteX6" fmla="*/ 3929009 w 9361040"/>
              <a:gd name="connsiteY6" fmla="*/ 0 h 3424090"/>
              <a:gd name="connsiteX7" fmla="*/ 4680520 w 9361040"/>
              <a:gd name="connsiteY7" fmla="*/ 0 h 3424090"/>
              <a:gd name="connsiteX8" fmla="*/ 5185442 w 9361040"/>
              <a:gd name="connsiteY8" fmla="*/ 0 h 3424090"/>
              <a:gd name="connsiteX9" fmla="*/ 5854756 w 9361040"/>
              <a:gd name="connsiteY9" fmla="*/ 0 h 3424090"/>
              <a:gd name="connsiteX10" fmla="*/ 6606268 w 9361040"/>
              <a:gd name="connsiteY10" fmla="*/ 0 h 3424090"/>
              <a:gd name="connsiteX11" fmla="*/ 7275582 w 9361040"/>
              <a:gd name="connsiteY11" fmla="*/ 0 h 3424090"/>
              <a:gd name="connsiteX12" fmla="*/ 8027093 w 9361040"/>
              <a:gd name="connsiteY12" fmla="*/ 0 h 3424090"/>
              <a:gd name="connsiteX13" fmla="*/ 8790347 w 9361040"/>
              <a:gd name="connsiteY13" fmla="*/ 0 h 3424090"/>
              <a:gd name="connsiteX14" fmla="*/ 9075694 w 9361040"/>
              <a:gd name="connsiteY14" fmla="*/ 285347 h 3424090"/>
              <a:gd name="connsiteX15" fmla="*/ 9361040 w 9361040"/>
              <a:gd name="connsiteY15" fmla="*/ 570693 h 3424090"/>
              <a:gd name="connsiteX16" fmla="*/ 9361040 w 9361040"/>
              <a:gd name="connsiteY16" fmla="*/ 1084304 h 3424090"/>
              <a:gd name="connsiteX17" fmla="*/ 9361040 w 9361040"/>
              <a:gd name="connsiteY17" fmla="*/ 1569382 h 3424090"/>
              <a:gd name="connsiteX18" fmla="*/ 9361040 w 9361040"/>
              <a:gd name="connsiteY18" fmla="*/ 2054459 h 3424090"/>
              <a:gd name="connsiteX19" fmla="*/ 9361040 w 9361040"/>
              <a:gd name="connsiteY19" fmla="*/ 2653673 h 3424090"/>
              <a:gd name="connsiteX20" fmla="*/ 9361040 w 9361040"/>
              <a:gd name="connsiteY20" fmla="*/ 3424090 h 3424090"/>
              <a:gd name="connsiteX21" fmla="*/ 8775975 w 9361040"/>
              <a:gd name="connsiteY21" fmla="*/ 3424090 h 3424090"/>
              <a:gd name="connsiteX22" fmla="*/ 8190910 w 9361040"/>
              <a:gd name="connsiteY22" fmla="*/ 3424090 h 3424090"/>
              <a:gd name="connsiteX23" fmla="*/ 7605845 w 9361040"/>
              <a:gd name="connsiteY23" fmla="*/ 3424090 h 3424090"/>
              <a:gd name="connsiteX24" fmla="*/ 7114390 w 9361040"/>
              <a:gd name="connsiteY24" fmla="*/ 3424090 h 3424090"/>
              <a:gd name="connsiteX25" fmla="*/ 6716546 w 9361040"/>
              <a:gd name="connsiteY25" fmla="*/ 3424090 h 3424090"/>
              <a:gd name="connsiteX26" fmla="*/ 6412312 w 9361040"/>
              <a:gd name="connsiteY26" fmla="*/ 3424090 h 3424090"/>
              <a:gd name="connsiteX27" fmla="*/ 6014468 w 9361040"/>
              <a:gd name="connsiteY27" fmla="*/ 3424090 h 3424090"/>
              <a:gd name="connsiteX28" fmla="*/ 5335793 w 9361040"/>
              <a:gd name="connsiteY28" fmla="*/ 3424090 h 3424090"/>
              <a:gd name="connsiteX29" fmla="*/ 4750728 w 9361040"/>
              <a:gd name="connsiteY29" fmla="*/ 3424090 h 3424090"/>
              <a:gd name="connsiteX30" fmla="*/ 4072052 w 9361040"/>
              <a:gd name="connsiteY30" fmla="*/ 3424090 h 3424090"/>
              <a:gd name="connsiteX31" fmla="*/ 3486987 w 9361040"/>
              <a:gd name="connsiteY31" fmla="*/ 3424090 h 3424090"/>
              <a:gd name="connsiteX32" fmla="*/ 3182754 w 9361040"/>
              <a:gd name="connsiteY32" fmla="*/ 3424090 h 3424090"/>
              <a:gd name="connsiteX33" fmla="*/ 2504078 w 9361040"/>
              <a:gd name="connsiteY33" fmla="*/ 3424090 h 3424090"/>
              <a:gd name="connsiteX34" fmla="*/ 1825403 w 9361040"/>
              <a:gd name="connsiteY34" fmla="*/ 3424090 h 3424090"/>
              <a:gd name="connsiteX35" fmla="*/ 1521169 w 9361040"/>
              <a:gd name="connsiteY35" fmla="*/ 3424090 h 3424090"/>
              <a:gd name="connsiteX36" fmla="*/ 842494 w 9361040"/>
              <a:gd name="connsiteY36" fmla="*/ 3424090 h 3424090"/>
              <a:gd name="connsiteX37" fmla="*/ 0 w 9361040"/>
              <a:gd name="connsiteY37" fmla="*/ 3424090 h 3424090"/>
              <a:gd name="connsiteX38" fmla="*/ 0 w 9361040"/>
              <a:gd name="connsiteY38" fmla="*/ 2910479 h 3424090"/>
              <a:gd name="connsiteX39" fmla="*/ 0 w 9361040"/>
              <a:gd name="connsiteY39" fmla="*/ 2396867 h 3424090"/>
              <a:gd name="connsiteX40" fmla="*/ 0 w 9361040"/>
              <a:gd name="connsiteY40" fmla="*/ 1854722 h 3424090"/>
              <a:gd name="connsiteX41" fmla="*/ 0 w 9361040"/>
              <a:gd name="connsiteY41" fmla="*/ 1312576 h 3424090"/>
              <a:gd name="connsiteX42" fmla="*/ 0 w 9361040"/>
              <a:gd name="connsiteY42" fmla="*/ 570693 h 3424090"/>
              <a:gd name="connsiteX43" fmla="*/ 570693 w 9361040"/>
              <a:gd name="connsiteY43" fmla="*/ 0 h 34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361040" h="3424090" fill="none" extrusionOk="0">
                <a:moveTo>
                  <a:pt x="570693" y="0"/>
                </a:moveTo>
                <a:cubicBezTo>
                  <a:pt x="726636" y="-34278"/>
                  <a:pt x="827483" y="30811"/>
                  <a:pt x="993418" y="0"/>
                </a:cubicBezTo>
                <a:cubicBezTo>
                  <a:pt x="1159354" y="-30811"/>
                  <a:pt x="1372578" y="8286"/>
                  <a:pt x="1662733" y="0"/>
                </a:cubicBezTo>
                <a:cubicBezTo>
                  <a:pt x="1952889" y="-8286"/>
                  <a:pt x="1962081" y="24010"/>
                  <a:pt x="2249851" y="0"/>
                </a:cubicBezTo>
                <a:cubicBezTo>
                  <a:pt x="2537621" y="-24010"/>
                  <a:pt x="2475797" y="28786"/>
                  <a:pt x="2590379" y="0"/>
                </a:cubicBezTo>
                <a:cubicBezTo>
                  <a:pt x="2704961" y="-28786"/>
                  <a:pt x="2965604" y="62074"/>
                  <a:pt x="3177498" y="0"/>
                </a:cubicBezTo>
                <a:cubicBezTo>
                  <a:pt x="3389392" y="-62074"/>
                  <a:pt x="3776211" y="49868"/>
                  <a:pt x="3929009" y="0"/>
                </a:cubicBezTo>
                <a:cubicBezTo>
                  <a:pt x="4081807" y="-49868"/>
                  <a:pt x="4425456" y="83988"/>
                  <a:pt x="4680520" y="0"/>
                </a:cubicBezTo>
                <a:cubicBezTo>
                  <a:pt x="4935584" y="-83988"/>
                  <a:pt x="4992449" y="5480"/>
                  <a:pt x="5185442" y="0"/>
                </a:cubicBezTo>
                <a:cubicBezTo>
                  <a:pt x="5378435" y="-5480"/>
                  <a:pt x="5564838" y="63834"/>
                  <a:pt x="5854756" y="0"/>
                </a:cubicBezTo>
                <a:cubicBezTo>
                  <a:pt x="6144674" y="-63834"/>
                  <a:pt x="6299670" y="78347"/>
                  <a:pt x="6606268" y="0"/>
                </a:cubicBezTo>
                <a:cubicBezTo>
                  <a:pt x="6912866" y="-78347"/>
                  <a:pt x="6982596" y="29635"/>
                  <a:pt x="7275582" y="0"/>
                </a:cubicBezTo>
                <a:cubicBezTo>
                  <a:pt x="7568568" y="-29635"/>
                  <a:pt x="7836848" y="56185"/>
                  <a:pt x="8027093" y="0"/>
                </a:cubicBezTo>
                <a:cubicBezTo>
                  <a:pt x="8217338" y="-56185"/>
                  <a:pt x="8568771" y="69772"/>
                  <a:pt x="8790347" y="0"/>
                </a:cubicBezTo>
                <a:cubicBezTo>
                  <a:pt x="8877541" y="83342"/>
                  <a:pt x="8952223" y="191701"/>
                  <a:pt x="9075694" y="285347"/>
                </a:cubicBezTo>
                <a:cubicBezTo>
                  <a:pt x="9199165" y="378993"/>
                  <a:pt x="9252741" y="463457"/>
                  <a:pt x="9361040" y="570693"/>
                </a:cubicBezTo>
                <a:cubicBezTo>
                  <a:pt x="9385948" y="827191"/>
                  <a:pt x="9353463" y="858188"/>
                  <a:pt x="9361040" y="1084304"/>
                </a:cubicBezTo>
                <a:cubicBezTo>
                  <a:pt x="9368617" y="1310420"/>
                  <a:pt x="9348889" y="1457818"/>
                  <a:pt x="9361040" y="1569382"/>
                </a:cubicBezTo>
                <a:cubicBezTo>
                  <a:pt x="9373191" y="1680946"/>
                  <a:pt x="9352572" y="1855363"/>
                  <a:pt x="9361040" y="2054459"/>
                </a:cubicBezTo>
                <a:cubicBezTo>
                  <a:pt x="9369508" y="2253555"/>
                  <a:pt x="9322833" y="2466741"/>
                  <a:pt x="9361040" y="2653673"/>
                </a:cubicBezTo>
                <a:cubicBezTo>
                  <a:pt x="9399247" y="2840605"/>
                  <a:pt x="9280157" y="3099383"/>
                  <a:pt x="9361040" y="3424090"/>
                </a:cubicBezTo>
                <a:cubicBezTo>
                  <a:pt x="9145507" y="3430964"/>
                  <a:pt x="9050202" y="3365554"/>
                  <a:pt x="8775975" y="3424090"/>
                </a:cubicBezTo>
                <a:cubicBezTo>
                  <a:pt x="8501748" y="3482626"/>
                  <a:pt x="8333011" y="3363240"/>
                  <a:pt x="8190910" y="3424090"/>
                </a:cubicBezTo>
                <a:cubicBezTo>
                  <a:pt x="8048810" y="3484940"/>
                  <a:pt x="7879304" y="3418910"/>
                  <a:pt x="7605845" y="3424090"/>
                </a:cubicBezTo>
                <a:cubicBezTo>
                  <a:pt x="7332387" y="3429270"/>
                  <a:pt x="7228747" y="3403363"/>
                  <a:pt x="7114390" y="3424090"/>
                </a:cubicBezTo>
                <a:cubicBezTo>
                  <a:pt x="7000034" y="3444817"/>
                  <a:pt x="6910235" y="3403702"/>
                  <a:pt x="6716546" y="3424090"/>
                </a:cubicBezTo>
                <a:cubicBezTo>
                  <a:pt x="6522857" y="3444478"/>
                  <a:pt x="6529183" y="3397082"/>
                  <a:pt x="6412312" y="3424090"/>
                </a:cubicBezTo>
                <a:cubicBezTo>
                  <a:pt x="6295441" y="3451098"/>
                  <a:pt x="6130184" y="3417916"/>
                  <a:pt x="6014468" y="3424090"/>
                </a:cubicBezTo>
                <a:cubicBezTo>
                  <a:pt x="5898752" y="3430264"/>
                  <a:pt x="5554869" y="3408011"/>
                  <a:pt x="5335793" y="3424090"/>
                </a:cubicBezTo>
                <a:cubicBezTo>
                  <a:pt x="5116718" y="3440169"/>
                  <a:pt x="5016193" y="3394921"/>
                  <a:pt x="4750728" y="3424090"/>
                </a:cubicBezTo>
                <a:cubicBezTo>
                  <a:pt x="4485264" y="3453259"/>
                  <a:pt x="4332936" y="3348679"/>
                  <a:pt x="4072052" y="3424090"/>
                </a:cubicBezTo>
                <a:cubicBezTo>
                  <a:pt x="3811168" y="3499501"/>
                  <a:pt x="3720962" y="3397961"/>
                  <a:pt x="3486987" y="3424090"/>
                </a:cubicBezTo>
                <a:cubicBezTo>
                  <a:pt x="3253013" y="3450219"/>
                  <a:pt x="3280290" y="3392403"/>
                  <a:pt x="3182754" y="3424090"/>
                </a:cubicBezTo>
                <a:cubicBezTo>
                  <a:pt x="3085218" y="3455777"/>
                  <a:pt x="2647708" y="3349575"/>
                  <a:pt x="2504078" y="3424090"/>
                </a:cubicBezTo>
                <a:cubicBezTo>
                  <a:pt x="2360448" y="3498605"/>
                  <a:pt x="2022962" y="3366668"/>
                  <a:pt x="1825403" y="3424090"/>
                </a:cubicBezTo>
                <a:cubicBezTo>
                  <a:pt x="1627844" y="3481512"/>
                  <a:pt x="1650550" y="3402355"/>
                  <a:pt x="1521169" y="3424090"/>
                </a:cubicBezTo>
                <a:cubicBezTo>
                  <a:pt x="1391788" y="3445825"/>
                  <a:pt x="1042164" y="3423021"/>
                  <a:pt x="842494" y="3424090"/>
                </a:cubicBezTo>
                <a:cubicBezTo>
                  <a:pt x="642825" y="3425159"/>
                  <a:pt x="203139" y="3412000"/>
                  <a:pt x="0" y="3424090"/>
                </a:cubicBezTo>
                <a:cubicBezTo>
                  <a:pt x="-47847" y="3251357"/>
                  <a:pt x="59712" y="3105020"/>
                  <a:pt x="0" y="2910479"/>
                </a:cubicBezTo>
                <a:cubicBezTo>
                  <a:pt x="-59712" y="2715938"/>
                  <a:pt x="22903" y="2614207"/>
                  <a:pt x="0" y="2396867"/>
                </a:cubicBezTo>
                <a:cubicBezTo>
                  <a:pt x="-22903" y="2179527"/>
                  <a:pt x="26008" y="2054696"/>
                  <a:pt x="0" y="1854722"/>
                </a:cubicBezTo>
                <a:cubicBezTo>
                  <a:pt x="-26008" y="1654749"/>
                  <a:pt x="43323" y="1486829"/>
                  <a:pt x="0" y="1312576"/>
                </a:cubicBezTo>
                <a:cubicBezTo>
                  <a:pt x="-43323" y="1138323"/>
                  <a:pt x="27699" y="813899"/>
                  <a:pt x="0" y="570693"/>
                </a:cubicBezTo>
                <a:cubicBezTo>
                  <a:pt x="-17534" y="342872"/>
                  <a:pt x="179133" y="52974"/>
                  <a:pt x="570693" y="0"/>
                </a:cubicBezTo>
                <a:close/>
              </a:path>
              <a:path w="9361040" h="3424090" stroke="0" extrusionOk="0">
                <a:moveTo>
                  <a:pt x="570693" y="0"/>
                </a:moveTo>
                <a:cubicBezTo>
                  <a:pt x="760077" y="-7242"/>
                  <a:pt x="1025531" y="52585"/>
                  <a:pt x="1240008" y="0"/>
                </a:cubicBezTo>
                <a:cubicBezTo>
                  <a:pt x="1454486" y="-52585"/>
                  <a:pt x="1539990" y="27513"/>
                  <a:pt x="1744929" y="0"/>
                </a:cubicBezTo>
                <a:cubicBezTo>
                  <a:pt x="1949868" y="-27513"/>
                  <a:pt x="2214780" y="68688"/>
                  <a:pt x="2496441" y="0"/>
                </a:cubicBezTo>
                <a:cubicBezTo>
                  <a:pt x="2778102" y="-68688"/>
                  <a:pt x="2739507" y="22439"/>
                  <a:pt x="2919166" y="0"/>
                </a:cubicBezTo>
                <a:cubicBezTo>
                  <a:pt x="3098825" y="-22439"/>
                  <a:pt x="3435281" y="40145"/>
                  <a:pt x="3670677" y="0"/>
                </a:cubicBezTo>
                <a:cubicBezTo>
                  <a:pt x="3906073" y="-40145"/>
                  <a:pt x="3870123" y="33913"/>
                  <a:pt x="4011205" y="0"/>
                </a:cubicBezTo>
                <a:cubicBezTo>
                  <a:pt x="4152287" y="-33913"/>
                  <a:pt x="4198627" y="26834"/>
                  <a:pt x="4351734" y="0"/>
                </a:cubicBezTo>
                <a:cubicBezTo>
                  <a:pt x="4504841" y="-26834"/>
                  <a:pt x="4849908" y="31005"/>
                  <a:pt x="5103245" y="0"/>
                </a:cubicBezTo>
                <a:cubicBezTo>
                  <a:pt x="5356582" y="-31005"/>
                  <a:pt x="5372238" y="42825"/>
                  <a:pt x="5608167" y="0"/>
                </a:cubicBezTo>
                <a:cubicBezTo>
                  <a:pt x="5844096" y="-42825"/>
                  <a:pt x="6014753" y="1748"/>
                  <a:pt x="6277481" y="0"/>
                </a:cubicBezTo>
                <a:cubicBezTo>
                  <a:pt x="6540209" y="-1748"/>
                  <a:pt x="6673853" y="7015"/>
                  <a:pt x="6782403" y="0"/>
                </a:cubicBezTo>
                <a:cubicBezTo>
                  <a:pt x="6890953" y="-7015"/>
                  <a:pt x="7112357" y="27530"/>
                  <a:pt x="7205128" y="0"/>
                </a:cubicBezTo>
                <a:cubicBezTo>
                  <a:pt x="7297899" y="-27530"/>
                  <a:pt x="7800189" y="35619"/>
                  <a:pt x="7956639" y="0"/>
                </a:cubicBezTo>
                <a:cubicBezTo>
                  <a:pt x="8113089" y="-35619"/>
                  <a:pt x="8524255" y="55870"/>
                  <a:pt x="8790347" y="0"/>
                </a:cubicBezTo>
                <a:cubicBezTo>
                  <a:pt x="8931388" y="78959"/>
                  <a:pt x="8911722" y="173805"/>
                  <a:pt x="9058573" y="268226"/>
                </a:cubicBezTo>
                <a:cubicBezTo>
                  <a:pt x="9205424" y="362647"/>
                  <a:pt x="9246498" y="492120"/>
                  <a:pt x="9361040" y="570693"/>
                </a:cubicBezTo>
                <a:cubicBezTo>
                  <a:pt x="9385169" y="728651"/>
                  <a:pt x="9358017" y="911829"/>
                  <a:pt x="9361040" y="1055770"/>
                </a:cubicBezTo>
                <a:cubicBezTo>
                  <a:pt x="9364063" y="1199711"/>
                  <a:pt x="9316805" y="1491743"/>
                  <a:pt x="9361040" y="1626450"/>
                </a:cubicBezTo>
                <a:cubicBezTo>
                  <a:pt x="9405275" y="1761157"/>
                  <a:pt x="9323497" y="2015398"/>
                  <a:pt x="9361040" y="2254197"/>
                </a:cubicBezTo>
                <a:cubicBezTo>
                  <a:pt x="9398583" y="2492996"/>
                  <a:pt x="9327845" y="2605324"/>
                  <a:pt x="9361040" y="2796343"/>
                </a:cubicBezTo>
                <a:cubicBezTo>
                  <a:pt x="9394235" y="2987362"/>
                  <a:pt x="9318115" y="3128895"/>
                  <a:pt x="9361040" y="3424090"/>
                </a:cubicBezTo>
                <a:cubicBezTo>
                  <a:pt x="9276169" y="3426134"/>
                  <a:pt x="9198658" y="3417823"/>
                  <a:pt x="9056806" y="3424090"/>
                </a:cubicBezTo>
                <a:cubicBezTo>
                  <a:pt x="8914954" y="3430357"/>
                  <a:pt x="8689825" y="3375643"/>
                  <a:pt x="8565352" y="3424090"/>
                </a:cubicBezTo>
                <a:cubicBezTo>
                  <a:pt x="8440879" y="3472537"/>
                  <a:pt x="8215623" y="3414985"/>
                  <a:pt x="7886676" y="3424090"/>
                </a:cubicBezTo>
                <a:cubicBezTo>
                  <a:pt x="7557729" y="3433195"/>
                  <a:pt x="7516796" y="3396448"/>
                  <a:pt x="7395222" y="3424090"/>
                </a:cubicBezTo>
                <a:cubicBezTo>
                  <a:pt x="7273648" y="3451732"/>
                  <a:pt x="7169842" y="3410198"/>
                  <a:pt x="6997377" y="3424090"/>
                </a:cubicBezTo>
                <a:cubicBezTo>
                  <a:pt x="6824912" y="3437982"/>
                  <a:pt x="6670695" y="3410752"/>
                  <a:pt x="6505923" y="3424090"/>
                </a:cubicBezTo>
                <a:cubicBezTo>
                  <a:pt x="6341151" y="3437428"/>
                  <a:pt x="6244256" y="3413478"/>
                  <a:pt x="6108079" y="3424090"/>
                </a:cubicBezTo>
                <a:cubicBezTo>
                  <a:pt x="5971902" y="3434702"/>
                  <a:pt x="5813234" y="3393588"/>
                  <a:pt x="5523014" y="3424090"/>
                </a:cubicBezTo>
                <a:cubicBezTo>
                  <a:pt x="5232795" y="3454592"/>
                  <a:pt x="5241040" y="3401486"/>
                  <a:pt x="5031559" y="3424090"/>
                </a:cubicBezTo>
                <a:cubicBezTo>
                  <a:pt x="4822079" y="3446694"/>
                  <a:pt x="4799111" y="3415659"/>
                  <a:pt x="4727325" y="3424090"/>
                </a:cubicBezTo>
                <a:cubicBezTo>
                  <a:pt x="4655539" y="3432521"/>
                  <a:pt x="4410032" y="3374966"/>
                  <a:pt x="4142260" y="3424090"/>
                </a:cubicBezTo>
                <a:cubicBezTo>
                  <a:pt x="3874489" y="3473214"/>
                  <a:pt x="3911962" y="3408387"/>
                  <a:pt x="3838026" y="3424090"/>
                </a:cubicBezTo>
                <a:cubicBezTo>
                  <a:pt x="3764090" y="3439793"/>
                  <a:pt x="3667534" y="3409555"/>
                  <a:pt x="3533793" y="3424090"/>
                </a:cubicBezTo>
                <a:cubicBezTo>
                  <a:pt x="3400052" y="3438625"/>
                  <a:pt x="3107097" y="3412619"/>
                  <a:pt x="2948728" y="3424090"/>
                </a:cubicBezTo>
                <a:cubicBezTo>
                  <a:pt x="2790359" y="3435561"/>
                  <a:pt x="2572997" y="3389520"/>
                  <a:pt x="2363663" y="3424090"/>
                </a:cubicBezTo>
                <a:cubicBezTo>
                  <a:pt x="2154329" y="3458660"/>
                  <a:pt x="2192331" y="3402371"/>
                  <a:pt x="2059429" y="3424090"/>
                </a:cubicBezTo>
                <a:cubicBezTo>
                  <a:pt x="1926527" y="3445809"/>
                  <a:pt x="1779232" y="3401011"/>
                  <a:pt x="1661585" y="3424090"/>
                </a:cubicBezTo>
                <a:cubicBezTo>
                  <a:pt x="1543938" y="3447169"/>
                  <a:pt x="1453049" y="3421716"/>
                  <a:pt x="1357351" y="3424090"/>
                </a:cubicBezTo>
                <a:cubicBezTo>
                  <a:pt x="1261653" y="3426464"/>
                  <a:pt x="1059181" y="3405789"/>
                  <a:pt x="959507" y="3424090"/>
                </a:cubicBezTo>
                <a:cubicBezTo>
                  <a:pt x="859833" y="3442391"/>
                  <a:pt x="394675" y="3359745"/>
                  <a:pt x="0" y="3424090"/>
                </a:cubicBezTo>
                <a:cubicBezTo>
                  <a:pt x="-43806" y="3205564"/>
                  <a:pt x="13852" y="3007615"/>
                  <a:pt x="0" y="2853411"/>
                </a:cubicBezTo>
                <a:cubicBezTo>
                  <a:pt x="-13852" y="2699207"/>
                  <a:pt x="35430" y="2455808"/>
                  <a:pt x="0" y="2311265"/>
                </a:cubicBezTo>
                <a:cubicBezTo>
                  <a:pt x="-35430" y="2166722"/>
                  <a:pt x="26948" y="1948812"/>
                  <a:pt x="0" y="1769120"/>
                </a:cubicBezTo>
                <a:cubicBezTo>
                  <a:pt x="-26948" y="1589428"/>
                  <a:pt x="8750" y="1405220"/>
                  <a:pt x="0" y="1226974"/>
                </a:cubicBezTo>
                <a:cubicBezTo>
                  <a:pt x="-8750" y="1048728"/>
                  <a:pt x="67037" y="823614"/>
                  <a:pt x="0" y="570693"/>
                </a:cubicBezTo>
                <a:cubicBezTo>
                  <a:pt x="5902" y="250640"/>
                  <a:pt x="281377" y="-20857"/>
                  <a:pt x="570693" y="0"/>
                </a:cubicBezTo>
                <a:close/>
              </a:path>
            </a:pathLst>
          </a:custGeom>
          <a:solidFill>
            <a:srgbClr val="7DD1FB">
              <a:alpha val="49804"/>
            </a:srgbClr>
          </a:solidFill>
          <a:ln w="19050">
            <a:extLst>
              <a:ext uri="{C807C97D-BFC1-408E-A445-0C87EB9F89A2}">
                <ask:lineSketchStyleProps xmlns:ask="http://schemas.microsoft.com/office/drawing/2018/sketchyshapes" sd="3647047534">
                  <a:prstGeom prst="snip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A5DA92B-A03D-4EF9-882E-7C6EA745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08" y="2400188"/>
            <a:ext cx="9145016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「重奏」盛行於十七、八世紀的宮廷或貴族中，也叫做「室樂」。在重奏中，每一件樂器負責演奏一個聲部，「五重奏」顧名思義就是由五件樂器一起合奏。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「鋼琴五重奏」較常由鋼琴、小提琴、中提琴、大提琴和低音大提琴組成，另一種常見的組合是鋼琴、第一小提琴、第二小提琴、中提琴和大提琴。</a:t>
            </a:r>
            <a:endParaRPr 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buNone/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5AB88AC5-046B-46A5-99B1-0F1D5CF9D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488" y="6108826"/>
            <a:ext cx="131848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F6348-2212-47EF-9512-122306673E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31457" r="5046" b="38609"/>
          <a:stretch/>
        </p:blipFill>
        <p:spPr>
          <a:xfrm rot="372060">
            <a:off x="7356427" y="479662"/>
            <a:ext cx="3705444" cy="1790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730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2" y="-37636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5AB88AC5-046B-46A5-99B1-0F1D5CF9D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432" y="6081800"/>
            <a:ext cx="131848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D4DDB6F-AA54-4EEE-8AF5-1875B967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" y="152400"/>
            <a:ext cx="571690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D1384D9-69B8-4617-A472-D5CB4FF9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" y="152400"/>
            <a:ext cx="571690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「鱒魚」鋼琴五重奏第四樂章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D3EABCB0-A173-4675-B765-3E070D8E0474}"/>
              </a:ext>
            </a:extLst>
          </p:cNvPr>
          <p:cNvSpPr/>
          <p:nvPr/>
        </p:nvSpPr>
        <p:spPr>
          <a:xfrm>
            <a:off x="631846" y="1403047"/>
            <a:ext cx="10814404" cy="4001356"/>
          </a:xfrm>
          <a:custGeom>
            <a:avLst/>
            <a:gdLst>
              <a:gd name="connsiteX0" fmla="*/ 666906 w 10814404"/>
              <a:gd name="connsiteY0" fmla="*/ 0 h 4001356"/>
              <a:gd name="connsiteX1" fmla="*/ 1354249 w 10814404"/>
              <a:gd name="connsiteY1" fmla="*/ 0 h 4001356"/>
              <a:gd name="connsiteX2" fmla="*/ 2041592 w 10814404"/>
              <a:gd name="connsiteY2" fmla="*/ 0 h 4001356"/>
              <a:gd name="connsiteX3" fmla="*/ 2823741 w 10814404"/>
              <a:gd name="connsiteY3" fmla="*/ 0 h 4001356"/>
              <a:gd name="connsiteX4" fmla="*/ 3131860 w 10814404"/>
              <a:gd name="connsiteY4" fmla="*/ 0 h 4001356"/>
              <a:gd name="connsiteX5" fmla="*/ 3724397 w 10814404"/>
              <a:gd name="connsiteY5" fmla="*/ 0 h 4001356"/>
              <a:gd name="connsiteX6" fmla="*/ 4032516 w 10814404"/>
              <a:gd name="connsiteY6" fmla="*/ 0 h 4001356"/>
              <a:gd name="connsiteX7" fmla="*/ 4814665 w 10814404"/>
              <a:gd name="connsiteY7" fmla="*/ 0 h 4001356"/>
              <a:gd name="connsiteX8" fmla="*/ 5502008 w 10814404"/>
              <a:gd name="connsiteY8" fmla="*/ 0 h 4001356"/>
              <a:gd name="connsiteX9" fmla="*/ 6284157 w 10814404"/>
              <a:gd name="connsiteY9" fmla="*/ 0 h 4001356"/>
              <a:gd name="connsiteX10" fmla="*/ 7066306 w 10814404"/>
              <a:gd name="connsiteY10" fmla="*/ 0 h 4001356"/>
              <a:gd name="connsiteX11" fmla="*/ 7469231 w 10814404"/>
              <a:gd name="connsiteY11" fmla="*/ 0 h 4001356"/>
              <a:gd name="connsiteX12" fmla="*/ 7966962 w 10814404"/>
              <a:gd name="connsiteY12" fmla="*/ 0 h 4001356"/>
              <a:gd name="connsiteX13" fmla="*/ 8275081 w 10814404"/>
              <a:gd name="connsiteY13" fmla="*/ 0 h 4001356"/>
              <a:gd name="connsiteX14" fmla="*/ 8962424 w 10814404"/>
              <a:gd name="connsiteY14" fmla="*/ 0 h 4001356"/>
              <a:gd name="connsiteX15" fmla="*/ 9554961 w 10814404"/>
              <a:gd name="connsiteY15" fmla="*/ 0 h 4001356"/>
              <a:gd name="connsiteX16" fmla="*/ 10147498 w 10814404"/>
              <a:gd name="connsiteY16" fmla="*/ 0 h 4001356"/>
              <a:gd name="connsiteX17" fmla="*/ 10474282 w 10814404"/>
              <a:gd name="connsiteY17" fmla="*/ 326784 h 4001356"/>
              <a:gd name="connsiteX18" fmla="*/ 10814404 w 10814404"/>
              <a:gd name="connsiteY18" fmla="*/ 666906 h 4001356"/>
              <a:gd name="connsiteX19" fmla="*/ 10814404 w 10814404"/>
              <a:gd name="connsiteY19" fmla="*/ 1155959 h 4001356"/>
              <a:gd name="connsiteX20" fmla="*/ 10814404 w 10814404"/>
              <a:gd name="connsiteY20" fmla="*/ 1678356 h 4001356"/>
              <a:gd name="connsiteX21" fmla="*/ 10814404 w 10814404"/>
              <a:gd name="connsiteY21" fmla="*/ 2267442 h 4001356"/>
              <a:gd name="connsiteX22" fmla="*/ 10814404 w 10814404"/>
              <a:gd name="connsiteY22" fmla="*/ 2789839 h 4001356"/>
              <a:gd name="connsiteX23" fmla="*/ 10814404 w 10814404"/>
              <a:gd name="connsiteY23" fmla="*/ 3312236 h 4001356"/>
              <a:gd name="connsiteX24" fmla="*/ 10814404 w 10814404"/>
              <a:gd name="connsiteY24" fmla="*/ 4001356 h 4001356"/>
              <a:gd name="connsiteX25" fmla="*/ 10569657 w 10814404"/>
              <a:gd name="connsiteY25" fmla="*/ 4001356 h 4001356"/>
              <a:gd name="connsiteX26" fmla="*/ 10324910 w 10814404"/>
              <a:gd name="connsiteY26" fmla="*/ 4001356 h 4001356"/>
              <a:gd name="connsiteX27" fmla="*/ 9647587 w 10814404"/>
              <a:gd name="connsiteY27" fmla="*/ 4001356 h 4001356"/>
              <a:gd name="connsiteX28" fmla="*/ 9078408 w 10814404"/>
              <a:gd name="connsiteY28" fmla="*/ 4001356 h 4001356"/>
              <a:gd name="connsiteX29" fmla="*/ 8725516 w 10814404"/>
              <a:gd name="connsiteY29" fmla="*/ 4001356 h 4001356"/>
              <a:gd name="connsiteX30" fmla="*/ 8156337 w 10814404"/>
              <a:gd name="connsiteY30" fmla="*/ 4001356 h 4001356"/>
              <a:gd name="connsiteX31" fmla="*/ 7695302 w 10814404"/>
              <a:gd name="connsiteY31" fmla="*/ 4001356 h 4001356"/>
              <a:gd name="connsiteX32" fmla="*/ 6909835 w 10814404"/>
              <a:gd name="connsiteY32" fmla="*/ 4001356 h 4001356"/>
              <a:gd name="connsiteX33" fmla="*/ 6448800 w 10814404"/>
              <a:gd name="connsiteY33" fmla="*/ 4001356 h 4001356"/>
              <a:gd name="connsiteX34" fmla="*/ 5663333 w 10814404"/>
              <a:gd name="connsiteY34" fmla="*/ 4001356 h 4001356"/>
              <a:gd name="connsiteX35" fmla="*/ 4877865 w 10814404"/>
              <a:gd name="connsiteY35" fmla="*/ 4001356 h 4001356"/>
              <a:gd name="connsiteX36" fmla="*/ 4633118 w 10814404"/>
              <a:gd name="connsiteY36" fmla="*/ 4001356 h 4001356"/>
              <a:gd name="connsiteX37" fmla="*/ 4172083 w 10814404"/>
              <a:gd name="connsiteY37" fmla="*/ 4001356 h 4001356"/>
              <a:gd name="connsiteX38" fmla="*/ 3494760 w 10814404"/>
              <a:gd name="connsiteY38" fmla="*/ 4001356 h 4001356"/>
              <a:gd name="connsiteX39" fmla="*/ 2925581 w 10814404"/>
              <a:gd name="connsiteY39" fmla="*/ 4001356 h 4001356"/>
              <a:gd name="connsiteX40" fmla="*/ 2680834 w 10814404"/>
              <a:gd name="connsiteY40" fmla="*/ 4001356 h 4001356"/>
              <a:gd name="connsiteX41" fmla="*/ 2111655 w 10814404"/>
              <a:gd name="connsiteY41" fmla="*/ 4001356 h 4001356"/>
              <a:gd name="connsiteX42" fmla="*/ 1326187 w 10814404"/>
              <a:gd name="connsiteY42" fmla="*/ 4001356 h 4001356"/>
              <a:gd name="connsiteX43" fmla="*/ 757008 w 10814404"/>
              <a:gd name="connsiteY43" fmla="*/ 4001356 h 4001356"/>
              <a:gd name="connsiteX44" fmla="*/ 512261 w 10814404"/>
              <a:gd name="connsiteY44" fmla="*/ 4001356 h 4001356"/>
              <a:gd name="connsiteX45" fmla="*/ 0 w 10814404"/>
              <a:gd name="connsiteY45" fmla="*/ 4001356 h 4001356"/>
              <a:gd name="connsiteX46" fmla="*/ 0 w 10814404"/>
              <a:gd name="connsiteY46" fmla="*/ 3478959 h 4001356"/>
              <a:gd name="connsiteX47" fmla="*/ 0 w 10814404"/>
              <a:gd name="connsiteY47" fmla="*/ 2989906 h 4001356"/>
              <a:gd name="connsiteX48" fmla="*/ 0 w 10814404"/>
              <a:gd name="connsiteY48" fmla="*/ 2400820 h 4001356"/>
              <a:gd name="connsiteX49" fmla="*/ 0 w 10814404"/>
              <a:gd name="connsiteY49" fmla="*/ 1778389 h 4001356"/>
              <a:gd name="connsiteX50" fmla="*/ 0 w 10814404"/>
              <a:gd name="connsiteY50" fmla="*/ 1189303 h 4001356"/>
              <a:gd name="connsiteX51" fmla="*/ 0 w 10814404"/>
              <a:gd name="connsiteY51" fmla="*/ 666906 h 4001356"/>
              <a:gd name="connsiteX52" fmla="*/ 666906 w 10814404"/>
              <a:gd name="connsiteY52" fmla="*/ 0 h 400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14404" h="4001356" fill="none" extrusionOk="0">
                <a:moveTo>
                  <a:pt x="666906" y="0"/>
                </a:moveTo>
                <a:cubicBezTo>
                  <a:pt x="963022" y="-46338"/>
                  <a:pt x="1120962" y="3534"/>
                  <a:pt x="1354249" y="0"/>
                </a:cubicBezTo>
                <a:cubicBezTo>
                  <a:pt x="1587536" y="-3534"/>
                  <a:pt x="1852149" y="18243"/>
                  <a:pt x="2041592" y="0"/>
                </a:cubicBezTo>
                <a:cubicBezTo>
                  <a:pt x="2231035" y="-18243"/>
                  <a:pt x="2562833" y="80155"/>
                  <a:pt x="2823741" y="0"/>
                </a:cubicBezTo>
                <a:cubicBezTo>
                  <a:pt x="3084649" y="-80155"/>
                  <a:pt x="3031746" y="14211"/>
                  <a:pt x="3131860" y="0"/>
                </a:cubicBezTo>
                <a:cubicBezTo>
                  <a:pt x="3231974" y="-14211"/>
                  <a:pt x="3582588" y="32416"/>
                  <a:pt x="3724397" y="0"/>
                </a:cubicBezTo>
                <a:cubicBezTo>
                  <a:pt x="3866206" y="-32416"/>
                  <a:pt x="3924310" y="6820"/>
                  <a:pt x="4032516" y="0"/>
                </a:cubicBezTo>
                <a:cubicBezTo>
                  <a:pt x="4140722" y="-6820"/>
                  <a:pt x="4538710" y="63354"/>
                  <a:pt x="4814665" y="0"/>
                </a:cubicBezTo>
                <a:cubicBezTo>
                  <a:pt x="5090620" y="-63354"/>
                  <a:pt x="5334141" y="28390"/>
                  <a:pt x="5502008" y="0"/>
                </a:cubicBezTo>
                <a:cubicBezTo>
                  <a:pt x="5669875" y="-28390"/>
                  <a:pt x="5919331" y="56671"/>
                  <a:pt x="6284157" y="0"/>
                </a:cubicBezTo>
                <a:cubicBezTo>
                  <a:pt x="6648983" y="-56671"/>
                  <a:pt x="6819747" y="28052"/>
                  <a:pt x="7066306" y="0"/>
                </a:cubicBezTo>
                <a:cubicBezTo>
                  <a:pt x="7312865" y="-28052"/>
                  <a:pt x="7320307" y="31446"/>
                  <a:pt x="7469231" y="0"/>
                </a:cubicBezTo>
                <a:cubicBezTo>
                  <a:pt x="7618155" y="-31446"/>
                  <a:pt x="7836344" y="8499"/>
                  <a:pt x="7966962" y="0"/>
                </a:cubicBezTo>
                <a:cubicBezTo>
                  <a:pt x="8097580" y="-8499"/>
                  <a:pt x="8178252" y="32885"/>
                  <a:pt x="8275081" y="0"/>
                </a:cubicBezTo>
                <a:cubicBezTo>
                  <a:pt x="8371910" y="-32885"/>
                  <a:pt x="8780128" y="57910"/>
                  <a:pt x="8962424" y="0"/>
                </a:cubicBezTo>
                <a:cubicBezTo>
                  <a:pt x="9144720" y="-57910"/>
                  <a:pt x="9392651" y="59953"/>
                  <a:pt x="9554961" y="0"/>
                </a:cubicBezTo>
                <a:cubicBezTo>
                  <a:pt x="9717271" y="-59953"/>
                  <a:pt x="9922644" y="29919"/>
                  <a:pt x="10147498" y="0"/>
                </a:cubicBezTo>
                <a:cubicBezTo>
                  <a:pt x="10271790" y="80339"/>
                  <a:pt x="10390044" y="260067"/>
                  <a:pt x="10474282" y="326784"/>
                </a:cubicBezTo>
                <a:cubicBezTo>
                  <a:pt x="10558520" y="393501"/>
                  <a:pt x="10632906" y="538155"/>
                  <a:pt x="10814404" y="666906"/>
                </a:cubicBezTo>
                <a:cubicBezTo>
                  <a:pt x="10834996" y="873400"/>
                  <a:pt x="10792449" y="933389"/>
                  <a:pt x="10814404" y="1155959"/>
                </a:cubicBezTo>
                <a:cubicBezTo>
                  <a:pt x="10836359" y="1378529"/>
                  <a:pt x="10784895" y="1553738"/>
                  <a:pt x="10814404" y="1678356"/>
                </a:cubicBezTo>
                <a:cubicBezTo>
                  <a:pt x="10843913" y="1802974"/>
                  <a:pt x="10749742" y="2013095"/>
                  <a:pt x="10814404" y="2267442"/>
                </a:cubicBezTo>
                <a:cubicBezTo>
                  <a:pt x="10879066" y="2521789"/>
                  <a:pt x="10794483" y="2606677"/>
                  <a:pt x="10814404" y="2789839"/>
                </a:cubicBezTo>
                <a:cubicBezTo>
                  <a:pt x="10834325" y="2973001"/>
                  <a:pt x="10787676" y="3090209"/>
                  <a:pt x="10814404" y="3312236"/>
                </a:cubicBezTo>
                <a:cubicBezTo>
                  <a:pt x="10841132" y="3534263"/>
                  <a:pt x="10743671" y="3686891"/>
                  <a:pt x="10814404" y="4001356"/>
                </a:cubicBezTo>
                <a:cubicBezTo>
                  <a:pt x="10714547" y="4026845"/>
                  <a:pt x="10690613" y="3986749"/>
                  <a:pt x="10569657" y="4001356"/>
                </a:cubicBezTo>
                <a:cubicBezTo>
                  <a:pt x="10448701" y="4015963"/>
                  <a:pt x="10420125" y="3986912"/>
                  <a:pt x="10324910" y="4001356"/>
                </a:cubicBezTo>
                <a:cubicBezTo>
                  <a:pt x="10229695" y="4015800"/>
                  <a:pt x="9981897" y="3931862"/>
                  <a:pt x="9647587" y="4001356"/>
                </a:cubicBezTo>
                <a:cubicBezTo>
                  <a:pt x="9313277" y="4070850"/>
                  <a:pt x="9352909" y="3937543"/>
                  <a:pt x="9078408" y="4001356"/>
                </a:cubicBezTo>
                <a:cubicBezTo>
                  <a:pt x="8803907" y="4065169"/>
                  <a:pt x="8799706" y="3992917"/>
                  <a:pt x="8725516" y="4001356"/>
                </a:cubicBezTo>
                <a:cubicBezTo>
                  <a:pt x="8651326" y="4009795"/>
                  <a:pt x="8404307" y="3958500"/>
                  <a:pt x="8156337" y="4001356"/>
                </a:cubicBezTo>
                <a:cubicBezTo>
                  <a:pt x="7908367" y="4044212"/>
                  <a:pt x="7858053" y="3968516"/>
                  <a:pt x="7695302" y="4001356"/>
                </a:cubicBezTo>
                <a:cubicBezTo>
                  <a:pt x="7532551" y="4034196"/>
                  <a:pt x="7295971" y="3933994"/>
                  <a:pt x="6909835" y="4001356"/>
                </a:cubicBezTo>
                <a:cubicBezTo>
                  <a:pt x="6523699" y="4068718"/>
                  <a:pt x="6676125" y="3958194"/>
                  <a:pt x="6448800" y="4001356"/>
                </a:cubicBezTo>
                <a:cubicBezTo>
                  <a:pt x="6221476" y="4044518"/>
                  <a:pt x="6000802" y="3962054"/>
                  <a:pt x="5663333" y="4001356"/>
                </a:cubicBezTo>
                <a:cubicBezTo>
                  <a:pt x="5325864" y="4040658"/>
                  <a:pt x="5057408" y="3978270"/>
                  <a:pt x="4877865" y="4001356"/>
                </a:cubicBezTo>
                <a:cubicBezTo>
                  <a:pt x="4698322" y="4024442"/>
                  <a:pt x="4705446" y="3999083"/>
                  <a:pt x="4633118" y="4001356"/>
                </a:cubicBezTo>
                <a:cubicBezTo>
                  <a:pt x="4560790" y="4003629"/>
                  <a:pt x="4311195" y="3961786"/>
                  <a:pt x="4172083" y="4001356"/>
                </a:cubicBezTo>
                <a:cubicBezTo>
                  <a:pt x="4032972" y="4040926"/>
                  <a:pt x="3633953" y="3931215"/>
                  <a:pt x="3494760" y="4001356"/>
                </a:cubicBezTo>
                <a:cubicBezTo>
                  <a:pt x="3355567" y="4071497"/>
                  <a:pt x="3142933" y="3999204"/>
                  <a:pt x="2925581" y="4001356"/>
                </a:cubicBezTo>
                <a:cubicBezTo>
                  <a:pt x="2708229" y="4003508"/>
                  <a:pt x="2736438" y="3997417"/>
                  <a:pt x="2680834" y="4001356"/>
                </a:cubicBezTo>
                <a:cubicBezTo>
                  <a:pt x="2625230" y="4005295"/>
                  <a:pt x="2359721" y="3947071"/>
                  <a:pt x="2111655" y="4001356"/>
                </a:cubicBezTo>
                <a:cubicBezTo>
                  <a:pt x="1863589" y="4055641"/>
                  <a:pt x="1663296" y="3937512"/>
                  <a:pt x="1326187" y="4001356"/>
                </a:cubicBezTo>
                <a:cubicBezTo>
                  <a:pt x="989078" y="4065200"/>
                  <a:pt x="939527" y="3936638"/>
                  <a:pt x="757008" y="4001356"/>
                </a:cubicBezTo>
                <a:cubicBezTo>
                  <a:pt x="574489" y="4066074"/>
                  <a:pt x="580714" y="3989048"/>
                  <a:pt x="512261" y="4001356"/>
                </a:cubicBezTo>
                <a:cubicBezTo>
                  <a:pt x="443808" y="4013664"/>
                  <a:pt x="172416" y="3943741"/>
                  <a:pt x="0" y="4001356"/>
                </a:cubicBezTo>
                <a:cubicBezTo>
                  <a:pt x="-38072" y="3846038"/>
                  <a:pt x="31855" y="3594237"/>
                  <a:pt x="0" y="3478959"/>
                </a:cubicBezTo>
                <a:cubicBezTo>
                  <a:pt x="-31855" y="3363681"/>
                  <a:pt x="25785" y="3089314"/>
                  <a:pt x="0" y="2989906"/>
                </a:cubicBezTo>
                <a:cubicBezTo>
                  <a:pt x="-25785" y="2890498"/>
                  <a:pt x="14173" y="2588625"/>
                  <a:pt x="0" y="2400820"/>
                </a:cubicBezTo>
                <a:cubicBezTo>
                  <a:pt x="-14173" y="2213015"/>
                  <a:pt x="1690" y="1972114"/>
                  <a:pt x="0" y="1778389"/>
                </a:cubicBezTo>
                <a:cubicBezTo>
                  <a:pt x="-1690" y="1584664"/>
                  <a:pt x="39195" y="1476016"/>
                  <a:pt x="0" y="1189303"/>
                </a:cubicBezTo>
                <a:cubicBezTo>
                  <a:pt x="-39195" y="902590"/>
                  <a:pt x="55363" y="812688"/>
                  <a:pt x="0" y="666906"/>
                </a:cubicBezTo>
                <a:cubicBezTo>
                  <a:pt x="11886" y="230192"/>
                  <a:pt x="275588" y="-34487"/>
                  <a:pt x="666906" y="0"/>
                </a:cubicBezTo>
                <a:close/>
              </a:path>
              <a:path w="10814404" h="4001356" stroke="0" extrusionOk="0">
                <a:moveTo>
                  <a:pt x="666906" y="0"/>
                </a:moveTo>
                <a:cubicBezTo>
                  <a:pt x="856592" y="-53448"/>
                  <a:pt x="1034645" y="74157"/>
                  <a:pt x="1354249" y="0"/>
                </a:cubicBezTo>
                <a:cubicBezTo>
                  <a:pt x="1673853" y="-74157"/>
                  <a:pt x="1749169" y="55608"/>
                  <a:pt x="1851980" y="0"/>
                </a:cubicBezTo>
                <a:cubicBezTo>
                  <a:pt x="1954791" y="-55608"/>
                  <a:pt x="2341402" y="673"/>
                  <a:pt x="2634129" y="0"/>
                </a:cubicBezTo>
                <a:cubicBezTo>
                  <a:pt x="2926856" y="-673"/>
                  <a:pt x="2900681" y="35630"/>
                  <a:pt x="3037054" y="0"/>
                </a:cubicBezTo>
                <a:cubicBezTo>
                  <a:pt x="3173427" y="-35630"/>
                  <a:pt x="3616236" y="63258"/>
                  <a:pt x="3819203" y="0"/>
                </a:cubicBezTo>
                <a:cubicBezTo>
                  <a:pt x="4022170" y="-63258"/>
                  <a:pt x="3974582" y="15193"/>
                  <a:pt x="4127322" y="0"/>
                </a:cubicBezTo>
                <a:cubicBezTo>
                  <a:pt x="4280062" y="-15193"/>
                  <a:pt x="4355179" y="14972"/>
                  <a:pt x="4435441" y="0"/>
                </a:cubicBezTo>
                <a:cubicBezTo>
                  <a:pt x="4515703" y="-14972"/>
                  <a:pt x="4886127" y="82085"/>
                  <a:pt x="5217590" y="0"/>
                </a:cubicBezTo>
                <a:cubicBezTo>
                  <a:pt x="5549053" y="-82085"/>
                  <a:pt x="5467535" y="45693"/>
                  <a:pt x="5715321" y="0"/>
                </a:cubicBezTo>
                <a:cubicBezTo>
                  <a:pt x="5963107" y="-45693"/>
                  <a:pt x="6117706" y="74654"/>
                  <a:pt x="6402664" y="0"/>
                </a:cubicBezTo>
                <a:cubicBezTo>
                  <a:pt x="6687622" y="-74654"/>
                  <a:pt x="6709448" y="36876"/>
                  <a:pt x="6900395" y="0"/>
                </a:cubicBezTo>
                <a:cubicBezTo>
                  <a:pt x="7091342" y="-36876"/>
                  <a:pt x="7181333" y="33032"/>
                  <a:pt x="7303320" y="0"/>
                </a:cubicBezTo>
                <a:cubicBezTo>
                  <a:pt x="7425307" y="-33032"/>
                  <a:pt x="7865261" y="66833"/>
                  <a:pt x="8085469" y="0"/>
                </a:cubicBezTo>
                <a:cubicBezTo>
                  <a:pt x="8305677" y="-66833"/>
                  <a:pt x="8618968" y="30661"/>
                  <a:pt x="8867618" y="0"/>
                </a:cubicBezTo>
                <a:cubicBezTo>
                  <a:pt x="9116268" y="-30661"/>
                  <a:pt x="9057208" y="36677"/>
                  <a:pt x="9175737" y="0"/>
                </a:cubicBezTo>
                <a:cubicBezTo>
                  <a:pt x="9294266" y="-36677"/>
                  <a:pt x="9356846" y="11280"/>
                  <a:pt x="9483857" y="0"/>
                </a:cubicBezTo>
                <a:cubicBezTo>
                  <a:pt x="9610868" y="-11280"/>
                  <a:pt x="9840221" y="31193"/>
                  <a:pt x="10147498" y="0"/>
                </a:cubicBezTo>
                <a:cubicBezTo>
                  <a:pt x="10254860" y="104807"/>
                  <a:pt x="10296088" y="214941"/>
                  <a:pt x="10494289" y="346791"/>
                </a:cubicBezTo>
                <a:cubicBezTo>
                  <a:pt x="10692490" y="478641"/>
                  <a:pt x="10679183" y="559753"/>
                  <a:pt x="10814404" y="666906"/>
                </a:cubicBezTo>
                <a:cubicBezTo>
                  <a:pt x="10835117" y="870692"/>
                  <a:pt x="10804025" y="944559"/>
                  <a:pt x="10814404" y="1189303"/>
                </a:cubicBezTo>
                <a:cubicBezTo>
                  <a:pt x="10824783" y="1434047"/>
                  <a:pt x="10795581" y="1643102"/>
                  <a:pt x="10814404" y="1811734"/>
                </a:cubicBezTo>
                <a:cubicBezTo>
                  <a:pt x="10833227" y="1980366"/>
                  <a:pt x="10806964" y="2115474"/>
                  <a:pt x="10814404" y="2267442"/>
                </a:cubicBezTo>
                <a:cubicBezTo>
                  <a:pt x="10821844" y="2419410"/>
                  <a:pt x="10807117" y="2599083"/>
                  <a:pt x="10814404" y="2723150"/>
                </a:cubicBezTo>
                <a:cubicBezTo>
                  <a:pt x="10821691" y="2847217"/>
                  <a:pt x="10766158" y="3051712"/>
                  <a:pt x="10814404" y="3245547"/>
                </a:cubicBezTo>
                <a:cubicBezTo>
                  <a:pt x="10862650" y="3439382"/>
                  <a:pt x="10811738" y="3764675"/>
                  <a:pt x="10814404" y="4001356"/>
                </a:cubicBezTo>
                <a:cubicBezTo>
                  <a:pt x="10573170" y="4049911"/>
                  <a:pt x="10348892" y="3929804"/>
                  <a:pt x="10028937" y="4001356"/>
                </a:cubicBezTo>
                <a:cubicBezTo>
                  <a:pt x="9708982" y="4072908"/>
                  <a:pt x="9710471" y="3995264"/>
                  <a:pt x="9567902" y="4001356"/>
                </a:cubicBezTo>
                <a:cubicBezTo>
                  <a:pt x="9425333" y="4007448"/>
                  <a:pt x="9342393" y="3998366"/>
                  <a:pt x="9215011" y="4001356"/>
                </a:cubicBezTo>
                <a:cubicBezTo>
                  <a:pt x="9087629" y="4004346"/>
                  <a:pt x="8835967" y="3997329"/>
                  <a:pt x="8645831" y="4001356"/>
                </a:cubicBezTo>
                <a:cubicBezTo>
                  <a:pt x="8455695" y="4005383"/>
                  <a:pt x="8314218" y="3987914"/>
                  <a:pt x="8184796" y="4001356"/>
                </a:cubicBezTo>
                <a:cubicBezTo>
                  <a:pt x="8055374" y="4014798"/>
                  <a:pt x="7999658" y="3990102"/>
                  <a:pt x="7940049" y="4001356"/>
                </a:cubicBezTo>
                <a:cubicBezTo>
                  <a:pt x="7880440" y="4012610"/>
                  <a:pt x="7573879" y="3996848"/>
                  <a:pt x="7370870" y="4001356"/>
                </a:cubicBezTo>
                <a:cubicBezTo>
                  <a:pt x="7167861" y="4005864"/>
                  <a:pt x="7181225" y="3972447"/>
                  <a:pt x="7126123" y="4001356"/>
                </a:cubicBezTo>
                <a:cubicBezTo>
                  <a:pt x="7071021" y="4030265"/>
                  <a:pt x="6972017" y="3977167"/>
                  <a:pt x="6881376" y="4001356"/>
                </a:cubicBezTo>
                <a:cubicBezTo>
                  <a:pt x="6790735" y="4025545"/>
                  <a:pt x="6443336" y="3955621"/>
                  <a:pt x="6312197" y="4001356"/>
                </a:cubicBezTo>
                <a:cubicBezTo>
                  <a:pt x="6181058" y="4047091"/>
                  <a:pt x="5968943" y="3968300"/>
                  <a:pt x="5743018" y="4001356"/>
                </a:cubicBezTo>
                <a:cubicBezTo>
                  <a:pt x="5517093" y="4034412"/>
                  <a:pt x="5581825" y="4000456"/>
                  <a:pt x="5498271" y="4001356"/>
                </a:cubicBezTo>
                <a:cubicBezTo>
                  <a:pt x="5414717" y="4002256"/>
                  <a:pt x="5265141" y="3993308"/>
                  <a:pt x="5145380" y="4001356"/>
                </a:cubicBezTo>
                <a:cubicBezTo>
                  <a:pt x="5025619" y="4009404"/>
                  <a:pt x="4994296" y="3986009"/>
                  <a:pt x="4900633" y="4001356"/>
                </a:cubicBezTo>
                <a:cubicBezTo>
                  <a:pt x="4806970" y="4016703"/>
                  <a:pt x="4647877" y="3999106"/>
                  <a:pt x="4547741" y="4001356"/>
                </a:cubicBezTo>
                <a:cubicBezTo>
                  <a:pt x="4447605" y="4003606"/>
                  <a:pt x="3987546" y="3934446"/>
                  <a:pt x="3762274" y="4001356"/>
                </a:cubicBezTo>
                <a:cubicBezTo>
                  <a:pt x="3537002" y="4068266"/>
                  <a:pt x="3321306" y="3934436"/>
                  <a:pt x="3193095" y="4001356"/>
                </a:cubicBezTo>
                <a:cubicBezTo>
                  <a:pt x="3064884" y="4068276"/>
                  <a:pt x="3031727" y="3990661"/>
                  <a:pt x="2948348" y="4001356"/>
                </a:cubicBezTo>
                <a:cubicBezTo>
                  <a:pt x="2864969" y="4012051"/>
                  <a:pt x="2504633" y="3980978"/>
                  <a:pt x="2162881" y="4001356"/>
                </a:cubicBezTo>
                <a:cubicBezTo>
                  <a:pt x="1821129" y="4021734"/>
                  <a:pt x="1858779" y="3934104"/>
                  <a:pt x="1593702" y="4001356"/>
                </a:cubicBezTo>
                <a:cubicBezTo>
                  <a:pt x="1328625" y="4068608"/>
                  <a:pt x="1349767" y="3994699"/>
                  <a:pt x="1240811" y="4001356"/>
                </a:cubicBezTo>
                <a:cubicBezTo>
                  <a:pt x="1131855" y="4008013"/>
                  <a:pt x="975820" y="3949702"/>
                  <a:pt x="779775" y="4001356"/>
                </a:cubicBezTo>
                <a:cubicBezTo>
                  <a:pt x="583730" y="4053010"/>
                  <a:pt x="653862" y="3999418"/>
                  <a:pt x="535028" y="4001356"/>
                </a:cubicBezTo>
                <a:cubicBezTo>
                  <a:pt x="416194" y="4003294"/>
                  <a:pt x="107357" y="3982477"/>
                  <a:pt x="0" y="4001356"/>
                </a:cubicBezTo>
                <a:cubicBezTo>
                  <a:pt x="-59" y="3895446"/>
                  <a:pt x="28182" y="3671307"/>
                  <a:pt x="0" y="3545648"/>
                </a:cubicBezTo>
                <a:cubicBezTo>
                  <a:pt x="-28182" y="3419989"/>
                  <a:pt x="3123" y="3251907"/>
                  <a:pt x="0" y="2989906"/>
                </a:cubicBezTo>
                <a:cubicBezTo>
                  <a:pt x="-3123" y="2727905"/>
                  <a:pt x="32724" y="2735801"/>
                  <a:pt x="0" y="2534198"/>
                </a:cubicBezTo>
                <a:cubicBezTo>
                  <a:pt x="-32724" y="2332595"/>
                  <a:pt x="66418" y="2148721"/>
                  <a:pt x="0" y="1978456"/>
                </a:cubicBezTo>
                <a:cubicBezTo>
                  <a:pt x="-66418" y="1808191"/>
                  <a:pt x="43041" y="1573403"/>
                  <a:pt x="0" y="1356026"/>
                </a:cubicBezTo>
                <a:cubicBezTo>
                  <a:pt x="-43041" y="1138649"/>
                  <a:pt x="29667" y="934533"/>
                  <a:pt x="0" y="666906"/>
                </a:cubicBezTo>
                <a:cubicBezTo>
                  <a:pt x="-771" y="283896"/>
                  <a:pt x="296322" y="101231"/>
                  <a:pt x="666906" y="0"/>
                </a:cubicBezTo>
                <a:close/>
              </a:path>
            </a:pathLst>
          </a:custGeom>
          <a:solidFill>
            <a:srgbClr val="CCFFCC">
              <a:alpha val="50196"/>
            </a:srgbClr>
          </a:solidFill>
          <a:ln w="19050">
            <a:extLst>
              <a:ext uri="{C807C97D-BFC1-408E-A445-0C87EB9F89A2}">
                <ask:lineSketchStyleProps xmlns:ask="http://schemas.microsoft.com/office/drawing/2018/sketchyshapes" sd="3647047534">
                  <a:prstGeom prst="snip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A5DA92B-A03D-4EF9-882E-7C6EA745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41" y="1539950"/>
            <a:ext cx="10496029" cy="370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「 鱒魚」鋼琴五重奏創作於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1819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年，由於樂曲第四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樂章的主題旋律取材自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舒伯特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1817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年所作的著名歌曲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鱒魚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，因而得名。樂曲是小行板，以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大調寫成，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主題明亮活潑。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此鋼琴五重奏採用了主題與六個變奏段的曲式，第一、二、三變奏主要採用裝飾變奏手法，並利用改變主奏樂器、音色和織體等來承接和發展主題的音樂形象。第四、五變奏氣氛變得陰暗，最後一個變奏則再現活潑輕快的主題旋律。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056A3F65-A40E-45C9-915E-EA90BB020C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813" b="94313" l="58516" r="98906">
                        <a14:foregroundMark x1="96250" y1="72875" x2="98047" y2="70000"/>
                        <a14:foregroundMark x1="98594" y1="67438" x2="98984" y2="66813"/>
                        <a14:foregroundMark x1="59922" y1="93000" x2="68984" y2="94313"/>
                        <a14:foregroundMark x1="68984" y1="94313" x2="73828" y2="93625"/>
                        <a14:backgroundMark x1="80781" y1="93313" x2="80781" y2="93313"/>
                        <a14:backgroundMark x1="57969" y1="93625" x2="57969" y2="93625"/>
                        <a14:backgroundMark x1="59531" y1="93813" x2="59531" y2="93813"/>
                        <a14:backgroundMark x1="60156" y1="94125" x2="60156" y2="94125"/>
                        <a14:backgroundMark x1="60547" y1="93813" x2="60547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65750" b="4005"/>
          <a:stretch/>
        </p:blipFill>
        <p:spPr>
          <a:xfrm>
            <a:off x="9428100" y="578377"/>
            <a:ext cx="2527176" cy="20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8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2" y="-37636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7D4DDB6F-AA54-4EEE-8AF5-1875B967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" y="152400"/>
            <a:ext cx="571690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D1384D9-69B8-4617-A472-D5CB4FF9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" y="152400"/>
            <a:ext cx="571690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「鱒魚」鋼琴五重奏第四樂章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D3EABCB0-A173-4675-B765-3E070D8E0474}"/>
              </a:ext>
            </a:extLst>
          </p:cNvPr>
          <p:cNvSpPr/>
          <p:nvPr/>
        </p:nvSpPr>
        <p:spPr>
          <a:xfrm>
            <a:off x="335360" y="983786"/>
            <a:ext cx="11312906" cy="5310944"/>
          </a:xfrm>
          <a:custGeom>
            <a:avLst/>
            <a:gdLst>
              <a:gd name="connsiteX0" fmla="*/ 885175 w 11312906"/>
              <a:gd name="connsiteY0" fmla="*/ 0 h 5310944"/>
              <a:gd name="connsiteX1" fmla="*/ 1386159 w 11312906"/>
              <a:gd name="connsiteY1" fmla="*/ 0 h 5310944"/>
              <a:gd name="connsiteX2" fmla="*/ 2173420 w 11312906"/>
              <a:gd name="connsiteY2" fmla="*/ 0 h 5310944"/>
              <a:gd name="connsiteX3" fmla="*/ 2865255 w 11312906"/>
              <a:gd name="connsiteY3" fmla="*/ 0 h 5310944"/>
              <a:gd name="connsiteX4" fmla="*/ 3652516 w 11312906"/>
              <a:gd name="connsiteY4" fmla="*/ 0 h 5310944"/>
              <a:gd name="connsiteX5" fmla="*/ 4439777 w 11312906"/>
              <a:gd name="connsiteY5" fmla="*/ 0 h 5310944"/>
              <a:gd name="connsiteX6" fmla="*/ 4845336 w 11312906"/>
              <a:gd name="connsiteY6" fmla="*/ 0 h 5310944"/>
              <a:gd name="connsiteX7" fmla="*/ 5346320 w 11312906"/>
              <a:gd name="connsiteY7" fmla="*/ 0 h 5310944"/>
              <a:gd name="connsiteX8" fmla="*/ 5656453 w 11312906"/>
              <a:gd name="connsiteY8" fmla="*/ 0 h 5310944"/>
              <a:gd name="connsiteX9" fmla="*/ 6348288 w 11312906"/>
              <a:gd name="connsiteY9" fmla="*/ 0 h 5310944"/>
              <a:gd name="connsiteX10" fmla="*/ 6944698 w 11312906"/>
              <a:gd name="connsiteY10" fmla="*/ 0 h 5310944"/>
              <a:gd name="connsiteX11" fmla="*/ 7541108 w 11312906"/>
              <a:gd name="connsiteY11" fmla="*/ 0 h 5310944"/>
              <a:gd name="connsiteX12" fmla="*/ 8042092 w 11312906"/>
              <a:gd name="connsiteY12" fmla="*/ 0 h 5310944"/>
              <a:gd name="connsiteX13" fmla="*/ 8447651 w 11312906"/>
              <a:gd name="connsiteY13" fmla="*/ 0 h 5310944"/>
              <a:gd name="connsiteX14" fmla="*/ 8757784 w 11312906"/>
              <a:gd name="connsiteY14" fmla="*/ 0 h 5310944"/>
              <a:gd name="connsiteX15" fmla="*/ 9163342 w 11312906"/>
              <a:gd name="connsiteY15" fmla="*/ 0 h 5310944"/>
              <a:gd name="connsiteX16" fmla="*/ 9855178 w 11312906"/>
              <a:gd name="connsiteY16" fmla="*/ 0 h 5310944"/>
              <a:gd name="connsiteX17" fmla="*/ 10427731 w 11312906"/>
              <a:gd name="connsiteY17" fmla="*/ 0 h 5310944"/>
              <a:gd name="connsiteX18" fmla="*/ 10731641 w 11312906"/>
              <a:gd name="connsiteY18" fmla="*/ 303910 h 5310944"/>
              <a:gd name="connsiteX19" fmla="*/ 11017848 w 11312906"/>
              <a:gd name="connsiteY19" fmla="*/ 590117 h 5310944"/>
              <a:gd name="connsiteX20" fmla="*/ 11312906 w 11312906"/>
              <a:gd name="connsiteY20" fmla="*/ 885175 h 5310944"/>
              <a:gd name="connsiteX21" fmla="*/ 11312906 w 11312906"/>
              <a:gd name="connsiteY21" fmla="*/ 1482654 h 5310944"/>
              <a:gd name="connsiteX22" fmla="*/ 11312906 w 11312906"/>
              <a:gd name="connsiteY22" fmla="*/ 1947360 h 5310944"/>
              <a:gd name="connsiteX23" fmla="*/ 11312906 w 11312906"/>
              <a:gd name="connsiteY23" fmla="*/ 2589096 h 5310944"/>
              <a:gd name="connsiteX24" fmla="*/ 11312906 w 11312906"/>
              <a:gd name="connsiteY24" fmla="*/ 3098060 h 5310944"/>
              <a:gd name="connsiteX25" fmla="*/ 11312906 w 11312906"/>
              <a:gd name="connsiteY25" fmla="*/ 3562765 h 5310944"/>
              <a:gd name="connsiteX26" fmla="*/ 11312906 w 11312906"/>
              <a:gd name="connsiteY26" fmla="*/ 4115986 h 5310944"/>
              <a:gd name="connsiteX27" fmla="*/ 11312906 w 11312906"/>
              <a:gd name="connsiteY27" fmla="*/ 4757723 h 5310944"/>
              <a:gd name="connsiteX28" fmla="*/ 11312906 w 11312906"/>
              <a:gd name="connsiteY28" fmla="*/ 5310944 h 5310944"/>
              <a:gd name="connsiteX29" fmla="*/ 10717490 w 11312906"/>
              <a:gd name="connsiteY29" fmla="*/ 5310944 h 5310944"/>
              <a:gd name="connsiteX30" fmla="*/ 9895816 w 11312906"/>
              <a:gd name="connsiteY30" fmla="*/ 5310944 h 5310944"/>
              <a:gd name="connsiteX31" fmla="*/ 9639787 w 11312906"/>
              <a:gd name="connsiteY31" fmla="*/ 5310944 h 5310944"/>
              <a:gd name="connsiteX32" fmla="*/ 9157500 w 11312906"/>
              <a:gd name="connsiteY32" fmla="*/ 5310944 h 5310944"/>
              <a:gd name="connsiteX33" fmla="*/ 8448955 w 11312906"/>
              <a:gd name="connsiteY33" fmla="*/ 5310944 h 5310944"/>
              <a:gd name="connsiteX34" fmla="*/ 7853538 w 11312906"/>
              <a:gd name="connsiteY34" fmla="*/ 5310944 h 5310944"/>
              <a:gd name="connsiteX35" fmla="*/ 7597510 w 11312906"/>
              <a:gd name="connsiteY35" fmla="*/ 5310944 h 5310944"/>
              <a:gd name="connsiteX36" fmla="*/ 7002093 w 11312906"/>
              <a:gd name="connsiteY36" fmla="*/ 5310944 h 5310944"/>
              <a:gd name="connsiteX37" fmla="*/ 6180419 w 11312906"/>
              <a:gd name="connsiteY37" fmla="*/ 5310944 h 5310944"/>
              <a:gd name="connsiteX38" fmla="*/ 5585003 w 11312906"/>
              <a:gd name="connsiteY38" fmla="*/ 5310944 h 5310944"/>
              <a:gd name="connsiteX39" fmla="*/ 5328974 w 11312906"/>
              <a:gd name="connsiteY39" fmla="*/ 5310944 h 5310944"/>
              <a:gd name="connsiteX40" fmla="*/ 4959816 w 11312906"/>
              <a:gd name="connsiteY40" fmla="*/ 5310944 h 5310944"/>
              <a:gd name="connsiteX41" fmla="*/ 4477529 w 11312906"/>
              <a:gd name="connsiteY41" fmla="*/ 5310944 h 5310944"/>
              <a:gd name="connsiteX42" fmla="*/ 3995242 w 11312906"/>
              <a:gd name="connsiteY42" fmla="*/ 5310944 h 5310944"/>
              <a:gd name="connsiteX43" fmla="*/ 3512955 w 11312906"/>
              <a:gd name="connsiteY43" fmla="*/ 5310944 h 5310944"/>
              <a:gd name="connsiteX44" fmla="*/ 2917539 w 11312906"/>
              <a:gd name="connsiteY44" fmla="*/ 5310944 h 5310944"/>
              <a:gd name="connsiteX45" fmla="*/ 2435252 w 11312906"/>
              <a:gd name="connsiteY45" fmla="*/ 5310944 h 5310944"/>
              <a:gd name="connsiteX46" fmla="*/ 1613578 w 11312906"/>
              <a:gd name="connsiteY46" fmla="*/ 5310944 h 5310944"/>
              <a:gd name="connsiteX47" fmla="*/ 905032 w 11312906"/>
              <a:gd name="connsiteY47" fmla="*/ 5310944 h 5310944"/>
              <a:gd name="connsiteX48" fmla="*/ 535874 w 11312906"/>
              <a:gd name="connsiteY48" fmla="*/ 5310944 h 5310944"/>
              <a:gd name="connsiteX49" fmla="*/ 0 w 11312906"/>
              <a:gd name="connsiteY49" fmla="*/ 5310944 h 5310944"/>
              <a:gd name="connsiteX50" fmla="*/ 0 w 11312906"/>
              <a:gd name="connsiteY50" fmla="*/ 4757723 h 5310944"/>
              <a:gd name="connsiteX51" fmla="*/ 0 w 11312906"/>
              <a:gd name="connsiteY51" fmla="*/ 4293017 h 5310944"/>
              <a:gd name="connsiteX52" fmla="*/ 0 w 11312906"/>
              <a:gd name="connsiteY52" fmla="*/ 3695538 h 5310944"/>
              <a:gd name="connsiteX53" fmla="*/ 0 w 11312906"/>
              <a:gd name="connsiteY53" fmla="*/ 3275090 h 5310944"/>
              <a:gd name="connsiteX54" fmla="*/ 0 w 11312906"/>
              <a:gd name="connsiteY54" fmla="*/ 2677611 h 5310944"/>
              <a:gd name="connsiteX55" fmla="*/ 0 w 11312906"/>
              <a:gd name="connsiteY55" fmla="*/ 2257163 h 5310944"/>
              <a:gd name="connsiteX56" fmla="*/ 0 w 11312906"/>
              <a:gd name="connsiteY56" fmla="*/ 1748200 h 5310944"/>
              <a:gd name="connsiteX57" fmla="*/ 0 w 11312906"/>
              <a:gd name="connsiteY57" fmla="*/ 885175 h 5310944"/>
              <a:gd name="connsiteX58" fmla="*/ 885175 w 11312906"/>
              <a:gd name="connsiteY58" fmla="*/ 0 h 53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312906" h="5310944" fill="none" extrusionOk="0">
                <a:moveTo>
                  <a:pt x="885175" y="0"/>
                </a:moveTo>
                <a:cubicBezTo>
                  <a:pt x="1076739" y="-14232"/>
                  <a:pt x="1225433" y="2144"/>
                  <a:pt x="1386159" y="0"/>
                </a:cubicBezTo>
                <a:cubicBezTo>
                  <a:pt x="1546885" y="-2144"/>
                  <a:pt x="2011889" y="88294"/>
                  <a:pt x="2173420" y="0"/>
                </a:cubicBezTo>
                <a:cubicBezTo>
                  <a:pt x="2334951" y="-88294"/>
                  <a:pt x="2642317" y="74802"/>
                  <a:pt x="2865255" y="0"/>
                </a:cubicBezTo>
                <a:cubicBezTo>
                  <a:pt x="3088194" y="-74802"/>
                  <a:pt x="3352989" y="2287"/>
                  <a:pt x="3652516" y="0"/>
                </a:cubicBezTo>
                <a:cubicBezTo>
                  <a:pt x="3952043" y="-2287"/>
                  <a:pt x="4253623" y="77915"/>
                  <a:pt x="4439777" y="0"/>
                </a:cubicBezTo>
                <a:cubicBezTo>
                  <a:pt x="4625931" y="-77915"/>
                  <a:pt x="4668300" y="15307"/>
                  <a:pt x="4845336" y="0"/>
                </a:cubicBezTo>
                <a:cubicBezTo>
                  <a:pt x="5022372" y="-15307"/>
                  <a:pt x="5137265" y="46272"/>
                  <a:pt x="5346320" y="0"/>
                </a:cubicBezTo>
                <a:cubicBezTo>
                  <a:pt x="5555375" y="-46272"/>
                  <a:pt x="5586578" y="34334"/>
                  <a:pt x="5656453" y="0"/>
                </a:cubicBezTo>
                <a:cubicBezTo>
                  <a:pt x="5726328" y="-34334"/>
                  <a:pt x="6207505" y="29758"/>
                  <a:pt x="6348288" y="0"/>
                </a:cubicBezTo>
                <a:cubicBezTo>
                  <a:pt x="6489071" y="-29758"/>
                  <a:pt x="6702148" y="3664"/>
                  <a:pt x="6944698" y="0"/>
                </a:cubicBezTo>
                <a:cubicBezTo>
                  <a:pt x="7187248" y="-3664"/>
                  <a:pt x="7362661" y="18461"/>
                  <a:pt x="7541108" y="0"/>
                </a:cubicBezTo>
                <a:cubicBezTo>
                  <a:pt x="7719555" y="-18461"/>
                  <a:pt x="7920900" y="58889"/>
                  <a:pt x="8042092" y="0"/>
                </a:cubicBezTo>
                <a:cubicBezTo>
                  <a:pt x="8163284" y="-58889"/>
                  <a:pt x="8281863" y="1611"/>
                  <a:pt x="8447651" y="0"/>
                </a:cubicBezTo>
                <a:cubicBezTo>
                  <a:pt x="8613439" y="-1611"/>
                  <a:pt x="8612709" y="33679"/>
                  <a:pt x="8757784" y="0"/>
                </a:cubicBezTo>
                <a:cubicBezTo>
                  <a:pt x="8902859" y="-33679"/>
                  <a:pt x="9031639" y="33460"/>
                  <a:pt x="9163342" y="0"/>
                </a:cubicBezTo>
                <a:cubicBezTo>
                  <a:pt x="9295045" y="-33460"/>
                  <a:pt x="9550341" y="28626"/>
                  <a:pt x="9855178" y="0"/>
                </a:cubicBezTo>
                <a:cubicBezTo>
                  <a:pt x="10160015" y="-28626"/>
                  <a:pt x="10215201" y="13414"/>
                  <a:pt x="10427731" y="0"/>
                </a:cubicBezTo>
                <a:cubicBezTo>
                  <a:pt x="10534448" y="83723"/>
                  <a:pt x="10632707" y="215032"/>
                  <a:pt x="10731641" y="303910"/>
                </a:cubicBezTo>
                <a:cubicBezTo>
                  <a:pt x="10830575" y="392788"/>
                  <a:pt x="10861800" y="473367"/>
                  <a:pt x="11017848" y="590117"/>
                </a:cubicBezTo>
                <a:cubicBezTo>
                  <a:pt x="11173896" y="706867"/>
                  <a:pt x="11187198" y="763687"/>
                  <a:pt x="11312906" y="885175"/>
                </a:cubicBezTo>
                <a:cubicBezTo>
                  <a:pt x="11325362" y="1046894"/>
                  <a:pt x="11272520" y="1277877"/>
                  <a:pt x="11312906" y="1482654"/>
                </a:cubicBezTo>
                <a:cubicBezTo>
                  <a:pt x="11353292" y="1687431"/>
                  <a:pt x="11290779" y="1718225"/>
                  <a:pt x="11312906" y="1947360"/>
                </a:cubicBezTo>
                <a:cubicBezTo>
                  <a:pt x="11335033" y="2176495"/>
                  <a:pt x="11268345" y="2420822"/>
                  <a:pt x="11312906" y="2589096"/>
                </a:cubicBezTo>
                <a:cubicBezTo>
                  <a:pt x="11357467" y="2757370"/>
                  <a:pt x="11278632" y="2857091"/>
                  <a:pt x="11312906" y="3098060"/>
                </a:cubicBezTo>
                <a:cubicBezTo>
                  <a:pt x="11347180" y="3339029"/>
                  <a:pt x="11258601" y="3388901"/>
                  <a:pt x="11312906" y="3562765"/>
                </a:cubicBezTo>
                <a:cubicBezTo>
                  <a:pt x="11367211" y="3736629"/>
                  <a:pt x="11279645" y="3857930"/>
                  <a:pt x="11312906" y="4115986"/>
                </a:cubicBezTo>
                <a:cubicBezTo>
                  <a:pt x="11346167" y="4374042"/>
                  <a:pt x="11254459" y="4539384"/>
                  <a:pt x="11312906" y="4757723"/>
                </a:cubicBezTo>
                <a:cubicBezTo>
                  <a:pt x="11371353" y="4976062"/>
                  <a:pt x="11292540" y="5144829"/>
                  <a:pt x="11312906" y="5310944"/>
                </a:cubicBezTo>
                <a:cubicBezTo>
                  <a:pt x="11064767" y="5319446"/>
                  <a:pt x="10928825" y="5303117"/>
                  <a:pt x="10717490" y="5310944"/>
                </a:cubicBezTo>
                <a:cubicBezTo>
                  <a:pt x="10506155" y="5318771"/>
                  <a:pt x="10083898" y="5273696"/>
                  <a:pt x="9895816" y="5310944"/>
                </a:cubicBezTo>
                <a:cubicBezTo>
                  <a:pt x="9707734" y="5348192"/>
                  <a:pt x="9707321" y="5290296"/>
                  <a:pt x="9639787" y="5310944"/>
                </a:cubicBezTo>
                <a:cubicBezTo>
                  <a:pt x="9572253" y="5331592"/>
                  <a:pt x="9384257" y="5310323"/>
                  <a:pt x="9157500" y="5310944"/>
                </a:cubicBezTo>
                <a:cubicBezTo>
                  <a:pt x="8930743" y="5311565"/>
                  <a:pt x="8801017" y="5264641"/>
                  <a:pt x="8448955" y="5310944"/>
                </a:cubicBezTo>
                <a:cubicBezTo>
                  <a:pt x="8096893" y="5357247"/>
                  <a:pt x="8000882" y="5244128"/>
                  <a:pt x="7853538" y="5310944"/>
                </a:cubicBezTo>
                <a:cubicBezTo>
                  <a:pt x="7706194" y="5377760"/>
                  <a:pt x="7650570" y="5302725"/>
                  <a:pt x="7597510" y="5310944"/>
                </a:cubicBezTo>
                <a:cubicBezTo>
                  <a:pt x="7544450" y="5319163"/>
                  <a:pt x="7124924" y="5297436"/>
                  <a:pt x="7002093" y="5310944"/>
                </a:cubicBezTo>
                <a:cubicBezTo>
                  <a:pt x="6879262" y="5324452"/>
                  <a:pt x="6438887" y="5239476"/>
                  <a:pt x="6180419" y="5310944"/>
                </a:cubicBezTo>
                <a:cubicBezTo>
                  <a:pt x="5921951" y="5382412"/>
                  <a:pt x="5802958" y="5260264"/>
                  <a:pt x="5585003" y="5310944"/>
                </a:cubicBezTo>
                <a:cubicBezTo>
                  <a:pt x="5367048" y="5361624"/>
                  <a:pt x="5429245" y="5295200"/>
                  <a:pt x="5328974" y="5310944"/>
                </a:cubicBezTo>
                <a:cubicBezTo>
                  <a:pt x="5228703" y="5326688"/>
                  <a:pt x="5042692" y="5275908"/>
                  <a:pt x="4959816" y="5310944"/>
                </a:cubicBezTo>
                <a:cubicBezTo>
                  <a:pt x="4876940" y="5345980"/>
                  <a:pt x="4621737" y="5276370"/>
                  <a:pt x="4477529" y="5310944"/>
                </a:cubicBezTo>
                <a:cubicBezTo>
                  <a:pt x="4333321" y="5345518"/>
                  <a:pt x="4180812" y="5294848"/>
                  <a:pt x="3995242" y="5310944"/>
                </a:cubicBezTo>
                <a:cubicBezTo>
                  <a:pt x="3809672" y="5327040"/>
                  <a:pt x="3708746" y="5253821"/>
                  <a:pt x="3512955" y="5310944"/>
                </a:cubicBezTo>
                <a:cubicBezTo>
                  <a:pt x="3317164" y="5368067"/>
                  <a:pt x="3083746" y="5300575"/>
                  <a:pt x="2917539" y="5310944"/>
                </a:cubicBezTo>
                <a:cubicBezTo>
                  <a:pt x="2751332" y="5321313"/>
                  <a:pt x="2587176" y="5270767"/>
                  <a:pt x="2435252" y="5310944"/>
                </a:cubicBezTo>
                <a:cubicBezTo>
                  <a:pt x="2283328" y="5351121"/>
                  <a:pt x="1787490" y="5295686"/>
                  <a:pt x="1613578" y="5310944"/>
                </a:cubicBezTo>
                <a:cubicBezTo>
                  <a:pt x="1439666" y="5326202"/>
                  <a:pt x="1204754" y="5234305"/>
                  <a:pt x="905032" y="5310944"/>
                </a:cubicBezTo>
                <a:cubicBezTo>
                  <a:pt x="605310" y="5387583"/>
                  <a:pt x="626614" y="5293674"/>
                  <a:pt x="535874" y="5310944"/>
                </a:cubicBezTo>
                <a:cubicBezTo>
                  <a:pt x="445134" y="5328214"/>
                  <a:pt x="115539" y="5247175"/>
                  <a:pt x="0" y="5310944"/>
                </a:cubicBezTo>
                <a:cubicBezTo>
                  <a:pt x="-35250" y="5090092"/>
                  <a:pt x="4057" y="4957579"/>
                  <a:pt x="0" y="4757723"/>
                </a:cubicBezTo>
                <a:cubicBezTo>
                  <a:pt x="-4057" y="4557867"/>
                  <a:pt x="46759" y="4495875"/>
                  <a:pt x="0" y="4293017"/>
                </a:cubicBezTo>
                <a:cubicBezTo>
                  <a:pt x="-46759" y="4090159"/>
                  <a:pt x="12259" y="3880155"/>
                  <a:pt x="0" y="3695538"/>
                </a:cubicBezTo>
                <a:cubicBezTo>
                  <a:pt x="-12259" y="3510921"/>
                  <a:pt x="39463" y="3373451"/>
                  <a:pt x="0" y="3275090"/>
                </a:cubicBezTo>
                <a:cubicBezTo>
                  <a:pt x="-39463" y="3176729"/>
                  <a:pt x="11304" y="2798104"/>
                  <a:pt x="0" y="2677611"/>
                </a:cubicBezTo>
                <a:cubicBezTo>
                  <a:pt x="-11304" y="2557118"/>
                  <a:pt x="19520" y="2350908"/>
                  <a:pt x="0" y="2257163"/>
                </a:cubicBezTo>
                <a:cubicBezTo>
                  <a:pt x="-19520" y="2163418"/>
                  <a:pt x="14266" y="1963571"/>
                  <a:pt x="0" y="1748200"/>
                </a:cubicBezTo>
                <a:cubicBezTo>
                  <a:pt x="-14266" y="1532829"/>
                  <a:pt x="43484" y="1134957"/>
                  <a:pt x="0" y="885175"/>
                </a:cubicBezTo>
                <a:cubicBezTo>
                  <a:pt x="-40987" y="511883"/>
                  <a:pt x="383771" y="141278"/>
                  <a:pt x="885175" y="0"/>
                </a:cubicBezTo>
                <a:close/>
              </a:path>
              <a:path w="11312906" h="5310944" stroke="0" extrusionOk="0">
                <a:moveTo>
                  <a:pt x="885175" y="0"/>
                </a:moveTo>
                <a:cubicBezTo>
                  <a:pt x="1069154" y="-73739"/>
                  <a:pt x="1299968" y="74632"/>
                  <a:pt x="1577010" y="0"/>
                </a:cubicBezTo>
                <a:cubicBezTo>
                  <a:pt x="1854052" y="-74632"/>
                  <a:pt x="1961075" y="21347"/>
                  <a:pt x="2077995" y="0"/>
                </a:cubicBezTo>
                <a:cubicBezTo>
                  <a:pt x="2194916" y="-21347"/>
                  <a:pt x="2568531" y="52849"/>
                  <a:pt x="2865255" y="0"/>
                </a:cubicBezTo>
                <a:cubicBezTo>
                  <a:pt x="3161979" y="-52849"/>
                  <a:pt x="3148967" y="21766"/>
                  <a:pt x="3270814" y="0"/>
                </a:cubicBezTo>
                <a:cubicBezTo>
                  <a:pt x="3392661" y="-21766"/>
                  <a:pt x="3705694" y="50824"/>
                  <a:pt x="4058075" y="0"/>
                </a:cubicBezTo>
                <a:cubicBezTo>
                  <a:pt x="4410456" y="-50824"/>
                  <a:pt x="4234871" y="15316"/>
                  <a:pt x="4368208" y="0"/>
                </a:cubicBezTo>
                <a:cubicBezTo>
                  <a:pt x="4501545" y="-15316"/>
                  <a:pt x="4574997" y="26757"/>
                  <a:pt x="4678341" y="0"/>
                </a:cubicBezTo>
                <a:cubicBezTo>
                  <a:pt x="4781685" y="-26757"/>
                  <a:pt x="5306747" y="69262"/>
                  <a:pt x="5465602" y="0"/>
                </a:cubicBezTo>
                <a:cubicBezTo>
                  <a:pt x="5624457" y="-69262"/>
                  <a:pt x="5790404" y="44213"/>
                  <a:pt x="5966586" y="0"/>
                </a:cubicBezTo>
                <a:cubicBezTo>
                  <a:pt x="6142768" y="-44213"/>
                  <a:pt x="6355721" y="26775"/>
                  <a:pt x="6658421" y="0"/>
                </a:cubicBezTo>
                <a:cubicBezTo>
                  <a:pt x="6961122" y="-26775"/>
                  <a:pt x="6959249" y="24901"/>
                  <a:pt x="7159406" y="0"/>
                </a:cubicBezTo>
                <a:cubicBezTo>
                  <a:pt x="7359563" y="-24901"/>
                  <a:pt x="7398787" y="25001"/>
                  <a:pt x="7564964" y="0"/>
                </a:cubicBezTo>
                <a:cubicBezTo>
                  <a:pt x="7731141" y="-25001"/>
                  <a:pt x="7989947" y="85928"/>
                  <a:pt x="8352225" y="0"/>
                </a:cubicBezTo>
                <a:cubicBezTo>
                  <a:pt x="8714503" y="-85928"/>
                  <a:pt x="8845903" y="13163"/>
                  <a:pt x="9139486" y="0"/>
                </a:cubicBezTo>
                <a:cubicBezTo>
                  <a:pt x="9433069" y="-13163"/>
                  <a:pt x="9387439" y="3952"/>
                  <a:pt x="9449619" y="0"/>
                </a:cubicBezTo>
                <a:cubicBezTo>
                  <a:pt x="9511799" y="-3952"/>
                  <a:pt x="9677962" y="19659"/>
                  <a:pt x="9759752" y="0"/>
                </a:cubicBezTo>
                <a:cubicBezTo>
                  <a:pt x="9841542" y="-19659"/>
                  <a:pt x="10168716" y="77805"/>
                  <a:pt x="10427731" y="0"/>
                </a:cubicBezTo>
                <a:cubicBezTo>
                  <a:pt x="10528169" y="99652"/>
                  <a:pt x="10626836" y="212012"/>
                  <a:pt x="10740493" y="312762"/>
                </a:cubicBezTo>
                <a:cubicBezTo>
                  <a:pt x="10854150" y="413512"/>
                  <a:pt x="10909202" y="500494"/>
                  <a:pt x="11053255" y="625524"/>
                </a:cubicBezTo>
                <a:cubicBezTo>
                  <a:pt x="11197308" y="750554"/>
                  <a:pt x="11197463" y="780897"/>
                  <a:pt x="11312906" y="885175"/>
                </a:cubicBezTo>
                <a:cubicBezTo>
                  <a:pt x="11362931" y="1084532"/>
                  <a:pt x="11275632" y="1361466"/>
                  <a:pt x="11312906" y="1482654"/>
                </a:cubicBezTo>
                <a:cubicBezTo>
                  <a:pt x="11350180" y="1603842"/>
                  <a:pt x="11297798" y="1707024"/>
                  <a:pt x="11312906" y="1903102"/>
                </a:cubicBezTo>
                <a:cubicBezTo>
                  <a:pt x="11328014" y="2099180"/>
                  <a:pt x="11268746" y="2212097"/>
                  <a:pt x="11312906" y="2323550"/>
                </a:cubicBezTo>
                <a:cubicBezTo>
                  <a:pt x="11357066" y="2435003"/>
                  <a:pt x="11281469" y="2578882"/>
                  <a:pt x="11312906" y="2832513"/>
                </a:cubicBezTo>
                <a:cubicBezTo>
                  <a:pt x="11344343" y="3086144"/>
                  <a:pt x="11303942" y="3180271"/>
                  <a:pt x="11312906" y="3474250"/>
                </a:cubicBezTo>
                <a:cubicBezTo>
                  <a:pt x="11321870" y="3768229"/>
                  <a:pt x="11241517" y="3919657"/>
                  <a:pt x="11312906" y="4115986"/>
                </a:cubicBezTo>
                <a:cubicBezTo>
                  <a:pt x="11384295" y="4312315"/>
                  <a:pt x="11254226" y="4566517"/>
                  <a:pt x="11312906" y="4713465"/>
                </a:cubicBezTo>
                <a:cubicBezTo>
                  <a:pt x="11371586" y="4860413"/>
                  <a:pt x="11246050" y="5187353"/>
                  <a:pt x="11312906" y="5310944"/>
                </a:cubicBezTo>
                <a:cubicBezTo>
                  <a:pt x="11199323" y="5324605"/>
                  <a:pt x="11079871" y="5275962"/>
                  <a:pt x="10943748" y="5310944"/>
                </a:cubicBezTo>
                <a:cubicBezTo>
                  <a:pt x="10807625" y="5345926"/>
                  <a:pt x="10617513" y="5257145"/>
                  <a:pt x="10461461" y="5310944"/>
                </a:cubicBezTo>
                <a:cubicBezTo>
                  <a:pt x="10305409" y="5364743"/>
                  <a:pt x="10290230" y="5290992"/>
                  <a:pt x="10205432" y="5310944"/>
                </a:cubicBezTo>
                <a:cubicBezTo>
                  <a:pt x="10120634" y="5330896"/>
                  <a:pt x="9790797" y="5265086"/>
                  <a:pt x="9610016" y="5310944"/>
                </a:cubicBezTo>
                <a:cubicBezTo>
                  <a:pt x="9429235" y="5356802"/>
                  <a:pt x="9449123" y="5285926"/>
                  <a:pt x="9353987" y="5310944"/>
                </a:cubicBezTo>
                <a:cubicBezTo>
                  <a:pt x="9258851" y="5335962"/>
                  <a:pt x="9171653" y="5292404"/>
                  <a:pt x="9097958" y="5310944"/>
                </a:cubicBezTo>
                <a:cubicBezTo>
                  <a:pt x="9024263" y="5329484"/>
                  <a:pt x="8672011" y="5279476"/>
                  <a:pt x="8502542" y="5310944"/>
                </a:cubicBezTo>
                <a:cubicBezTo>
                  <a:pt x="8333073" y="5342412"/>
                  <a:pt x="8039330" y="5255275"/>
                  <a:pt x="7907126" y="5310944"/>
                </a:cubicBezTo>
                <a:cubicBezTo>
                  <a:pt x="7774922" y="5366613"/>
                  <a:pt x="7705616" y="5305724"/>
                  <a:pt x="7651097" y="5310944"/>
                </a:cubicBezTo>
                <a:cubicBezTo>
                  <a:pt x="7596578" y="5316164"/>
                  <a:pt x="7376363" y="5291874"/>
                  <a:pt x="7281939" y="5310944"/>
                </a:cubicBezTo>
                <a:cubicBezTo>
                  <a:pt x="7187515" y="5330014"/>
                  <a:pt x="7146692" y="5295059"/>
                  <a:pt x="7025910" y="5310944"/>
                </a:cubicBezTo>
                <a:cubicBezTo>
                  <a:pt x="6905128" y="5326829"/>
                  <a:pt x="6820048" y="5296086"/>
                  <a:pt x="6656752" y="5310944"/>
                </a:cubicBezTo>
                <a:cubicBezTo>
                  <a:pt x="6493456" y="5325802"/>
                  <a:pt x="6099508" y="5287417"/>
                  <a:pt x="5835078" y="5310944"/>
                </a:cubicBezTo>
                <a:cubicBezTo>
                  <a:pt x="5570648" y="5334471"/>
                  <a:pt x="5470289" y="5242870"/>
                  <a:pt x="5239662" y="5310944"/>
                </a:cubicBezTo>
                <a:cubicBezTo>
                  <a:pt x="5009035" y="5379018"/>
                  <a:pt x="5099038" y="5307540"/>
                  <a:pt x="4983633" y="5310944"/>
                </a:cubicBezTo>
                <a:cubicBezTo>
                  <a:pt x="4868228" y="5314348"/>
                  <a:pt x="4499646" y="5274630"/>
                  <a:pt x="4161959" y="5310944"/>
                </a:cubicBezTo>
                <a:cubicBezTo>
                  <a:pt x="3824272" y="5347258"/>
                  <a:pt x="3750408" y="5241145"/>
                  <a:pt x="3566542" y="5310944"/>
                </a:cubicBezTo>
                <a:cubicBezTo>
                  <a:pt x="3382676" y="5380743"/>
                  <a:pt x="3296737" y="5268821"/>
                  <a:pt x="3197384" y="5310944"/>
                </a:cubicBezTo>
                <a:cubicBezTo>
                  <a:pt x="3098031" y="5353067"/>
                  <a:pt x="2918941" y="5259465"/>
                  <a:pt x="2715097" y="5310944"/>
                </a:cubicBezTo>
                <a:cubicBezTo>
                  <a:pt x="2511253" y="5362423"/>
                  <a:pt x="2513888" y="5288671"/>
                  <a:pt x="2459069" y="5310944"/>
                </a:cubicBezTo>
                <a:cubicBezTo>
                  <a:pt x="2404250" y="5333217"/>
                  <a:pt x="2256870" y="5309547"/>
                  <a:pt x="2089911" y="5310944"/>
                </a:cubicBezTo>
                <a:cubicBezTo>
                  <a:pt x="1922952" y="5312341"/>
                  <a:pt x="1910630" y="5297405"/>
                  <a:pt x="1833882" y="5310944"/>
                </a:cubicBezTo>
                <a:cubicBezTo>
                  <a:pt x="1757134" y="5324483"/>
                  <a:pt x="1382345" y="5259324"/>
                  <a:pt x="1125336" y="5310944"/>
                </a:cubicBezTo>
                <a:cubicBezTo>
                  <a:pt x="868327" y="5362564"/>
                  <a:pt x="822770" y="5267170"/>
                  <a:pt x="643049" y="5310944"/>
                </a:cubicBezTo>
                <a:cubicBezTo>
                  <a:pt x="463328" y="5354718"/>
                  <a:pt x="302854" y="5289535"/>
                  <a:pt x="0" y="5310944"/>
                </a:cubicBezTo>
                <a:cubicBezTo>
                  <a:pt x="-33021" y="5068580"/>
                  <a:pt x="7604" y="4902249"/>
                  <a:pt x="0" y="4713465"/>
                </a:cubicBezTo>
                <a:cubicBezTo>
                  <a:pt x="-7604" y="4524681"/>
                  <a:pt x="57946" y="4359084"/>
                  <a:pt x="0" y="4071729"/>
                </a:cubicBezTo>
                <a:cubicBezTo>
                  <a:pt x="-57946" y="3784374"/>
                  <a:pt x="16864" y="3800518"/>
                  <a:pt x="0" y="3562765"/>
                </a:cubicBezTo>
                <a:cubicBezTo>
                  <a:pt x="-16864" y="3325012"/>
                  <a:pt x="50666" y="3207524"/>
                  <a:pt x="0" y="2965286"/>
                </a:cubicBezTo>
                <a:cubicBezTo>
                  <a:pt x="-50666" y="2723048"/>
                  <a:pt x="53418" y="2591430"/>
                  <a:pt x="0" y="2323550"/>
                </a:cubicBezTo>
                <a:cubicBezTo>
                  <a:pt x="-53418" y="2055670"/>
                  <a:pt x="63638" y="1930260"/>
                  <a:pt x="0" y="1726071"/>
                </a:cubicBezTo>
                <a:cubicBezTo>
                  <a:pt x="-63638" y="1521882"/>
                  <a:pt x="85386" y="1150837"/>
                  <a:pt x="0" y="885175"/>
                </a:cubicBezTo>
                <a:cubicBezTo>
                  <a:pt x="-87237" y="343754"/>
                  <a:pt x="427398" y="-48134"/>
                  <a:pt x="885175" y="0"/>
                </a:cubicBezTo>
                <a:close/>
              </a:path>
            </a:pathLst>
          </a:custGeom>
          <a:solidFill>
            <a:srgbClr val="CCFFCC">
              <a:alpha val="50196"/>
            </a:srgbClr>
          </a:solidFill>
          <a:ln w="19050">
            <a:extLst>
              <a:ext uri="{C807C97D-BFC1-408E-A445-0C87EB9F89A2}">
                <ask:lineSketchStyleProps xmlns:ask="http://schemas.microsoft.com/office/drawing/2018/sketchyshapes" sd="3647047534">
                  <a:prstGeom prst="snip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A5DA92B-A03D-4EF9-882E-7C6EA745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26" y="1140888"/>
            <a:ext cx="10972800" cy="503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400"/>
              </a:spcAft>
              <a:buNone/>
            </a:pP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樂曲的主題與六個變奏段：</a:t>
            </a:r>
            <a:endParaRPr lang="en-US" altLang="zh-TW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400"/>
              </a:spcAft>
            </a:pP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由小提琴奏出歌曲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鱒魚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的旋律，其他弦樂器伴奏。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400"/>
              </a:spcAft>
            </a:pP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第一變奏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鋼琴奏出主旋律，弦樂器伴奏。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400"/>
              </a:spcAft>
            </a:pP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第二變奏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由中提琴主奏，小提琴伴奏。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400"/>
              </a:spcAft>
            </a:pP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第三變奏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由低音大提琴和大提琴合奏主旋律，鋼琴彈奏複雜而快速的樂句。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400"/>
              </a:spcAft>
            </a:pP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第四變奏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旋律由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大調轉為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小調，節奏變得緊湊（採用三連音的節奏），音色陰沉，氣氛緊張，預示不祥的事情將破壞美好的景象。各樂器平均發揮。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400"/>
              </a:spcAft>
            </a:pP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第五變奏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以小調為主，由大提琴奏出惋惜絕望的心情，其他弦樂器和鋼琴在較高的音區伴奏。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/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第六變奏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主旋律回復活潑輕快，由小提琴和大提琴輪流奏出，鋼琴則奏出快速的波浪式音型作伴奏。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056A3F65-A40E-45C9-915E-EA90BB020C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813" b="94313" l="58516" r="98906">
                        <a14:foregroundMark x1="96250" y1="72875" x2="98047" y2="70000"/>
                        <a14:foregroundMark x1="98594" y1="67438" x2="98984" y2="66813"/>
                        <a14:foregroundMark x1="59922" y1="93000" x2="68984" y2="94313"/>
                        <a14:foregroundMark x1="68984" y1="94313" x2="73828" y2="93625"/>
                        <a14:backgroundMark x1="80781" y1="93313" x2="80781" y2="93313"/>
                        <a14:backgroundMark x1="57969" y1="93625" x2="57969" y2="93625"/>
                        <a14:backgroundMark x1="59531" y1="93813" x2="59531" y2="93813"/>
                        <a14:backgroundMark x1="60156" y1="94125" x2="60156" y2="94125"/>
                        <a14:backgroundMark x1="60547" y1="93813" x2="60547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65750" b="4005"/>
          <a:stretch/>
        </p:blipFill>
        <p:spPr>
          <a:xfrm>
            <a:off x="9664824" y="13437"/>
            <a:ext cx="2527176" cy="2074242"/>
          </a:xfrm>
          <a:prstGeom prst="rect">
            <a:avLst/>
          </a:prstGeom>
        </p:spPr>
      </p:pic>
      <p:sp>
        <p:nvSpPr>
          <p:cNvPr id="29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5AB88AC5-046B-46A5-99B1-0F1D5CF9D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432" y="6081800"/>
            <a:ext cx="131848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065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FDB577-DB49-4108-8AEC-A2784BBB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948ACB19-89BB-4372-8CC5-E0BB5AF2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0ACF15E-1268-4338-BD4A-7481F5E4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319663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主題與變奏曲式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7EE3C-23BF-450B-8190-A6F4534652D1}"/>
              </a:ext>
            </a:extLst>
          </p:cNvPr>
          <p:cNvGrpSpPr/>
          <p:nvPr/>
        </p:nvGrpSpPr>
        <p:grpSpPr>
          <a:xfrm>
            <a:off x="-89827" y="6005741"/>
            <a:ext cx="12264722" cy="920574"/>
            <a:chOff x="-47625" y="6031243"/>
            <a:chExt cx="12264722" cy="9205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4A88C5-1831-455C-8579-D530CE6CB3BF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9" name="Picture 8" descr="Calendar&#10;&#10;Description automatically generated">
                <a:extLst>
                  <a:ext uri="{FF2B5EF4-FFF2-40B4-BE49-F238E27FC236}">
                    <a16:creationId xmlns:a16="http://schemas.microsoft.com/office/drawing/2014/main" id="{0BDD8A5B-375F-4CC7-8439-1283CE39E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10" name="Picture 9" descr="Calendar&#10;&#10;Description automatically generated">
                <a:extLst>
                  <a:ext uri="{FF2B5EF4-FFF2-40B4-BE49-F238E27FC236}">
                    <a16:creationId xmlns:a16="http://schemas.microsoft.com/office/drawing/2014/main" id="{081344D2-112D-4260-B868-CFB1790EFF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11" name="Picture 10" descr="Calendar&#10;&#10;Description automatically generated">
                <a:extLst>
                  <a:ext uri="{FF2B5EF4-FFF2-40B4-BE49-F238E27FC236}">
                    <a16:creationId xmlns:a16="http://schemas.microsoft.com/office/drawing/2014/main" id="{DF390740-DE99-412D-AC51-A62E8A5D94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E40F9685-333E-4134-A94F-57DB7FC55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DDB763-BD5F-4A9B-9817-4BCAD8A70546}"/>
              </a:ext>
            </a:extLst>
          </p:cNvPr>
          <p:cNvGrpSpPr/>
          <p:nvPr/>
        </p:nvGrpSpPr>
        <p:grpSpPr>
          <a:xfrm>
            <a:off x="2442025" y="1436078"/>
            <a:ext cx="8418004" cy="1610775"/>
            <a:chOff x="2074437" y="2746356"/>
            <a:chExt cx="8418004" cy="16107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4CD6E33-7194-4C1A-A687-A059F40B48FA}"/>
                </a:ext>
              </a:extLst>
            </p:cNvPr>
            <p:cNvGrpSpPr/>
            <p:nvPr/>
          </p:nvGrpSpPr>
          <p:grpSpPr>
            <a:xfrm>
              <a:off x="2074437" y="2746356"/>
              <a:ext cx="6541844" cy="1556501"/>
              <a:chOff x="2434477" y="1032973"/>
              <a:chExt cx="6541844" cy="1472409"/>
            </a:xfrm>
          </p:grpSpPr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1F3165B4-A8EF-4EDA-956D-E097105A295B}"/>
                  </a:ext>
                </a:extLst>
              </p:cNvPr>
              <p:cNvSpPr/>
              <p:nvPr/>
            </p:nvSpPr>
            <p:spPr bwMode="auto">
              <a:xfrm>
                <a:off x="2434477" y="1032973"/>
                <a:ext cx="6541844" cy="717491"/>
              </a:xfrm>
              <a:prstGeom prst="wedgeRoundRectCallout">
                <a:avLst>
                  <a:gd name="adj1" fmla="val 56909"/>
                  <a:gd name="adj2" fmla="val 23362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0755DE-D20E-44D9-A681-FF0315D54111}"/>
                  </a:ext>
                </a:extLst>
              </p:cNvPr>
              <p:cNvSpPr/>
              <p:nvPr/>
            </p:nvSpPr>
            <p:spPr bwMode="auto">
              <a:xfrm>
                <a:off x="2560060" y="1098840"/>
                <a:ext cx="6416261" cy="140654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你知道甚麼是「主題與變奏曲式」嗎？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2AF1F5-D818-45DA-8933-8290511D4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333" r="70346"/>
            <a:stretch/>
          </p:blipFill>
          <p:spPr>
            <a:xfrm flipH="1">
              <a:off x="9108002" y="2798529"/>
              <a:ext cx="1384439" cy="15586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19DAB0-3AF4-4D96-8DB9-7A76AA2B1A10}"/>
              </a:ext>
            </a:extLst>
          </p:cNvPr>
          <p:cNvGrpSpPr/>
          <p:nvPr/>
        </p:nvGrpSpPr>
        <p:grpSpPr>
          <a:xfrm>
            <a:off x="1991544" y="3400612"/>
            <a:ext cx="9001000" cy="1573326"/>
            <a:chOff x="2158823" y="4617438"/>
            <a:chExt cx="8333416" cy="15733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0ABFF7-B3B2-44F6-97BF-92C1432AA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721"/>
            <a:stretch/>
          </p:blipFill>
          <p:spPr>
            <a:xfrm>
              <a:off x="2158823" y="4617438"/>
              <a:ext cx="1103889" cy="152749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1BD902-12F0-4F3C-B532-921FCE0A9576}"/>
                </a:ext>
              </a:extLst>
            </p:cNvPr>
            <p:cNvGrpSpPr/>
            <p:nvPr/>
          </p:nvGrpSpPr>
          <p:grpSpPr>
            <a:xfrm>
              <a:off x="3950395" y="4646018"/>
              <a:ext cx="6541844" cy="1544746"/>
              <a:chOff x="1707263" y="1239718"/>
              <a:chExt cx="6541844" cy="1461289"/>
            </a:xfrm>
          </p:grpSpPr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6B51DFA9-C10C-4F46-A13D-2C18DD6B17E2}"/>
                  </a:ext>
                </a:extLst>
              </p:cNvPr>
              <p:cNvSpPr/>
              <p:nvPr/>
            </p:nvSpPr>
            <p:spPr bwMode="auto">
              <a:xfrm>
                <a:off x="1707263" y="1239718"/>
                <a:ext cx="6541844" cy="1444968"/>
              </a:xfrm>
              <a:prstGeom prst="wedgeRoundRectCallout">
                <a:avLst>
                  <a:gd name="adj1" fmla="val -59406"/>
                  <a:gd name="adj2" fmla="val -14678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D488861-3678-41BA-A15F-D9DD69924CB0}"/>
                  </a:ext>
                </a:extLst>
              </p:cNvPr>
              <p:cNvSpPr/>
              <p:nvPr/>
            </p:nvSpPr>
            <p:spPr bwMode="auto">
              <a:xfrm>
                <a:off x="1874122" y="1294465"/>
                <a:ext cx="6292575" cy="140654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以一個主題為基礎，運用不同方法把主題加以變化，在樂曲中不斷出現，這便是「主題與變奏曲式」的樂曲了！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8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700" y="132095"/>
            <a:ext cx="94669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聆聽一首以主題與變奏曲式寫成的「鋼琴五重奏」。「鋼琴五重奏」通常會使用甚麼樂器？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2605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2260526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鋼琴五重奏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1C2C0F-E25E-4C82-A748-B81538EFF19F}"/>
              </a:ext>
            </a:extLst>
          </p:cNvPr>
          <p:cNvGrpSpPr/>
          <p:nvPr/>
        </p:nvGrpSpPr>
        <p:grpSpPr>
          <a:xfrm>
            <a:off x="210365" y="1856386"/>
            <a:ext cx="5259593" cy="964387"/>
            <a:chOff x="3402784" y="1681481"/>
            <a:chExt cx="5259593" cy="964387"/>
          </a:xfrm>
        </p:grpSpPr>
        <p:sp>
          <p:nvSpPr>
            <p:cNvPr id="26" name="手繪多邊形 17">
              <a:extLst>
                <a:ext uri="{FF2B5EF4-FFF2-40B4-BE49-F238E27FC236}">
                  <a16:creationId xmlns:a16="http://schemas.microsoft.com/office/drawing/2014/main" id="{2A353895-BD3E-402A-B2DD-23B7FADB7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784" y="1681481"/>
              <a:ext cx="5259593" cy="964387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矩形 1">
              <a:extLst>
                <a:ext uri="{FF2B5EF4-FFF2-40B4-BE49-F238E27FC236}">
                  <a16:creationId xmlns:a16="http://schemas.microsoft.com/office/drawing/2014/main" id="{1BCD9B11-25E1-40CC-9C04-2657C350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040" y="1870378"/>
              <a:ext cx="48971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「鋼琴五重奏」使用的樂器：</a:t>
              </a:r>
              <a:endParaRPr lang="zh-TW" altLang="zh-HK" sz="28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7">
            <a:extLst>
              <a:ext uri="{FF2B5EF4-FFF2-40B4-BE49-F238E27FC236}">
                <a16:creationId xmlns:a16="http://schemas.microsoft.com/office/drawing/2014/main" id="{2D044149-4D61-48F4-89CF-B47ABC71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848561" y="605045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086BF68-7CDA-4DDB-92E7-2F68C2566E28}"/>
              </a:ext>
            </a:extLst>
          </p:cNvPr>
          <p:cNvSpPr/>
          <p:nvPr/>
        </p:nvSpPr>
        <p:spPr bwMode="auto">
          <a:xfrm>
            <a:off x="2473664" y="1174157"/>
            <a:ext cx="6876764" cy="611710"/>
          </a:xfrm>
          <a:prstGeom prst="wedgeRoundRectCallout">
            <a:avLst>
              <a:gd name="adj1" fmla="val 60364"/>
              <a:gd name="adj2" fmla="val -3694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727971-43D9-405B-ACC6-2B09F93DA3F3}"/>
              </a:ext>
            </a:extLst>
          </p:cNvPr>
          <p:cNvSpPr/>
          <p:nvPr/>
        </p:nvSpPr>
        <p:spPr bwMode="auto">
          <a:xfrm>
            <a:off x="2709552" y="1183694"/>
            <a:ext cx="6498919" cy="636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你可以從課本第八頁的圖片中找到提示。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49E117F6-345D-4756-A225-77000128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194" y="6173939"/>
            <a:ext cx="313520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</a:rPr>
              <a:t>更多關於「鋼琴五重</a:t>
            </a:r>
            <a:r>
              <a:rPr lang="zh-TW" altLang="en-US" sz="2000" dirty="0">
                <a:solidFill>
                  <a:schemeClr val="bg1"/>
                </a:solidFill>
              </a:rPr>
              <a:t>奏」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94ACFE-BFF7-4A2E-BD98-1C18E9E6BF88}"/>
              </a:ext>
            </a:extLst>
          </p:cNvPr>
          <p:cNvGrpSpPr/>
          <p:nvPr/>
        </p:nvGrpSpPr>
        <p:grpSpPr>
          <a:xfrm>
            <a:off x="686814" y="5539118"/>
            <a:ext cx="7501954" cy="1127241"/>
            <a:chOff x="-312712" y="4317053"/>
            <a:chExt cx="7501954" cy="11272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B2031C2-E55C-4CC9-B8CD-3E08FD1DAD3C}"/>
                </a:ext>
              </a:extLst>
            </p:cNvPr>
            <p:cNvSpPr/>
            <p:nvPr/>
          </p:nvSpPr>
          <p:spPr bwMode="auto">
            <a:xfrm>
              <a:off x="-312712" y="4317053"/>
              <a:ext cx="7501954" cy="1127241"/>
            </a:xfrm>
            <a:custGeom>
              <a:avLst/>
              <a:gdLst>
                <a:gd name="connsiteX0" fmla="*/ 0 w 7501954"/>
                <a:gd name="connsiteY0" fmla="*/ 187877 h 1127241"/>
                <a:gd name="connsiteX1" fmla="*/ 187877 w 7501954"/>
                <a:gd name="connsiteY1" fmla="*/ 0 h 1127241"/>
                <a:gd name="connsiteX2" fmla="*/ 621927 w 7501954"/>
                <a:gd name="connsiteY2" fmla="*/ 0 h 1127241"/>
                <a:gd name="connsiteX3" fmla="*/ 1412288 w 7501954"/>
                <a:gd name="connsiteY3" fmla="*/ 0 h 1127241"/>
                <a:gd name="connsiteX4" fmla="*/ 2060124 w 7501954"/>
                <a:gd name="connsiteY4" fmla="*/ 0 h 1127241"/>
                <a:gd name="connsiteX5" fmla="*/ 2636698 w 7501954"/>
                <a:gd name="connsiteY5" fmla="*/ 0 h 1127241"/>
                <a:gd name="connsiteX6" fmla="*/ 3427059 w 7501954"/>
                <a:gd name="connsiteY6" fmla="*/ 0 h 1127241"/>
                <a:gd name="connsiteX7" fmla="*/ 4146157 w 7501954"/>
                <a:gd name="connsiteY7" fmla="*/ 0 h 1127241"/>
                <a:gd name="connsiteX8" fmla="*/ 4722732 w 7501954"/>
                <a:gd name="connsiteY8" fmla="*/ 0 h 1127241"/>
                <a:gd name="connsiteX9" fmla="*/ 5299306 w 7501954"/>
                <a:gd name="connsiteY9" fmla="*/ 0 h 1127241"/>
                <a:gd name="connsiteX10" fmla="*/ 5733356 w 7501954"/>
                <a:gd name="connsiteY10" fmla="*/ 0 h 1127241"/>
                <a:gd name="connsiteX11" fmla="*/ 6167407 w 7501954"/>
                <a:gd name="connsiteY11" fmla="*/ 0 h 1127241"/>
                <a:gd name="connsiteX12" fmla="*/ 6601457 w 7501954"/>
                <a:gd name="connsiteY12" fmla="*/ 0 h 1127241"/>
                <a:gd name="connsiteX13" fmla="*/ 7314077 w 7501954"/>
                <a:gd name="connsiteY13" fmla="*/ 0 h 1127241"/>
                <a:gd name="connsiteX14" fmla="*/ 7501954 w 7501954"/>
                <a:gd name="connsiteY14" fmla="*/ 187877 h 1127241"/>
                <a:gd name="connsiteX15" fmla="*/ 7501954 w 7501954"/>
                <a:gd name="connsiteY15" fmla="*/ 556106 h 1127241"/>
                <a:gd name="connsiteX16" fmla="*/ 7501954 w 7501954"/>
                <a:gd name="connsiteY16" fmla="*/ 939364 h 1127241"/>
                <a:gd name="connsiteX17" fmla="*/ 7314077 w 7501954"/>
                <a:gd name="connsiteY17" fmla="*/ 1127241 h 1127241"/>
                <a:gd name="connsiteX18" fmla="*/ 6594979 w 7501954"/>
                <a:gd name="connsiteY18" fmla="*/ 1127241 h 1127241"/>
                <a:gd name="connsiteX19" fmla="*/ 6160928 w 7501954"/>
                <a:gd name="connsiteY19" fmla="*/ 1127241 h 1127241"/>
                <a:gd name="connsiteX20" fmla="*/ 5655616 w 7501954"/>
                <a:gd name="connsiteY20" fmla="*/ 1127241 h 1127241"/>
                <a:gd name="connsiteX21" fmla="*/ 5079042 w 7501954"/>
                <a:gd name="connsiteY21" fmla="*/ 1127241 h 1127241"/>
                <a:gd name="connsiteX22" fmla="*/ 4431205 w 7501954"/>
                <a:gd name="connsiteY22" fmla="*/ 1127241 h 1127241"/>
                <a:gd name="connsiteX23" fmla="*/ 3925893 w 7501954"/>
                <a:gd name="connsiteY23" fmla="*/ 1127241 h 1127241"/>
                <a:gd name="connsiteX24" fmla="*/ 3420580 w 7501954"/>
                <a:gd name="connsiteY24" fmla="*/ 1127241 h 1127241"/>
                <a:gd name="connsiteX25" fmla="*/ 2915268 w 7501954"/>
                <a:gd name="connsiteY25" fmla="*/ 1127241 h 1127241"/>
                <a:gd name="connsiteX26" fmla="*/ 2124908 w 7501954"/>
                <a:gd name="connsiteY26" fmla="*/ 1127241 h 1127241"/>
                <a:gd name="connsiteX27" fmla="*/ 1690857 w 7501954"/>
                <a:gd name="connsiteY27" fmla="*/ 1127241 h 1127241"/>
                <a:gd name="connsiteX28" fmla="*/ 1185545 w 7501954"/>
                <a:gd name="connsiteY28" fmla="*/ 1127241 h 1127241"/>
                <a:gd name="connsiteX29" fmla="*/ 187877 w 7501954"/>
                <a:gd name="connsiteY29" fmla="*/ 1127241 h 1127241"/>
                <a:gd name="connsiteX30" fmla="*/ 0 w 7501954"/>
                <a:gd name="connsiteY30" fmla="*/ 939364 h 1127241"/>
                <a:gd name="connsiteX31" fmla="*/ 0 w 7501954"/>
                <a:gd name="connsiteY31" fmla="*/ 548591 h 1127241"/>
                <a:gd name="connsiteX32" fmla="*/ 0 w 7501954"/>
                <a:gd name="connsiteY32" fmla="*/ 187877 h 112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1954" h="1127241" fill="none" extrusionOk="0">
                  <a:moveTo>
                    <a:pt x="0" y="187877"/>
                  </a:moveTo>
                  <a:cubicBezTo>
                    <a:pt x="19901" y="71806"/>
                    <a:pt x="80102" y="9490"/>
                    <a:pt x="187877" y="0"/>
                  </a:cubicBezTo>
                  <a:cubicBezTo>
                    <a:pt x="378971" y="-3300"/>
                    <a:pt x="462772" y="16448"/>
                    <a:pt x="621927" y="0"/>
                  </a:cubicBezTo>
                  <a:cubicBezTo>
                    <a:pt x="781082" y="-16448"/>
                    <a:pt x="1247706" y="-9690"/>
                    <a:pt x="1412288" y="0"/>
                  </a:cubicBezTo>
                  <a:cubicBezTo>
                    <a:pt x="1576870" y="9690"/>
                    <a:pt x="1767429" y="30120"/>
                    <a:pt x="2060124" y="0"/>
                  </a:cubicBezTo>
                  <a:cubicBezTo>
                    <a:pt x="2352819" y="-30120"/>
                    <a:pt x="2355461" y="-18299"/>
                    <a:pt x="2636698" y="0"/>
                  </a:cubicBezTo>
                  <a:cubicBezTo>
                    <a:pt x="2917935" y="18299"/>
                    <a:pt x="3134408" y="28359"/>
                    <a:pt x="3427059" y="0"/>
                  </a:cubicBezTo>
                  <a:cubicBezTo>
                    <a:pt x="3719710" y="-28359"/>
                    <a:pt x="3832836" y="13577"/>
                    <a:pt x="4146157" y="0"/>
                  </a:cubicBezTo>
                  <a:cubicBezTo>
                    <a:pt x="4459478" y="-13577"/>
                    <a:pt x="4577491" y="-14890"/>
                    <a:pt x="4722732" y="0"/>
                  </a:cubicBezTo>
                  <a:cubicBezTo>
                    <a:pt x="4867974" y="14890"/>
                    <a:pt x="5107678" y="17256"/>
                    <a:pt x="5299306" y="0"/>
                  </a:cubicBezTo>
                  <a:cubicBezTo>
                    <a:pt x="5490934" y="-17256"/>
                    <a:pt x="5564321" y="14589"/>
                    <a:pt x="5733356" y="0"/>
                  </a:cubicBezTo>
                  <a:cubicBezTo>
                    <a:pt x="5902391" y="-14589"/>
                    <a:pt x="6056325" y="10777"/>
                    <a:pt x="6167407" y="0"/>
                  </a:cubicBezTo>
                  <a:cubicBezTo>
                    <a:pt x="6278489" y="-10777"/>
                    <a:pt x="6417362" y="13809"/>
                    <a:pt x="6601457" y="0"/>
                  </a:cubicBezTo>
                  <a:cubicBezTo>
                    <a:pt x="6785552" y="-13809"/>
                    <a:pt x="7138733" y="-18275"/>
                    <a:pt x="7314077" y="0"/>
                  </a:cubicBezTo>
                  <a:cubicBezTo>
                    <a:pt x="7409042" y="-281"/>
                    <a:pt x="7501552" y="88734"/>
                    <a:pt x="7501954" y="187877"/>
                  </a:cubicBezTo>
                  <a:cubicBezTo>
                    <a:pt x="7517978" y="265270"/>
                    <a:pt x="7497217" y="430996"/>
                    <a:pt x="7501954" y="556106"/>
                  </a:cubicBezTo>
                  <a:cubicBezTo>
                    <a:pt x="7506691" y="681216"/>
                    <a:pt x="7498551" y="854356"/>
                    <a:pt x="7501954" y="939364"/>
                  </a:cubicBezTo>
                  <a:cubicBezTo>
                    <a:pt x="7494022" y="1028408"/>
                    <a:pt x="7403414" y="1133939"/>
                    <a:pt x="7314077" y="1127241"/>
                  </a:cubicBezTo>
                  <a:cubicBezTo>
                    <a:pt x="7106929" y="1138616"/>
                    <a:pt x="6816325" y="1093391"/>
                    <a:pt x="6594979" y="1127241"/>
                  </a:cubicBezTo>
                  <a:cubicBezTo>
                    <a:pt x="6373633" y="1161091"/>
                    <a:pt x="6366945" y="1121617"/>
                    <a:pt x="6160928" y="1127241"/>
                  </a:cubicBezTo>
                  <a:cubicBezTo>
                    <a:pt x="5954911" y="1132865"/>
                    <a:pt x="5780894" y="1135887"/>
                    <a:pt x="5655616" y="1127241"/>
                  </a:cubicBezTo>
                  <a:cubicBezTo>
                    <a:pt x="5530338" y="1118595"/>
                    <a:pt x="5275959" y="1116296"/>
                    <a:pt x="5079042" y="1127241"/>
                  </a:cubicBezTo>
                  <a:cubicBezTo>
                    <a:pt x="4882125" y="1138186"/>
                    <a:pt x="4644598" y="1146826"/>
                    <a:pt x="4431205" y="1127241"/>
                  </a:cubicBezTo>
                  <a:cubicBezTo>
                    <a:pt x="4217812" y="1107656"/>
                    <a:pt x="4119578" y="1108720"/>
                    <a:pt x="3925893" y="1127241"/>
                  </a:cubicBezTo>
                  <a:cubicBezTo>
                    <a:pt x="3732208" y="1145762"/>
                    <a:pt x="3664818" y="1124064"/>
                    <a:pt x="3420580" y="1127241"/>
                  </a:cubicBezTo>
                  <a:cubicBezTo>
                    <a:pt x="3176342" y="1130418"/>
                    <a:pt x="3092531" y="1124322"/>
                    <a:pt x="2915268" y="1127241"/>
                  </a:cubicBezTo>
                  <a:cubicBezTo>
                    <a:pt x="2738005" y="1130160"/>
                    <a:pt x="2294185" y="1142012"/>
                    <a:pt x="2124908" y="1127241"/>
                  </a:cubicBezTo>
                  <a:cubicBezTo>
                    <a:pt x="1955631" y="1112470"/>
                    <a:pt x="1820154" y="1142346"/>
                    <a:pt x="1690857" y="1127241"/>
                  </a:cubicBezTo>
                  <a:cubicBezTo>
                    <a:pt x="1561560" y="1112136"/>
                    <a:pt x="1372667" y="1126481"/>
                    <a:pt x="1185545" y="1127241"/>
                  </a:cubicBezTo>
                  <a:cubicBezTo>
                    <a:pt x="998423" y="1128001"/>
                    <a:pt x="612513" y="1112461"/>
                    <a:pt x="187877" y="1127241"/>
                  </a:cubicBezTo>
                  <a:cubicBezTo>
                    <a:pt x="99942" y="1125167"/>
                    <a:pt x="-18063" y="1060902"/>
                    <a:pt x="0" y="939364"/>
                  </a:cubicBezTo>
                  <a:cubicBezTo>
                    <a:pt x="-11540" y="843643"/>
                    <a:pt x="-18725" y="667482"/>
                    <a:pt x="0" y="548591"/>
                  </a:cubicBezTo>
                  <a:cubicBezTo>
                    <a:pt x="18725" y="429700"/>
                    <a:pt x="16139" y="332402"/>
                    <a:pt x="0" y="187877"/>
                  </a:cubicBezTo>
                  <a:close/>
                </a:path>
                <a:path w="7501954" h="1127241" stroke="0" extrusionOk="0">
                  <a:moveTo>
                    <a:pt x="0" y="187877"/>
                  </a:moveTo>
                  <a:cubicBezTo>
                    <a:pt x="-3338" y="81081"/>
                    <a:pt x="69909" y="2064"/>
                    <a:pt x="187877" y="0"/>
                  </a:cubicBezTo>
                  <a:cubicBezTo>
                    <a:pt x="439894" y="-16813"/>
                    <a:pt x="686697" y="-16318"/>
                    <a:pt x="835713" y="0"/>
                  </a:cubicBezTo>
                  <a:cubicBezTo>
                    <a:pt x="984729" y="16318"/>
                    <a:pt x="1114942" y="20141"/>
                    <a:pt x="1341026" y="0"/>
                  </a:cubicBezTo>
                  <a:cubicBezTo>
                    <a:pt x="1567110" y="-20141"/>
                    <a:pt x="1737267" y="10458"/>
                    <a:pt x="1988862" y="0"/>
                  </a:cubicBezTo>
                  <a:cubicBezTo>
                    <a:pt x="2240457" y="-10458"/>
                    <a:pt x="2265179" y="4836"/>
                    <a:pt x="2494174" y="0"/>
                  </a:cubicBezTo>
                  <a:cubicBezTo>
                    <a:pt x="2723169" y="-4836"/>
                    <a:pt x="2805926" y="27577"/>
                    <a:pt x="3070749" y="0"/>
                  </a:cubicBezTo>
                  <a:cubicBezTo>
                    <a:pt x="3335572" y="-27577"/>
                    <a:pt x="3322959" y="5309"/>
                    <a:pt x="3504799" y="0"/>
                  </a:cubicBezTo>
                  <a:cubicBezTo>
                    <a:pt x="3686639" y="-5309"/>
                    <a:pt x="3759291" y="13890"/>
                    <a:pt x="4010112" y="0"/>
                  </a:cubicBezTo>
                  <a:cubicBezTo>
                    <a:pt x="4260933" y="-13890"/>
                    <a:pt x="4520848" y="12978"/>
                    <a:pt x="4729210" y="0"/>
                  </a:cubicBezTo>
                  <a:cubicBezTo>
                    <a:pt x="4937572" y="-12978"/>
                    <a:pt x="5178966" y="17442"/>
                    <a:pt x="5305784" y="0"/>
                  </a:cubicBezTo>
                  <a:cubicBezTo>
                    <a:pt x="5432602" y="-17442"/>
                    <a:pt x="5761845" y="13467"/>
                    <a:pt x="5882359" y="0"/>
                  </a:cubicBezTo>
                  <a:cubicBezTo>
                    <a:pt x="6002873" y="-13467"/>
                    <a:pt x="6121378" y="7818"/>
                    <a:pt x="6316409" y="0"/>
                  </a:cubicBezTo>
                  <a:cubicBezTo>
                    <a:pt x="6511440" y="-7818"/>
                    <a:pt x="7055638" y="15405"/>
                    <a:pt x="7314077" y="0"/>
                  </a:cubicBezTo>
                  <a:cubicBezTo>
                    <a:pt x="7415447" y="17036"/>
                    <a:pt x="7527067" y="84520"/>
                    <a:pt x="7501954" y="187877"/>
                  </a:cubicBezTo>
                  <a:cubicBezTo>
                    <a:pt x="7509621" y="346823"/>
                    <a:pt x="7509725" y="472262"/>
                    <a:pt x="7501954" y="548591"/>
                  </a:cubicBezTo>
                  <a:cubicBezTo>
                    <a:pt x="7494183" y="624920"/>
                    <a:pt x="7510357" y="761625"/>
                    <a:pt x="7501954" y="939364"/>
                  </a:cubicBezTo>
                  <a:cubicBezTo>
                    <a:pt x="7507936" y="1037267"/>
                    <a:pt x="7440802" y="1115893"/>
                    <a:pt x="7314077" y="1127241"/>
                  </a:cubicBezTo>
                  <a:cubicBezTo>
                    <a:pt x="7048503" y="1142960"/>
                    <a:pt x="6885987" y="1148979"/>
                    <a:pt x="6737503" y="1127241"/>
                  </a:cubicBezTo>
                  <a:cubicBezTo>
                    <a:pt x="6589019" y="1105503"/>
                    <a:pt x="6360790" y="1160299"/>
                    <a:pt x="6018404" y="1127241"/>
                  </a:cubicBezTo>
                  <a:cubicBezTo>
                    <a:pt x="5676018" y="1094183"/>
                    <a:pt x="5472498" y="1121135"/>
                    <a:pt x="5228044" y="1127241"/>
                  </a:cubicBezTo>
                  <a:cubicBezTo>
                    <a:pt x="4983590" y="1133347"/>
                    <a:pt x="4848803" y="1141101"/>
                    <a:pt x="4580208" y="1127241"/>
                  </a:cubicBezTo>
                  <a:cubicBezTo>
                    <a:pt x="4311613" y="1113381"/>
                    <a:pt x="4243403" y="1150157"/>
                    <a:pt x="4003633" y="1127241"/>
                  </a:cubicBezTo>
                  <a:cubicBezTo>
                    <a:pt x="3763864" y="1104325"/>
                    <a:pt x="3756006" y="1136835"/>
                    <a:pt x="3569583" y="1127241"/>
                  </a:cubicBezTo>
                  <a:cubicBezTo>
                    <a:pt x="3383160" y="1117648"/>
                    <a:pt x="3067587" y="1147688"/>
                    <a:pt x="2921746" y="1127241"/>
                  </a:cubicBezTo>
                  <a:cubicBezTo>
                    <a:pt x="2775905" y="1106794"/>
                    <a:pt x="2444500" y="1103765"/>
                    <a:pt x="2273910" y="1127241"/>
                  </a:cubicBezTo>
                  <a:cubicBezTo>
                    <a:pt x="2103320" y="1150717"/>
                    <a:pt x="1899532" y="1119082"/>
                    <a:pt x="1768598" y="1127241"/>
                  </a:cubicBezTo>
                  <a:cubicBezTo>
                    <a:pt x="1637664" y="1135400"/>
                    <a:pt x="1240736" y="1107749"/>
                    <a:pt x="1049499" y="1127241"/>
                  </a:cubicBezTo>
                  <a:cubicBezTo>
                    <a:pt x="858262" y="1146733"/>
                    <a:pt x="567577" y="1090729"/>
                    <a:pt x="187877" y="1127241"/>
                  </a:cubicBezTo>
                  <a:cubicBezTo>
                    <a:pt x="101935" y="1141585"/>
                    <a:pt x="6613" y="1039312"/>
                    <a:pt x="0" y="939364"/>
                  </a:cubicBezTo>
                  <a:cubicBezTo>
                    <a:pt x="-8203" y="819523"/>
                    <a:pt x="13201" y="743523"/>
                    <a:pt x="0" y="578650"/>
                  </a:cubicBezTo>
                  <a:cubicBezTo>
                    <a:pt x="-13201" y="413777"/>
                    <a:pt x="-3940" y="368113"/>
                    <a:pt x="0" y="187877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993300"/>
              </a:solidFill>
              <a:prstDash val="lgDashDotDot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409710154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矩形 1">
              <a:extLst>
                <a:ext uri="{FF2B5EF4-FFF2-40B4-BE49-F238E27FC236}">
                  <a16:creationId xmlns:a16="http://schemas.microsoft.com/office/drawing/2014/main" id="{5F914B37-2AE6-4DC5-A60A-420C973A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4204" y="4414667"/>
              <a:ext cx="697582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另一種常見的「鋼琴五重奏」組合是鋼琴、第一小提琴、第二小提琴、中提琴和大提琴。</a:t>
              </a:r>
              <a:endParaRPr lang="zh-TW" altLang="zh-HK" sz="28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6631A4-2177-48A3-9BB7-8CEBE28AEF75}"/>
              </a:ext>
            </a:extLst>
          </p:cNvPr>
          <p:cNvGrpSpPr/>
          <p:nvPr/>
        </p:nvGrpSpPr>
        <p:grpSpPr>
          <a:xfrm>
            <a:off x="2033871" y="2836013"/>
            <a:ext cx="2860486" cy="2441154"/>
            <a:chOff x="1477528" y="2627264"/>
            <a:chExt cx="3158478" cy="25801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1104C-29E6-49A7-A9F0-0D2A7CEFC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201" r="20544"/>
            <a:stretch/>
          </p:blipFill>
          <p:spPr>
            <a:xfrm rot="21207849">
              <a:off x="2031412" y="2627264"/>
              <a:ext cx="2604594" cy="2580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73C4B0-438E-451E-AF68-0A5AE5E7C50E}"/>
                </a:ext>
              </a:extLst>
            </p:cNvPr>
            <p:cNvSpPr txBox="1"/>
            <p:nvPr/>
          </p:nvSpPr>
          <p:spPr>
            <a:xfrm>
              <a:off x="1477528" y="2901915"/>
              <a:ext cx="1755200" cy="582338"/>
            </a:xfrm>
            <a:prstGeom prst="ribbon2">
              <a:avLst/>
            </a:prstGeom>
            <a:solidFill>
              <a:srgbClr val="CCEC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必有</a:t>
              </a:r>
              <a:endPara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1C7BA-8A3C-404C-BFE0-8A931B829E0D}"/>
              </a:ext>
            </a:extLst>
          </p:cNvPr>
          <p:cNvGrpSpPr/>
          <p:nvPr/>
        </p:nvGrpSpPr>
        <p:grpSpPr>
          <a:xfrm>
            <a:off x="4833948" y="2180832"/>
            <a:ext cx="6876764" cy="3213437"/>
            <a:chOff x="4541144" y="2031883"/>
            <a:chExt cx="7295248" cy="34869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4E1B81D-B3D3-44B8-ADE8-8F28BBEB8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1144" y="2031883"/>
              <a:ext cx="7295248" cy="348692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F96780-7E5D-4EEE-B871-5B1394F94F83}"/>
                </a:ext>
              </a:extLst>
            </p:cNvPr>
            <p:cNvSpPr txBox="1"/>
            <p:nvPr/>
          </p:nvSpPr>
          <p:spPr>
            <a:xfrm>
              <a:off x="6301147" y="2538406"/>
              <a:ext cx="1589603" cy="550962"/>
            </a:xfrm>
            <a:prstGeom prst="ribbon2">
              <a:avLst/>
            </a:prstGeom>
            <a:solidFill>
              <a:srgbClr val="CCEC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常見</a:t>
              </a:r>
              <a:endPara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8 0.01203 -0.00104 0.0081 1.25E-6 0.00902 C 0.00508 0.01458 -0.00208 0.03148 -0.00248 0.03263 C -0.003 0.028 -0.00365 0.0243 -0.00365 0.01875 C -0.00365 0.01064 -0.00065 4.44444E-6 1.25E-6 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562BB0-0876-47FB-B24D-A5EAC582E8FB}"/>
              </a:ext>
            </a:extLst>
          </p:cNvPr>
          <p:cNvGrpSpPr/>
          <p:nvPr/>
        </p:nvGrpSpPr>
        <p:grpSpPr>
          <a:xfrm>
            <a:off x="1143598" y="970406"/>
            <a:ext cx="8784976" cy="1490575"/>
            <a:chOff x="2328264" y="4224731"/>
            <a:chExt cx="9900529" cy="1732155"/>
          </a:xfrm>
        </p:grpSpPr>
        <p:pic>
          <p:nvPicPr>
            <p:cNvPr id="2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D2F91698-0AC9-4969-83BA-0EE7AEB97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28264" y="4224731"/>
              <a:ext cx="9900529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078AD9A1-7016-400F-899F-F85ECBBF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665" y="4494181"/>
              <a:ext cx="704487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1" lang="en-US" altLang="zh-TW" sz="2600" b="1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</a:t>
              </a: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movement from </a:t>
              </a:r>
              <a:r>
                <a:rPr lang="en-US" altLang="zh-TW" sz="2600" i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‘Trout’ Piano Quintet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「鱒魚」鋼琴五重奏第四樂章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82547678-D0EA-408A-BDAC-B931600F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147" y="4494179"/>
              <a:ext cx="2218885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Schubert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舒伯特</a:t>
              </a:r>
            </a:p>
          </p:txBody>
        </p:sp>
      </p:grpSp>
      <p:sp>
        <p:nvSpPr>
          <p:cNvPr id="32" name="Rectangle: Rounded Corners 1">
            <a:hlinkClick r:id="rId6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473" y="1810195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BDE43F-15D2-4A45-B210-C0E0261C4EF7}"/>
              </a:ext>
            </a:extLst>
          </p:cNvPr>
          <p:cNvGrpSpPr/>
          <p:nvPr/>
        </p:nvGrpSpPr>
        <p:grpSpPr>
          <a:xfrm>
            <a:off x="1341495" y="2737099"/>
            <a:ext cx="9509009" cy="1610775"/>
            <a:chOff x="983432" y="2746356"/>
            <a:chExt cx="9509009" cy="1610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3C8DAC-A345-4045-A864-7F6F83B81375}"/>
                </a:ext>
              </a:extLst>
            </p:cNvPr>
            <p:cNvGrpSpPr/>
            <p:nvPr/>
          </p:nvGrpSpPr>
          <p:grpSpPr>
            <a:xfrm>
              <a:off x="983432" y="2746356"/>
              <a:ext cx="7632849" cy="1586414"/>
              <a:chOff x="1343472" y="1032973"/>
              <a:chExt cx="7632849" cy="1500706"/>
            </a:xfrm>
          </p:grpSpPr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6086BF68-7CDA-4DDB-92E7-2F68C2566E28}"/>
                  </a:ext>
                </a:extLst>
              </p:cNvPr>
              <p:cNvSpPr/>
              <p:nvPr/>
            </p:nvSpPr>
            <p:spPr bwMode="auto">
              <a:xfrm>
                <a:off x="1343472" y="1032973"/>
                <a:ext cx="7632849" cy="1500706"/>
              </a:xfrm>
              <a:prstGeom prst="wedgeRoundRectCallout">
                <a:avLst>
                  <a:gd name="adj1" fmla="val 57084"/>
                  <a:gd name="adj2" fmla="val -21847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727971-43D9-405B-ACC6-2B09F93DA3F3}"/>
                  </a:ext>
                </a:extLst>
              </p:cNvPr>
              <p:cNvSpPr/>
              <p:nvPr/>
            </p:nvSpPr>
            <p:spPr bwMode="auto">
              <a:xfrm>
                <a:off x="1510548" y="1098840"/>
                <a:ext cx="7465773" cy="140654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這首樂曲採用了歌曲</a:t>
                </a:r>
                <a:r>
                  <a:rPr lang="en-US" altLang="zh-TW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鱒魚</a:t>
                </a:r>
                <a:r>
                  <a:rPr lang="en-US" altLang="zh-TW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的旋律作主題發展而成，以鋼琴、小提琴、中提琴、大提琴和低音大提琴演奏。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614ADC5-5828-46A8-A6C9-A269417FB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333" r="70346"/>
            <a:stretch/>
          </p:blipFill>
          <p:spPr>
            <a:xfrm flipH="1">
              <a:off x="9108002" y="2798529"/>
              <a:ext cx="1384439" cy="15586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9543E5-CF26-4FFD-990C-65577662C313}"/>
              </a:ext>
            </a:extLst>
          </p:cNvPr>
          <p:cNvGrpSpPr/>
          <p:nvPr/>
        </p:nvGrpSpPr>
        <p:grpSpPr>
          <a:xfrm>
            <a:off x="2081692" y="4486099"/>
            <a:ext cx="8333416" cy="1573326"/>
            <a:chOff x="2158823" y="4617438"/>
            <a:chExt cx="8333416" cy="157332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6FAD25B-E2D1-4881-B249-76AD0EC41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721"/>
            <a:stretch/>
          </p:blipFill>
          <p:spPr>
            <a:xfrm>
              <a:off x="2158823" y="4617438"/>
              <a:ext cx="1103889" cy="1527494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DE8A4C0-74B0-4154-A9F5-713D659BD6EF}"/>
                </a:ext>
              </a:extLst>
            </p:cNvPr>
            <p:cNvGrpSpPr/>
            <p:nvPr/>
          </p:nvGrpSpPr>
          <p:grpSpPr>
            <a:xfrm>
              <a:off x="3950395" y="4646019"/>
              <a:ext cx="6541844" cy="1544745"/>
              <a:chOff x="1707263" y="1239719"/>
              <a:chExt cx="6541844" cy="1461288"/>
            </a:xfrm>
          </p:grpSpPr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6C1C842B-6FB5-4917-9926-9A7F4F222E50}"/>
                  </a:ext>
                </a:extLst>
              </p:cNvPr>
              <p:cNvSpPr/>
              <p:nvPr/>
            </p:nvSpPr>
            <p:spPr bwMode="auto">
              <a:xfrm>
                <a:off x="1707263" y="1239719"/>
                <a:ext cx="6541844" cy="1087213"/>
              </a:xfrm>
              <a:prstGeom prst="wedgeRoundRectCallout">
                <a:avLst>
                  <a:gd name="adj1" fmla="val -59730"/>
                  <a:gd name="adj2" fmla="val -1957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AC20AC1-0244-4372-AD76-4BAE85C442EA}"/>
                  </a:ext>
                </a:extLst>
              </p:cNvPr>
              <p:cNvSpPr/>
              <p:nvPr/>
            </p:nvSpPr>
            <p:spPr bwMode="auto">
              <a:xfrm>
                <a:off x="1874122" y="1294465"/>
                <a:ext cx="6292575" cy="140654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在每段變奏中，作曲家都編排了不同的樂器來演奏主旋律。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4" y="202612"/>
            <a:ext cx="6561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讓我們認識一首著名的鋼琴五重奏樂曲。</a:t>
            </a:r>
            <a:endParaRPr lang="zh-TW" altLang="zh-HK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A921FA-7F44-46AE-9BA1-8E238F40EA98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26F94D8-A21D-49E6-8BC3-D3D497A8A6F3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5" name="Picture 44" descr="Calendar&#10;&#10;Description automatically generated">
                <a:extLst>
                  <a:ext uri="{FF2B5EF4-FFF2-40B4-BE49-F238E27FC236}">
                    <a16:creationId xmlns:a16="http://schemas.microsoft.com/office/drawing/2014/main" id="{A8171460-C981-4DAF-ADB4-3930901378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46" name="Picture 45" descr="Calendar&#10;&#10;Description automatically generated">
                <a:extLst>
                  <a:ext uri="{FF2B5EF4-FFF2-40B4-BE49-F238E27FC236}">
                    <a16:creationId xmlns:a16="http://schemas.microsoft.com/office/drawing/2014/main" id="{B9587A45-4E3B-4ABA-AC9F-4BFE8B6400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47" name="Picture 46" descr="Calendar&#10;&#10;Description automatically generated">
                <a:extLst>
                  <a:ext uri="{FF2B5EF4-FFF2-40B4-BE49-F238E27FC236}">
                    <a16:creationId xmlns:a16="http://schemas.microsoft.com/office/drawing/2014/main" id="{33E4519E-4595-4206-B39D-AC8A11CB14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2D14484E-21AA-4788-9580-0C72C480B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90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562BB0-0876-47FB-B24D-A5EAC582E8FB}"/>
              </a:ext>
            </a:extLst>
          </p:cNvPr>
          <p:cNvGrpSpPr/>
          <p:nvPr/>
        </p:nvGrpSpPr>
        <p:grpSpPr>
          <a:xfrm>
            <a:off x="1143598" y="970406"/>
            <a:ext cx="8784976" cy="1490575"/>
            <a:chOff x="2328264" y="4224731"/>
            <a:chExt cx="9900529" cy="1732155"/>
          </a:xfrm>
        </p:grpSpPr>
        <p:pic>
          <p:nvPicPr>
            <p:cNvPr id="2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D2F91698-0AC9-4969-83BA-0EE7AEB97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28264" y="4224731"/>
              <a:ext cx="9900529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078AD9A1-7016-400F-899F-F85ECBBF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665" y="4494181"/>
              <a:ext cx="704487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1" lang="en-US" altLang="zh-TW" sz="2600" b="1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</a:t>
              </a: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movement from </a:t>
              </a:r>
              <a:r>
                <a:rPr lang="en-US" altLang="zh-TW" sz="2600" i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‘Trout’ Piano Quintet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「鱒魚」鋼琴五重奏第四樂章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82547678-D0EA-408A-BDAC-B931600F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147" y="4494179"/>
              <a:ext cx="2218885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Schubert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舒伯特</a:t>
              </a:r>
            </a:p>
          </p:txBody>
        </p:sp>
      </p:grpSp>
      <p:sp>
        <p:nvSpPr>
          <p:cNvPr id="32" name="Rectangle: Rounded Corners 1">
            <a:hlinkClick r:id="rId6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836" y="1334539"/>
            <a:ext cx="1968870" cy="9272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按此聆聽主題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None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(0:00-1:11)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3C8DAC-A345-4045-A864-7F6F83B81375}"/>
              </a:ext>
            </a:extLst>
          </p:cNvPr>
          <p:cNvGrpSpPr/>
          <p:nvPr/>
        </p:nvGrpSpPr>
        <p:grpSpPr>
          <a:xfrm>
            <a:off x="3503712" y="2562975"/>
            <a:ext cx="4408637" cy="760896"/>
            <a:chOff x="3505689" y="1032973"/>
            <a:chExt cx="4408637" cy="71978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086BF68-7CDA-4DDB-92E7-2F68C2566E28}"/>
                </a:ext>
              </a:extLst>
            </p:cNvPr>
            <p:cNvSpPr/>
            <p:nvPr/>
          </p:nvSpPr>
          <p:spPr bwMode="auto">
            <a:xfrm>
              <a:off x="3505689" y="1032973"/>
              <a:ext cx="4408637" cy="709938"/>
            </a:xfrm>
            <a:prstGeom prst="wedgeRoundRectCallout">
              <a:avLst>
                <a:gd name="adj1" fmla="val 68585"/>
                <a:gd name="adj2" fmla="val -23297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27971-43D9-405B-ACC6-2B09F93DA3F3}"/>
                </a:ext>
              </a:extLst>
            </p:cNvPr>
            <p:cNvSpPr/>
            <p:nvPr/>
          </p:nvSpPr>
          <p:spPr bwMode="auto">
            <a:xfrm>
              <a:off x="3691168" y="1108689"/>
              <a:ext cx="4075307" cy="64407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主旋律由甚麼樂器演奏？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333" y="183758"/>
            <a:ext cx="7123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聆聽「鱒魚」鋼琴五重奏第四樂章的主旋律。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" name="Picture 97">
            <a:extLst>
              <a:ext uri="{FF2B5EF4-FFF2-40B4-BE49-F238E27FC236}">
                <a16:creationId xmlns:a16="http://schemas.microsoft.com/office/drawing/2014/main" id="{590945A4-4401-42AF-9A2F-904A1A9F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280597" y="2244236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手繪多邊形 17">
            <a:extLst>
              <a:ext uri="{FF2B5EF4-FFF2-40B4-BE49-F238E27FC236}">
                <a16:creationId xmlns:a16="http://schemas.microsoft.com/office/drawing/2014/main" id="{075A621B-6BF8-498A-B2FE-C9E278FD6633}"/>
              </a:ext>
            </a:extLst>
          </p:cNvPr>
          <p:cNvSpPr>
            <a:spLocks/>
          </p:cNvSpPr>
          <p:nvPr/>
        </p:nvSpPr>
        <p:spPr bwMode="auto">
          <a:xfrm>
            <a:off x="8273733" y="3785247"/>
            <a:ext cx="3421260" cy="1815882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chemeClr val="bg1"/>
          </a:solidFill>
          <a:ln w="28575" cmpd="thickThin">
            <a:solidFill>
              <a:srgbClr val="800000"/>
            </a:solidFill>
            <a:prstDash val="lgDashDot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矩形 1">
            <a:extLst>
              <a:ext uri="{FF2B5EF4-FFF2-40B4-BE49-F238E27FC236}">
                <a16:creationId xmlns:a16="http://schemas.microsoft.com/office/drawing/2014/main" id="{73BC48BE-CF18-4460-928C-40784ED9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133" y="4031455"/>
            <a:ext cx="27949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奏出主旋律，並以其他弦樂器伴奏。</a:t>
            </a:r>
            <a:endParaRPr lang="zh-TW" altLang="zh-HK" sz="2800" dirty="0">
              <a:solidFill>
                <a:srgbClr val="008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8B7B9-4689-4705-899C-9553C3CD9D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78876" r="23648" b="11196"/>
          <a:stretch/>
        </p:blipFill>
        <p:spPr>
          <a:xfrm>
            <a:off x="564494" y="3802866"/>
            <a:ext cx="7482136" cy="135845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11">
            <a:extLst>
              <a:ext uri="{FF2B5EF4-FFF2-40B4-BE49-F238E27FC236}">
                <a16:creationId xmlns:a16="http://schemas.microsoft.com/office/drawing/2014/main" id="{7BEDD1E3-EC31-4886-8B8E-6514B3D8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EC4E8E31-BCC8-49AD-86C0-7D192896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037F6A-F01C-42CC-82C8-82598972CADA}"/>
              </a:ext>
            </a:extLst>
          </p:cNvPr>
          <p:cNvSpPr/>
          <p:nvPr/>
        </p:nvSpPr>
        <p:spPr bwMode="auto">
          <a:xfrm>
            <a:off x="9214836" y="3985909"/>
            <a:ext cx="1296144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小提琴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85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4 0.0081 2.5E-6 0.00903 C 0.00508 0.01459 -0.00209 0.03148 -0.00248 0.03264 C -0.003 0.02801 -0.00365 0.02431 -0.00365 0.01875 C -0.00365 0.01065 -0.00065 -2.22222E-6 2.5E-6 -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3CA695-3432-4749-B04F-A7C23F860676}"/>
              </a:ext>
            </a:extLst>
          </p:cNvPr>
          <p:cNvGrpSpPr/>
          <p:nvPr/>
        </p:nvGrpSpPr>
        <p:grpSpPr>
          <a:xfrm>
            <a:off x="3683308" y="2013141"/>
            <a:ext cx="7291114" cy="783495"/>
            <a:chOff x="2679888" y="1311643"/>
            <a:chExt cx="7291114" cy="78349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086BF68-7CDA-4DDB-92E7-2F68C2566E28}"/>
                </a:ext>
              </a:extLst>
            </p:cNvPr>
            <p:cNvSpPr/>
            <p:nvPr/>
          </p:nvSpPr>
          <p:spPr bwMode="auto">
            <a:xfrm>
              <a:off x="2679888" y="1311643"/>
              <a:ext cx="7291114" cy="773084"/>
            </a:xfrm>
            <a:prstGeom prst="wedgeRoundRectCallout">
              <a:avLst>
                <a:gd name="adj1" fmla="val -59287"/>
                <a:gd name="adj2" fmla="val -9525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27971-43D9-405B-ACC6-2B09F93DA3F3}"/>
                </a:ext>
              </a:extLst>
            </p:cNvPr>
            <p:cNvSpPr/>
            <p:nvPr/>
          </p:nvSpPr>
          <p:spPr bwMode="auto">
            <a:xfrm>
              <a:off x="2719566" y="1414283"/>
              <a:ext cx="7144850" cy="6808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試從以下幾方面看看變奏與主題有甚麼不同。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78" y="912879"/>
            <a:ext cx="11146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接着我們聽聽樂曲的三個變奏，留意它們與主題有甚麼不同。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" name="Picture 97">
            <a:extLst>
              <a:ext uri="{FF2B5EF4-FFF2-40B4-BE49-F238E27FC236}">
                <a16:creationId xmlns:a16="http://schemas.microsoft.com/office/drawing/2014/main" id="{590945A4-4401-42AF-9A2F-904A1A9F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 flipH="1">
            <a:off x="1491277" y="1841115"/>
            <a:ext cx="1517145" cy="15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89827" y="6005741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530CC8-59BF-4342-BEED-3B1BFA320305}"/>
              </a:ext>
            </a:extLst>
          </p:cNvPr>
          <p:cNvGrpSpPr/>
          <p:nvPr/>
        </p:nvGrpSpPr>
        <p:grpSpPr>
          <a:xfrm>
            <a:off x="1161588" y="3582454"/>
            <a:ext cx="1748036" cy="964387"/>
            <a:chOff x="1260005" y="3251606"/>
            <a:chExt cx="1748036" cy="964387"/>
          </a:xfrm>
        </p:grpSpPr>
        <p:sp>
          <p:nvSpPr>
            <p:cNvPr id="33" name="手繪多邊形 17">
              <a:extLst>
                <a:ext uri="{FF2B5EF4-FFF2-40B4-BE49-F238E27FC236}">
                  <a16:creationId xmlns:a16="http://schemas.microsoft.com/office/drawing/2014/main" id="{296C0A65-DAF2-4DEB-B6E8-081E736B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5" y="3251606"/>
              <a:ext cx="1595636" cy="964387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矩形 1">
              <a:extLst>
                <a:ext uri="{FF2B5EF4-FFF2-40B4-BE49-F238E27FC236}">
                  <a16:creationId xmlns:a16="http://schemas.microsoft.com/office/drawing/2014/main" id="{8DD59283-B1F6-4AE7-B8FD-BEF99A8B6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633" y="3451944"/>
              <a:ext cx="1399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旋律</a:t>
              </a:r>
              <a:endParaRPr lang="zh-TW" altLang="zh-HK" sz="28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0F82FE-9014-4711-8FD0-A6EBB9AA66CD}"/>
              </a:ext>
            </a:extLst>
          </p:cNvPr>
          <p:cNvGrpSpPr/>
          <p:nvPr/>
        </p:nvGrpSpPr>
        <p:grpSpPr>
          <a:xfrm>
            <a:off x="3473946" y="4366947"/>
            <a:ext cx="1748036" cy="964387"/>
            <a:chOff x="1260005" y="3251606"/>
            <a:chExt cx="1748036" cy="964387"/>
          </a:xfrm>
        </p:grpSpPr>
        <p:sp>
          <p:nvSpPr>
            <p:cNvPr id="36" name="手繪多邊形 17">
              <a:extLst>
                <a:ext uri="{FF2B5EF4-FFF2-40B4-BE49-F238E27FC236}">
                  <a16:creationId xmlns:a16="http://schemas.microsoft.com/office/drawing/2014/main" id="{74E9EA17-1043-41C7-8EC8-17CC60FE4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5" y="3251606"/>
              <a:ext cx="1595636" cy="964387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7030A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矩形 1">
              <a:extLst>
                <a:ext uri="{FF2B5EF4-FFF2-40B4-BE49-F238E27FC236}">
                  <a16:creationId xmlns:a16="http://schemas.microsoft.com/office/drawing/2014/main" id="{332491A1-A478-4A2C-991F-4475DF046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633" y="3451944"/>
              <a:ext cx="1399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節奏</a:t>
              </a:r>
              <a:endParaRPr lang="zh-TW" altLang="zh-HK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51C758-143B-49D1-B3D6-37D0C78036E5}"/>
              </a:ext>
            </a:extLst>
          </p:cNvPr>
          <p:cNvGrpSpPr/>
          <p:nvPr/>
        </p:nvGrpSpPr>
        <p:grpSpPr>
          <a:xfrm>
            <a:off x="5402560" y="3446166"/>
            <a:ext cx="2314178" cy="964387"/>
            <a:chOff x="1260005" y="3251606"/>
            <a:chExt cx="2314178" cy="964387"/>
          </a:xfrm>
        </p:grpSpPr>
        <p:sp>
          <p:nvSpPr>
            <p:cNvPr id="39" name="手繪多邊形 17">
              <a:extLst>
                <a:ext uri="{FF2B5EF4-FFF2-40B4-BE49-F238E27FC236}">
                  <a16:creationId xmlns:a16="http://schemas.microsoft.com/office/drawing/2014/main" id="{64287334-502D-4D4C-8EA7-AD0328E85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5" y="3251606"/>
              <a:ext cx="2314178" cy="964387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矩形 1">
              <a:extLst>
                <a:ext uri="{FF2B5EF4-FFF2-40B4-BE49-F238E27FC236}">
                  <a16:creationId xmlns:a16="http://schemas.microsoft.com/office/drawing/2014/main" id="{A4F043A9-C279-419E-9370-FFE5747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632" y="3451944"/>
              <a:ext cx="16706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FA34D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主奏樂器</a:t>
              </a:r>
              <a:endParaRPr lang="zh-TW" altLang="zh-HK" sz="2800" dirty="0">
                <a:solidFill>
                  <a:srgbClr val="FA34D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C5ECC1-1044-4554-A45B-4E4194E9EA10}"/>
              </a:ext>
            </a:extLst>
          </p:cNvPr>
          <p:cNvGrpSpPr/>
          <p:nvPr/>
        </p:nvGrpSpPr>
        <p:grpSpPr>
          <a:xfrm>
            <a:off x="8307419" y="4346701"/>
            <a:ext cx="1748036" cy="964387"/>
            <a:chOff x="1260005" y="3251606"/>
            <a:chExt cx="1748036" cy="964387"/>
          </a:xfrm>
        </p:grpSpPr>
        <p:sp>
          <p:nvSpPr>
            <p:cNvPr id="43" name="手繪多邊形 17">
              <a:extLst>
                <a:ext uri="{FF2B5EF4-FFF2-40B4-BE49-F238E27FC236}">
                  <a16:creationId xmlns:a16="http://schemas.microsoft.com/office/drawing/2014/main" id="{2B232816-D51B-4A9F-A568-33596F3C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5" y="3251606"/>
              <a:ext cx="1595636" cy="964387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800000">
                <a:alpha val="20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矩形 1">
              <a:extLst>
                <a:ext uri="{FF2B5EF4-FFF2-40B4-BE49-F238E27FC236}">
                  <a16:creationId xmlns:a16="http://schemas.microsoft.com/office/drawing/2014/main" id="{5E24DFC4-016D-4707-83F0-C2A1191C5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633" y="3451944"/>
              <a:ext cx="1399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8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調性</a:t>
              </a:r>
              <a:endParaRPr lang="zh-TW" altLang="zh-HK" sz="2800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4C10C2-80FF-47A9-ADE0-C887C282EAD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60" y="3224128"/>
            <a:ext cx="1642469" cy="2803705"/>
          </a:xfrm>
          <a:prstGeom prst="rect">
            <a:avLst/>
          </a:prstGeom>
        </p:spPr>
      </p:pic>
      <p:sp>
        <p:nvSpPr>
          <p:cNvPr id="44" name="Rectangle 11">
            <a:extLst>
              <a:ext uri="{FF2B5EF4-FFF2-40B4-BE49-F238E27FC236}">
                <a16:creationId xmlns:a16="http://schemas.microsoft.com/office/drawing/2014/main" id="{B9A23B56-028A-4E49-A149-F7B75F0E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BC8DC06-D434-40F1-8CB9-2656CBE9E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1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9 0.01203 -0.00105 0.0081 4.79167E-6 0.00902 C 0.00507 0.01458 -0.00209 0.03148 -0.00248 0.03263 C -0.003 0.02801 -0.00365 0.0243 -0.00365 0.01875 C -0.00365 0.01064 -0.00066 4.07407E-6 4.79167E-6 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562BB0-0876-47FB-B24D-A5EAC582E8FB}"/>
              </a:ext>
            </a:extLst>
          </p:cNvPr>
          <p:cNvGrpSpPr/>
          <p:nvPr/>
        </p:nvGrpSpPr>
        <p:grpSpPr>
          <a:xfrm>
            <a:off x="1143598" y="970406"/>
            <a:ext cx="8784976" cy="1490575"/>
            <a:chOff x="2328264" y="4224731"/>
            <a:chExt cx="9900529" cy="1732155"/>
          </a:xfrm>
        </p:grpSpPr>
        <p:pic>
          <p:nvPicPr>
            <p:cNvPr id="2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D2F91698-0AC9-4969-83BA-0EE7AEB97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28264" y="4224731"/>
              <a:ext cx="9900529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078AD9A1-7016-400F-899F-F85ECBBF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665" y="4494181"/>
              <a:ext cx="704487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kumimoji="1" lang="en-US" altLang="zh-TW" sz="2600" b="1" u="none" strike="noStrike" kern="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</a:t>
              </a: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movement from </a:t>
              </a:r>
              <a:r>
                <a:rPr lang="en-US" altLang="zh-TW" sz="2600" i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‘Trout’ Piano Quintet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「鱒魚」鋼琴五重奏第四樂章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82547678-D0EA-408A-BDAC-B931600F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147" y="4494179"/>
              <a:ext cx="2218885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Schubert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舒伯特</a:t>
              </a:r>
            </a:p>
          </p:txBody>
        </p:sp>
      </p:grpSp>
      <p:sp>
        <p:nvSpPr>
          <p:cNvPr id="32" name="Rectangle: Rounded Corners 1">
            <a:hlinkClick r:id="rId6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836" y="1334539"/>
            <a:ext cx="2137748" cy="92722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按此聆聽變奏一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None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(1:11-2:05)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731" y="201065"/>
            <a:ext cx="337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1" hangingPunct="1">
              <a:spcBef>
                <a:spcPct val="30000"/>
              </a:spcBef>
              <a:buNone/>
              <a:defRPr/>
            </a:pPr>
            <a:r>
              <a:rPr lang="zh-TW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細心聆聽變奏一。</a:t>
            </a:r>
            <a:endParaRPr lang="zh-TW" altLang="en-US" sz="24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" name="手繪多邊形 17">
            <a:extLst>
              <a:ext uri="{FF2B5EF4-FFF2-40B4-BE49-F238E27FC236}">
                <a16:creationId xmlns:a16="http://schemas.microsoft.com/office/drawing/2014/main" id="{075A621B-6BF8-498A-B2FE-C9E278FD6633}"/>
              </a:ext>
            </a:extLst>
          </p:cNvPr>
          <p:cNvSpPr>
            <a:spLocks/>
          </p:cNvSpPr>
          <p:nvPr/>
        </p:nvSpPr>
        <p:spPr bwMode="auto">
          <a:xfrm>
            <a:off x="8412082" y="3139207"/>
            <a:ext cx="3421260" cy="2264545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chemeClr val="bg1"/>
          </a:solidFill>
          <a:ln w="28575" cmpd="thickThin">
            <a:solidFill>
              <a:srgbClr val="800000"/>
            </a:solidFill>
            <a:prstDash val="lgDashDot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矩形 1">
            <a:extLst>
              <a:ext uri="{FF2B5EF4-FFF2-40B4-BE49-F238E27FC236}">
                <a16:creationId xmlns:a16="http://schemas.microsoft.com/office/drawing/2014/main" id="{73BC48BE-CF18-4460-928C-40784ED9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597" y="3321669"/>
            <a:ext cx="279492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1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奏出加了裝飾音的主旋律，弦樂器奏出三連音伴奏。</a:t>
            </a:r>
            <a:endParaRPr lang="zh-TW" altLang="zh-HK" sz="2800" dirty="0">
              <a:solidFill>
                <a:srgbClr val="008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7FFFFE-8BA0-4F01-8953-3758C5E1A92F}"/>
              </a:ext>
            </a:extLst>
          </p:cNvPr>
          <p:cNvGrpSpPr/>
          <p:nvPr/>
        </p:nvGrpSpPr>
        <p:grpSpPr>
          <a:xfrm>
            <a:off x="-47625" y="6031243"/>
            <a:ext cx="12264722" cy="920574"/>
            <a:chOff x="-47625" y="6031243"/>
            <a:chExt cx="12264722" cy="920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870C28-4354-4E6F-B318-A90221EA7F7A}"/>
                </a:ext>
              </a:extLst>
            </p:cNvPr>
            <p:cNvGrpSpPr/>
            <p:nvPr/>
          </p:nvGrpSpPr>
          <p:grpSpPr>
            <a:xfrm>
              <a:off x="44147" y="6075056"/>
              <a:ext cx="12172950" cy="866042"/>
              <a:chOff x="44147" y="6280477"/>
              <a:chExt cx="12192694" cy="645776"/>
            </a:xfrm>
          </p:grpSpPr>
          <p:pic>
            <p:nvPicPr>
              <p:cNvPr id="49" name="Picture 48" descr="Calendar&#10;&#10;Description automatically generated">
                <a:extLst>
                  <a:ext uri="{FF2B5EF4-FFF2-40B4-BE49-F238E27FC236}">
                    <a16:creationId xmlns:a16="http://schemas.microsoft.com/office/drawing/2014/main" id="{0DF9C5B3-7781-4227-99A3-3DAC58E8C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44147" y="6289835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0" name="Picture 49" descr="Calendar&#10;&#10;Description automatically generated">
                <a:extLst>
                  <a:ext uri="{FF2B5EF4-FFF2-40B4-BE49-F238E27FC236}">
                    <a16:creationId xmlns:a16="http://schemas.microsoft.com/office/drawing/2014/main" id="{07135352-0F84-4F83-8A4B-F4E3323A5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90949" b="491"/>
              <a:stretch/>
            </p:blipFill>
            <p:spPr>
              <a:xfrm>
                <a:off x="5091603" y="6282072"/>
                <a:ext cx="5047456" cy="587054"/>
              </a:xfrm>
              <a:prstGeom prst="rect">
                <a:avLst/>
              </a:prstGeom>
            </p:spPr>
          </p:pic>
          <p:pic>
            <p:nvPicPr>
              <p:cNvPr id="51" name="Picture 50" descr="Calendar&#10;&#10;Description automatically generated">
                <a:extLst>
                  <a:ext uri="{FF2B5EF4-FFF2-40B4-BE49-F238E27FC236}">
                    <a16:creationId xmlns:a16="http://schemas.microsoft.com/office/drawing/2014/main" id="{157A0128-697C-47DB-B196-28AF18CD3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1" t="90949" r="53306" b="-365"/>
              <a:stretch/>
            </p:blipFill>
            <p:spPr>
              <a:xfrm>
                <a:off x="10113963" y="6280477"/>
                <a:ext cx="2122878" cy="645776"/>
              </a:xfrm>
              <a:prstGeom prst="rect">
                <a:avLst/>
              </a:prstGeom>
            </p:spPr>
          </p:pic>
        </p:grpSp>
        <p:pic>
          <p:nvPicPr>
            <p:cNvPr id="48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61F2BD24-79EE-4D6F-B46B-3E60C7A9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4BD959FF-8FB3-478B-BD76-428285DE10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0584" r="15679" b="80065"/>
          <a:stretch/>
        </p:blipFill>
        <p:spPr>
          <a:xfrm>
            <a:off x="485674" y="3501479"/>
            <a:ext cx="7848715" cy="11989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09F9FB-C4BA-43CA-8AB1-2EA55360071C}"/>
              </a:ext>
            </a:extLst>
          </p:cNvPr>
          <p:cNvSpPr/>
          <p:nvPr/>
        </p:nvSpPr>
        <p:spPr bwMode="auto">
          <a:xfrm>
            <a:off x="9589672" y="3301747"/>
            <a:ext cx="1015969" cy="643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鋼琴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F17A0520-09B1-42C0-9146-626248F4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506883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1D4A7117-B71A-4852-BD5A-A2D9ACFC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49225"/>
            <a:ext cx="5068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「鱒魚」鋼琴五重奏第四樂章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3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F672ADDC474BB8B52D7656B537C3" ma:contentTypeVersion="9" ma:contentTypeDescription="Create a new document." ma:contentTypeScope="" ma:versionID="5e5334b40ef55c1af51c78f7c20211fe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483f2e10e83af0a8089f3060363b5e03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B4778-5D2E-4072-B904-4344A0DEB5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140C57-22CA-407E-9112-C88AC12531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A20F1-355F-4C6D-8FB1-0FD0DBABC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18209</TotalTime>
  <Words>2742</Words>
  <Application>Microsoft Office PowerPoint</Application>
  <PresentationFormat>Widescreen</PresentationFormat>
  <Paragraphs>200</Paragraphs>
  <Slides>35</Slides>
  <Notes>34</Notes>
  <HiddenSlides>0</HiddenSlides>
  <MMClips>13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Leung, Catherine</cp:lastModifiedBy>
  <cp:revision>805</cp:revision>
  <dcterms:created xsi:type="dcterms:W3CDTF">2010-12-02T06:19:15Z</dcterms:created>
  <dcterms:modified xsi:type="dcterms:W3CDTF">2021-01-11T04:24:48Z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