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4" r:id="rId5"/>
    <p:sldId id="319" r:id="rId6"/>
    <p:sldId id="592" r:id="rId7"/>
    <p:sldId id="490" r:id="rId8"/>
    <p:sldId id="585" r:id="rId9"/>
    <p:sldId id="586" r:id="rId10"/>
    <p:sldId id="587" r:id="rId11"/>
    <p:sldId id="557" r:id="rId12"/>
    <p:sldId id="588" r:id="rId13"/>
    <p:sldId id="589" r:id="rId14"/>
    <p:sldId id="590" r:id="rId15"/>
    <p:sldId id="330" r:id="rId16"/>
    <p:sldId id="290" r:id="rId17"/>
    <p:sldId id="544" r:id="rId18"/>
    <p:sldId id="545" r:id="rId19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FF"/>
    <a:srgbClr val="FF6699"/>
    <a:srgbClr val="993300"/>
    <a:srgbClr val="92D050"/>
    <a:srgbClr val="CCECFF"/>
    <a:srgbClr val="800000"/>
    <a:srgbClr val="FF9933"/>
    <a:srgbClr val="FA34D0"/>
    <a:srgbClr val="7DD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88529" autoAdjust="0"/>
  </p:normalViewPr>
  <p:slideViewPr>
    <p:cSldViewPr>
      <p:cViewPr varScale="1">
        <p:scale>
          <a:sx n="60" d="100"/>
          <a:sy n="60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E56CB7-454E-4E1F-B87F-C0DC5A8A1C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2823E-E00D-4446-8265-EADF1124E4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759CD5-00F0-425F-94F0-541EB0862C59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A191D6-148F-48B4-AAD6-6A4F5F4D32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19DD4B-E7AB-4465-BDF3-28D879FCF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1C43D-F750-48B8-BA05-D691F3EDAA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B6BC9-5109-466B-AF59-011A3BE31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06B927-98A4-44A6-98AC-3F3324CEF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473EFE5-5F02-4A7A-8631-08694C9B5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E74D1FC-E1E9-4885-B9A5-DDAD3610E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CC062F8-8D7B-4F73-9579-91FB5702C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758790-B082-4F4F-B76E-1517604BC9C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9C70799-9787-41C1-BBB4-C3A5D366C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5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9C70799-9787-41C1-BBB4-C3A5D366C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8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6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41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註</a:t>
            </a:r>
            <a:r>
              <a:rPr lang="en-US" altLang="zh-TW" dirty="0"/>
              <a:t>: </a:t>
            </a:r>
            <a:r>
              <a:rPr lang="zh-TW" altLang="en-US" dirty="0"/>
              <a:t>網上找到的版本和書中所示的曲式有別，故此在這裏不提供網上影片。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9C70799-9787-41C1-BBB4-C3A5D366C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9C70799-9787-41C1-BBB4-C3A5D366C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679103-68F7-475D-849B-A460F6393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D6EF-7562-491F-ADD3-BA3CE6B96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34343-0A66-4822-AEFC-F9A5E87E4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7A8A-9E8B-44FC-9364-CAE252852A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058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18505A-4304-4D68-9E7A-48465F8C7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9E94A3-7C26-4294-A640-75334A15F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FA72A7-E386-4010-B503-BAAD1FDBA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12E0-D727-473E-90CA-EC3E9CF8A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71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B2D2F5-1B68-4D39-B0ED-C212EA55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895D1-58D1-4AB2-B162-09D6EC569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ED1FBB-9494-4750-BCC1-F1C538B19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1C27-B62F-424D-BBE4-2A52BF90C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42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2927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84E6E-B60A-4D41-9CBF-400232DA9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8CA74-A7F8-4767-A95E-D5A140070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2B165-2DAE-4ED3-9A86-0964D391B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84C3-5831-4373-A5B3-3CCC0726CE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323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AC636-1B53-4A36-AD97-8DA2B3347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25B25-B491-4E88-BA4B-50E7C1D86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31AB5-38F6-4E31-B686-766188B4B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EE17-1B4A-47F5-8BF3-91E8893880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35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6EA81-133E-45A8-A2D3-C1D3E260D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1EC37-D580-475B-BB54-B3E0EB687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C93E9-1FF4-4672-A5C1-5BD3A394C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E1C7-0AA5-468F-B2F2-516151AB9E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24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3B3492-19A0-4CF8-AC76-2DEC46E60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81531F-C9E0-43D8-BDA3-4A80F42AD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6BAB6F-E8DC-40E1-995D-53D1B95EC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F91A-0734-44C1-B570-1A5539AE9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051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4DFB6A-967D-4AC5-9F4B-30DB97419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5D3CDC-BA44-4BC4-9DD3-7BCD60E76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2E805A-4CDD-4A8B-96BB-10B3D6D61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A9EB-6BE3-49D7-9380-7FF2191033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9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E1461A-E1E8-4570-BCD0-28612C049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F577C3-EDD4-4215-8A4B-0ED73D0CC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6FDFDB-7A0D-49C6-87EC-D3DD7323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0901-59CC-4555-BB61-BD66F1CFEC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5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5ECCF-092B-4F9F-8307-402783653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9560B-AA12-41C6-8E90-1078C83BC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345B4-50F4-4389-ADC5-3ADB213C9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1511-4689-4265-BB53-1B2212B985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6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A5E16-2375-4369-9ED5-1F4B6AD3D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55035-2552-4D0E-919C-5C9FEEFF3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59AF9-3C7E-47A8-9148-6887CA707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A736-2390-4D2C-B8A2-ECA2A897D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83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55869B-A62D-4350-99A2-3FCBE24A6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0D959B-462D-4E2C-BB14-F8D9A6010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FF760B-5C26-4F44-BB14-05F001E7AD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09F21D-5BDA-407D-AF2D-876BC463A2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04E72F-58BC-40EB-A30E-4DB584C65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43F8499C-068B-4E2D-81C3-30FE73F59D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hyperlink" Target="https://ds.pearson.com.hk/qr?source=music&amp;originId=pri_music_ppt_6b2_02" TargetMode="Externa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image" Target="../media/image7.jp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hyperlink" Target="https://ds.pearson.com.hk/qr?source=music&amp;originId=pri_music_ppt_6b2_01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hyperlink" Target="https://ds.pearson.com.hk/qr?source=music&amp;originId=pri_music_ppt_6b2_03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slide" Target="slide14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hyperlink" Target="https://ds.pearson.com.hk/qr?source=music&amp;originId=pri_music_ppt_6b2_01" TargetMode="External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hyperlink" Target="https://ds.pearson.com.hk/qr?source=music&amp;originId=pri_music_ppt_6b2_01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C3895C-87F9-4ECB-9E75-4E570080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-27993"/>
            <a:ext cx="12239625" cy="687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Freeform 6">
            <a:extLst>
              <a:ext uri="{FF2B5EF4-FFF2-40B4-BE49-F238E27FC236}">
                <a16:creationId xmlns:a16="http://schemas.microsoft.com/office/drawing/2014/main" id="{3002AA4D-A4EF-4136-910A-DE7E2915C7E3}"/>
              </a:ext>
            </a:extLst>
          </p:cNvPr>
          <p:cNvSpPr>
            <a:spLocks/>
          </p:cNvSpPr>
          <p:nvPr/>
        </p:nvSpPr>
        <p:spPr bwMode="auto">
          <a:xfrm>
            <a:off x="2255139" y="2155762"/>
            <a:ext cx="7061899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79">
            <a:extLst>
              <a:ext uri="{FF2B5EF4-FFF2-40B4-BE49-F238E27FC236}">
                <a16:creationId xmlns:a16="http://schemas.microsoft.com/office/drawing/2014/main" id="{241265E3-892B-4AF0-983E-14C7D7BE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9" name="Picture 97">
            <a:extLst>
              <a:ext uri="{FF2B5EF4-FFF2-40B4-BE49-F238E27FC236}">
                <a16:creationId xmlns:a16="http://schemas.microsoft.com/office/drawing/2014/main" id="{B8EE7D04-725F-42E2-9F47-4D8821B8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11">
            <a:extLst>
              <a:ext uri="{FF2B5EF4-FFF2-40B4-BE49-F238E27FC236}">
                <a16:creationId xmlns:a16="http://schemas.microsoft.com/office/drawing/2014/main" id="{CCEAB967-F468-4E64-9727-0DD32997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3079" name="群組 1">
            <a:extLst>
              <a:ext uri="{FF2B5EF4-FFF2-40B4-BE49-F238E27FC236}">
                <a16:creationId xmlns:a16="http://schemas.microsoft.com/office/drawing/2014/main" id="{C1DAA6D2-255F-489F-A9AC-1ACF89D16E71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E26DA4BB-C22A-4FE3-8ACD-5E1B1CD96230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7ED0CD18-6A4F-4754-81D9-6F9ABA9E2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93D60A10-00D3-4D7C-9162-52822D8C7058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0BAD722A-04D2-4CAB-8F0B-41F65BC7AA94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C603F4BB-88CA-4032-A582-9A3AE192088A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792982A4-99E0-47A8-9E33-F267655B59FD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B5FE2AEF-BC6A-498C-ACC4-1CA13C10FC0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8EB2CFC2-17CB-4F32-83C6-536B9C098E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12B8CCE8-C341-452E-9156-F183BD78164E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FC0D712C-37DC-4F00-80FA-CFCF706AAEF3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1105A828-99AB-4490-A185-A2D65875197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7D51CA44-4FCD-4825-AABC-C1A07E313EFD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EF03F032-B5AE-4121-A814-E8AA25165C44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DFA571E1-5A2E-4930-9F8F-7F19C3A9484F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A8FE77A7-ED35-4EB4-AA2C-480D56232085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Rectangle 21">
            <a:extLst>
              <a:ext uri="{FF2B5EF4-FFF2-40B4-BE49-F238E27FC236}">
                <a16:creationId xmlns:a16="http://schemas.microsoft.com/office/drawing/2014/main" id="{7EB97D17-58B9-4FDB-B10E-B4707BF0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9215" y="2755192"/>
            <a:ext cx="3248025" cy="18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迴旋曲式</a:t>
            </a:r>
            <a:endParaRPr lang="en-US" altLang="zh-TW" sz="8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81" name="Rectangle 1">
            <a:extLst>
              <a:ext uri="{FF2B5EF4-FFF2-40B4-BE49-F238E27FC236}">
                <a16:creationId xmlns:a16="http://schemas.microsoft.com/office/drawing/2014/main" id="{43A160F5-859D-44D1-BE5F-D9B3C8E75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9525"/>
            <a:ext cx="18034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六下第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79BB1-47EA-4CF2-B4D7-64702CC9135D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 dirty="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9AF2DF-F466-4CB4-846F-F759D9412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4BD46646-059B-480C-B756-CEA32051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2D372-634F-4E4D-88FB-AEBEC0153AD9}"/>
              </a:ext>
            </a:extLst>
          </p:cNvPr>
          <p:cNvSpPr/>
          <p:nvPr/>
        </p:nvSpPr>
        <p:spPr bwMode="auto">
          <a:xfrm>
            <a:off x="-47625" y="-71919"/>
            <a:ext cx="12239625" cy="69203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01AB34-F6CD-4C71-AF9E-E3BA5CD29CBB}"/>
              </a:ext>
            </a:extLst>
          </p:cNvPr>
          <p:cNvSpPr/>
          <p:nvPr/>
        </p:nvSpPr>
        <p:spPr bwMode="auto">
          <a:xfrm>
            <a:off x="-1096181" y="5026454"/>
            <a:ext cx="12239625" cy="68644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890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1871"/>
            <a:ext cx="283659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66" y="176295"/>
            <a:ext cx="267118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另一首迴旋曲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: Rounded Corners 1">
            <a:hlinkClick r:id="rId4"/>
            <a:extLst>
              <a:ext uri="{FF2B5EF4-FFF2-40B4-BE49-F238E27FC236}">
                <a16:creationId xmlns:a16="http://schemas.microsoft.com/office/drawing/2014/main" id="{484D0BA9-C979-4861-9E37-39665FF5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27" y="1597766"/>
            <a:ext cx="1940096" cy="78231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按此聆聽尾段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(2:02-2:10)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矩形 1">
            <a:extLst>
              <a:ext uri="{FF2B5EF4-FFF2-40B4-BE49-F238E27FC236}">
                <a16:creationId xmlns:a16="http://schemas.microsoft.com/office/drawing/2014/main" id="{0B59D730-2AB7-4ABF-8A1C-7783722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897" y="202138"/>
            <a:ext cx="8972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聆聽樂曲的尾段。它有甚麼特別的地方？</a:t>
            </a:r>
            <a:endParaRPr lang="zh-TW" altLang="zh-HK" sz="2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41AC7D-80C1-4F21-A4AF-3D2263DDFA6E}"/>
              </a:ext>
            </a:extLst>
          </p:cNvPr>
          <p:cNvGrpSpPr/>
          <p:nvPr/>
        </p:nvGrpSpPr>
        <p:grpSpPr>
          <a:xfrm>
            <a:off x="369477" y="937507"/>
            <a:ext cx="9938262" cy="1490575"/>
            <a:chOff x="2429511" y="5970257"/>
            <a:chExt cx="8697211" cy="1732155"/>
          </a:xfrm>
        </p:grpSpPr>
        <p:pic>
          <p:nvPicPr>
            <p:cNvPr id="38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6B71AB1F-2F23-4091-8A09-FEECB1DB9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429511" y="5970257"/>
              <a:ext cx="8697211" cy="1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矩形 1">
              <a:extLst>
                <a:ext uri="{FF2B5EF4-FFF2-40B4-BE49-F238E27FC236}">
                  <a16:creationId xmlns:a16="http://schemas.microsoft.com/office/drawing/2014/main" id="{9034A426-9406-4851-BE38-58DE834D8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521" y="6209049"/>
              <a:ext cx="6307244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None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‘Viennese Musical Clock’ from</a:t>
              </a:r>
              <a:r>
                <a:rPr kumimoji="1" lang="en-US" altLang="zh-TW" sz="2600" i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sz="26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Háry</a:t>
              </a:r>
              <a:r>
                <a:rPr lang="en-US" sz="26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János</a:t>
              </a:r>
              <a:r>
                <a:rPr lang="en-US" sz="26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Suite</a:t>
              </a:r>
              <a:endParaRPr lang="en-US" altLang="zh-TW" sz="2600" i="1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維也納音樂鐘（選自「夏利</a:t>
              </a:r>
              <a:r>
                <a:rPr kumimoji="1" lang="en-US" altLang="zh-TW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STXinwei" panose="02010800040101010101" pitchFamily="2" charset="-122"/>
                  <a:ea typeface="STXinwei" panose="02010800040101010101" pitchFamily="2" charset="-122"/>
                  <a:cs typeface="Times New Roman" panose="02020603050405020304" pitchFamily="18" charset="0"/>
                </a:rPr>
                <a:t>·</a:t>
              </a: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雅諾斯組曲」）</a:t>
              </a:r>
              <a:endParaRPr kumimoji="1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1">
              <a:extLst>
                <a:ext uri="{FF2B5EF4-FFF2-40B4-BE49-F238E27FC236}">
                  <a16:creationId xmlns:a16="http://schemas.microsoft.com/office/drawing/2014/main" id="{78165F89-C1B1-4F04-B22E-DFE386F52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765" y="6226429"/>
              <a:ext cx="1143814" cy="117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Kodály</a:t>
              </a:r>
              <a:endParaRPr kumimoji="1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高大宜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0FF67B-6463-4102-A641-9915E1D1B18B}"/>
              </a:ext>
            </a:extLst>
          </p:cNvPr>
          <p:cNvGrpSpPr/>
          <p:nvPr/>
        </p:nvGrpSpPr>
        <p:grpSpPr>
          <a:xfrm>
            <a:off x="-47625" y="6019669"/>
            <a:ext cx="12277271" cy="1058775"/>
            <a:chOff x="-47625" y="6019669"/>
            <a:chExt cx="12277271" cy="10587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5A5541-41BC-4ABF-98C0-450283CDF417}"/>
                </a:ext>
              </a:extLst>
            </p:cNvPr>
            <p:cNvGrpSpPr/>
            <p:nvPr/>
          </p:nvGrpSpPr>
          <p:grpSpPr>
            <a:xfrm>
              <a:off x="19050" y="6019669"/>
              <a:ext cx="12210596" cy="1058775"/>
              <a:chOff x="-6047" y="4736341"/>
              <a:chExt cx="12210596" cy="105877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BAD9AE0-2C24-463C-B3A1-C9391FDEA5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518" r="11722" b="-2226"/>
              <a:stretch/>
            </p:blipFill>
            <p:spPr>
              <a:xfrm>
                <a:off x="6157519" y="4736341"/>
                <a:ext cx="6047030" cy="1002412"/>
              </a:xfrm>
              <a:prstGeom prst="rect">
                <a:avLst/>
              </a:prstGeom>
            </p:spPr>
          </p:pic>
          <p:pic>
            <p:nvPicPr>
              <p:cNvPr id="13" name="Picture 12" descr="Text&#10;&#10;Description automatically generated">
                <a:extLst>
                  <a:ext uri="{FF2B5EF4-FFF2-40B4-BE49-F238E27FC236}">
                    <a16:creationId xmlns:a16="http://schemas.microsoft.com/office/drawing/2014/main" id="{B53F4CDB-32DD-473B-A875-52518C6FAD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7" t="90671" b="-2624"/>
              <a:stretch/>
            </p:blipFill>
            <p:spPr>
              <a:xfrm>
                <a:off x="-6047" y="4748444"/>
                <a:ext cx="6171942" cy="1046672"/>
              </a:xfrm>
              <a:prstGeom prst="rect">
                <a:avLst/>
              </a:prstGeom>
            </p:spPr>
          </p:pic>
        </p:grpSp>
        <p:pic>
          <p:nvPicPr>
            <p:cNvPr id="44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2D14484E-21AA-4788-9580-0C72C480B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E6A192-2845-49B5-9C51-DF0BB3790149}"/>
              </a:ext>
            </a:extLst>
          </p:cNvPr>
          <p:cNvGrpSpPr/>
          <p:nvPr/>
        </p:nvGrpSpPr>
        <p:grpSpPr>
          <a:xfrm>
            <a:off x="852530" y="2889161"/>
            <a:ext cx="5093458" cy="1046671"/>
            <a:chOff x="852530" y="2889161"/>
            <a:chExt cx="5093458" cy="1046671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EAD93132-0883-4FC9-AB55-7F51E1A9FF53}"/>
                </a:ext>
              </a:extLst>
            </p:cNvPr>
            <p:cNvSpPr/>
            <p:nvPr/>
          </p:nvSpPr>
          <p:spPr bwMode="auto">
            <a:xfrm>
              <a:off x="852530" y="2889161"/>
              <a:ext cx="5093458" cy="1046671"/>
            </a:xfrm>
            <a:prstGeom prst="cloudCallout">
              <a:avLst>
                <a:gd name="adj1" fmla="val -25869"/>
                <a:gd name="adj2" fmla="val 46478"/>
              </a:avLst>
            </a:prstGeom>
            <a:solidFill>
              <a:srgbClr val="92D050">
                <a:alpha val="4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5" name="矩形 1">
              <a:extLst>
                <a:ext uri="{FF2B5EF4-FFF2-40B4-BE49-F238E27FC236}">
                  <a16:creationId xmlns:a16="http://schemas.microsoft.com/office/drawing/2014/main" id="{812BD0C8-5B99-4EA1-8783-7E78A6200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126" y="3058180"/>
              <a:ext cx="28803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99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直接以</a:t>
              </a:r>
              <a:r>
                <a:rPr lang="en-US" altLang="zh-TW" sz="2800" dirty="0">
                  <a:solidFill>
                    <a:srgbClr val="99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</a:t>
              </a:r>
              <a:r>
                <a:rPr lang="zh-TW" altLang="en-US" sz="2800" dirty="0">
                  <a:solidFill>
                    <a:srgbClr val="99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段完結</a:t>
              </a:r>
              <a:endParaRPr lang="zh-TW" altLang="zh-HK" sz="2800" dirty="0">
                <a:solidFill>
                  <a:srgbClr val="9933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3CAA4A4-29BF-403F-9097-0F406677B793}"/>
              </a:ext>
            </a:extLst>
          </p:cNvPr>
          <p:cNvGrpSpPr/>
          <p:nvPr/>
        </p:nvGrpSpPr>
        <p:grpSpPr>
          <a:xfrm>
            <a:off x="6296915" y="2970121"/>
            <a:ext cx="5093458" cy="1046671"/>
            <a:chOff x="6296915" y="2970121"/>
            <a:chExt cx="5093458" cy="1046671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CA6D615D-E814-4FC5-A41C-A85CE04F7C2B}"/>
                </a:ext>
              </a:extLst>
            </p:cNvPr>
            <p:cNvSpPr/>
            <p:nvPr/>
          </p:nvSpPr>
          <p:spPr bwMode="auto">
            <a:xfrm>
              <a:off x="6296915" y="2970121"/>
              <a:ext cx="5093458" cy="1046671"/>
            </a:xfrm>
            <a:prstGeom prst="cloudCallout">
              <a:avLst>
                <a:gd name="adj1" fmla="val -25869"/>
                <a:gd name="adj2" fmla="val 46478"/>
              </a:avLst>
            </a:prstGeom>
            <a:solidFill>
              <a:srgbClr val="92D050">
                <a:alpha val="4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7" name="矩形 1">
              <a:extLst>
                <a:ext uri="{FF2B5EF4-FFF2-40B4-BE49-F238E27FC236}">
                  <a16:creationId xmlns:a16="http://schemas.microsoft.com/office/drawing/2014/main" id="{A15CBFC1-CDD2-4BFF-8816-768B6166C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338" y="3167390"/>
              <a:ext cx="19868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99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加插了尾聲</a:t>
              </a:r>
              <a:endParaRPr lang="zh-TW" altLang="zh-HK" sz="2800" dirty="0">
                <a:solidFill>
                  <a:srgbClr val="993300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EF5A65-12BF-4024-853C-825319DDB2B8}"/>
              </a:ext>
            </a:extLst>
          </p:cNvPr>
          <p:cNvGrpSpPr/>
          <p:nvPr/>
        </p:nvGrpSpPr>
        <p:grpSpPr>
          <a:xfrm>
            <a:off x="1678293" y="4114346"/>
            <a:ext cx="5093458" cy="1046671"/>
            <a:chOff x="1678293" y="4114346"/>
            <a:chExt cx="5093458" cy="1046671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3B2AB993-EF1F-4594-A891-242459DD5DA7}"/>
                </a:ext>
              </a:extLst>
            </p:cNvPr>
            <p:cNvSpPr/>
            <p:nvPr/>
          </p:nvSpPr>
          <p:spPr bwMode="auto">
            <a:xfrm>
              <a:off x="1678293" y="4114346"/>
              <a:ext cx="5093458" cy="1046671"/>
            </a:xfrm>
            <a:prstGeom prst="cloudCallout">
              <a:avLst>
                <a:gd name="adj1" fmla="val -25869"/>
                <a:gd name="adj2" fmla="val 46478"/>
              </a:avLst>
            </a:prstGeom>
            <a:solidFill>
              <a:srgbClr val="92D050">
                <a:alpha val="4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2" name="矩形 1">
              <a:extLst>
                <a:ext uri="{FF2B5EF4-FFF2-40B4-BE49-F238E27FC236}">
                  <a16:creationId xmlns:a16="http://schemas.microsoft.com/office/drawing/2014/main" id="{5472B68B-34AF-4E5E-9904-DCD4EB264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021" y="4329048"/>
              <a:ext cx="24458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99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力度愈來愈強</a:t>
              </a:r>
              <a:endParaRPr lang="zh-TW" altLang="zh-HK" sz="2800" dirty="0">
                <a:solidFill>
                  <a:srgbClr val="9933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FA48E2-2C21-4635-8853-501AB3861B6B}"/>
              </a:ext>
            </a:extLst>
          </p:cNvPr>
          <p:cNvGrpSpPr/>
          <p:nvPr/>
        </p:nvGrpSpPr>
        <p:grpSpPr>
          <a:xfrm>
            <a:off x="6685248" y="4533895"/>
            <a:ext cx="5093458" cy="1046671"/>
            <a:chOff x="6685248" y="4533895"/>
            <a:chExt cx="5093458" cy="1046671"/>
          </a:xfrm>
        </p:grpSpPr>
        <p:sp>
          <p:nvSpPr>
            <p:cNvPr id="43" name="Thought Bubble: Cloud 42">
              <a:extLst>
                <a:ext uri="{FF2B5EF4-FFF2-40B4-BE49-F238E27FC236}">
                  <a16:creationId xmlns:a16="http://schemas.microsoft.com/office/drawing/2014/main" id="{7F34A25D-1AA6-4F2E-A98F-83E4E38FBA8F}"/>
                </a:ext>
              </a:extLst>
            </p:cNvPr>
            <p:cNvSpPr/>
            <p:nvPr/>
          </p:nvSpPr>
          <p:spPr bwMode="auto">
            <a:xfrm>
              <a:off x="6685248" y="4533895"/>
              <a:ext cx="5093458" cy="1046671"/>
            </a:xfrm>
            <a:prstGeom prst="cloudCallout">
              <a:avLst>
                <a:gd name="adj1" fmla="val -25869"/>
                <a:gd name="adj2" fmla="val 46478"/>
              </a:avLst>
            </a:prstGeom>
            <a:solidFill>
              <a:srgbClr val="92D050">
                <a:alpha val="4902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5" name="矩形 1">
              <a:extLst>
                <a:ext uri="{FF2B5EF4-FFF2-40B4-BE49-F238E27FC236}">
                  <a16:creationId xmlns:a16="http://schemas.microsoft.com/office/drawing/2014/main" id="{EC87FC85-0D0F-484F-ADEF-CBF1384AD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8183" y="4734041"/>
              <a:ext cx="23958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zh-TW" altLang="en-US" sz="2800" dirty="0">
                  <a:solidFill>
                    <a:srgbClr val="9933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速度愈來愈慢</a:t>
              </a:r>
              <a:endParaRPr lang="zh-TW" altLang="zh-HK" sz="2800" dirty="0">
                <a:solidFill>
                  <a:srgbClr val="993300"/>
                </a:solidFill>
              </a:endParaRPr>
            </a:p>
          </p:txBody>
        </p:sp>
      </p:grpSp>
      <p:sp>
        <p:nvSpPr>
          <p:cNvPr id="46" name="Rectangle: Rounded Corners 1">
            <a:extLst>
              <a:ext uri="{FF2B5EF4-FFF2-40B4-BE49-F238E27FC236}">
                <a16:creationId xmlns:a16="http://schemas.microsoft.com/office/drawing/2014/main" id="{D7768230-AC19-4512-BFF9-FCF58682A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850" y="307255"/>
            <a:ext cx="1307031" cy="485966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顯示答案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DAB877F-6725-429B-9974-5972C99CBE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87" b="94611" l="7101" r="94083">
                        <a14:foregroundMark x1="55621" y1="14371" x2="55621" y2="14371"/>
                        <a14:foregroundMark x1="72189" y1="14371" x2="72189" y2="14371"/>
                        <a14:foregroundMark x1="90533" y1="55689" x2="90533" y2="55689"/>
                        <a14:foregroundMark x1="45562" y1="9581" x2="45562" y2="9581"/>
                        <a14:foregroundMark x1="60947" y1="10180" x2="60947" y2="10180"/>
                        <a14:foregroundMark x1="50888" y1="13174" x2="50888" y2="13174"/>
                        <a14:foregroundMark x1="30769" y1="21557" x2="30769" y2="21557"/>
                        <a14:foregroundMark x1="44379" y1="14970" x2="44379" y2="14970"/>
                        <a14:foregroundMark x1="37278" y1="10180" x2="27811" y2="25150"/>
                        <a14:foregroundMark x1="23669" y1="20359" x2="22485" y2="26946"/>
                        <a14:foregroundMark x1="57396" y1="6587" x2="56213" y2="6587"/>
                        <a14:foregroundMark x1="36095" y1="8383" x2="42604" y2="10180"/>
                        <a14:foregroundMark x1="39645" y1="7784" x2="39645" y2="7784"/>
                        <a14:foregroundMark x1="92486" y1="50299" x2="92308" y2="50898"/>
                        <a14:foregroundMark x1="94083" y1="44910" x2="92486" y2="50299"/>
                        <a14:foregroundMark x1="7101" y1="43713" x2="7101" y2="43713"/>
                        <a14:foregroundMark x1="36095" y1="88024" x2="42012" y2="89820"/>
                        <a14:foregroundMark x1="52071" y1="89222" x2="52071" y2="94611"/>
                        <a14:foregroundMark x1="92899" y1="50299" x2="92899" y2="60479"/>
                        <a14:backgroundMark x1="92899" y1="50299" x2="92899" y2="50299"/>
                        <a14:backgroundMark x1="50296" y1="94611" x2="50296" y2="94611"/>
                        <a14:backgroundMark x1="49112" y1="99401" x2="49112" y2="994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83" y="4633509"/>
            <a:ext cx="1351662" cy="1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890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1871"/>
            <a:ext cx="283659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66" y="176295"/>
            <a:ext cx="267118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另一首迴旋曲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矩形 1">
            <a:extLst>
              <a:ext uri="{FF2B5EF4-FFF2-40B4-BE49-F238E27FC236}">
                <a16:creationId xmlns:a16="http://schemas.microsoft.com/office/drawing/2014/main" id="{0B59D730-2AB7-4ABF-8A1C-7783722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897" y="202138"/>
            <a:ext cx="8972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再聆聽樂曲，嘗試利用自創的記譜方法記錄其曲式。</a:t>
            </a:r>
            <a:endParaRPr lang="zh-TW" altLang="zh-HK" sz="2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41AC7D-80C1-4F21-A4AF-3D2263DDFA6E}"/>
              </a:ext>
            </a:extLst>
          </p:cNvPr>
          <p:cNvGrpSpPr/>
          <p:nvPr/>
        </p:nvGrpSpPr>
        <p:grpSpPr>
          <a:xfrm>
            <a:off x="369477" y="937507"/>
            <a:ext cx="9938262" cy="1490575"/>
            <a:chOff x="2429511" y="5970257"/>
            <a:chExt cx="8697211" cy="1732155"/>
          </a:xfrm>
        </p:grpSpPr>
        <p:pic>
          <p:nvPicPr>
            <p:cNvPr id="38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6B71AB1F-2F23-4091-8A09-FEECB1DB9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429511" y="5970257"/>
              <a:ext cx="8697211" cy="1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矩形 1">
              <a:extLst>
                <a:ext uri="{FF2B5EF4-FFF2-40B4-BE49-F238E27FC236}">
                  <a16:creationId xmlns:a16="http://schemas.microsoft.com/office/drawing/2014/main" id="{9034A426-9406-4851-BE38-58DE834D8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521" y="6209049"/>
              <a:ext cx="6307244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None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‘Viennese Musical Clock’ from</a:t>
              </a:r>
              <a:r>
                <a:rPr kumimoji="1" lang="en-US" altLang="zh-TW" sz="2600" i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sz="26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Háry</a:t>
              </a:r>
              <a:r>
                <a:rPr lang="en-US" sz="26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János</a:t>
              </a:r>
              <a:r>
                <a:rPr lang="en-US" sz="26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Suite</a:t>
              </a:r>
              <a:endParaRPr lang="en-US" altLang="zh-TW" sz="2600" i="1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維也納音樂鐘（選自「夏利</a:t>
              </a:r>
              <a:r>
                <a:rPr kumimoji="1" lang="en-US" altLang="zh-TW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STXinwei" panose="02010800040101010101" pitchFamily="2" charset="-122"/>
                  <a:ea typeface="STXinwei" panose="02010800040101010101" pitchFamily="2" charset="-122"/>
                  <a:cs typeface="Times New Roman" panose="02020603050405020304" pitchFamily="18" charset="0"/>
                </a:rPr>
                <a:t>·</a:t>
              </a: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雅諾斯組曲」）</a:t>
              </a:r>
              <a:endParaRPr kumimoji="1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1">
              <a:extLst>
                <a:ext uri="{FF2B5EF4-FFF2-40B4-BE49-F238E27FC236}">
                  <a16:creationId xmlns:a16="http://schemas.microsoft.com/office/drawing/2014/main" id="{78165F89-C1B1-4F04-B22E-DFE386F52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765" y="6226429"/>
              <a:ext cx="1143814" cy="117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Kodály</a:t>
              </a:r>
              <a:endParaRPr kumimoji="1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高大宜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0FF67B-6463-4102-A641-9915E1D1B18B}"/>
              </a:ext>
            </a:extLst>
          </p:cNvPr>
          <p:cNvGrpSpPr/>
          <p:nvPr/>
        </p:nvGrpSpPr>
        <p:grpSpPr>
          <a:xfrm>
            <a:off x="-59384" y="6068967"/>
            <a:ext cx="12277271" cy="1058775"/>
            <a:chOff x="-47625" y="6019669"/>
            <a:chExt cx="12277271" cy="10587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5A5541-41BC-4ABF-98C0-450283CDF417}"/>
                </a:ext>
              </a:extLst>
            </p:cNvPr>
            <p:cNvGrpSpPr/>
            <p:nvPr/>
          </p:nvGrpSpPr>
          <p:grpSpPr>
            <a:xfrm>
              <a:off x="19050" y="6019669"/>
              <a:ext cx="12210596" cy="1058775"/>
              <a:chOff x="-6047" y="4736341"/>
              <a:chExt cx="12210596" cy="105877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BAD9AE0-2C24-463C-B3A1-C9391FDEA5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518" r="11722" b="-2226"/>
              <a:stretch/>
            </p:blipFill>
            <p:spPr>
              <a:xfrm>
                <a:off x="6157519" y="4736341"/>
                <a:ext cx="6047030" cy="1002412"/>
              </a:xfrm>
              <a:prstGeom prst="rect">
                <a:avLst/>
              </a:prstGeom>
            </p:spPr>
          </p:pic>
          <p:pic>
            <p:nvPicPr>
              <p:cNvPr id="13" name="Picture 12" descr="Text&#10;&#10;Description automatically generated">
                <a:extLst>
                  <a:ext uri="{FF2B5EF4-FFF2-40B4-BE49-F238E27FC236}">
                    <a16:creationId xmlns:a16="http://schemas.microsoft.com/office/drawing/2014/main" id="{B53F4CDB-32DD-473B-A875-52518C6FAD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7" t="90671" b="-2624"/>
              <a:stretch/>
            </p:blipFill>
            <p:spPr>
              <a:xfrm>
                <a:off x="-6047" y="4748444"/>
                <a:ext cx="6171942" cy="1046672"/>
              </a:xfrm>
              <a:prstGeom prst="rect">
                <a:avLst/>
              </a:prstGeom>
            </p:spPr>
          </p:pic>
        </p:grpSp>
        <p:pic>
          <p:nvPicPr>
            <p:cNvPr id="44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2D14484E-21AA-4788-9580-0C72C480B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E7E01FE-4628-4D4D-A571-9ED818AF5E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048" y="2528914"/>
            <a:ext cx="6428963" cy="3464912"/>
          </a:xfrm>
          <a:prstGeom prst="rect">
            <a:avLst/>
          </a:prstGeom>
        </p:spPr>
      </p:pic>
      <p:sp>
        <p:nvSpPr>
          <p:cNvPr id="47" name="Rectangle: Rounded Corners 1">
            <a:hlinkClick r:id="rId10"/>
            <a:extLst>
              <a:ext uri="{FF2B5EF4-FFF2-40B4-BE49-F238E27FC236}">
                <a16:creationId xmlns:a16="http://schemas.microsoft.com/office/drawing/2014/main" id="{CA79016A-C8C9-4CDB-A9E3-BBD7BCCEA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758" y="1250764"/>
            <a:ext cx="1307031" cy="48596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752FC-FCCC-4229-A4DB-00DC1DFAC95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DFEF3"/>
              </a:clrFrom>
              <a:clrTo>
                <a:srgbClr val="FDFE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2499" y="3754126"/>
            <a:ext cx="5462059" cy="926063"/>
          </a:xfrm>
          <a:prstGeom prst="rect">
            <a:avLst/>
          </a:prstGeom>
        </p:spPr>
      </p:pic>
      <p:sp>
        <p:nvSpPr>
          <p:cNvPr id="46" name="Rectangle: Rounded Corners 1">
            <a:extLst>
              <a:ext uri="{FF2B5EF4-FFF2-40B4-BE49-F238E27FC236}">
                <a16:creationId xmlns:a16="http://schemas.microsoft.com/office/drawing/2014/main" id="{D7768230-AC19-4512-BFF9-FCF58682A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71" y="2526306"/>
            <a:ext cx="1307031" cy="485966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6D9EE56-FDD4-41CD-B7C8-22804DB35281}"/>
              </a:ext>
            </a:extLst>
          </p:cNvPr>
          <p:cNvGrpSpPr/>
          <p:nvPr/>
        </p:nvGrpSpPr>
        <p:grpSpPr>
          <a:xfrm>
            <a:off x="7962373" y="2728821"/>
            <a:ext cx="3227086" cy="1532550"/>
            <a:chOff x="7387410" y="2950647"/>
            <a:chExt cx="3419261" cy="1449751"/>
          </a:xfrm>
        </p:grpSpPr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8DDFAE48-4AE4-4590-A6E8-1079AB644DBE}"/>
                </a:ext>
              </a:extLst>
            </p:cNvPr>
            <p:cNvSpPr/>
            <p:nvPr/>
          </p:nvSpPr>
          <p:spPr bwMode="auto">
            <a:xfrm>
              <a:off x="7387410" y="2950647"/>
              <a:ext cx="3419261" cy="1449751"/>
            </a:xfrm>
            <a:prstGeom prst="wedgeRoundRectCallout">
              <a:avLst>
                <a:gd name="adj1" fmla="val -3547"/>
                <a:gd name="adj2" fmla="val 72463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1B73C16-666E-469B-8630-A0B8B2F6D694}"/>
                </a:ext>
              </a:extLst>
            </p:cNvPr>
            <p:cNvSpPr/>
            <p:nvPr/>
          </p:nvSpPr>
          <p:spPr bwMode="auto">
            <a:xfrm>
              <a:off x="7549515" y="2993856"/>
              <a:ext cx="3160230" cy="140654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運用你的創造力，自創獨一無二的記譜方法吧！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52" name="Picture 97">
            <a:extLst>
              <a:ext uri="{FF2B5EF4-FFF2-40B4-BE49-F238E27FC236}">
                <a16:creationId xmlns:a16="http://schemas.microsoft.com/office/drawing/2014/main" id="{91ED0E45-C11A-4624-9C5A-19ECFEB4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804629" y="4205605"/>
            <a:ext cx="1740625" cy="178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: Rounded Corners 1">
            <a:hlinkClick r:id="rId13" action="ppaction://hlinksldjump"/>
            <a:extLst>
              <a:ext uri="{FF2B5EF4-FFF2-40B4-BE49-F238E27FC236}">
                <a16:creationId xmlns:a16="http://schemas.microsoft.com/office/drawing/2014/main" id="{456537B2-1B11-485A-B1E7-4A6835C8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758" y="1849503"/>
            <a:ext cx="1307031" cy="48596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樂曲介紹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6 C -0.00208 0.01204 -0.00104 0.0081 -8.33333E-7 0.00903 C 0.00508 0.01458 -0.00208 0.03148 -0.00247 0.03264 C -0.00299 0.02801 -0.00364 0.0243 -0.00364 0.01875 C -0.00364 0.01065 -0.00065 1.48148E-6 -8.33333E-7 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A391551-A6D8-4AFB-9AA4-1F8FB394B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1D89B91C-FFFC-46F0-98DF-69BDB773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3486" y="-31750"/>
            <a:ext cx="12172950" cy="688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1">
            <a:extLst>
              <a:ext uri="{FF2B5EF4-FFF2-40B4-BE49-F238E27FC236}">
                <a16:creationId xmlns:a16="http://schemas.microsoft.com/office/drawing/2014/main" id="{0A2F70AE-0268-47FE-BDC5-66AAA0BA3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4DD3A50-4015-4833-AA36-B4DC0B8DE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 dirty="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462" name="Rectangle: Rounded Corners 13">
            <a:extLst>
              <a:ext uri="{FF2B5EF4-FFF2-40B4-BE49-F238E27FC236}">
                <a16:creationId xmlns:a16="http://schemas.microsoft.com/office/drawing/2014/main" id="{EB245AE1-04FB-4E2F-9DCE-7FC6FD9E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888" y="1871745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bg1"/>
                </a:solidFill>
              </a:rPr>
              <a:t>評估資源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9463" name="手繪多邊形 17">
            <a:extLst>
              <a:ext uri="{FF2B5EF4-FFF2-40B4-BE49-F238E27FC236}">
                <a16:creationId xmlns:a16="http://schemas.microsoft.com/office/drawing/2014/main" id="{46B34BF7-7ADD-4393-9823-ADB780F4F5D3}"/>
              </a:ext>
            </a:extLst>
          </p:cNvPr>
          <p:cNvSpPr>
            <a:spLocks/>
          </p:cNvSpPr>
          <p:nvPr/>
        </p:nvSpPr>
        <p:spPr bwMode="auto">
          <a:xfrm>
            <a:off x="2672472" y="1446239"/>
            <a:ext cx="7684149" cy="1586593"/>
          </a:xfrm>
          <a:custGeom>
            <a:avLst/>
            <a:gdLst>
              <a:gd name="T0" fmla="*/ 1591528 w 6010312"/>
              <a:gd name="T1" fmla="*/ 103 h 4278079"/>
              <a:gd name="T2" fmla="*/ 1190726 w 6010312"/>
              <a:gd name="T3" fmla="*/ 954 h 4278079"/>
              <a:gd name="T4" fmla="*/ 12012389 w 6010312"/>
              <a:gd name="T5" fmla="*/ 1003 h 4278079"/>
              <a:gd name="T6" fmla="*/ 12886865 w 6010312"/>
              <a:gd name="T7" fmla="*/ 115 h 4278079"/>
              <a:gd name="T8" fmla="*/ 1591528 w 6010312"/>
              <a:gd name="T9" fmla="*/ 103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手繪多邊形 17">
            <a:extLst>
              <a:ext uri="{FF2B5EF4-FFF2-40B4-BE49-F238E27FC236}">
                <a16:creationId xmlns:a16="http://schemas.microsoft.com/office/drawing/2014/main" id="{0128A1C3-6F2C-4E6E-A0AD-E1BE9B0BFFF9}"/>
              </a:ext>
            </a:extLst>
          </p:cNvPr>
          <p:cNvSpPr>
            <a:spLocks/>
          </p:cNvSpPr>
          <p:nvPr/>
        </p:nvSpPr>
        <p:spPr bwMode="auto">
          <a:xfrm>
            <a:off x="2846729" y="4015577"/>
            <a:ext cx="7684149" cy="1800080"/>
          </a:xfrm>
          <a:custGeom>
            <a:avLst/>
            <a:gdLst>
              <a:gd name="T0" fmla="*/ 1591528 w 6010312"/>
              <a:gd name="T1" fmla="*/ 920 h 4278079"/>
              <a:gd name="T2" fmla="*/ 1190726 w 6010312"/>
              <a:gd name="T3" fmla="*/ 8508 h 4278079"/>
              <a:gd name="T4" fmla="*/ 12012389 w 6010312"/>
              <a:gd name="T5" fmla="*/ 8937 h 4278079"/>
              <a:gd name="T6" fmla="*/ 12886865 w 6010312"/>
              <a:gd name="T7" fmla="*/ 1027 h 4278079"/>
              <a:gd name="T8" fmla="*/ 1591528 w 6010312"/>
              <a:gd name="T9" fmla="*/ 92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: Rounded Corners 17">
            <a:extLst>
              <a:ext uri="{FF2B5EF4-FFF2-40B4-BE49-F238E27FC236}">
                <a16:creationId xmlns:a16="http://schemas.microsoft.com/office/drawing/2014/main" id="{13A3C22C-D0FD-48FE-AAD2-C0B371E8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51" y="4465098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bg1"/>
                </a:solidFill>
              </a:rPr>
              <a:t>自學資源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9467" name="矩形 77">
            <a:extLst>
              <a:ext uri="{FF2B5EF4-FFF2-40B4-BE49-F238E27FC236}">
                <a16:creationId xmlns:a16="http://schemas.microsoft.com/office/drawing/2014/main" id="{3EC166C9-2012-4CBC-9DDC-5E7D2EBC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727" y="4235825"/>
            <a:ext cx="6055589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欣賞</a:t>
            </a:r>
            <a:r>
              <a:rPr lang="zh-HK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另一首</a:t>
            </a:r>
            <a:r>
              <a:rPr lang="zh-TW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迴旋曲</a:t>
            </a:r>
            <a:r>
              <a:rPr lang="zh-TW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貝多芬的</a:t>
            </a:r>
            <a:r>
              <a:rPr lang="en-US" altLang="zh-TW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《</a:t>
            </a: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</a:t>
            </a:r>
            <a:r>
              <a:rPr lang="en-US" altLang="zh-TW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大調鋼琴奏鳴曲</a:t>
            </a:r>
            <a:r>
              <a:rPr lang="en-US" altLang="zh-TW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第三樂章 （由</a:t>
            </a:r>
            <a:r>
              <a:rPr lang="en-US" altLang="zh-TW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16:14</a:t>
            </a: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開始播放）。</a:t>
            </a:r>
          </a:p>
          <a:p>
            <a:endParaRPr lang="en-US" sz="26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68" name="Content Placeholder 3" descr="Clapper board">
            <a:hlinkClick r:id="rId5"/>
            <a:extLst>
              <a:ext uri="{FF2B5EF4-FFF2-40B4-BE49-F238E27FC236}">
                <a16:creationId xmlns:a16="http://schemas.microsoft.com/office/drawing/2014/main" id="{D9EB9935-0100-4268-B60D-5A29B7B7B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2501" y="4361580"/>
            <a:ext cx="555625" cy="554037"/>
          </a:xfr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29DBF0-12EC-4A4B-8D75-173CAF1A9923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 dirty="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77">
            <a:extLst>
              <a:ext uri="{FF2B5EF4-FFF2-40B4-BE49-F238E27FC236}">
                <a16:creationId xmlns:a16="http://schemas.microsoft.com/office/drawing/2014/main" id="{B8237B6A-6C55-438A-BEF8-0C287370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483" y="1757719"/>
            <a:ext cx="563483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完成創作工作紙「創作迴旋曲」，以發揮創意。</a:t>
            </a:r>
            <a:endParaRPr lang="zh-TW" altLang="zh-HK" sz="26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E254B15C-7591-4006-80A9-4711EB55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hlinkClick r:id="" action="ppaction://ole?verb=1"/>
            <a:extLst>
              <a:ext uri="{FF2B5EF4-FFF2-40B4-BE49-F238E27FC236}">
                <a16:creationId xmlns:a16="http://schemas.microsoft.com/office/drawing/2014/main" id="{C29F1FE5-8B45-4A4B-9CC2-4F9145CC0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35612"/>
              </p:ext>
            </p:extLst>
          </p:nvPr>
        </p:nvGraphicFramePr>
        <p:xfrm>
          <a:off x="8770684" y="1757719"/>
          <a:ext cx="651817" cy="131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8" imgW="380850" imgH="771525" progId="Word.Document.8">
                  <p:embed/>
                </p:oleObj>
              </mc:Choice>
              <mc:Fallback>
                <p:oleObj name="Document" showAsIcon="1" r:id="rId8" imgW="380850" imgH="771525" progId="Word.Document.8">
                  <p:embed/>
                  <p:pic>
                    <p:nvPicPr>
                      <p:cNvPr id="2" name="Object 1">
                        <a:hlinkClick r:id="" action="ppaction://ole?verb=1"/>
                        <a:extLst>
                          <a:ext uri="{FF2B5EF4-FFF2-40B4-BE49-F238E27FC236}">
                            <a16:creationId xmlns:a16="http://schemas.microsoft.com/office/drawing/2014/main" id="{C29F1FE5-8B45-4A4B-9CC2-4F9145CC0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70684" y="1757719"/>
                        <a:ext cx="651817" cy="1319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352" y="6237312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DEC74D7-EF38-475F-ADE9-FCA474220BA2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28121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7D4DDB6F-AA54-4EEE-8AF5-1875B967C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" y="152400"/>
            <a:ext cx="319755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D1384D9-69B8-4617-A472-D5CB4FF9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6" y="163109"/>
            <a:ext cx="2008958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en-US" altLang="zh-TW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 Raspa</a:t>
            </a:r>
            <a:endParaRPr lang="zh-TW" alt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D3EABCB0-A173-4675-B765-3E070D8E0474}"/>
              </a:ext>
            </a:extLst>
          </p:cNvPr>
          <p:cNvSpPr/>
          <p:nvPr/>
        </p:nvSpPr>
        <p:spPr>
          <a:xfrm>
            <a:off x="1343472" y="1209405"/>
            <a:ext cx="9592925" cy="4013607"/>
          </a:xfrm>
          <a:custGeom>
            <a:avLst/>
            <a:gdLst>
              <a:gd name="connsiteX0" fmla="*/ 668948 w 9592925"/>
              <a:gd name="connsiteY0" fmla="*/ 0 h 4013607"/>
              <a:gd name="connsiteX1" fmla="*/ 1341143 w 9592925"/>
              <a:gd name="connsiteY1" fmla="*/ 0 h 4013607"/>
              <a:gd name="connsiteX2" fmla="*/ 1683137 w 9592925"/>
              <a:gd name="connsiteY2" fmla="*/ 0 h 4013607"/>
              <a:gd name="connsiteX3" fmla="*/ 2272782 w 9592925"/>
              <a:gd name="connsiteY3" fmla="*/ 0 h 4013607"/>
              <a:gd name="connsiteX4" fmla="*/ 3027528 w 9592925"/>
              <a:gd name="connsiteY4" fmla="*/ 0 h 4013607"/>
              <a:gd name="connsiteX5" fmla="*/ 3782273 w 9592925"/>
              <a:gd name="connsiteY5" fmla="*/ 0 h 4013607"/>
              <a:gd name="connsiteX6" fmla="*/ 4289368 w 9592925"/>
              <a:gd name="connsiteY6" fmla="*/ 0 h 4013607"/>
              <a:gd name="connsiteX7" fmla="*/ 4961563 w 9592925"/>
              <a:gd name="connsiteY7" fmla="*/ 0 h 4013607"/>
              <a:gd name="connsiteX8" fmla="*/ 5716309 w 9592925"/>
              <a:gd name="connsiteY8" fmla="*/ 0 h 4013607"/>
              <a:gd name="connsiteX9" fmla="*/ 6388504 w 9592925"/>
              <a:gd name="connsiteY9" fmla="*/ 0 h 4013607"/>
              <a:gd name="connsiteX10" fmla="*/ 7143249 w 9592925"/>
              <a:gd name="connsiteY10" fmla="*/ 0 h 4013607"/>
              <a:gd name="connsiteX11" fmla="*/ 7485243 w 9592925"/>
              <a:gd name="connsiteY11" fmla="*/ 0 h 4013607"/>
              <a:gd name="connsiteX12" fmla="*/ 8074888 w 9592925"/>
              <a:gd name="connsiteY12" fmla="*/ 0 h 4013607"/>
              <a:gd name="connsiteX13" fmla="*/ 8416882 w 9592925"/>
              <a:gd name="connsiteY13" fmla="*/ 0 h 4013607"/>
              <a:gd name="connsiteX14" fmla="*/ 8923977 w 9592925"/>
              <a:gd name="connsiteY14" fmla="*/ 0 h 4013607"/>
              <a:gd name="connsiteX15" fmla="*/ 9265140 w 9592925"/>
              <a:gd name="connsiteY15" fmla="*/ 341163 h 4013607"/>
              <a:gd name="connsiteX16" fmla="*/ 9592925 w 9592925"/>
              <a:gd name="connsiteY16" fmla="*/ 668948 h 4013607"/>
              <a:gd name="connsiteX17" fmla="*/ 9592925 w 9592925"/>
              <a:gd name="connsiteY17" fmla="*/ 1126051 h 4013607"/>
              <a:gd name="connsiteX18" fmla="*/ 9592925 w 9592925"/>
              <a:gd name="connsiteY18" fmla="*/ 1616601 h 4013607"/>
              <a:gd name="connsiteX19" fmla="*/ 9592925 w 9592925"/>
              <a:gd name="connsiteY19" fmla="*/ 2174045 h 4013607"/>
              <a:gd name="connsiteX20" fmla="*/ 9592925 w 9592925"/>
              <a:gd name="connsiteY20" fmla="*/ 2664595 h 4013607"/>
              <a:gd name="connsiteX21" fmla="*/ 9592925 w 9592925"/>
              <a:gd name="connsiteY21" fmla="*/ 3222038 h 4013607"/>
              <a:gd name="connsiteX22" fmla="*/ 9592925 w 9592925"/>
              <a:gd name="connsiteY22" fmla="*/ 4013607 h 4013607"/>
              <a:gd name="connsiteX23" fmla="*/ 9281155 w 9592925"/>
              <a:gd name="connsiteY23" fmla="*/ 4013607 h 4013607"/>
              <a:gd name="connsiteX24" fmla="*/ 8969385 w 9592925"/>
              <a:gd name="connsiteY24" fmla="*/ 4013607 h 4013607"/>
              <a:gd name="connsiteX25" fmla="*/ 8561686 w 9592925"/>
              <a:gd name="connsiteY25" fmla="*/ 4013607 h 4013607"/>
              <a:gd name="connsiteX26" fmla="*/ 7866199 w 9592925"/>
              <a:gd name="connsiteY26" fmla="*/ 4013607 h 4013607"/>
              <a:gd name="connsiteX27" fmla="*/ 7266641 w 9592925"/>
              <a:gd name="connsiteY27" fmla="*/ 4013607 h 4013607"/>
              <a:gd name="connsiteX28" fmla="*/ 6571154 w 9592925"/>
              <a:gd name="connsiteY28" fmla="*/ 4013607 h 4013607"/>
              <a:gd name="connsiteX29" fmla="*/ 5971596 w 9592925"/>
              <a:gd name="connsiteY29" fmla="*/ 4013607 h 4013607"/>
              <a:gd name="connsiteX30" fmla="*/ 5659826 w 9592925"/>
              <a:gd name="connsiteY30" fmla="*/ 4013607 h 4013607"/>
              <a:gd name="connsiteX31" fmla="*/ 4964339 w 9592925"/>
              <a:gd name="connsiteY31" fmla="*/ 4013607 h 4013607"/>
              <a:gd name="connsiteX32" fmla="*/ 4268852 w 9592925"/>
              <a:gd name="connsiteY32" fmla="*/ 4013607 h 4013607"/>
              <a:gd name="connsiteX33" fmla="*/ 3957082 w 9592925"/>
              <a:gd name="connsiteY33" fmla="*/ 4013607 h 4013607"/>
              <a:gd name="connsiteX34" fmla="*/ 3261594 w 9592925"/>
              <a:gd name="connsiteY34" fmla="*/ 4013607 h 4013607"/>
              <a:gd name="connsiteX35" fmla="*/ 2662037 w 9592925"/>
              <a:gd name="connsiteY35" fmla="*/ 4013607 h 4013607"/>
              <a:gd name="connsiteX36" fmla="*/ 2254337 w 9592925"/>
              <a:gd name="connsiteY36" fmla="*/ 4013607 h 4013607"/>
              <a:gd name="connsiteX37" fmla="*/ 1654780 w 9592925"/>
              <a:gd name="connsiteY37" fmla="*/ 4013607 h 4013607"/>
              <a:gd name="connsiteX38" fmla="*/ 1151151 w 9592925"/>
              <a:gd name="connsiteY38" fmla="*/ 4013607 h 4013607"/>
              <a:gd name="connsiteX39" fmla="*/ 0 w 9592925"/>
              <a:gd name="connsiteY39" fmla="*/ 4013607 h 4013607"/>
              <a:gd name="connsiteX40" fmla="*/ 0 w 9592925"/>
              <a:gd name="connsiteY40" fmla="*/ 3489610 h 4013607"/>
              <a:gd name="connsiteX41" fmla="*/ 0 w 9592925"/>
              <a:gd name="connsiteY41" fmla="*/ 2932167 h 4013607"/>
              <a:gd name="connsiteX42" fmla="*/ 0 w 9592925"/>
              <a:gd name="connsiteY42" fmla="*/ 2341278 h 4013607"/>
              <a:gd name="connsiteX43" fmla="*/ 0 w 9592925"/>
              <a:gd name="connsiteY43" fmla="*/ 1817281 h 4013607"/>
              <a:gd name="connsiteX44" fmla="*/ 0 w 9592925"/>
              <a:gd name="connsiteY44" fmla="*/ 1326731 h 4013607"/>
              <a:gd name="connsiteX45" fmla="*/ 0 w 9592925"/>
              <a:gd name="connsiteY45" fmla="*/ 668948 h 4013607"/>
              <a:gd name="connsiteX46" fmla="*/ 668948 w 9592925"/>
              <a:gd name="connsiteY46" fmla="*/ 0 h 401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592925" h="4013607" fill="none" extrusionOk="0">
                <a:moveTo>
                  <a:pt x="668948" y="0"/>
                </a:moveTo>
                <a:cubicBezTo>
                  <a:pt x="917421" y="-28897"/>
                  <a:pt x="1092633" y="40284"/>
                  <a:pt x="1341143" y="0"/>
                </a:cubicBezTo>
                <a:cubicBezTo>
                  <a:pt x="1589653" y="-40284"/>
                  <a:pt x="1607035" y="11849"/>
                  <a:pt x="1683137" y="0"/>
                </a:cubicBezTo>
                <a:cubicBezTo>
                  <a:pt x="1759239" y="-11849"/>
                  <a:pt x="2056718" y="68856"/>
                  <a:pt x="2272782" y="0"/>
                </a:cubicBezTo>
                <a:cubicBezTo>
                  <a:pt x="2488846" y="-68856"/>
                  <a:pt x="2845258" y="78666"/>
                  <a:pt x="3027528" y="0"/>
                </a:cubicBezTo>
                <a:cubicBezTo>
                  <a:pt x="3209798" y="-78666"/>
                  <a:pt x="3621909" y="86699"/>
                  <a:pt x="3782273" y="0"/>
                </a:cubicBezTo>
                <a:cubicBezTo>
                  <a:pt x="3942637" y="-86699"/>
                  <a:pt x="4141969" y="41088"/>
                  <a:pt x="4289368" y="0"/>
                </a:cubicBezTo>
                <a:cubicBezTo>
                  <a:pt x="4436768" y="-41088"/>
                  <a:pt x="4780185" y="3391"/>
                  <a:pt x="4961563" y="0"/>
                </a:cubicBezTo>
                <a:cubicBezTo>
                  <a:pt x="5142941" y="-3391"/>
                  <a:pt x="5395832" y="75519"/>
                  <a:pt x="5716309" y="0"/>
                </a:cubicBezTo>
                <a:cubicBezTo>
                  <a:pt x="6036786" y="-75519"/>
                  <a:pt x="6085669" y="60501"/>
                  <a:pt x="6388504" y="0"/>
                </a:cubicBezTo>
                <a:cubicBezTo>
                  <a:pt x="6691339" y="-60501"/>
                  <a:pt x="6923919" y="36681"/>
                  <a:pt x="7143249" y="0"/>
                </a:cubicBezTo>
                <a:cubicBezTo>
                  <a:pt x="7362580" y="-36681"/>
                  <a:pt x="7356830" y="15830"/>
                  <a:pt x="7485243" y="0"/>
                </a:cubicBezTo>
                <a:cubicBezTo>
                  <a:pt x="7613656" y="-15830"/>
                  <a:pt x="7927576" y="29311"/>
                  <a:pt x="8074888" y="0"/>
                </a:cubicBezTo>
                <a:cubicBezTo>
                  <a:pt x="8222201" y="-29311"/>
                  <a:pt x="8298459" y="30678"/>
                  <a:pt x="8416882" y="0"/>
                </a:cubicBezTo>
                <a:cubicBezTo>
                  <a:pt x="8535305" y="-30678"/>
                  <a:pt x="8778599" y="25916"/>
                  <a:pt x="8923977" y="0"/>
                </a:cubicBezTo>
                <a:cubicBezTo>
                  <a:pt x="9038672" y="113831"/>
                  <a:pt x="9113806" y="202181"/>
                  <a:pt x="9265140" y="341163"/>
                </a:cubicBezTo>
                <a:cubicBezTo>
                  <a:pt x="9416474" y="480145"/>
                  <a:pt x="9414744" y="561739"/>
                  <a:pt x="9592925" y="668948"/>
                </a:cubicBezTo>
                <a:cubicBezTo>
                  <a:pt x="9601956" y="817490"/>
                  <a:pt x="9583626" y="1013360"/>
                  <a:pt x="9592925" y="1126051"/>
                </a:cubicBezTo>
                <a:cubicBezTo>
                  <a:pt x="9602224" y="1238742"/>
                  <a:pt x="9534203" y="1480929"/>
                  <a:pt x="9592925" y="1616601"/>
                </a:cubicBezTo>
                <a:cubicBezTo>
                  <a:pt x="9651647" y="1752273"/>
                  <a:pt x="9541700" y="2053509"/>
                  <a:pt x="9592925" y="2174045"/>
                </a:cubicBezTo>
                <a:cubicBezTo>
                  <a:pt x="9644150" y="2294581"/>
                  <a:pt x="9580316" y="2438931"/>
                  <a:pt x="9592925" y="2664595"/>
                </a:cubicBezTo>
                <a:cubicBezTo>
                  <a:pt x="9605534" y="2890259"/>
                  <a:pt x="9574613" y="2982580"/>
                  <a:pt x="9592925" y="3222038"/>
                </a:cubicBezTo>
                <a:cubicBezTo>
                  <a:pt x="9611237" y="3461496"/>
                  <a:pt x="9560022" y="3673576"/>
                  <a:pt x="9592925" y="4013607"/>
                </a:cubicBezTo>
                <a:cubicBezTo>
                  <a:pt x="9519879" y="4034917"/>
                  <a:pt x="9401549" y="3996998"/>
                  <a:pt x="9281155" y="4013607"/>
                </a:cubicBezTo>
                <a:cubicBezTo>
                  <a:pt x="9160761" y="4030216"/>
                  <a:pt x="9086539" y="3989414"/>
                  <a:pt x="8969385" y="4013607"/>
                </a:cubicBezTo>
                <a:cubicBezTo>
                  <a:pt x="8852231" y="4037800"/>
                  <a:pt x="8644459" y="3986970"/>
                  <a:pt x="8561686" y="4013607"/>
                </a:cubicBezTo>
                <a:cubicBezTo>
                  <a:pt x="8478913" y="4040244"/>
                  <a:pt x="8013012" y="3936421"/>
                  <a:pt x="7866199" y="4013607"/>
                </a:cubicBezTo>
                <a:cubicBezTo>
                  <a:pt x="7719386" y="4090793"/>
                  <a:pt x="7444844" y="3988969"/>
                  <a:pt x="7266641" y="4013607"/>
                </a:cubicBezTo>
                <a:cubicBezTo>
                  <a:pt x="7088438" y="4038245"/>
                  <a:pt x="6786505" y="3939427"/>
                  <a:pt x="6571154" y="4013607"/>
                </a:cubicBezTo>
                <a:cubicBezTo>
                  <a:pt x="6355803" y="4087787"/>
                  <a:pt x="6130342" y="3967877"/>
                  <a:pt x="5971596" y="4013607"/>
                </a:cubicBezTo>
                <a:cubicBezTo>
                  <a:pt x="5812850" y="4059337"/>
                  <a:pt x="5751729" y="3992124"/>
                  <a:pt x="5659826" y="4013607"/>
                </a:cubicBezTo>
                <a:cubicBezTo>
                  <a:pt x="5567923" y="4035090"/>
                  <a:pt x="5256370" y="3983551"/>
                  <a:pt x="4964339" y="4013607"/>
                </a:cubicBezTo>
                <a:cubicBezTo>
                  <a:pt x="4672308" y="4043663"/>
                  <a:pt x="4497361" y="3985030"/>
                  <a:pt x="4268852" y="4013607"/>
                </a:cubicBezTo>
                <a:cubicBezTo>
                  <a:pt x="4040343" y="4042184"/>
                  <a:pt x="4077328" y="4006786"/>
                  <a:pt x="3957082" y="4013607"/>
                </a:cubicBezTo>
                <a:cubicBezTo>
                  <a:pt x="3836836" y="4020428"/>
                  <a:pt x="3501394" y="3935372"/>
                  <a:pt x="3261594" y="4013607"/>
                </a:cubicBezTo>
                <a:cubicBezTo>
                  <a:pt x="3021794" y="4091842"/>
                  <a:pt x="2817728" y="3968369"/>
                  <a:pt x="2662037" y="4013607"/>
                </a:cubicBezTo>
                <a:cubicBezTo>
                  <a:pt x="2506346" y="4058845"/>
                  <a:pt x="2441930" y="4011240"/>
                  <a:pt x="2254337" y="4013607"/>
                </a:cubicBezTo>
                <a:cubicBezTo>
                  <a:pt x="2066744" y="4015974"/>
                  <a:pt x="1858711" y="4006321"/>
                  <a:pt x="1654780" y="4013607"/>
                </a:cubicBezTo>
                <a:cubicBezTo>
                  <a:pt x="1450849" y="4020893"/>
                  <a:pt x="1312785" y="3957756"/>
                  <a:pt x="1151151" y="4013607"/>
                </a:cubicBezTo>
                <a:cubicBezTo>
                  <a:pt x="989517" y="4069458"/>
                  <a:pt x="482169" y="3895563"/>
                  <a:pt x="0" y="4013607"/>
                </a:cubicBezTo>
                <a:cubicBezTo>
                  <a:pt x="-31370" y="3887933"/>
                  <a:pt x="46676" y="3727457"/>
                  <a:pt x="0" y="3489610"/>
                </a:cubicBezTo>
                <a:cubicBezTo>
                  <a:pt x="-46676" y="3251763"/>
                  <a:pt x="49732" y="3184046"/>
                  <a:pt x="0" y="2932167"/>
                </a:cubicBezTo>
                <a:cubicBezTo>
                  <a:pt x="-49732" y="2680288"/>
                  <a:pt x="20266" y="2477333"/>
                  <a:pt x="0" y="2341278"/>
                </a:cubicBezTo>
                <a:cubicBezTo>
                  <a:pt x="-20266" y="2205223"/>
                  <a:pt x="2741" y="2078501"/>
                  <a:pt x="0" y="1817281"/>
                </a:cubicBezTo>
                <a:cubicBezTo>
                  <a:pt x="-2741" y="1556061"/>
                  <a:pt x="44248" y="1512936"/>
                  <a:pt x="0" y="1326731"/>
                </a:cubicBezTo>
                <a:cubicBezTo>
                  <a:pt x="-44248" y="1140526"/>
                  <a:pt x="62758" y="886878"/>
                  <a:pt x="0" y="668948"/>
                </a:cubicBezTo>
                <a:cubicBezTo>
                  <a:pt x="-50175" y="345754"/>
                  <a:pt x="270810" y="73880"/>
                  <a:pt x="668948" y="0"/>
                </a:cubicBezTo>
                <a:close/>
              </a:path>
              <a:path w="9592925" h="4013607" stroke="0" extrusionOk="0">
                <a:moveTo>
                  <a:pt x="668948" y="0"/>
                </a:moveTo>
                <a:cubicBezTo>
                  <a:pt x="893986" y="-41658"/>
                  <a:pt x="1186936" y="54328"/>
                  <a:pt x="1341143" y="0"/>
                </a:cubicBezTo>
                <a:cubicBezTo>
                  <a:pt x="1495350" y="-54328"/>
                  <a:pt x="1727958" y="41044"/>
                  <a:pt x="1848238" y="0"/>
                </a:cubicBezTo>
                <a:cubicBezTo>
                  <a:pt x="1968518" y="-41044"/>
                  <a:pt x="2324488" y="43434"/>
                  <a:pt x="2602983" y="0"/>
                </a:cubicBezTo>
                <a:cubicBezTo>
                  <a:pt x="2881478" y="-43434"/>
                  <a:pt x="2934812" y="22180"/>
                  <a:pt x="3027528" y="0"/>
                </a:cubicBezTo>
                <a:cubicBezTo>
                  <a:pt x="3120244" y="-22180"/>
                  <a:pt x="3559540" y="22099"/>
                  <a:pt x="3782273" y="0"/>
                </a:cubicBezTo>
                <a:cubicBezTo>
                  <a:pt x="4005006" y="-22099"/>
                  <a:pt x="4031029" y="2713"/>
                  <a:pt x="4124267" y="0"/>
                </a:cubicBezTo>
                <a:cubicBezTo>
                  <a:pt x="4217505" y="-2713"/>
                  <a:pt x="4315363" y="16796"/>
                  <a:pt x="4466261" y="0"/>
                </a:cubicBezTo>
                <a:cubicBezTo>
                  <a:pt x="4617159" y="-16796"/>
                  <a:pt x="4919603" y="12746"/>
                  <a:pt x="5221007" y="0"/>
                </a:cubicBezTo>
                <a:cubicBezTo>
                  <a:pt x="5522411" y="-12746"/>
                  <a:pt x="5501128" y="32236"/>
                  <a:pt x="5728101" y="0"/>
                </a:cubicBezTo>
                <a:cubicBezTo>
                  <a:pt x="5955074" y="-32236"/>
                  <a:pt x="6186528" y="50145"/>
                  <a:pt x="6400297" y="0"/>
                </a:cubicBezTo>
                <a:cubicBezTo>
                  <a:pt x="6614066" y="-50145"/>
                  <a:pt x="6708272" y="43787"/>
                  <a:pt x="6907391" y="0"/>
                </a:cubicBezTo>
                <a:cubicBezTo>
                  <a:pt x="7106510" y="-43787"/>
                  <a:pt x="7196773" y="47704"/>
                  <a:pt x="7331936" y="0"/>
                </a:cubicBezTo>
                <a:cubicBezTo>
                  <a:pt x="7467100" y="-47704"/>
                  <a:pt x="7795964" y="17324"/>
                  <a:pt x="8086681" y="0"/>
                </a:cubicBezTo>
                <a:cubicBezTo>
                  <a:pt x="8377398" y="-17324"/>
                  <a:pt x="8578194" y="66965"/>
                  <a:pt x="8923977" y="0"/>
                </a:cubicBezTo>
                <a:cubicBezTo>
                  <a:pt x="9027696" y="43823"/>
                  <a:pt x="9115440" y="240330"/>
                  <a:pt x="9238383" y="314406"/>
                </a:cubicBezTo>
                <a:cubicBezTo>
                  <a:pt x="9361326" y="388482"/>
                  <a:pt x="9480987" y="566700"/>
                  <a:pt x="9592925" y="668948"/>
                </a:cubicBezTo>
                <a:cubicBezTo>
                  <a:pt x="9619578" y="786156"/>
                  <a:pt x="9564545" y="919327"/>
                  <a:pt x="9592925" y="1126051"/>
                </a:cubicBezTo>
                <a:cubicBezTo>
                  <a:pt x="9621305" y="1332775"/>
                  <a:pt x="9578744" y="1520675"/>
                  <a:pt x="9592925" y="1683495"/>
                </a:cubicBezTo>
                <a:cubicBezTo>
                  <a:pt x="9607106" y="1846315"/>
                  <a:pt x="9566108" y="2168368"/>
                  <a:pt x="9592925" y="2307831"/>
                </a:cubicBezTo>
                <a:cubicBezTo>
                  <a:pt x="9619742" y="2447294"/>
                  <a:pt x="9532065" y="2675308"/>
                  <a:pt x="9592925" y="2831827"/>
                </a:cubicBezTo>
                <a:cubicBezTo>
                  <a:pt x="9653785" y="2988346"/>
                  <a:pt x="9533423" y="3158292"/>
                  <a:pt x="9592925" y="3456164"/>
                </a:cubicBezTo>
                <a:cubicBezTo>
                  <a:pt x="9652427" y="3754036"/>
                  <a:pt x="9583677" y="3801977"/>
                  <a:pt x="9592925" y="4013607"/>
                </a:cubicBezTo>
                <a:cubicBezTo>
                  <a:pt x="9518454" y="4040594"/>
                  <a:pt x="9411482" y="3976392"/>
                  <a:pt x="9281155" y="4013607"/>
                </a:cubicBezTo>
                <a:cubicBezTo>
                  <a:pt x="9150828" y="4050822"/>
                  <a:pt x="8864411" y="3996607"/>
                  <a:pt x="8585668" y="4013607"/>
                </a:cubicBezTo>
                <a:cubicBezTo>
                  <a:pt x="8306925" y="4030607"/>
                  <a:pt x="8193249" y="3967956"/>
                  <a:pt x="8082039" y="4013607"/>
                </a:cubicBezTo>
                <a:cubicBezTo>
                  <a:pt x="7970829" y="4059258"/>
                  <a:pt x="7799767" y="4005062"/>
                  <a:pt x="7674340" y="4013607"/>
                </a:cubicBezTo>
                <a:cubicBezTo>
                  <a:pt x="7548913" y="4022152"/>
                  <a:pt x="7408857" y="4003808"/>
                  <a:pt x="7170711" y="4013607"/>
                </a:cubicBezTo>
                <a:cubicBezTo>
                  <a:pt x="6932565" y="4023406"/>
                  <a:pt x="6880832" y="3995331"/>
                  <a:pt x="6763012" y="4013607"/>
                </a:cubicBezTo>
                <a:cubicBezTo>
                  <a:pt x="6645192" y="4031883"/>
                  <a:pt x="6414775" y="3994695"/>
                  <a:pt x="6163454" y="4013607"/>
                </a:cubicBezTo>
                <a:cubicBezTo>
                  <a:pt x="5912133" y="4032519"/>
                  <a:pt x="5774132" y="3963393"/>
                  <a:pt x="5659826" y="4013607"/>
                </a:cubicBezTo>
                <a:cubicBezTo>
                  <a:pt x="5545520" y="4063821"/>
                  <a:pt x="5420391" y="3991705"/>
                  <a:pt x="5348056" y="4013607"/>
                </a:cubicBezTo>
                <a:cubicBezTo>
                  <a:pt x="5275721" y="4035509"/>
                  <a:pt x="4944286" y="4007840"/>
                  <a:pt x="4748498" y="4013607"/>
                </a:cubicBezTo>
                <a:cubicBezTo>
                  <a:pt x="4552710" y="4019374"/>
                  <a:pt x="4556962" y="3976438"/>
                  <a:pt x="4436728" y="4013607"/>
                </a:cubicBezTo>
                <a:cubicBezTo>
                  <a:pt x="4316494" y="4050776"/>
                  <a:pt x="4270105" y="3996746"/>
                  <a:pt x="4124958" y="4013607"/>
                </a:cubicBezTo>
                <a:cubicBezTo>
                  <a:pt x="3979811" y="4030468"/>
                  <a:pt x="3754285" y="3973068"/>
                  <a:pt x="3525400" y="4013607"/>
                </a:cubicBezTo>
                <a:cubicBezTo>
                  <a:pt x="3296515" y="4054146"/>
                  <a:pt x="3221084" y="3947106"/>
                  <a:pt x="2925842" y="4013607"/>
                </a:cubicBezTo>
                <a:cubicBezTo>
                  <a:pt x="2630600" y="4080108"/>
                  <a:pt x="2717706" y="4002925"/>
                  <a:pt x="2614072" y="4013607"/>
                </a:cubicBezTo>
                <a:cubicBezTo>
                  <a:pt x="2510438" y="4024289"/>
                  <a:pt x="2379553" y="3969659"/>
                  <a:pt x="2206373" y="4013607"/>
                </a:cubicBezTo>
                <a:cubicBezTo>
                  <a:pt x="2033193" y="4057555"/>
                  <a:pt x="2042207" y="3999328"/>
                  <a:pt x="1894603" y="4013607"/>
                </a:cubicBezTo>
                <a:cubicBezTo>
                  <a:pt x="1746999" y="4027886"/>
                  <a:pt x="1627642" y="3974645"/>
                  <a:pt x="1486903" y="4013607"/>
                </a:cubicBezTo>
                <a:cubicBezTo>
                  <a:pt x="1346164" y="4052569"/>
                  <a:pt x="1015141" y="4008565"/>
                  <a:pt x="695487" y="4013607"/>
                </a:cubicBezTo>
                <a:cubicBezTo>
                  <a:pt x="375833" y="4018649"/>
                  <a:pt x="239348" y="3945114"/>
                  <a:pt x="0" y="4013607"/>
                </a:cubicBezTo>
                <a:cubicBezTo>
                  <a:pt x="-43698" y="3824885"/>
                  <a:pt x="50887" y="3668101"/>
                  <a:pt x="0" y="3556504"/>
                </a:cubicBezTo>
                <a:cubicBezTo>
                  <a:pt x="-50887" y="3444907"/>
                  <a:pt x="51535" y="3244734"/>
                  <a:pt x="0" y="3032507"/>
                </a:cubicBezTo>
                <a:cubicBezTo>
                  <a:pt x="-51535" y="2820280"/>
                  <a:pt x="13777" y="2697214"/>
                  <a:pt x="0" y="2508510"/>
                </a:cubicBezTo>
                <a:cubicBezTo>
                  <a:pt x="-13777" y="2319806"/>
                  <a:pt x="11931" y="2211616"/>
                  <a:pt x="0" y="2051407"/>
                </a:cubicBezTo>
                <a:cubicBezTo>
                  <a:pt x="-11931" y="1891198"/>
                  <a:pt x="49240" y="1730626"/>
                  <a:pt x="0" y="1427071"/>
                </a:cubicBezTo>
                <a:cubicBezTo>
                  <a:pt x="-49240" y="1123516"/>
                  <a:pt x="88269" y="1017903"/>
                  <a:pt x="0" y="668948"/>
                </a:cubicBezTo>
                <a:cubicBezTo>
                  <a:pt x="16653" y="307072"/>
                  <a:pt x="296363" y="-11407"/>
                  <a:pt x="668948" y="0"/>
                </a:cubicBezTo>
                <a:close/>
              </a:path>
            </a:pathLst>
          </a:custGeom>
          <a:solidFill>
            <a:srgbClr val="7DD1FB">
              <a:alpha val="49804"/>
            </a:srgbClr>
          </a:solidFill>
          <a:ln w="19050">
            <a:extLst>
              <a:ext uri="{C807C97D-BFC1-408E-A445-0C87EB9F89A2}">
                <ask:lineSketchStyleProps xmlns:ask="http://schemas.microsoft.com/office/drawing/2018/sketchyshapes" sd="3647047534">
                  <a:prstGeom prst="snip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FA5DA92B-A03D-4EF9-882E-7C6EA745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136" y="1491631"/>
            <a:ext cx="882052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這首樂曲即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墨西哥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著名的拉鋸舞，源於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Veracruz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墨西哥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的傳統音樂在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美洲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大陸獨樹一格，演奏樂器以結他為主，氣氛豪邁開朗，常用來為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墨西哥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舞蹈作伴奏。樂曲中的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A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段由小提琴和銅管樂器齊奏主旋律，節拍強勁；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段以小提琴為主奏樂器，旋律活潑流暢；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段以小提琴和銅管樂器演奏主題旋律，充滿歡樂的氣氛；全曲各段都以結他伴奏，充分體現結他在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墨西哥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音樂中的重要性。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1">
            <a:hlinkClick r:id="rId6" action="ppaction://hlinksldjump"/>
            <a:extLst>
              <a:ext uri="{FF2B5EF4-FFF2-40B4-BE49-F238E27FC236}">
                <a16:creationId xmlns:a16="http://schemas.microsoft.com/office/drawing/2014/main" id="{5AB88AC5-046B-46A5-99B1-0F1D5CF9D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488" y="6108826"/>
            <a:ext cx="1318487" cy="4873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A16BB-B5E2-42D6-8070-900EF2AB25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6475" y="5305425"/>
            <a:ext cx="76200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3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9525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7D4DDB6F-AA54-4EEE-8AF5-1875B967C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" y="152400"/>
            <a:ext cx="329658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D1384D9-69B8-4617-A472-D5CB4FF9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20" y="166466"/>
            <a:ext cx="3052612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維也納音樂鐘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D3EABCB0-A173-4675-B765-3E070D8E0474}"/>
              </a:ext>
            </a:extLst>
          </p:cNvPr>
          <p:cNvSpPr/>
          <p:nvPr/>
        </p:nvSpPr>
        <p:spPr>
          <a:xfrm>
            <a:off x="775257" y="1164642"/>
            <a:ext cx="10145279" cy="3920541"/>
          </a:xfrm>
          <a:custGeom>
            <a:avLst/>
            <a:gdLst>
              <a:gd name="connsiteX0" fmla="*/ 653437 w 10145279"/>
              <a:gd name="connsiteY0" fmla="*/ 0 h 3920541"/>
              <a:gd name="connsiteX1" fmla="*/ 1242664 w 10145279"/>
              <a:gd name="connsiteY1" fmla="*/ 0 h 3920541"/>
              <a:gd name="connsiteX2" fmla="*/ 2008659 w 10145279"/>
              <a:gd name="connsiteY2" fmla="*/ 0 h 3920541"/>
              <a:gd name="connsiteX3" fmla="*/ 2774654 w 10145279"/>
              <a:gd name="connsiteY3" fmla="*/ 0 h 3920541"/>
              <a:gd name="connsiteX4" fmla="*/ 3275497 w 10145279"/>
              <a:gd name="connsiteY4" fmla="*/ 0 h 3920541"/>
              <a:gd name="connsiteX5" fmla="*/ 3953108 w 10145279"/>
              <a:gd name="connsiteY5" fmla="*/ 0 h 3920541"/>
              <a:gd name="connsiteX6" fmla="*/ 4719103 w 10145279"/>
              <a:gd name="connsiteY6" fmla="*/ 0 h 3920541"/>
              <a:gd name="connsiteX7" fmla="*/ 5396714 w 10145279"/>
              <a:gd name="connsiteY7" fmla="*/ 0 h 3920541"/>
              <a:gd name="connsiteX8" fmla="*/ 6162709 w 10145279"/>
              <a:gd name="connsiteY8" fmla="*/ 0 h 3920541"/>
              <a:gd name="connsiteX9" fmla="*/ 6486784 w 10145279"/>
              <a:gd name="connsiteY9" fmla="*/ 0 h 3920541"/>
              <a:gd name="connsiteX10" fmla="*/ 7076011 w 10145279"/>
              <a:gd name="connsiteY10" fmla="*/ 0 h 3920541"/>
              <a:gd name="connsiteX11" fmla="*/ 7400086 w 10145279"/>
              <a:gd name="connsiteY11" fmla="*/ 0 h 3920541"/>
              <a:gd name="connsiteX12" fmla="*/ 8166081 w 10145279"/>
              <a:gd name="connsiteY12" fmla="*/ 0 h 3920541"/>
              <a:gd name="connsiteX13" fmla="*/ 8843692 w 10145279"/>
              <a:gd name="connsiteY13" fmla="*/ 0 h 3920541"/>
              <a:gd name="connsiteX14" fmla="*/ 9491842 w 10145279"/>
              <a:gd name="connsiteY14" fmla="*/ 0 h 3920541"/>
              <a:gd name="connsiteX15" fmla="*/ 9831629 w 10145279"/>
              <a:gd name="connsiteY15" fmla="*/ 339787 h 3920541"/>
              <a:gd name="connsiteX16" fmla="*/ 10145279 w 10145279"/>
              <a:gd name="connsiteY16" fmla="*/ 653437 h 3920541"/>
              <a:gd name="connsiteX17" fmla="*/ 10145279 w 10145279"/>
              <a:gd name="connsiteY17" fmla="*/ 1132612 h 3920541"/>
              <a:gd name="connsiteX18" fmla="*/ 10145279 w 10145279"/>
              <a:gd name="connsiteY18" fmla="*/ 1611788 h 3920541"/>
              <a:gd name="connsiteX19" fmla="*/ 10145279 w 10145279"/>
              <a:gd name="connsiteY19" fmla="*/ 2156305 h 3920541"/>
              <a:gd name="connsiteX20" fmla="*/ 10145279 w 10145279"/>
              <a:gd name="connsiteY20" fmla="*/ 2733493 h 3920541"/>
              <a:gd name="connsiteX21" fmla="*/ 10145279 w 10145279"/>
              <a:gd name="connsiteY21" fmla="*/ 3179997 h 3920541"/>
              <a:gd name="connsiteX22" fmla="*/ 10145279 w 10145279"/>
              <a:gd name="connsiteY22" fmla="*/ 3920541 h 3920541"/>
              <a:gd name="connsiteX23" fmla="*/ 9548498 w 10145279"/>
              <a:gd name="connsiteY23" fmla="*/ 3920541 h 3920541"/>
              <a:gd name="connsiteX24" fmla="*/ 8850264 w 10145279"/>
              <a:gd name="connsiteY24" fmla="*/ 3920541 h 3920541"/>
              <a:gd name="connsiteX25" fmla="*/ 8253483 w 10145279"/>
              <a:gd name="connsiteY25" fmla="*/ 3920541 h 3920541"/>
              <a:gd name="connsiteX26" fmla="*/ 7555249 w 10145279"/>
              <a:gd name="connsiteY26" fmla="*/ 3920541 h 3920541"/>
              <a:gd name="connsiteX27" fmla="*/ 6958468 w 10145279"/>
              <a:gd name="connsiteY27" fmla="*/ 3920541 h 3920541"/>
              <a:gd name="connsiteX28" fmla="*/ 6666045 w 10145279"/>
              <a:gd name="connsiteY28" fmla="*/ 3920541 h 3920541"/>
              <a:gd name="connsiteX29" fmla="*/ 5967811 w 10145279"/>
              <a:gd name="connsiteY29" fmla="*/ 3920541 h 3920541"/>
              <a:gd name="connsiteX30" fmla="*/ 5269577 w 10145279"/>
              <a:gd name="connsiteY30" fmla="*/ 3920541 h 3920541"/>
              <a:gd name="connsiteX31" fmla="*/ 4977155 w 10145279"/>
              <a:gd name="connsiteY31" fmla="*/ 3920541 h 3920541"/>
              <a:gd name="connsiteX32" fmla="*/ 4278921 w 10145279"/>
              <a:gd name="connsiteY32" fmla="*/ 3920541 h 3920541"/>
              <a:gd name="connsiteX33" fmla="*/ 3682139 w 10145279"/>
              <a:gd name="connsiteY33" fmla="*/ 3920541 h 3920541"/>
              <a:gd name="connsiteX34" fmla="*/ 3288264 w 10145279"/>
              <a:gd name="connsiteY34" fmla="*/ 3920541 h 3920541"/>
              <a:gd name="connsiteX35" fmla="*/ 2691483 w 10145279"/>
              <a:gd name="connsiteY35" fmla="*/ 3920541 h 3920541"/>
              <a:gd name="connsiteX36" fmla="*/ 2196155 w 10145279"/>
              <a:gd name="connsiteY36" fmla="*/ 3920541 h 3920541"/>
              <a:gd name="connsiteX37" fmla="*/ 1396468 w 10145279"/>
              <a:gd name="connsiteY37" fmla="*/ 3920541 h 3920541"/>
              <a:gd name="connsiteX38" fmla="*/ 901139 w 10145279"/>
              <a:gd name="connsiteY38" fmla="*/ 3920541 h 3920541"/>
              <a:gd name="connsiteX39" fmla="*/ 0 w 10145279"/>
              <a:gd name="connsiteY39" fmla="*/ 3920541 h 3920541"/>
              <a:gd name="connsiteX40" fmla="*/ 0 w 10145279"/>
              <a:gd name="connsiteY40" fmla="*/ 3310682 h 3920541"/>
              <a:gd name="connsiteX41" fmla="*/ 0 w 10145279"/>
              <a:gd name="connsiteY41" fmla="*/ 2798835 h 3920541"/>
              <a:gd name="connsiteX42" fmla="*/ 0 w 10145279"/>
              <a:gd name="connsiteY42" fmla="*/ 2319660 h 3920541"/>
              <a:gd name="connsiteX43" fmla="*/ 0 w 10145279"/>
              <a:gd name="connsiteY43" fmla="*/ 1709801 h 3920541"/>
              <a:gd name="connsiteX44" fmla="*/ 0 w 10145279"/>
              <a:gd name="connsiteY44" fmla="*/ 1197954 h 3920541"/>
              <a:gd name="connsiteX45" fmla="*/ 0 w 10145279"/>
              <a:gd name="connsiteY45" fmla="*/ 653437 h 3920541"/>
              <a:gd name="connsiteX46" fmla="*/ 653437 w 10145279"/>
              <a:gd name="connsiteY46" fmla="*/ 0 h 392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145279" h="3920541" fill="none" extrusionOk="0">
                <a:moveTo>
                  <a:pt x="653437" y="0"/>
                </a:moveTo>
                <a:cubicBezTo>
                  <a:pt x="933024" y="-70223"/>
                  <a:pt x="1113677" y="37621"/>
                  <a:pt x="1242664" y="0"/>
                </a:cubicBezTo>
                <a:cubicBezTo>
                  <a:pt x="1371651" y="-37621"/>
                  <a:pt x="1698334" y="7775"/>
                  <a:pt x="2008659" y="0"/>
                </a:cubicBezTo>
                <a:cubicBezTo>
                  <a:pt x="2318984" y="-7775"/>
                  <a:pt x="2604231" y="32964"/>
                  <a:pt x="2774654" y="0"/>
                </a:cubicBezTo>
                <a:cubicBezTo>
                  <a:pt x="2945078" y="-32964"/>
                  <a:pt x="3063418" y="21386"/>
                  <a:pt x="3275497" y="0"/>
                </a:cubicBezTo>
                <a:cubicBezTo>
                  <a:pt x="3487576" y="-21386"/>
                  <a:pt x="3772858" y="44724"/>
                  <a:pt x="3953108" y="0"/>
                </a:cubicBezTo>
                <a:cubicBezTo>
                  <a:pt x="4133358" y="-44724"/>
                  <a:pt x="4348721" y="63746"/>
                  <a:pt x="4719103" y="0"/>
                </a:cubicBezTo>
                <a:cubicBezTo>
                  <a:pt x="5089486" y="-63746"/>
                  <a:pt x="5194677" y="2448"/>
                  <a:pt x="5396714" y="0"/>
                </a:cubicBezTo>
                <a:cubicBezTo>
                  <a:pt x="5598751" y="-2448"/>
                  <a:pt x="5797778" y="25875"/>
                  <a:pt x="6162709" y="0"/>
                </a:cubicBezTo>
                <a:cubicBezTo>
                  <a:pt x="6527640" y="-25875"/>
                  <a:pt x="6358496" y="9401"/>
                  <a:pt x="6486784" y="0"/>
                </a:cubicBezTo>
                <a:cubicBezTo>
                  <a:pt x="6615073" y="-9401"/>
                  <a:pt x="6860072" y="8714"/>
                  <a:pt x="7076011" y="0"/>
                </a:cubicBezTo>
                <a:cubicBezTo>
                  <a:pt x="7291950" y="-8714"/>
                  <a:pt x="7246949" y="3591"/>
                  <a:pt x="7400086" y="0"/>
                </a:cubicBezTo>
                <a:cubicBezTo>
                  <a:pt x="7553223" y="-3591"/>
                  <a:pt x="7885620" y="68964"/>
                  <a:pt x="8166081" y="0"/>
                </a:cubicBezTo>
                <a:cubicBezTo>
                  <a:pt x="8446542" y="-68964"/>
                  <a:pt x="8669014" y="33466"/>
                  <a:pt x="8843692" y="0"/>
                </a:cubicBezTo>
                <a:cubicBezTo>
                  <a:pt x="9018370" y="-33466"/>
                  <a:pt x="9276139" y="8265"/>
                  <a:pt x="9491842" y="0"/>
                </a:cubicBezTo>
                <a:cubicBezTo>
                  <a:pt x="9620525" y="111237"/>
                  <a:pt x="9660710" y="223177"/>
                  <a:pt x="9831629" y="339787"/>
                </a:cubicBezTo>
                <a:cubicBezTo>
                  <a:pt x="10002548" y="456397"/>
                  <a:pt x="10073366" y="581861"/>
                  <a:pt x="10145279" y="653437"/>
                </a:cubicBezTo>
                <a:cubicBezTo>
                  <a:pt x="10187186" y="802990"/>
                  <a:pt x="10111498" y="1017637"/>
                  <a:pt x="10145279" y="1132612"/>
                </a:cubicBezTo>
                <a:cubicBezTo>
                  <a:pt x="10179060" y="1247587"/>
                  <a:pt x="10132250" y="1506850"/>
                  <a:pt x="10145279" y="1611788"/>
                </a:cubicBezTo>
                <a:cubicBezTo>
                  <a:pt x="10158308" y="1716726"/>
                  <a:pt x="10103409" y="1941677"/>
                  <a:pt x="10145279" y="2156305"/>
                </a:cubicBezTo>
                <a:cubicBezTo>
                  <a:pt x="10187149" y="2370933"/>
                  <a:pt x="10105545" y="2473760"/>
                  <a:pt x="10145279" y="2733493"/>
                </a:cubicBezTo>
                <a:cubicBezTo>
                  <a:pt x="10185013" y="2993226"/>
                  <a:pt x="10098296" y="2991601"/>
                  <a:pt x="10145279" y="3179997"/>
                </a:cubicBezTo>
                <a:cubicBezTo>
                  <a:pt x="10192262" y="3368393"/>
                  <a:pt x="10116186" y="3552509"/>
                  <a:pt x="10145279" y="3920541"/>
                </a:cubicBezTo>
                <a:cubicBezTo>
                  <a:pt x="9885330" y="3944979"/>
                  <a:pt x="9796082" y="3875398"/>
                  <a:pt x="9548498" y="3920541"/>
                </a:cubicBezTo>
                <a:cubicBezTo>
                  <a:pt x="9300914" y="3965684"/>
                  <a:pt x="9168442" y="3837628"/>
                  <a:pt x="8850264" y="3920541"/>
                </a:cubicBezTo>
                <a:cubicBezTo>
                  <a:pt x="8532086" y="4003454"/>
                  <a:pt x="8420667" y="3873463"/>
                  <a:pt x="8253483" y="3920541"/>
                </a:cubicBezTo>
                <a:cubicBezTo>
                  <a:pt x="8086299" y="3967619"/>
                  <a:pt x="7747478" y="3864057"/>
                  <a:pt x="7555249" y="3920541"/>
                </a:cubicBezTo>
                <a:cubicBezTo>
                  <a:pt x="7363020" y="3977025"/>
                  <a:pt x="7174961" y="3901484"/>
                  <a:pt x="6958468" y="3920541"/>
                </a:cubicBezTo>
                <a:cubicBezTo>
                  <a:pt x="6741975" y="3939598"/>
                  <a:pt x="6748069" y="3900567"/>
                  <a:pt x="6666045" y="3920541"/>
                </a:cubicBezTo>
                <a:cubicBezTo>
                  <a:pt x="6584021" y="3940515"/>
                  <a:pt x="6288113" y="3856464"/>
                  <a:pt x="5967811" y="3920541"/>
                </a:cubicBezTo>
                <a:cubicBezTo>
                  <a:pt x="5647509" y="3984618"/>
                  <a:pt x="5583218" y="3882752"/>
                  <a:pt x="5269577" y="3920541"/>
                </a:cubicBezTo>
                <a:cubicBezTo>
                  <a:pt x="4955936" y="3958330"/>
                  <a:pt x="5055432" y="3902316"/>
                  <a:pt x="4977155" y="3920541"/>
                </a:cubicBezTo>
                <a:cubicBezTo>
                  <a:pt x="4898878" y="3938766"/>
                  <a:pt x="4556217" y="3918236"/>
                  <a:pt x="4278921" y="3920541"/>
                </a:cubicBezTo>
                <a:cubicBezTo>
                  <a:pt x="4001625" y="3922846"/>
                  <a:pt x="3802203" y="3867473"/>
                  <a:pt x="3682139" y="3920541"/>
                </a:cubicBezTo>
                <a:cubicBezTo>
                  <a:pt x="3562075" y="3973609"/>
                  <a:pt x="3367056" y="3891720"/>
                  <a:pt x="3288264" y="3920541"/>
                </a:cubicBezTo>
                <a:cubicBezTo>
                  <a:pt x="3209472" y="3949362"/>
                  <a:pt x="2925002" y="3858135"/>
                  <a:pt x="2691483" y="3920541"/>
                </a:cubicBezTo>
                <a:cubicBezTo>
                  <a:pt x="2457964" y="3982947"/>
                  <a:pt x="2327205" y="3888822"/>
                  <a:pt x="2196155" y="3920541"/>
                </a:cubicBezTo>
                <a:cubicBezTo>
                  <a:pt x="2065105" y="3952260"/>
                  <a:pt x="1717094" y="3876970"/>
                  <a:pt x="1396468" y="3920541"/>
                </a:cubicBezTo>
                <a:cubicBezTo>
                  <a:pt x="1075842" y="3964112"/>
                  <a:pt x="1102549" y="3888425"/>
                  <a:pt x="901139" y="3920541"/>
                </a:cubicBezTo>
                <a:cubicBezTo>
                  <a:pt x="699729" y="3952657"/>
                  <a:pt x="368852" y="3841727"/>
                  <a:pt x="0" y="3920541"/>
                </a:cubicBezTo>
                <a:cubicBezTo>
                  <a:pt x="-68696" y="3789372"/>
                  <a:pt x="6825" y="3475009"/>
                  <a:pt x="0" y="3310682"/>
                </a:cubicBezTo>
                <a:cubicBezTo>
                  <a:pt x="-6825" y="3146355"/>
                  <a:pt x="54884" y="3049980"/>
                  <a:pt x="0" y="2798835"/>
                </a:cubicBezTo>
                <a:cubicBezTo>
                  <a:pt x="-54884" y="2547690"/>
                  <a:pt x="27655" y="2541366"/>
                  <a:pt x="0" y="2319660"/>
                </a:cubicBezTo>
                <a:cubicBezTo>
                  <a:pt x="-27655" y="2097955"/>
                  <a:pt x="27559" y="1931596"/>
                  <a:pt x="0" y="1709801"/>
                </a:cubicBezTo>
                <a:cubicBezTo>
                  <a:pt x="-27559" y="1488006"/>
                  <a:pt x="6912" y="1422559"/>
                  <a:pt x="0" y="1197954"/>
                </a:cubicBezTo>
                <a:cubicBezTo>
                  <a:pt x="-6912" y="973349"/>
                  <a:pt x="14416" y="878309"/>
                  <a:pt x="0" y="653437"/>
                </a:cubicBezTo>
                <a:cubicBezTo>
                  <a:pt x="-62456" y="226451"/>
                  <a:pt x="316993" y="-61427"/>
                  <a:pt x="653437" y="0"/>
                </a:cubicBezTo>
                <a:close/>
              </a:path>
              <a:path w="10145279" h="3920541" stroke="0" extrusionOk="0">
                <a:moveTo>
                  <a:pt x="653437" y="0"/>
                </a:moveTo>
                <a:cubicBezTo>
                  <a:pt x="938327" y="-2340"/>
                  <a:pt x="998907" y="33107"/>
                  <a:pt x="1331048" y="0"/>
                </a:cubicBezTo>
                <a:cubicBezTo>
                  <a:pt x="1663189" y="-33107"/>
                  <a:pt x="1609031" y="20238"/>
                  <a:pt x="1831891" y="0"/>
                </a:cubicBezTo>
                <a:cubicBezTo>
                  <a:pt x="2054751" y="-20238"/>
                  <a:pt x="2305854" y="37659"/>
                  <a:pt x="2597886" y="0"/>
                </a:cubicBezTo>
                <a:cubicBezTo>
                  <a:pt x="2889919" y="-37659"/>
                  <a:pt x="2925645" y="36093"/>
                  <a:pt x="3010345" y="0"/>
                </a:cubicBezTo>
                <a:cubicBezTo>
                  <a:pt x="3095045" y="-36093"/>
                  <a:pt x="3489619" y="20105"/>
                  <a:pt x="3776340" y="0"/>
                </a:cubicBezTo>
                <a:cubicBezTo>
                  <a:pt x="4063062" y="-20105"/>
                  <a:pt x="4031990" y="16067"/>
                  <a:pt x="4100415" y="0"/>
                </a:cubicBezTo>
                <a:cubicBezTo>
                  <a:pt x="4168841" y="-16067"/>
                  <a:pt x="4356376" y="37819"/>
                  <a:pt x="4424490" y="0"/>
                </a:cubicBezTo>
                <a:cubicBezTo>
                  <a:pt x="4492604" y="-37819"/>
                  <a:pt x="4967748" y="68772"/>
                  <a:pt x="5190485" y="0"/>
                </a:cubicBezTo>
                <a:cubicBezTo>
                  <a:pt x="5413223" y="-68772"/>
                  <a:pt x="5544404" y="4330"/>
                  <a:pt x="5691328" y="0"/>
                </a:cubicBezTo>
                <a:cubicBezTo>
                  <a:pt x="5838252" y="-4330"/>
                  <a:pt x="6078485" y="11813"/>
                  <a:pt x="6368939" y="0"/>
                </a:cubicBezTo>
                <a:cubicBezTo>
                  <a:pt x="6659393" y="-11813"/>
                  <a:pt x="6726374" y="55016"/>
                  <a:pt x="6869782" y="0"/>
                </a:cubicBezTo>
                <a:cubicBezTo>
                  <a:pt x="7013190" y="-55016"/>
                  <a:pt x="7192144" y="15489"/>
                  <a:pt x="7282241" y="0"/>
                </a:cubicBezTo>
                <a:cubicBezTo>
                  <a:pt x="7372338" y="-15489"/>
                  <a:pt x="7870158" y="42094"/>
                  <a:pt x="8048236" y="0"/>
                </a:cubicBezTo>
                <a:cubicBezTo>
                  <a:pt x="8226315" y="-42094"/>
                  <a:pt x="8590541" y="24229"/>
                  <a:pt x="8814231" y="0"/>
                </a:cubicBezTo>
                <a:cubicBezTo>
                  <a:pt x="9037922" y="-24229"/>
                  <a:pt x="9284664" y="1569"/>
                  <a:pt x="9491842" y="0"/>
                </a:cubicBezTo>
                <a:cubicBezTo>
                  <a:pt x="9646824" y="146666"/>
                  <a:pt x="9692456" y="222405"/>
                  <a:pt x="9798957" y="307115"/>
                </a:cubicBezTo>
                <a:cubicBezTo>
                  <a:pt x="9905458" y="391825"/>
                  <a:pt x="9973029" y="516643"/>
                  <a:pt x="10145279" y="653437"/>
                </a:cubicBezTo>
                <a:cubicBezTo>
                  <a:pt x="10174052" y="863477"/>
                  <a:pt x="10112636" y="969564"/>
                  <a:pt x="10145279" y="1132612"/>
                </a:cubicBezTo>
                <a:cubicBezTo>
                  <a:pt x="10177922" y="1295661"/>
                  <a:pt x="10072195" y="1600156"/>
                  <a:pt x="10145279" y="1742472"/>
                </a:cubicBezTo>
                <a:cubicBezTo>
                  <a:pt x="10218363" y="1884788"/>
                  <a:pt x="10121808" y="2151503"/>
                  <a:pt x="10145279" y="2254318"/>
                </a:cubicBezTo>
                <a:cubicBezTo>
                  <a:pt x="10168750" y="2357133"/>
                  <a:pt x="10109320" y="2708938"/>
                  <a:pt x="10145279" y="2864177"/>
                </a:cubicBezTo>
                <a:cubicBezTo>
                  <a:pt x="10181238" y="3019416"/>
                  <a:pt x="10133765" y="3166250"/>
                  <a:pt x="10145279" y="3310682"/>
                </a:cubicBezTo>
                <a:cubicBezTo>
                  <a:pt x="10156793" y="3455114"/>
                  <a:pt x="10115573" y="3689080"/>
                  <a:pt x="10145279" y="3920541"/>
                </a:cubicBezTo>
                <a:cubicBezTo>
                  <a:pt x="9968149" y="3940218"/>
                  <a:pt x="9856879" y="3891622"/>
                  <a:pt x="9649951" y="3920541"/>
                </a:cubicBezTo>
                <a:cubicBezTo>
                  <a:pt x="9443023" y="3949460"/>
                  <a:pt x="9280471" y="3906124"/>
                  <a:pt x="9154622" y="3920541"/>
                </a:cubicBezTo>
                <a:cubicBezTo>
                  <a:pt x="9028773" y="3934958"/>
                  <a:pt x="8850518" y="3909909"/>
                  <a:pt x="8760747" y="3920541"/>
                </a:cubicBezTo>
                <a:cubicBezTo>
                  <a:pt x="8670976" y="3931173"/>
                  <a:pt x="8489472" y="3894219"/>
                  <a:pt x="8265418" y="3920541"/>
                </a:cubicBezTo>
                <a:cubicBezTo>
                  <a:pt x="8041364" y="3946863"/>
                  <a:pt x="7974288" y="3884075"/>
                  <a:pt x="7871543" y="3920541"/>
                </a:cubicBezTo>
                <a:cubicBezTo>
                  <a:pt x="7768799" y="3957007"/>
                  <a:pt x="7469085" y="3915510"/>
                  <a:pt x="7274762" y="3920541"/>
                </a:cubicBezTo>
                <a:cubicBezTo>
                  <a:pt x="7080439" y="3925572"/>
                  <a:pt x="6993661" y="3886349"/>
                  <a:pt x="6779433" y="3920541"/>
                </a:cubicBezTo>
                <a:cubicBezTo>
                  <a:pt x="6565205" y="3954733"/>
                  <a:pt x="6608616" y="3902533"/>
                  <a:pt x="6487011" y="3920541"/>
                </a:cubicBezTo>
                <a:cubicBezTo>
                  <a:pt x="6365406" y="3938549"/>
                  <a:pt x="6054214" y="3870573"/>
                  <a:pt x="5890230" y="3920541"/>
                </a:cubicBezTo>
                <a:cubicBezTo>
                  <a:pt x="5726246" y="3970509"/>
                  <a:pt x="5734947" y="3919793"/>
                  <a:pt x="5597807" y="3920541"/>
                </a:cubicBezTo>
                <a:cubicBezTo>
                  <a:pt x="5460667" y="3921289"/>
                  <a:pt x="5393265" y="3908384"/>
                  <a:pt x="5305384" y="3920541"/>
                </a:cubicBezTo>
                <a:cubicBezTo>
                  <a:pt x="5217503" y="3932698"/>
                  <a:pt x="4932770" y="3886155"/>
                  <a:pt x="4708603" y="3920541"/>
                </a:cubicBezTo>
                <a:cubicBezTo>
                  <a:pt x="4484436" y="3954927"/>
                  <a:pt x="4306300" y="3901064"/>
                  <a:pt x="4111822" y="3920541"/>
                </a:cubicBezTo>
                <a:cubicBezTo>
                  <a:pt x="3917344" y="3940018"/>
                  <a:pt x="3884404" y="3919163"/>
                  <a:pt x="3819399" y="3920541"/>
                </a:cubicBezTo>
                <a:cubicBezTo>
                  <a:pt x="3754394" y="3921919"/>
                  <a:pt x="3510184" y="3874473"/>
                  <a:pt x="3425524" y="3920541"/>
                </a:cubicBezTo>
                <a:cubicBezTo>
                  <a:pt x="3340864" y="3966609"/>
                  <a:pt x="3267384" y="3915987"/>
                  <a:pt x="3133101" y="3920541"/>
                </a:cubicBezTo>
                <a:cubicBezTo>
                  <a:pt x="2998818" y="3925095"/>
                  <a:pt x="2935968" y="3875034"/>
                  <a:pt x="2739225" y="3920541"/>
                </a:cubicBezTo>
                <a:cubicBezTo>
                  <a:pt x="2542482" y="3966048"/>
                  <a:pt x="2247639" y="3872371"/>
                  <a:pt x="1939539" y="3920541"/>
                </a:cubicBezTo>
                <a:cubicBezTo>
                  <a:pt x="1631439" y="3968711"/>
                  <a:pt x="1518057" y="3880944"/>
                  <a:pt x="1342758" y="3920541"/>
                </a:cubicBezTo>
                <a:cubicBezTo>
                  <a:pt x="1167459" y="3960138"/>
                  <a:pt x="1196514" y="3899578"/>
                  <a:pt x="1050335" y="3920541"/>
                </a:cubicBezTo>
                <a:cubicBezTo>
                  <a:pt x="904156" y="3941504"/>
                  <a:pt x="246778" y="3812120"/>
                  <a:pt x="0" y="3920541"/>
                </a:cubicBezTo>
                <a:cubicBezTo>
                  <a:pt x="-18337" y="3705272"/>
                  <a:pt x="60076" y="3625962"/>
                  <a:pt x="0" y="3376024"/>
                </a:cubicBezTo>
                <a:cubicBezTo>
                  <a:pt x="-60076" y="3126086"/>
                  <a:pt x="51862" y="3034208"/>
                  <a:pt x="0" y="2929519"/>
                </a:cubicBezTo>
                <a:cubicBezTo>
                  <a:pt x="-51862" y="2824831"/>
                  <a:pt x="10561" y="2557079"/>
                  <a:pt x="0" y="2319660"/>
                </a:cubicBezTo>
                <a:cubicBezTo>
                  <a:pt x="-10561" y="2082241"/>
                  <a:pt x="56333" y="1923521"/>
                  <a:pt x="0" y="1775143"/>
                </a:cubicBezTo>
                <a:cubicBezTo>
                  <a:pt x="-56333" y="1626765"/>
                  <a:pt x="46087" y="1408137"/>
                  <a:pt x="0" y="1230625"/>
                </a:cubicBezTo>
                <a:cubicBezTo>
                  <a:pt x="-46087" y="1053113"/>
                  <a:pt x="23388" y="889116"/>
                  <a:pt x="0" y="653437"/>
                </a:cubicBezTo>
                <a:cubicBezTo>
                  <a:pt x="61544" y="293898"/>
                  <a:pt x="296434" y="-17134"/>
                  <a:pt x="653437" y="0"/>
                </a:cubicBezTo>
                <a:close/>
              </a:path>
            </a:pathLst>
          </a:custGeom>
          <a:solidFill>
            <a:srgbClr val="CCFFCC">
              <a:alpha val="50196"/>
            </a:srgbClr>
          </a:solidFill>
          <a:ln w="19050">
            <a:extLst>
              <a:ext uri="{C807C97D-BFC1-408E-A445-0C87EB9F89A2}">
                <ask:lineSketchStyleProps xmlns:ask="http://schemas.microsoft.com/office/drawing/2018/sketchyshapes" sd="3647047534">
                  <a:prstGeom prst="snip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FA5DA92B-A03D-4EF9-882E-7C6EA745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317686"/>
            <a:ext cx="898294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維也納音樂鐘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用迴旋曲式寫成，全曲分成九段：引子、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和尾聲。樂曲的引子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段都明顯加插了鐘的聲音。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段的主旋律主要由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木管樂器吹奏，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段的主旋律則由銅管樂器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和木管樂器以接力或輪流的方式吹奏；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段最後一次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出現時，先由銅管樂器合奏主旋律，後由木管樂器接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替，隨即進入尾聲，力度漸強，全曲在一片歡愉熱鬧</a:t>
            </a:r>
            <a:endParaRPr lang="en-US" altLang="zh-TW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的氣氛中結束。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">
            <a:hlinkClick r:id="rId6" action="ppaction://hlinksldjump"/>
            <a:extLst>
              <a:ext uri="{FF2B5EF4-FFF2-40B4-BE49-F238E27FC236}">
                <a16:creationId xmlns:a16="http://schemas.microsoft.com/office/drawing/2014/main" id="{20C10989-817B-4607-9E01-B911665E4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0150" y="6068978"/>
            <a:ext cx="1318487" cy="4873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7D481-161D-4BC0-BDE1-94059B593A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3" b="94833" l="8025" r="90741">
                        <a14:foregroundMark x1="46296" y1="10638" x2="46296" y2="10638"/>
                        <a14:foregroundMark x1="48765" y1="8815" x2="48765" y2="8815"/>
                        <a14:foregroundMark x1="46914" y1="6383" x2="44444" y2="7295"/>
                        <a14:foregroundMark x1="91975" y1="57751" x2="91975" y2="57751"/>
                        <a14:foregroundMark x1="8025" y1="24316" x2="8025" y2="24316"/>
                        <a14:foregroundMark x1="39506" y1="93313" x2="39506" y2="93313"/>
                        <a14:foregroundMark x1="40741" y1="87234" x2="40741" y2="87234"/>
                        <a14:foregroundMark x1="44444" y1="86322" x2="44444" y2="86322"/>
                        <a14:foregroundMark x1="54938" y1="92097" x2="38272" y2="94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2503" y="554119"/>
            <a:ext cx="1152128" cy="2339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BE8BB-888E-4C21-8CBE-44439738AB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87" b="94611" l="7101" r="94083">
                        <a14:foregroundMark x1="55621" y1="14371" x2="55621" y2="14371"/>
                        <a14:foregroundMark x1="72189" y1="14371" x2="72189" y2="14371"/>
                        <a14:foregroundMark x1="90533" y1="55689" x2="90533" y2="55689"/>
                        <a14:foregroundMark x1="45562" y1="9581" x2="45562" y2="9581"/>
                        <a14:foregroundMark x1="60947" y1="10180" x2="60947" y2="10180"/>
                        <a14:foregroundMark x1="50888" y1="13174" x2="50888" y2="13174"/>
                        <a14:foregroundMark x1="30769" y1="21557" x2="30769" y2="21557"/>
                        <a14:foregroundMark x1="44379" y1="14970" x2="44379" y2="14970"/>
                        <a14:foregroundMark x1="37278" y1="10180" x2="27811" y2="25150"/>
                        <a14:foregroundMark x1="23669" y1="20359" x2="22485" y2="26946"/>
                        <a14:foregroundMark x1="57396" y1="6587" x2="56213" y2="6587"/>
                        <a14:foregroundMark x1="36095" y1="8383" x2="42604" y2="10180"/>
                        <a14:foregroundMark x1="39645" y1="7784" x2="39645" y2="7784"/>
                        <a14:foregroundMark x1="92486" y1="50299" x2="92308" y2="50898"/>
                        <a14:foregroundMark x1="94083" y1="44910" x2="92486" y2="50299"/>
                        <a14:foregroundMark x1="7101" y1="43713" x2="7101" y2="43713"/>
                        <a14:foregroundMark x1="36095" y1="88024" x2="42012" y2="89820"/>
                        <a14:foregroundMark x1="52071" y1="89222" x2="52071" y2="94611"/>
                        <a14:foregroundMark x1="92899" y1="50299" x2="92899" y2="60479"/>
                        <a14:backgroundMark x1="92899" y1="50299" x2="92899" y2="50299"/>
                        <a14:backgroundMark x1="50296" y1="94611" x2="50296" y2="94611"/>
                        <a14:backgroundMark x1="49112" y1="99401" x2="49112" y2="994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9844" y="3593504"/>
            <a:ext cx="1351662" cy="13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EDB32A5-B36E-45C8-83D3-5A0ACC7A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30028" y="0"/>
            <a:ext cx="12239625" cy="68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C25-A702-4F5D-B2CD-7C72BC32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691" y="2483157"/>
            <a:ext cx="7632848" cy="1953847"/>
          </a:xfrm>
        </p:spPr>
        <p:txBody>
          <a:bodyPr/>
          <a:lstStyle/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辨認樂曲的主題旋律和副主題旋律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認識迴旋曲的結構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創作記譜的方法表達曲式</a:t>
            </a:r>
            <a:endParaRPr 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B7EC16CD-2934-46CC-B6FB-E780FB75CA32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FB5C5749-1592-4665-89BF-0EEF8A333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8638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8D7AA08A-827D-4387-BC33-B54FED32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5EDC53A-2B99-45EA-85B4-CB73AF9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矩形 1">
            <a:extLst>
              <a:ext uri="{FF2B5EF4-FFF2-40B4-BE49-F238E27FC236}">
                <a16:creationId xmlns:a16="http://schemas.microsoft.com/office/drawing/2014/main" id="{8C885B92-8BEB-4BFF-9860-1C47816E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501" y="259443"/>
            <a:ext cx="8794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請打開課本頁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800" dirty="0"/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65934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206526"/>
            <a:ext cx="265934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2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6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至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7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F5FA453-DB5F-4D82-AC70-00FB8669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2" y="5911634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DD0A2FD-2994-4C72-AA3B-242FEC1A8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62" y="887453"/>
            <a:ext cx="4553942" cy="5692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CDE81C-81B4-4E2A-B3B0-76433A8EB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86" y="887453"/>
            <a:ext cx="4553942" cy="56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3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矩形 1">
            <a:extLst>
              <a:ext uri="{FF2B5EF4-FFF2-40B4-BE49-F238E27FC236}">
                <a16:creationId xmlns:a16="http://schemas.microsoft.com/office/drawing/2014/main" id="{8C885B92-8BEB-4BFF-9860-1C47816E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501" y="259443"/>
            <a:ext cx="8794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 Raspa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的主題旋律。</a:t>
            </a:r>
            <a:endParaRPr lang="zh-TW" altLang="zh-HK" sz="2800" dirty="0"/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65934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206526"/>
            <a:ext cx="2659342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La Raspa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4B05AD-D016-49FF-BF79-3FF04BBCADD9}"/>
              </a:ext>
            </a:extLst>
          </p:cNvPr>
          <p:cNvGrpSpPr/>
          <p:nvPr/>
        </p:nvGrpSpPr>
        <p:grpSpPr>
          <a:xfrm>
            <a:off x="2144691" y="1025956"/>
            <a:ext cx="7051973" cy="1413725"/>
            <a:chOff x="2337758" y="4234338"/>
            <a:chExt cx="7947462" cy="1642850"/>
          </a:xfrm>
        </p:grpSpPr>
        <p:pic>
          <p:nvPicPr>
            <p:cNvPr id="29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B71DDC26-DD50-4E9A-8459-D8C6AFDD77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337758" y="4234338"/>
              <a:ext cx="7947462" cy="164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矩形 1">
              <a:extLst>
                <a:ext uri="{FF2B5EF4-FFF2-40B4-BE49-F238E27FC236}">
                  <a16:creationId xmlns:a16="http://schemas.microsoft.com/office/drawing/2014/main" id="{EA2264C8-454A-4672-BBEF-080830DC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768" y="4734309"/>
              <a:ext cx="2017530" cy="572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La Raspa</a:t>
              </a:r>
              <a:endParaRPr lang="en-US" altLang="zh-TW" sz="2600" i="1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1" name="矩形 1">
              <a:extLst>
                <a:ext uri="{FF2B5EF4-FFF2-40B4-BE49-F238E27FC236}">
                  <a16:creationId xmlns:a16="http://schemas.microsoft.com/office/drawing/2014/main" id="{3F915538-422E-4666-952F-951FA7BCF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867" y="4457124"/>
              <a:ext cx="4312111" cy="1126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Folk music from Mexico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墨西哥傳統音樂</a:t>
              </a:r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D484586-B0EA-46DF-8A7E-FE7F57332D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0050" r="7145" b="52869"/>
          <a:stretch/>
        </p:blipFill>
        <p:spPr>
          <a:xfrm>
            <a:off x="2557836" y="2820254"/>
            <a:ext cx="7685925" cy="2096034"/>
          </a:xfrm>
          <a:custGeom>
            <a:avLst/>
            <a:gdLst>
              <a:gd name="connsiteX0" fmla="*/ 0 w 7685925"/>
              <a:gd name="connsiteY0" fmla="*/ 0 h 2096034"/>
              <a:gd name="connsiteX1" fmla="*/ 591225 w 7685925"/>
              <a:gd name="connsiteY1" fmla="*/ 0 h 2096034"/>
              <a:gd name="connsiteX2" fmla="*/ 1105591 w 7685925"/>
              <a:gd name="connsiteY2" fmla="*/ 0 h 2096034"/>
              <a:gd name="connsiteX3" fmla="*/ 1773675 w 7685925"/>
              <a:gd name="connsiteY3" fmla="*/ 0 h 2096034"/>
              <a:gd name="connsiteX4" fmla="*/ 2518619 w 7685925"/>
              <a:gd name="connsiteY4" fmla="*/ 0 h 2096034"/>
              <a:gd name="connsiteX5" fmla="*/ 2879266 w 7685925"/>
              <a:gd name="connsiteY5" fmla="*/ 0 h 2096034"/>
              <a:gd name="connsiteX6" fmla="*/ 3470491 w 7685925"/>
              <a:gd name="connsiteY6" fmla="*/ 0 h 2096034"/>
              <a:gd name="connsiteX7" fmla="*/ 4138575 w 7685925"/>
              <a:gd name="connsiteY7" fmla="*/ 0 h 2096034"/>
              <a:gd name="connsiteX8" fmla="*/ 4652941 w 7685925"/>
              <a:gd name="connsiteY8" fmla="*/ 0 h 2096034"/>
              <a:gd name="connsiteX9" fmla="*/ 5090447 w 7685925"/>
              <a:gd name="connsiteY9" fmla="*/ 0 h 2096034"/>
              <a:gd name="connsiteX10" fmla="*/ 5681672 w 7685925"/>
              <a:gd name="connsiteY10" fmla="*/ 0 h 2096034"/>
              <a:gd name="connsiteX11" fmla="*/ 6349757 w 7685925"/>
              <a:gd name="connsiteY11" fmla="*/ 0 h 2096034"/>
              <a:gd name="connsiteX12" fmla="*/ 6710404 w 7685925"/>
              <a:gd name="connsiteY12" fmla="*/ 0 h 2096034"/>
              <a:gd name="connsiteX13" fmla="*/ 7147910 w 7685925"/>
              <a:gd name="connsiteY13" fmla="*/ 0 h 2096034"/>
              <a:gd name="connsiteX14" fmla="*/ 7685925 w 7685925"/>
              <a:gd name="connsiteY14" fmla="*/ 0 h 2096034"/>
              <a:gd name="connsiteX15" fmla="*/ 7685925 w 7685925"/>
              <a:gd name="connsiteY15" fmla="*/ 544969 h 2096034"/>
              <a:gd name="connsiteX16" fmla="*/ 7685925 w 7685925"/>
              <a:gd name="connsiteY16" fmla="*/ 1006096 h 2096034"/>
              <a:gd name="connsiteX17" fmla="*/ 7685925 w 7685925"/>
              <a:gd name="connsiteY17" fmla="*/ 1488184 h 2096034"/>
              <a:gd name="connsiteX18" fmla="*/ 7685925 w 7685925"/>
              <a:gd name="connsiteY18" fmla="*/ 2096034 h 2096034"/>
              <a:gd name="connsiteX19" fmla="*/ 7325278 w 7685925"/>
              <a:gd name="connsiteY19" fmla="*/ 2096034 h 2096034"/>
              <a:gd name="connsiteX20" fmla="*/ 6734053 w 7685925"/>
              <a:gd name="connsiteY20" fmla="*/ 2096034 h 2096034"/>
              <a:gd name="connsiteX21" fmla="*/ 6065969 w 7685925"/>
              <a:gd name="connsiteY21" fmla="*/ 2096034 h 2096034"/>
              <a:gd name="connsiteX22" fmla="*/ 5628462 w 7685925"/>
              <a:gd name="connsiteY22" fmla="*/ 2096034 h 2096034"/>
              <a:gd name="connsiteX23" fmla="*/ 5114096 w 7685925"/>
              <a:gd name="connsiteY23" fmla="*/ 2096034 h 2096034"/>
              <a:gd name="connsiteX24" fmla="*/ 4753449 w 7685925"/>
              <a:gd name="connsiteY24" fmla="*/ 2096034 h 2096034"/>
              <a:gd name="connsiteX25" fmla="*/ 4162224 w 7685925"/>
              <a:gd name="connsiteY25" fmla="*/ 2096034 h 2096034"/>
              <a:gd name="connsiteX26" fmla="*/ 3570999 w 7685925"/>
              <a:gd name="connsiteY26" fmla="*/ 2096034 h 2096034"/>
              <a:gd name="connsiteX27" fmla="*/ 3210352 w 7685925"/>
              <a:gd name="connsiteY27" fmla="*/ 2096034 h 2096034"/>
              <a:gd name="connsiteX28" fmla="*/ 2619127 w 7685925"/>
              <a:gd name="connsiteY28" fmla="*/ 2096034 h 2096034"/>
              <a:gd name="connsiteX29" fmla="*/ 2258479 w 7685925"/>
              <a:gd name="connsiteY29" fmla="*/ 2096034 h 2096034"/>
              <a:gd name="connsiteX30" fmla="*/ 1590395 w 7685925"/>
              <a:gd name="connsiteY30" fmla="*/ 2096034 h 2096034"/>
              <a:gd name="connsiteX31" fmla="*/ 1229748 w 7685925"/>
              <a:gd name="connsiteY31" fmla="*/ 2096034 h 2096034"/>
              <a:gd name="connsiteX32" fmla="*/ 792241 w 7685925"/>
              <a:gd name="connsiteY32" fmla="*/ 2096034 h 2096034"/>
              <a:gd name="connsiteX33" fmla="*/ 0 w 7685925"/>
              <a:gd name="connsiteY33" fmla="*/ 2096034 h 2096034"/>
              <a:gd name="connsiteX34" fmla="*/ 0 w 7685925"/>
              <a:gd name="connsiteY34" fmla="*/ 1592986 h 2096034"/>
              <a:gd name="connsiteX35" fmla="*/ 0 w 7685925"/>
              <a:gd name="connsiteY35" fmla="*/ 1068977 h 2096034"/>
              <a:gd name="connsiteX36" fmla="*/ 0 w 7685925"/>
              <a:gd name="connsiteY36" fmla="*/ 565929 h 2096034"/>
              <a:gd name="connsiteX37" fmla="*/ 0 w 7685925"/>
              <a:gd name="connsiteY37" fmla="*/ 0 h 209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85925" h="2096034" fill="none" extrusionOk="0">
                <a:moveTo>
                  <a:pt x="0" y="0"/>
                </a:moveTo>
                <a:cubicBezTo>
                  <a:pt x="234267" y="-16939"/>
                  <a:pt x="469929" y="60714"/>
                  <a:pt x="591225" y="0"/>
                </a:cubicBezTo>
                <a:cubicBezTo>
                  <a:pt x="712522" y="-60714"/>
                  <a:pt x="877901" y="17430"/>
                  <a:pt x="1105591" y="0"/>
                </a:cubicBezTo>
                <a:cubicBezTo>
                  <a:pt x="1333281" y="-17430"/>
                  <a:pt x="1481583" y="53726"/>
                  <a:pt x="1773675" y="0"/>
                </a:cubicBezTo>
                <a:cubicBezTo>
                  <a:pt x="2065767" y="-53726"/>
                  <a:pt x="2280381" y="2232"/>
                  <a:pt x="2518619" y="0"/>
                </a:cubicBezTo>
                <a:cubicBezTo>
                  <a:pt x="2756857" y="-2232"/>
                  <a:pt x="2779551" y="25687"/>
                  <a:pt x="2879266" y="0"/>
                </a:cubicBezTo>
                <a:cubicBezTo>
                  <a:pt x="2978981" y="-25687"/>
                  <a:pt x="3329401" y="37083"/>
                  <a:pt x="3470491" y="0"/>
                </a:cubicBezTo>
                <a:cubicBezTo>
                  <a:pt x="3611582" y="-37083"/>
                  <a:pt x="3862012" y="79455"/>
                  <a:pt x="4138575" y="0"/>
                </a:cubicBezTo>
                <a:cubicBezTo>
                  <a:pt x="4415138" y="-79455"/>
                  <a:pt x="4457975" y="38690"/>
                  <a:pt x="4652941" y="0"/>
                </a:cubicBezTo>
                <a:cubicBezTo>
                  <a:pt x="4847907" y="-38690"/>
                  <a:pt x="4919196" y="16015"/>
                  <a:pt x="5090447" y="0"/>
                </a:cubicBezTo>
                <a:cubicBezTo>
                  <a:pt x="5261698" y="-16015"/>
                  <a:pt x="5549318" y="50524"/>
                  <a:pt x="5681672" y="0"/>
                </a:cubicBezTo>
                <a:cubicBezTo>
                  <a:pt x="5814026" y="-50524"/>
                  <a:pt x="6055606" y="76496"/>
                  <a:pt x="6349757" y="0"/>
                </a:cubicBezTo>
                <a:cubicBezTo>
                  <a:pt x="6643909" y="-76496"/>
                  <a:pt x="6567196" y="9843"/>
                  <a:pt x="6710404" y="0"/>
                </a:cubicBezTo>
                <a:cubicBezTo>
                  <a:pt x="6853612" y="-9843"/>
                  <a:pt x="7007899" y="38224"/>
                  <a:pt x="7147910" y="0"/>
                </a:cubicBezTo>
                <a:cubicBezTo>
                  <a:pt x="7287921" y="-38224"/>
                  <a:pt x="7548757" y="29721"/>
                  <a:pt x="7685925" y="0"/>
                </a:cubicBezTo>
                <a:cubicBezTo>
                  <a:pt x="7702164" y="260993"/>
                  <a:pt x="7681318" y="311421"/>
                  <a:pt x="7685925" y="544969"/>
                </a:cubicBezTo>
                <a:cubicBezTo>
                  <a:pt x="7690532" y="778517"/>
                  <a:pt x="7663124" y="896109"/>
                  <a:pt x="7685925" y="1006096"/>
                </a:cubicBezTo>
                <a:cubicBezTo>
                  <a:pt x="7708726" y="1116083"/>
                  <a:pt x="7643900" y="1342511"/>
                  <a:pt x="7685925" y="1488184"/>
                </a:cubicBezTo>
                <a:cubicBezTo>
                  <a:pt x="7727950" y="1633857"/>
                  <a:pt x="7652690" y="1842543"/>
                  <a:pt x="7685925" y="2096034"/>
                </a:cubicBezTo>
                <a:cubicBezTo>
                  <a:pt x="7568303" y="2107982"/>
                  <a:pt x="7467493" y="2061317"/>
                  <a:pt x="7325278" y="2096034"/>
                </a:cubicBezTo>
                <a:cubicBezTo>
                  <a:pt x="7183063" y="2130751"/>
                  <a:pt x="6936041" y="2091807"/>
                  <a:pt x="6734053" y="2096034"/>
                </a:cubicBezTo>
                <a:cubicBezTo>
                  <a:pt x="6532066" y="2100261"/>
                  <a:pt x="6298189" y="2065689"/>
                  <a:pt x="6065969" y="2096034"/>
                </a:cubicBezTo>
                <a:cubicBezTo>
                  <a:pt x="5833749" y="2126379"/>
                  <a:pt x="5814545" y="2052210"/>
                  <a:pt x="5628462" y="2096034"/>
                </a:cubicBezTo>
                <a:cubicBezTo>
                  <a:pt x="5442379" y="2139858"/>
                  <a:pt x="5235244" y="2073638"/>
                  <a:pt x="5114096" y="2096034"/>
                </a:cubicBezTo>
                <a:cubicBezTo>
                  <a:pt x="4992948" y="2118430"/>
                  <a:pt x="4867710" y="2070505"/>
                  <a:pt x="4753449" y="2096034"/>
                </a:cubicBezTo>
                <a:cubicBezTo>
                  <a:pt x="4639188" y="2121563"/>
                  <a:pt x="4408596" y="2086543"/>
                  <a:pt x="4162224" y="2096034"/>
                </a:cubicBezTo>
                <a:cubicBezTo>
                  <a:pt x="3915852" y="2105525"/>
                  <a:pt x="3805016" y="2091485"/>
                  <a:pt x="3570999" y="2096034"/>
                </a:cubicBezTo>
                <a:cubicBezTo>
                  <a:pt x="3336983" y="2100583"/>
                  <a:pt x="3311360" y="2089557"/>
                  <a:pt x="3210352" y="2096034"/>
                </a:cubicBezTo>
                <a:cubicBezTo>
                  <a:pt x="3109344" y="2102511"/>
                  <a:pt x="2742279" y="2032132"/>
                  <a:pt x="2619127" y="2096034"/>
                </a:cubicBezTo>
                <a:cubicBezTo>
                  <a:pt x="2495975" y="2159936"/>
                  <a:pt x="2331304" y="2071977"/>
                  <a:pt x="2258479" y="2096034"/>
                </a:cubicBezTo>
                <a:cubicBezTo>
                  <a:pt x="2185654" y="2120091"/>
                  <a:pt x="1754174" y="2040615"/>
                  <a:pt x="1590395" y="2096034"/>
                </a:cubicBezTo>
                <a:cubicBezTo>
                  <a:pt x="1426616" y="2151453"/>
                  <a:pt x="1341353" y="2088496"/>
                  <a:pt x="1229748" y="2096034"/>
                </a:cubicBezTo>
                <a:cubicBezTo>
                  <a:pt x="1118143" y="2103572"/>
                  <a:pt x="997596" y="2056496"/>
                  <a:pt x="792241" y="2096034"/>
                </a:cubicBezTo>
                <a:cubicBezTo>
                  <a:pt x="586886" y="2135572"/>
                  <a:pt x="370470" y="2040543"/>
                  <a:pt x="0" y="2096034"/>
                </a:cubicBezTo>
                <a:cubicBezTo>
                  <a:pt x="-41206" y="1854772"/>
                  <a:pt x="22528" y="1719098"/>
                  <a:pt x="0" y="1592986"/>
                </a:cubicBezTo>
                <a:cubicBezTo>
                  <a:pt x="-22528" y="1466874"/>
                  <a:pt x="57081" y="1289098"/>
                  <a:pt x="0" y="1068977"/>
                </a:cubicBezTo>
                <a:cubicBezTo>
                  <a:pt x="-57081" y="848856"/>
                  <a:pt x="59497" y="803935"/>
                  <a:pt x="0" y="565929"/>
                </a:cubicBezTo>
                <a:cubicBezTo>
                  <a:pt x="-59497" y="327923"/>
                  <a:pt x="62511" y="217030"/>
                  <a:pt x="0" y="0"/>
                </a:cubicBezTo>
                <a:close/>
              </a:path>
              <a:path w="7685925" h="2096034" stroke="0" extrusionOk="0">
                <a:moveTo>
                  <a:pt x="0" y="0"/>
                </a:moveTo>
                <a:cubicBezTo>
                  <a:pt x="217237" y="-86612"/>
                  <a:pt x="442037" y="28365"/>
                  <a:pt x="744944" y="0"/>
                </a:cubicBezTo>
                <a:cubicBezTo>
                  <a:pt x="1047851" y="-28365"/>
                  <a:pt x="1045258" y="27104"/>
                  <a:pt x="1336169" y="0"/>
                </a:cubicBezTo>
                <a:cubicBezTo>
                  <a:pt x="1627081" y="-27104"/>
                  <a:pt x="1633602" y="19225"/>
                  <a:pt x="1927394" y="0"/>
                </a:cubicBezTo>
                <a:cubicBezTo>
                  <a:pt x="2221187" y="-19225"/>
                  <a:pt x="2291682" y="3977"/>
                  <a:pt x="2441759" y="0"/>
                </a:cubicBezTo>
                <a:cubicBezTo>
                  <a:pt x="2591836" y="-3977"/>
                  <a:pt x="2825081" y="49702"/>
                  <a:pt x="3109844" y="0"/>
                </a:cubicBezTo>
                <a:cubicBezTo>
                  <a:pt x="3394607" y="-49702"/>
                  <a:pt x="3377675" y="8016"/>
                  <a:pt x="3547350" y="0"/>
                </a:cubicBezTo>
                <a:cubicBezTo>
                  <a:pt x="3717025" y="-8016"/>
                  <a:pt x="3819278" y="25674"/>
                  <a:pt x="4061716" y="0"/>
                </a:cubicBezTo>
                <a:cubicBezTo>
                  <a:pt x="4304154" y="-25674"/>
                  <a:pt x="4591045" y="5387"/>
                  <a:pt x="4729800" y="0"/>
                </a:cubicBezTo>
                <a:cubicBezTo>
                  <a:pt x="4868555" y="-5387"/>
                  <a:pt x="5074734" y="32189"/>
                  <a:pt x="5167307" y="0"/>
                </a:cubicBezTo>
                <a:cubicBezTo>
                  <a:pt x="5259880" y="-32189"/>
                  <a:pt x="5656416" y="60820"/>
                  <a:pt x="5835391" y="0"/>
                </a:cubicBezTo>
                <a:cubicBezTo>
                  <a:pt x="6014366" y="-60820"/>
                  <a:pt x="6210685" y="3116"/>
                  <a:pt x="6349757" y="0"/>
                </a:cubicBezTo>
                <a:cubicBezTo>
                  <a:pt x="6488829" y="-3116"/>
                  <a:pt x="6728579" y="36768"/>
                  <a:pt x="6940982" y="0"/>
                </a:cubicBezTo>
                <a:cubicBezTo>
                  <a:pt x="7153385" y="-36768"/>
                  <a:pt x="7430669" y="5099"/>
                  <a:pt x="7685925" y="0"/>
                </a:cubicBezTo>
                <a:cubicBezTo>
                  <a:pt x="7741440" y="192235"/>
                  <a:pt x="7675427" y="396467"/>
                  <a:pt x="7685925" y="524009"/>
                </a:cubicBezTo>
                <a:cubicBezTo>
                  <a:pt x="7696423" y="651551"/>
                  <a:pt x="7639492" y="898094"/>
                  <a:pt x="7685925" y="1068977"/>
                </a:cubicBezTo>
                <a:cubicBezTo>
                  <a:pt x="7732358" y="1239860"/>
                  <a:pt x="7638218" y="1381813"/>
                  <a:pt x="7685925" y="1572026"/>
                </a:cubicBezTo>
                <a:cubicBezTo>
                  <a:pt x="7733632" y="1762239"/>
                  <a:pt x="7671884" y="1901895"/>
                  <a:pt x="7685925" y="2096034"/>
                </a:cubicBezTo>
                <a:cubicBezTo>
                  <a:pt x="7503349" y="2098705"/>
                  <a:pt x="7325199" y="2078202"/>
                  <a:pt x="7017841" y="2096034"/>
                </a:cubicBezTo>
                <a:cubicBezTo>
                  <a:pt x="6710483" y="2113866"/>
                  <a:pt x="6539391" y="2085273"/>
                  <a:pt x="6272897" y="2096034"/>
                </a:cubicBezTo>
                <a:cubicBezTo>
                  <a:pt x="6006403" y="2106795"/>
                  <a:pt x="6085809" y="2057351"/>
                  <a:pt x="5912250" y="2096034"/>
                </a:cubicBezTo>
                <a:cubicBezTo>
                  <a:pt x="5738691" y="2134717"/>
                  <a:pt x="5609530" y="2050172"/>
                  <a:pt x="5321025" y="2096034"/>
                </a:cubicBezTo>
                <a:cubicBezTo>
                  <a:pt x="5032521" y="2141896"/>
                  <a:pt x="5117158" y="2059029"/>
                  <a:pt x="4960378" y="2096034"/>
                </a:cubicBezTo>
                <a:cubicBezTo>
                  <a:pt x="4803598" y="2133039"/>
                  <a:pt x="4663918" y="2080500"/>
                  <a:pt x="4369153" y="2096034"/>
                </a:cubicBezTo>
                <a:cubicBezTo>
                  <a:pt x="4074389" y="2111568"/>
                  <a:pt x="4030548" y="2078774"/>
                  <a:pt x="3777928" y="2096034"/>
                </a:cubicBezTo>
                <a:cubicBezTo>
                  <a:pt x="3525308" y="2113294"/>
                  <a:pt x="3591960" y="2093544"/>
                  <a:pt x="3417280" y="2096034"/>
                </a:cubicBezTo>
                <a:cubicBezTo>
                  <a:pt x="3242600" y="2098524"/>
                  <a:pt x="2996483" y="2059849"/>
                  <a:pt x="2826055" y="2096034"/>
                </a:cubicBezTo>
                <a:cubicBezTo>
                  <a:pt x="2655627" y="2132219"/>
                  <a:pt x="2384923" y="2077423"/>
                  <a:pt x="2157971" y="2096034"/>
                </a:cubicBezTo>
                <a:cubicBezTo>
                  <a:pt x="1931019" y="2114645"/>
                  <a:pt x="1837351" y="2047267"/>
                  <a:pt x="1720465" y="2096034"/>
                </a:cubicBezTo>
                <a:cubicBezTo>
                  <a:pt x="1603579" y="2144801"/>
                  <a:pt x="1350668" y="2082458"/>
                  <a:pt x="1129240" y="2096034"/>
                </a:cubicBezTo>
                <a:cubicBezTo>
                  <a:pt x="907813" y="2109610"/>
                  <a:pt x="880717" y="2082433"/>
                  <a:pt x="768592" y="2096034"/>
                </a:cubicBezTo>
                <a:cubicBezTo>
                  <a:pt x="656467" y="2109635"/>
                  <a:pt x="368986" y="2011531"/>
                  <a:pt x="0" y="2096034"/>
                </a:cubicBezTo>
                <a:cubicBezTo>
                  <a:pt x="-26671" y="1862722"/>
                  <a:pt x="64048" y="1781416"/>
                  <a:pt x="0" y="1551065"/>
                </a:cubicBezTo>
                <a:cubicBezTo>
                  <a:pt x="-64048" y="1320714"/>
                  <a:pt x="291" y="1267267"/>
                  <a:pt x="0" y="1089938"/>
                </a:cubicBezTo>
                <a:cubicBezTo>
                  <a:pt x="-291" y="912609"/>
                  <a:pt x="38407" y="698753"/>
                  <a:pt x="0" y="586890"/>
                </a:cubicBezTo>
                <a:cubicBezTo>
                  <a:pt x="-38407" y="475027"/>
                  <a:pt x="30964" y="117432"/>
                  <a:pt x="0" y="0"/>
                </a:cubicBezTo>
                <a:close/>
              </a:path>
            </a:pathLst>
          </a:custGeom>
          <a:ln w="19050">
            <a:solidFill>
              <a:srgbClr val="FF66FF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18949730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6BP0602">
            <a:hlinkClick r:id="" action="ppaction://media"/>
            <a:extLst>
              <a:ext uri="{FF2B5EF4-FFF2-40B4-BE49-F238E27FC236}">
                <a16:creationId xmlns:a16="http://schemas.microsoft.com/office/drawing/2014/main" id="{0CA718CF-8B17-4F8C-AE6B-A2E97CCC6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039" y="2975708"/>
            <a:ext cx="508000" cy="490481"/>
          </a:xfrm>
          <a:prstGeom prst="rect">
            <a:avLst/>
          </a:prstGeom>
        </p:spPr>
      </p:pic>
      <p:sp>
        <p:nvSpPr>
          <p:cNvPr id="33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9AA77B2D-B54D-4883-B7E0-2FE4BFE2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2500" y="1834223"/>
            <a:ext cx="1307031" cy="48596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樂曲介紹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010793B-3D8A-4F94-80EB-9B8DAE0F63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3" r="70346"/>
          <a:stretch/>
        </p:blipFill>
        <p:spPr>
          <a:xfrm flipH="1">
            <a:off x="10525661" y="4403875"/>
            <a:ext cx="1384439" cy="155860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E8D588F6-4A56-4FDA-AACC-2BD66C829506}"/>
              </a:ext>
            </a:extLst>
          </p:cNvPr>
          <p:cNvGrpSpPr/>
          <p:nvPr/>
        </p:nvGrpSpPr>
        <p:grpSpPr>
          <a:xfrm>
            <a:off x="-47625" y="6019669"/>
            <a:ext cx="12277271" cy="1058775"/>
            <a:chOff x="-47625" y="6019669"/>
            <a:chExt cx="12277271" cy="105877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668953B-C99E-4843-9CB0-5B6B2CDCD8A2}"/>
                </a:ext>
              </a:extLst>
            </p:cNvPr>
            <p:cNvGrpSpPr/>
            <p:nvPr/>
          </p:nvGrpSpPr>
          <p:grpSpPr>
            <a:xfrm>
              <a:off x="19050" y="6019669"/>
              <a:ext cx="12210596" cy="1058775"/>
              <a:chOff x="-6047" y="4736341"/>
              <a:chExt cx="12210596" cy="1058775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92DB3C3-89AB-486D-8E70-82D5E12C3A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518" r="11722" b="-2226"/>
              <a:stretch/>
            </p:blipFill>
            <p:spPr>
              <a:xfrm>
                <a:off x="6157519" y="4736341"/>
                <a:ext cx="6047030" cy="1002412"/>
              </a:xfrm>
              <a:prstGeom prst="rect">
                <a:avLst/>
              </a:prstGeom>
            </p:spPr>
          </p:pic>
          <p:pic>
            <p:nvPicPr>
              <p:cNvPr id="49" name="Picture 48" descr="Text&#10;&#10;Description automatically generated">
                <a:extLst>
                  <a:ext uri="{FF2B5EF4-FFF2-40B4-BE49-F238E27FC236}">
                    <a16:creationId xmlns:a16="http://schemas.microsoft.com/office/drawing/2014/main" id="{251C3C35-A0FC-46F5-BE7F-307A7D2CB6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7" t="90671" b="-2624"/>
              <a:stretch/>
            </p:blipFill>
            <p:spPr>
              <a:xfrm>
                <a:off x="-6047" y="4748444"/>
                <a:ext cx="6171942" cy="1046672"/>
              </a:xfrm>
              <a:prstGeom prst="rect">
                <a:avLst/>
              </a:prstGeom>
            </p:spPr>
          </p:pic>
        </p:grpSp>
        <p:pic>
          <p:nvPicPr>
            <p:cNvPr id="47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BF5FA453-DB5F-4D82-AC70-00FB86698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69572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矩形 1">
            <a:extLst>
              <a:ext uri="{FF2B5EF4-FFF2-40B4-BE49-F238E27FC236}">
                <a16:creationId xmlns:a16="http://schemas.microsoft.com/office/drawing/2014/main" id="{8C885B92-8BEB-4BFF-9860-1C47816E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28" y="257689"/>
            <a:ext cx="923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聆聽電子課本中的</a:t>
            </a:r>
            <a:r>
              <a:rPr lang="en-US" altLang="zh-TW" sz="2800" i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 Raspa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。主題在全曲中出現了多少次？</a:t>
            </a:r>
            <a:endParaRPr lang="zh-TW" altLang="zh-HK" sz="2800" dirty="0"/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65934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11" y="210125"/>
            <a:ext cx="2659342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La Raspa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D484586-B0EA-46DF-8A7E-FE7F57332D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0050" r="7145" b="52869"/>
          <a:stretch/>
        </p:blipFill>
        <p:spPr>
          <a:xfrm>
            <a:off x="2454710" y="1755100"/>
            <a:ext cx="7282579" cy="1986037"/>
          </a:xfrm>
          <a:custGeom>
            <a:avLst/>
            <a:gdLst>
              <a:gd name="connsiteX0" fmla="*/ 0 w 7282579"/>
              <a:gd name="connsiteY0" fmla="*/ 0 h 1986037"/>
              <a:gd name="connsiteX1" fmla="*/ 560198 w 7282579"/>
              <a:gd name="connsiteY1" fmla="*/ 0 h 1986037"/>
              <a:gd name="connsiteX2" fmla="*/ 1047571 w 7282579"/>
              <a:gd name="connsiteY2" fmla="*/ 0 h 1986037"/>
              <a:gd name="connsiteX3" fmla="*/ 1680595 w 7282579"/>
              <a:gd name="connsiteY3" fmla="*/ 0 h 1986037"/>
              <a:gd name="connsiteX4" fmla="*/ 2386445 w 7282579"/>
              <a:gd name="connsiteY4" fmla="*/ 0 h 1986037"/>
              <a:gd name="connsiteX5" fmla="*/ 2728166 w 7282579"/>
              <a:gd name="connsiteY5" fmla="*/ 0 h 1986037"/>
              <a:gd name="connsiteX6" fmla="*/ 3288365 w 7282579"/>
              <a:gd name="connsiteY6" fmla="*/ 0 h 1986037"/>
              <a:gd name="connsiteX7" fmla="*/ 3921389 w 7282579"/>
              <a:gd name="connsiteY7" fmla="*/ 0 h 1986037"/>
              <a:gd name="connsiteX8" fmla="*/ 4408761 w 7282579"/>
              <a:gd name="connsiteY8" fmla="*/ 0 h 1986037"/>
              <a:gd name="connsiteX9" fmla="*/ 4823308 w 7282579"/>
              <a:gd name="connsiteY9" fmla="*/ 0 h 1986037"/>
              <a:gd name="connsiteX10" fmla="*/ 5383506 w 7282579"/>
              <a:gd name="connsiteY10" fmla="*/ 0 h 1986037"/>
              <a:gd name="connsiteX11" fmla="*/ 6016531 w 7282579"/>
              <a:gd name="connsiteY11" fmla="*/ 0 h 1986037"/>
              <a:gd name="connsiteX12" fmla="*/ 6358252 w 7282579"/>
              <a:gd name="connsiteY12" fmla="*/ 0 h 1986037"/>
              <a:gd name="connsiteX13" fmla="*/ 6772798 w 7282579"/>
              <a:gd name="connsiteY13" fmla="*/ 0 h 1986037"/>
              <a:gd name="connsiteX14" fmla="*/ 7282579 w 7282579"/>
              <a:gd name="connsiteY14" fmla="*/ 0 h 1986037"/>
              <a:gd name="connsiteX15" fmla="*/ 7282579 w 7282579"/>
              <a:gd name="connsiteY15" fmla="*/ 516370 h 1986037"/>
              <a:gd name="connsiteX16" fmla="*/ 7282579 w 7282579"/>
              <a:gd name="connsiteY16" fmla="*/ 953298 h 1986037"/>
              <a:gd name="connsiteX17" fmla="*/ 7282579 w 7282579"/>
              <a:gd name="connsiteY17" fmla="*/ 1410086 h 1986037"/>
              <a:gd name="connsiteX18" fmla="*/ 7282579 w 7282579"/>
              <a:gd name="connsiteY18" fmla="*/ 1986037 h 1986037"/>
              <a:gd name="connsiteX19" fmla="*/ 6940858 w 7282579"/>
              <a:gd name="connsiteY19" fmla="*/ 1986037 h 1986037"/>
              <a:gd name="connsiteX20" fmla="*/ 6380660 w 7282579"/>
              <a:gd name="connsiteY20" fmla="*/ 1986037 h 1986037"/>
              <a:gd name="connsiteX21" fmla="*/ 5747635 w 7282579"/>
              <a:gd name="connsiteY21" fmla="*/ 1986037 h 1986037"/>
              <a:gd name="connsiteX22" fmla="*/ 5333089 w 7282579"/>
              <a:gd name="connsiteY22" fmla="*/ 1986037 h 1986037"/>
              <a:gd name="connsiteX23" fmla="*/ 4845716 w 7282579"/>
              <a:gd name="connsiteY23" fmla="*/ 1986037 h 1986037"/>
              <a:gd name="connsiteX24" fmla="*/ 4503995 w 7282579"/>
              <a:gd name="connsiteY24" fmla="*/ 1986037 h 1986037"/>
              <a:gd name="connsiteX25" fmla="*/ 3943797 w 7282579"/>
              <a:gd name="connsiteY25" fmla="*/ 1986037 h 1986037"/>
              <a:gd name="connsiteX26" fmla="*/ 3383598 w 7282579"/>
              <a:gd name="connsiteY26" fmla="*/ 1986037 h 1986037"/>
              <a:gd name="connsiteX27" fmla="*/ 3041877 w 7282579"/>
              <a:gd name="connsiteY27" fmla="*/ 1986037 h 1986037"/>
              <a:gd name="connsiteX28" fmla="*/ 2481679 w 7282579"/>
              <a:gd name="connsiteY28" fmla="*/ 1986037 h 1986037"/>
              <a:gd name="connsiteX29" fmla="*/ 2139958 w 7282579"/>
              <a:gd name="connsiteY29" fmla="*/ 1986037 h 1986037"/>
              <a:gd name="connsiteX30" fmla="*/ 1506934 w 7282579"/>
              <a:gd name="connsiteY30" fmla="*/ 1986037 h 1986037"/>
              <a:gd name="connsiteX31" fmla="*/ 1165213 w 7282579"/>
              <a:gd name="connsiteY31" fmla="*/ 1986037 h 1986037"/>
              <a:gd name="connsiteX32" fmla="*/ 750666 w 7282579"/>
              <a:gd name="connsiteY32" fmla="*/ 1986037 h 1986037"/>
              <a:gd name="connsiteX33" fmla="*/ 0 w 7282579"/>
              <a:gd name="connsiteY33" fmla="*/ 1986037 h 1986037"/>
              <a:gd name="connsiteX34" fmla="*/ 0 w 7282579"/>
              <a:gd name="connsiteY34" fmla="*/ 1509388 h 1986037"/>
              <a:gd name="connsiteX35" fmla="*/ 0 w 7282579"/>
              <a:gd name="connsiteY35" fmla="*/ 1012879 h 1986037"/>
              <a:gd name="connsiteX36" fmla="*/ 0 w 7282579"/>
              <a:gd name="connsiteY36" fmla="*/ 536230 h 1986037"/>
              <a:gd name="connsiteX37" fmla="*/ 0 w 7282579"/>
              <a:gd name="connsiteY37" fmla="*/ 0 h 19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82579" h="1986037" fill="none" extrusionOk="0">
                <a:moveTo>
                  <a:pt x="0" y="0"/>
                </a:moveTo>
                <a:cubicBezTo>
                  <a:pt x="118497" y="-39022"/>
                  <a:pt x="291888" y="7972"/>
                  <a:pt x="560198" y="0"/>
                </a:cubicBezTo>
                <a:cubicBezTo>
                  <a:pt x="828508" y="-7972"/>
                  <a:pt x="933055" y="58214"/>
                  <a:pt x="1047571" y="0"/>
                </a:cubicBezTo>
                <a:cubicBezTo>
                  <a:pt x="1162087" y="-58214"/>
                  <a:pt x="1494292" y="67366"/>
                  <a:pt x="1680595" y="0"/>
                </a:cubicBezTo>
                <a:cubicBezTo>
                  <a:pt x="1866898" y="-67366"/>
                  <a:pt x="2061623" y="78202"/>
                  <a:pt x="2386445" y="0"/>
                </a:cubicBezTo>
                <a:cubicBezTo>
                  <a:pt x="2711267" y="-78202"/>
                  <a:pt x="2611374" y="15541"/>
                  <a:pt x="2728166" y="0"/>
                </a:cubicBezTo>
                <a:cubicBezTo>
                  <a:pt x="2844958" y="-15541"/>
                  <a:pt x="3090934" y="3514"/>
                  <a:pt x="3288365" y="0"/>
                </a:cubicBezTo>
                <a:cubicBezTo>
                  <a:pt x="3485796" y="-3514"/>
                  <a:pt x="3645565" y="8325"/>
                  <a:pt x="3921389" y="0"/>
                </a:cubicBezTo>
                <a:cubicBezTo>
                  <a:pt x="4197213" y="-8325"/>
                  <a:pt x="4278263" y="7072"/>
                  <a:pt x="4408761" y="0"/>
                </a:cubicBezTo>
                <a:cubicBezTo>
                  <a:pt x="4539259" y="-7072"/>
                  <a:pt x="4673628" y="14191"/>
                  <a:pt x="4823308" y="0"/>
                </a:cubicBezTo>
                <a:cubicBezTo>
                  <a:pt x="4972988" y="-14191"/>
                  <a:pt x="5177286" y="49783"/>
                  <a:pt x="5383506" y="0"/>
                </a:cubicBezTo>
                <a:cubicBezTo>
                  <a:pt x="5589726" y="-49783"/>
                  <a:pt x="5792389" y="1187"/>
                  <a:pt x="6016531" y="0"/>
                </a:cubicBezTo>
                <a:cubicBezTo>
                  <a:pt x="6240674" y="-1187"/>
                  <a:pt x="6222104" y="496"/>
                  <a:pt x="6358252" y="0"/>
                </a:cubicBezTo>
                <a:cubicBezTo>
                  <a:pt x="6494400" y="-496"/>
                  <a:pt x="6637010" y="40028"/>
                  <a:pt x="6772798" y="0"/>
                </a:cubicBezTo>
                <a:cubicBezTo>
                  <a:pt x="6908586" y="-40028"/>
                  <a:pt x="7071019" y="27144"/>
                  <a:pt x="7282579" y="0"/>
                </a:cubicBezTo>
                <a:cubicBezTo>
                  <a:pt x="7287467" y="158776"/>
                  <a:pt x="7257001" y="270820"/>
                  <a:pt x="7282579" y="516370"/>
                </a:cubicBezTo>
                <a:cubicBezTo>
                  <a:pt x="7308157" y="761920"/>
                  <a:pt x="7234056" y="825673"/>
                  <a:pt x="7282579" y="953298"/>
                </a:cubicBezTo>
                <a:cubicBezTo>
                  <a:pt x="7331102" y="1080923"/>
                  <a:pt x="7260202" y="1240222"/>
                  <a:pt x="7282579" y="1410086"/>
                </a:cubicBezTo>
                <a:cubicBezTo>
                  <a:pt x="7304956" y="1579950"/>
                  <a:pt x="7233294" y="1709672"/>
                  <a:pt x="7282579" y="1986037"/>
                </a:cubicBezTo>
                <a:cubicBezTo>
                  <a:pt x="7145212" y="2018929"/>
                  <a:pt x="7048363" y="1983864"/>
                  <a:pt x="6940858" y="1986037"/>
                </a:cubicBezTo>
                <a:cubicBezTo>
                  <a:pt x="6833353" y="1988210"/>
                  <a:pt x="6618721" y="1925307"/>
                  <a:pt x="6380660" y="1986037"/>
                </a:cubicBezTo>
                <a:cubicBezTo>
                  <a:pt x="6142599" y="2046767"/>
                  <a:pt x="5949841" y="1984782"/>
                  <a:pt x="5747635" y="1986037"/>
                </a:cubicBezTo>
                <a:cubicBezTo>
                  <a:pt x="5545429" y="1987292"/>
                  <a:pt x="5512160" y="1948264"/>
                  <a:pt x="5333089" y="1986037"/>
                </a:cubicBezTo>
                <a:cubicBezTo>
                  <a:pt x="5154018" y="2023810"/>
                  <a:pt x="5059101" y="1949997"/>
                  <a:pt x="4845716" y="1986037"/>
                </a:cubicBezTo>
                <a:cubicBezTo>
                  <a:pt x="4632331" y="2022077"/>
                  <a:pt x="4649673" y="1984326"/>
                  <a:pt x="4503995" y="1986037"/>
                </a:cubicBezTo>
                <a:cubicBezTo>
                  <a:pt x="4358317" y="1987748"/>
                  <a:pt x="4208635" y="1931592"/>
                  <a:pt x="3943797" y="1986037"/>
                </a:cubicBezTo>
                <a:cubicBezTo>
                  <a:pt x="3678959" y="2040482"/>
                  <a:pt x="3652559" y="1924484"/>
                  <a:pt x="3383598" y="1986037"/>
                </a:cubicBezTo>
                <a:cubicBezTo>
                  <a:pt x="3114637" y="2047590"/>
                  <a:pt x="3201978" y="1961367"/>
                  <a:pt x="3041877" y="1986037"/>
                </a:cubicBezTo>
                <a:cubicBezTo>
                  <a:pt x="2881776" y="2010707"/>
                  <a:pt x="2697494" y="1947034"/>
                  <a:pt x="2481679" y="1986037"/>
                </a:cubicBezTo>
                <a:cubicBezTo>
                  <a:pt x="2265864" y="2025040"/>
                  <a:pt x="2254653" y="1950880"/>
                  <a:pt x="2139958" y="1986037"/>
                </a:cubicBezTo>
                <a:cubicBezTo>
                  <a:pt x="2025263" y="2021194"/>
                  <a:pt x="1638516" y="1975116"/>
                  <a:pt x="1506934" y="1986037"/>
                </a:cubicBezTo>
                <a:cubicBezTo>
                  <a:pt x="1375352" y="1996958"/>
                  <a:pt x="1287556" y="1978060"/>
                  <a:pt x="1165213" y="1986037"/>
                </a:cubicBezTo>
                <a:cubicBezTo>
                  <a:pt x="1042870" y="1994014"/>
                  <a:pt x="867575" y="1942118"/>
                  <a:pt x="750666" y="1986037"/>
                </a:cubicBezTo>
                <a:cubicBezTo>
                  <a:pt x="633757" y="2029956"/>
                  <a:pt x="321818" y="1899704"/>
                  <a:pt x="0" y="1986037"/>
                </a:cubicBezTo>
                <a:cubicBezTo>
                  <a:pt x="-40056" y="1813475"/>
                  <a:pt x="47688" y="1666975"/>
                  <a:pt x="0" y="1509388"/>
                </a:cubicBezTo>
                <a:cubicBezTo>
                  <a:pt x="-47688" y="1351801"/>
                  <a:pt x="57737" y="1169904"/>
                  <a:pt x="0" y="1012879"/>
                </a:cubicBezTo>
                <a:cubicBezTo>
                  <a:pt x="-57737" y="855854"/>
                  <a:pt x="25763" y="687354"/>
                  <a:pt x="0" y="536230"/>
                </a:cubicBezTo>
                <a:cubicBezTo>
                  <a:pt x="-25763" y="385106"/>
                  <a:pt x="22071" y="201204"/>
                  <a:pt x="0" y="0"/>
                </a:cubicBezTo>
                <a:close/>
              </a:path>
              <a:path w="7282579" h="1986037" stroke="0" extrusionOk="0">
                <a:moveTo>
                  <a:pt x="0" y="0"/>
                </a:moveTo>
                <a:cubicBezTo>
                  <a:pt x="158344" y="-32486"/>
                  <a:pt x="493372" y="14965"/>
                  <a:pt x="705850" y="0"/>
                </a:cubicBezTo>
                <a:cubicBezTo>
                  <a:pt x="918328" y="-14965"/>
                  <a:pt x="1045285" y="17861"/>
                  <a:pt x="1266048" y="0"/>
                </a:cubicBezTo>
                <a:cubicBezTo>
                  <a:pt x="1486811" y="-17861"/>
                  <a:pt x="1641109" y="21037"/>
                  <a:pt x="1826247" y="0"/>
                </a:cubicBezTo>
                <a:cubicBezTo>
                  <a:pt x="2011385" y="-21037"/>
                  <a:pt x="2072012" y="30048"/>
                  <a:pt x="2313619" y="0"/>
                </a:cubicBezTo>
                <a:cubicBezTo>
                  <a:pt x="2555226" y="-30048"/>
                  <a:pt x="2753496" y="70792"/>
                  <a:pt x="2946644" y="0"/>
                </a:cubicBezTo>
                <a:cubicBezTo>
                  <a:pt x="3139793" y="-70792"/>
                  <a:pt x="3235240" y="18882"/>
                  <a:pt x="3361190" y="0"/>
                </a:cubicBezTo>
                <a:cubicBezTo>
                  <a:pt x="3487140" y="-18882"/>
                  <a:pt x="3745127" y="51044"/>
                  <a:pt x="3848563" y="0"/>
                </a:cubicBezTo>
                <a:cubicBezTo>
                  <a:pt x="3951999" y="-51044"/>
                  <a:pt x="4244806" y="43285"/>
                  <a:pt x="4481587" y="0"/>
                </a:cubicBezTo>
                <a:cubicBezTo>
                  <a:pt x="4718368" y="-43285"/>
                  <a:pt x="4722517" y="35122"/>
                  <a:pt x="4896134" y="0"/>
                </a:cubicBezTo>
                <a:cubicBezTo>
                  <a:pt x="5069751" y="-35122"/>
                  <a:pt x="5386489" y="4014"/>
                  <a:pt x="5529158" y="0"/>
                </a:cubicBezTo>
                <a:cubicBezTo>
                  <a:pt x="5671827" y="-4014"/>
                  <a:pt x="5873672" y="56098"/>
                  <a:pt x="6016531" y="0"/>
                </a:cubicBezTo>
                <a:cubicBezTo>
                  <a:pt x="6159390" y="-56098"/>
                  <a:pt x="6342254" y="43420"/>
                  <a:pt x="6576729" y="0"/>
                </a:cubicBezTo>
                <a:cubicBezTo>
                  <a:pt x="6811204" y="-43420"/>
                  <a:pt x="7093226" y="64455"/>
                  <a:pt x="7282579" y="0"/>
                </a:cubicBezTo>
                <a:cubicBezTo>
                  <a:pt x="7326378" y="167192"/>
                  <a:pt x="7260107" y="318822"/>
                  <a:pt x="7282579" y="496509"/>
                </a:cubicBezTo>
                <a:cubicBezTo>
                  <a:pt x="7305051" y="674196"/>
                  <a:pt x="7259449" y="798731"/>
                  <a:pt x="7282579" y="1012879"/>
                </a:cubicBezTo>
                <a:cubicBezTo>
                  <a:pt x="7305709" y="1227027"/>
                  <a:pt x="7259661" y="1353886"/>
                  <a:pt x="7282579" y="1489528"/>
                </a:cubicBezTo>
                <a:cubicBezTo>
                  <a:pt x="7305497" y="1625170"/>
                  <a:pt x="7225946" y="1850401"/>
                  <a:pt x="7282579" y="1986037"/>
                </a:cubicBezTo>
                <a:cubicBezTo>
                  <a:pt x="7115037" y="2005717"/>
                  <a:pt x="6932243" y="1936902"/>
                  <a:pt x="6649555" y="1986037"/>
                </a:cubicBezTo>
                <a:cubicBezTo>
                  <a:pt x="6366867" y="2035172"/>
                  <a:pt x="6248573" y="1902333"/>
                  <a:pt x="5943705" y="1986037"/>
                </a:cubicBezTo>
                <a:cubicBezTo>
                  <a:pt x="5638837" y="2069741"/>
                  <a:pt x="5683026" y="1954901"/>
                  <a:pt x="5601984" y="1986037"/>
                </a:cubicBezTo>
                <a:cubicBezTo>
                  <a:pt x="5520942" y="2017173"/>
                  <a:pt x="5257532" y="1939236"/>
                  <a:pt x="5041785" y="1986037"/>
                </a:cubicBezTo>
                <a:cubicBezTo>
                  <a:pt x="4826038" y="2032838"/>
                  <a:pt x="4840330" y="1977255"/>
                  <a:pt x="4700064" y="1986037"/>
                </a:cubicBezTo>
                <a:cubicBezTo>
                  <a:pt x="4559798" y="1994819"/>
                  <a:pt x="4297280" y="1957850"/>
                  <a:pt x="4139866" y="1986037"/>
                </a:cubicBezTo>
                <a:cubicBezTo>
                  <a:pt x="3982452" y="2014224"/>
                  <a:pt x="3749233" y="1967362"/>
                  <a:pt x="3579668" y="1986037"/>
                </a:cubicBezTo>
                <a:cubicBezTo>
                  <a:pt x="3410103" y="2004712"/>
                  <a:pt x="3383336" y="1951114"/>
                  <a:pt x="3237947" y="1986037"/>
                </a:cubicBezTo>
                <a:cubicBezTo>
                  <a:pt x="3092558" y="2020960"/>
                  <a:pt x="2909654" y="1971506"/>
                  <a:pt x="2677748" y="1986037"/>
                </a:cubicBezTo>
                <a:cubicBezTo>
                  <a:pt x="2445842" y="2000568"/>
                  <a:pt x="2293144" y="1933898"/>
                  <a:pt x="2044724" y="1986037"/>
                </a:cubicBezTo>
                <a:cubicBezTo>
                  <a:pt x="1796304" y="2038176"/>
                  <a:pt x="1756313" y="1970900"/>
                  <a:pt x="1630177" y="1986037"/>
                </a:cubicBezTo>
                <a:cubicBezTo>
                  <a:pt x="1504041" y="2001174"/>
                  <a:pt x="1189842" y="1955658"/>
                  <a:pt x="1069979" y="1986037"/>
                </a:cubicBezTo>
                <a:cubicBezTo>
                  <a:pt x="950116" y="2016416"/>
                  <a:pt x="799022" y="1951000"/>
                  <a:pt x="728258" y="1986037"/>
                </a:cubicBezTo>
                <a:cubicBezTo>
                  <a:pt x="657494" y="2021074"/>
                  <a:pt x="348180" y="1951299"/>
                  <a:pt x="0" y="1986037"/>
                </a:cubicBezTo>
                <a:cubicBezTo>
                  <a:pt x="-10239" y="1748968"/>
                  <a:pt x="37196" y="1607938"/>
                  <a:pt x="0" y="1469667"/>
                </a:cubicBezTo>
                <a:cubicBezTo>
                  <a:pt x="-37196" y="1331396"/>
                  <a:pt x="2427" y="1236126"/>
                  <a:pt x="0" y="1032739"/>
                </a:cubicBezTo>
                <a:cubicBezTo>
                  <a:pt x="-2427" y="829352"/>
                  <a:pt x="32332" y="774695"/>
                  <a:pt x="0" y="556090"/>
                </a:cubicBezTo>
                <a:cubicBezTo>
                  <a:pt x="-32332" y="337485"/>
                  <a:pt x="24325" y="118276"/>
                  <a:pt x="0" y="0"/>
                </a:cubicBezTo>
                <a:close/>
              </a:path>
            </a:pathLst>
          </a:custGeom>
          <a:ln w="19050">
            <a:solidFill>
              <a:srgbClr val="FF66FF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18949730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7E9FEB4-8940-48A6-9544-2DD61A41747B}"/>
              </a:ext>
            </a:extLst>
          </p:cNvPr>
          <p:cNvGrpSpPr/>
          <p:nvPr/>
        </p:nvGrpSpPr>
        <p:grpSpPr>
          <a:xfrm>
            <a:off x="2353807" y="4123065"/>
            <a:ext cx="7239363" cy="1688263"/>
            <a:chOff x="156139" y="4218308"/>
            <a:chExt cx="5494503" cy="168826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A6C7715-C765-41D4-8B6C-7D23E5A4F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6139" y="4218308"/>
              <a:ext cx="1869405" cy="1688263"/>
            </a:xfrm>
            <a:prstGeom prst="rect">
              <a:avLst/>
            </a:prstGeom>
          </p:spPr>
        </p:pic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0C21E6E0-6226-4742-8A7B-7468813DBA3A}"/>
                </a:ext>
              </a:extLst>
            </p:cNvPr>
            <p:cNvSpPr/>
            <p:nvPr/>
          </p:nvSpPr>
          <p:spPr bwMode="auto">
            <a:xfrm>
              <a:off x="2128589" y="4850143"/>
              <a:ext cx="3522053" cy="654210"/>
            </a:xfrm>
            <a:prstGeom prst="wedgeRoundRectCallout">
              <a:avLst>
                <a:gd name="adj1" fmla="val -57167"/>
                <a:gd name="adj2" fmla="val -16862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446AC0-100A-4919-A430-05830A948B08}"/>
                </a:ext>
              </a:extLst>
            </p:cNvPr>
            <p:cNvSpPr/>
            <p:nvPr/>
          </p:nvSpPr>
          <p:spPr bwMode="auto">
            <a:xfrm>
              <a:off x="2231323" y="4914082"/>
              <a:ext cx="3345060" cy="6808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4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主題在全首樂曲中出現了三次。</a:t>
              </a:r>
              <a:endParaRPr lang="en-US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FFDF18-EE13-4293-841E-5832152EBAA6}"/>
              </a:ext>
            </a:extLst>
          </p:cNvPr>
          <p:cNvGrpSpPr/>
          <p:nvPr/>
        </p:nvGrpSpPr>
        <p:grpSpPr>
          <a:xfrm>
            <a:off x="-47625" y="6019669"/>
            <a:ext cx="12277271" cy="1058775"/>
            <a:chOff x="-47625" y="6019669"/>
            <a:chExt cx="12277271" cy="105877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F88FA16-3CFA-4A89-ABCF-44A8DDE0E50D}"/>
                </a:ext>
              </a:extLst>
            </p:cNvPr>
            <p:cNvGrpSpPr/>
            <p:nvPr/>
          </p:nvGrpSpPr>
          <p:grpSpPr>
            <a:xfrm>
              <a:off x="19050" y="6019669"/>
              <a:ext cx="12210596" cy="1058775"/>
              <a:chOff x="-6047" y="4736341"/>
              <a:chExt cx="12210596" cy="1058775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C22F5370-80C7-4D62-AD08-5C476B07BF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518" r="11722" b="-2226"/>
              <a:stretch/>
            </p:blipFill>
            <p:spPr>
              <a:xfrm>
                <a:off x="6157519" y="4736341"/>
                <a:ext cx="6047030" cy="1002412"/>
              </a:xfrm>
              <a:prstGeom prst="rect">
                <a:avLst/>
              </a:prstGeom>
            </p:spPr>
          </p:pic>
          <p:pic>
            <p:nvPicPr>
              <p:cNvPr id="43" name="Picture 42" descr="Text&#10;&#10;Description automatically generated">
                <a:extLst>
                  <a:ext uri="{FF2B5EF4-FFF2-40B4-BE49-F238E27FC236}">
                    <a16:creationId xmlns:a16="http://schemas.microsoft.com/office/drawing/2014/main" id="{E3457B73-474D-42CF-B27B-516821725E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7" t="90671" b="-2624"/>
              <a:stretch/>
            </p:blipFill>
            <p:spPr>
              <a:xfrm>
                <a:off x="-6047" y="4748444"/>
                <a:ext cx="6171942" cy="1046672"/>
              </a:xfrm>
              <a:prstGeom prst="rect">
                <a:avLst/>
              </a:prstGeom>
            </p:spPr>
          </p:pic>
        </p:grpSp>
        <p:pic>
          <p:nvPicPr>
            <p:cNvPr id="41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924594CA-7ECA-4704-8F2E-BFA3FD945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48F990E-EB98-4226-BFBA-1B2698C0C23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1232" y="2620182"/>
            <a:ext cx="878933" cy="65641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0EA5530-85B4-43AB-AB94-C2D4C606703E}"/>
              </a:ext>
            </a:extLst>
          </p:cNvPr>
          <p:cNvGrpSpPr/>
          <p:nvPr/>
        </p:nvGrpSpPr>
        <p:grpSpPr>
          <a:xfrm>
            <a:off x="9815492" y="883055"/>
            <a:ext cx="2304256" cy="1431754"/>
            <a:chOff x="9109817" y="624197"/>
            <a:chExt cx="2304256" cy="1431754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CEF0659F-9271-447A-889C-95BFF18C695F}"/>
                </a:ext>
              </a:extLst>
            </p:cNvPr>
            <p:cNvSpPr/>
            <p:nvPr/>
          </p:nvSpPr>
          <p:spPr bwMode="auto">
            <a:xfrm>
              <a:off x="9109817" y="624197"/>
              <a:ext cx="2304256" cy="1431754"/>
            </a:xfrm>
            <a:prstGeom prst="wedgeEllipseCallout">
              <a:avLst>
                <a:gd name="adj1" fmla="val 18203"/>
                <a:gd name="adj2" fmla="val 60212"/>
              </a:avLst>
            </a:prstGeom>
            <a:solidFill>
              <a:schemeClr val="accent3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CD4B83-4D54-4895-BC56-DFB184D5F2C1}"/>
                </a:ext>
              </a:extLst>
            </p:cNvPr>
            <p:cNvSpPr/>
            <p:nvPr/>
          </p:nvSpPr>
          <p:spPr bwMode="auto">
            <a:xfrm>
              <a:off x="9371700" y="861350"/>
              <a:ext cx="1819293" cy="87415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dirty="0">
                  <a:solidFill>
                    <a:srgbClr val="7030A0"/>
                  </a:solidFill>
                  <a:latin typeface="Arial" charset="0"/>
                </a:rPr>
                <a:t>因版權問題，</a:t>
              </a:r>
              <a:endParaRPr lang="en-US" altLang="zh-TW" dirty="0">
                <a:solidFill>
                  <a:srgbClr val="7030A0"/>
                </a:solidFill>
                <a:latin typeface="Arial" charset="0"/>
              </a:endParaRPr>
            </a:p>
            <a:p>
              <a:pPr eaLnBrk="1" hangingPunct="1"/>
              <a:r>
                <a:rPr lang="zh-TW" altLang="en-US" dirty="0">
                  <a:solidFill>
                    <a:srgbClr val="7030A0"/>
                  </a:solidFill>
                  <a:latin typeface="Arial" charset="0"/>
                </a:rPr>
                <a:t>請聆聽電子課本中的錄音。</a:t>
              </a:r>
              <a:endParaRPr lang="en-US" dirty="0">
                <a:solidFill>
                  <a:srgbClr val="7030A0"/>
                </a:solidFill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1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矩形 1">
            <a:extLst>
              <a:ext uri="{FF2B5EF4-FFF2-40B4-BE49-F238E27FC236}">
                <a16:creationId xmlns:a16="http://schemas.microsoft.com/office/drawing/2014/main" id="{8C885B92-8BEB-4BFF-9860-1C47816E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28" y="257689"/>
            <a:ext cx="8335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再次聆聽樂曲，以下哪一組圖案能展示其曲式？</a:t>
            </a:r>
            <a:endParaRPr lang="zh-TW" altLang="zh-HK" sz="2800" dirty="0"/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65934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11" y="210125"/>
            <a:ext cx="2659342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i="1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La Raspa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A20CEA-DF54-4076-B01F-2D93D6BA9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855" y="1087297"/>
            <a:ext cx="5366289" cy="3186234"/>
          </a:xfrm>
          <a:prstGeom prst="rect">
            <a:avLst/>
          </a:prstGeom>
          <a:ln w="19050">
            <a:solidFill>
              <a:srgbClr val="FF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46DDD0-4B2A-4522-B8A5-08C1338E5431}"/>
              </a:ext>
            </a:extLst>
          </p:cNvPr>
          <p:cNvSpPr/>
          <p:nvPr/>
        </p:nvSpPr>
        <p:spPr bwMode="auto">
          <a:xfrm>
            <a:off x="4034242" y="3387720"/>
            <a:ext cx="424911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新細明體" pitchFamily="18" charset="-120"/>
                <a:sym typeface="Wingdings" panose="05000000000000000000" pitchFamily="2" charset="2"/>
              </a:rPr>
              <a:t></a:t>
            </a:r>
            <a:endParaRPr kumimoji="1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E3AF66-5939-48A9-93D7-85DCF1573B54}"/>
              </a:ext>
            </a:extLst>
          </p:cNvPr>
          <p:cNvGrpSpPr/>
          <p:nvPr/>
        </p:nvGrpSpPr>
        <p:grpSpPr>
          <a:xfrm>
            <a:off x="2011843" y="4329738"/>
            <a:ext cx="7751232" cy="1527494"/>
            <a:chOff x="2611170" y="4509165"/>
            <a:chExt cx="7751232" cy="15274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6CF1511-CBC5-4967-BE3D-0610CCAB0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6721"/>
            <a:stretch/>
          </p:blipFill>
          <p:spPr>
            <a:xfrm>
              <a:off x="2611170" y="4509165"/>
              <a:ext cx="1103889" cy="1527494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BB40E4F-1C0A-40CD-B468-61085AFE5657}"/>
                </a:ext>
              </a:extLst>
            </p:cNvPr>
            <p:cNvGrpSpPr/>
            <p:nvPr/>
          </p:nvGrpSpPr>
          <p:grpSpPr>
            <a:xfrm>
              <a:off x="4623382" y="4897810"/>
              <a:ext cx="5739020" cy="708928"/>
              <a:chOff x="2380250" y="1477906"/>
              <a:chExt cx="5739020" cy="670627"/>
            </a:xfrm>
          </p:grpSpPr>
          <p:sp>
            <p:nvSpPr>
              <p:cNvPr id="32" name="Speech Bubble: Rectangle with Corners Rounded 31">
                <a:extLst>
                  <a:ext uri="{FF2B5EF4-FFF2-40B4-BE49-F238E27FC236}">
                    <a16:creationId xmlns:a16="http://schemas.microsoft.com/office/drawing/2014/main" id="{2FD35F11-718C-495E-BD23-576F3E5C7459}"/>
                  </a:ext>
                </a:extLst>
              </p:cNvPr>
              <p:cNvSpPr/>
              <p:nvPr/>
            </p:nvSpPr>
            <p:spPr bwMode="auto">
              <a:xfrm>
                <a:off x="2380250" y="1477906"/>
                <a:ext cx="5739020" cy="670627"/>
              </a:xfrm>
              <a:prstGeom prst="wedgeRoundRectCallout">
                <a:avLst>
                  <a:gd name="adj1" fmla="val -64524"/>
                  <a:gd name="adj2" fmla="val -28240"/>
                  <a:gd name="adj3" fmla="val 16667"/>
                </a:avLst>
              </a:prstGeom>
              <a:solidFill>
                <a:schemeClr val="bg1"/>
              </a:solidFill>
              <a:ln w="2857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0EDDF91-3F47-4D4A-B19A-BCF97CACCF14}"/>
                  </a:ext>
                </a:extLst>
              </p:cNvPr>
              <p:cNvSpPr/>
              <p:nvPr/>
            </p:nvSpPr>
            <p:spPr bwMode="auto">
              <a:xfrm>
                <a:off x="2598242" y="1567529"/>
                <a:ext cx="5487788" cy="53042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altLang="zh-TW" sz="28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La Raspa</a:t>
                </a:r>
                <a:r>
                  <a:rPr lang="zh-TW" altLang="en-US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是一首迴旋曲式的樂曲。</a:t>
                </a:r>
                <a:endPara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FE5E91-875B-49B6-BB77-D0B1BEAF543C}"/>
              </a:ext>
            </a:extLst>
          </p:cNvPr>
          <p:cNvGrpSpPr/>
          <p:nvPr/>
        </p:nvGrpSpPr>
        <p:grpSpPr>
          <a:xfrm>
            <a:off x="-47625" y="6019669"/>
            <a:ext cx="12277271" cy="1058775"/>
            <a:chOff x="-47625" y="6019669"/>
            <a:chExt cx="12277271" cy="105877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20CED06-3745-49A6-BACD-F59723A4BA45}"/>
                </a:ext>
              </a:extLst>
            </p:cNvPr>
            <p:cNvGrpSpPr/>
            <p:nvPr/>
          </p:nvGrpSpPr>
          <p:grpSpPr>
            <a:xfrm>
              <a:off x="19050" y="6019669"/>
              <a:ext cx="12210596" cy="1058775"/>
              <a:chOff x="-6047" y="4736341"/>
              <a:chExt cx="12210596" cy="105877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005AAE9D-1112-4585-AE1A-DC09D6F23F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518" r="11722" b="-2226"/>
              <a:stretch/>
            </p:blipFill>
            <p:spPr>
              <a:xfrm>
                <a:off x="6157519" y="4736341"/>
                <a:ext cx="6047030" cy="1002412"/>
              </a:xfrm>
              <a:prstGeom prst="rect">
                <a:avLst/>
              </a:prstGeom>
            </p:spPr>
          </p:pic>
          <p:pic>
            <p:nvPicPr>
              <p:cNvPr id="44" name="Picture 43" descr="Text&#10;&#10;Description automatically generated">
                <a:extLst>
                  <a:ext uri="{FF2B5EF4-FFF2-40B4-BE49-F238E27FC236}">
                    <a16:creationId xmlns:a16="http://schemas.microsoft.com/office/drawing/2014/main" id="{05D4C613-5D0E-48B7-A6EB-C2D70DD26F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7" t="90671" b="-2624"/>
              <a:stretch/>
            </p:blipFill>
            <p:spPr>
              <a:xfrm>
                <a:off x="-6047" y="4748444"/>
                <a:ext cx="6171942" cy="1046672"/>
              </a:xfrm>
              <a:prstGeom prst="rect">
                <a:avLst/>
              </a:prstGeom>
            </p:spPr>
          </p:pic>
        </p:grpSp>
        <p:pic>
          <p:nvPicPr>
            <p:cNvPr id="42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AD63B7BC-B349-43E3-A896-406563EE4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07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矩形 1">
            <a:extLst>
              <a:ext uri="{FF2B5EF4-FFF2-40B4-BE49-F238E27FC236}">
                <a16:creationId xmlns:a16="http://schemas.microsoft.com/office/drawing/2014/main" id="{8C885B92-8BEB-4BFF-9860-1C47816EB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28" y="257689"/>
            <a:ext cx="8335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甚麼是迴旋曲式？</a:t>
            </a:r>
            <a:endParaRPr lang="zh-TW" altLang="zh-HK" sz="2800" dirty="0"/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65934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11" y="210125"/>
            <a:ext cx="2659342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迴旋曲式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手繪多邊形 17">
            <a:extLst>
              <a:ext uri="{FF2B5EF4-FFF2-40B4-BE49-F238E27FC236}">
                <a16:creationId xmlns:a16="http://schemas.microsoft.com/office/drawing/2014/main" id="{BC72EC64-1740-47ED-901E-9CB70FE2D96F}"/>
              </a:ext>
            </a:extLst>
          </p:cNvPr>
          <p:cNvSpPr>
            <a:spLocks/>
          </p:cNvSpPr>
          <p:nvPr/>
        </p:nvSpPr>
        <p:spPr bwMode="auto">
          <a:xfrm>
            <a:off x="2232988" y="1172126"/>
            <a:ext cx="8183491" cy="3294756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矩形 1">
            <a:extLst>
              <a:ext uri="{FF2B5EF4-FFF2-40B4-BE49-F238E27FC236}">
                <a16:creationId xmlns:a16="http://schemas.microsoft.com/office/drawing/2014/main" id="{B10B34D1-17C9-400D-8FCD-3BA39F5A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313" y="1619431"/>
            <a:ext cx="6598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zh-TW" altLang="en-US" sz="2800" dirty="0">
                <a:solidFill>
                  <a:srgbClr val="008000"/>
                </a:solidFill>
                <a:ea typeface="標楷體" panose="03000509000000000000" pitchFamily="65" charset="-120"/>
              </a:rPr>
              <a:t>「迴旋曲式」的樂曲最少要包括五個樂段，</a:t>
            </a:r>
            <a:endParaRPr lang="en-US" altLang="zh-TW" sz="2800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F9141C0D-6294-48C8-A634-0BCCF679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570" y="2159948"/>
            <a:ext cx="6598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zh-TW" altLang="en-US" sz="2800" dirty="0">
                <a:solidFill>
                  <a:srgbClr val="008000"/>
                </a:solidFill>
                <a:ea typeface="標楷體" panose="03000509000000000000" pitchFamily="65" charset="-120"/>
              </a:rPr>
              <a:t>其中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008000"/>
                </a:solidFill>
                <a:ea typeface="標楷體" panose="03000509000000000000" pitchFamily="65" charset="-120"/>
              </a:rPr>
              <a:t>段是主題，在樂曲裏不斷重複，</a:t>
            </a:r>
            <a:endParaRPr lang="en-US" altLang="zh-TW" sz="2800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sp>
        <p:nvSpPr>
          <p:cNvPr id="24" name="矩形 1">
            <a:extLst>
              <a:ext uri="{FF2B5EF4-FFF2-40B4-BE49-F238E27FC236}">
                <a16:creationId xmlns:a16="http://schemas.microsoft.com/office/drawing/2014/main" id="{8D40F811-7D41-4C30-A239-37BC1E26F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570" y="2748175"/>
            <a:ext cx="6598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zh-TW" altLang="en-US" sz="2800" dirty="0">
                <a:solidFill>
                  <a:srgbClr val="008000"/>
                </a:solidFill>
                <a:ea typeface="標楷體" panose="03000509000000000000" pitchFamily="65" charset="-120"/>
              </a:rPr>
              <a:t>而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2800" dirty="0">
                <a:solidFill>
                  <a:srgbClr val="008000"/>
                </a:solidFill>
                <a:ea typeface="標楷體" panose="03000509000000000000" pitchFamily="65" charset="-120"/>
              </a:rPr>
              <a:t>段和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zh-TW" altLang="en-US" sz="2800" dirty="0">
                <a:solidFill>
                  <a:srgbClr val="008000"/>
                </a:solidFill>
                <a:ea typeface="標楷體" panose="03000509000000000000" pitchFamily="65" charset="-120"/>
              </a:rPr>
              <a:t>段則是帶有對比性的副主題。</a:t>
            </a:r>
            <a:endParaRPr lang="en-US" altLang="zh-TW" sz="2800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970A435E-BEB1-4B6C-874A-D0275A3A6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312" y="3323033"/>
            <a:ext cx="6598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zh-TW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這種曲式的樂曲一般都以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008000"/>
                </a:solidFill>
                <a:ea typeface="標楷體" panose="03000509000000000000" pitchFamily="65" charset="-120"/>
              </a:rPr>
              <a:t>段來結束。</a:t>
            </a:r>
            <a:endParaRPr lang="en-US" altLang="zh-TW" sz="2800" dirty="0">
              <a:solidFill>
                <a:srgbClr val="008000"/>
              </a:solidFill>
              <a:ea typeface="標楷體" panose="03000509000000000000" pitchFamily="65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D2866-603E-41EE-8D9E-7FA7629F4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230" y="4689883"/>
            <a:ext cx="4576339" cy="883154"/>
          </a:xfrm>
          <a:prstGeom prst="rect">
            <a:avLst/>
          </a:prstGeom>
        </p:spPr>
      </p:pic>
      <p:pic>
        <p:nvPicPr>
          <p:cNvPr id="30" name="Picture 97">
            <a:extLst>
              <a:ext uri="{FF2B5EF4-FFF2-40B4-BE49-F238E27FC236}">
                <a16:creationId xmlns:a16="http://schemas.microsoft.com/office/drawing/2014/main" id="{5DA9B8C7-DA49-462D-9AF7-0B9E86E1E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589768" y="3863550"/>
            <a:ext cx="1740625" cy="178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0F2091E-919D-4B16-9DF8-255134025654}"/>
              </a:ext>
            </a:extLst>
          </p:cNvPr>
          <p:cNvGrpSpPr/>
          <p:nvPr/>
        </p:nvGrpSpPr>
        <p:grpSpPr>
          <a:xfrm>
            <a:off x="-47625" y="6019669"/>
            <a:ext cx="12277271" cy="1058775"/>
            <a:chOff x="-47625" y="6019669"/>
            <a:chExt cx="12277271" cy="105877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8879518-C827-482D-9227-BAD75ACFDE8B}"/>
                </a:ext>
              </a:extLst>
            </p:cNvPr>
            <p:cNvGrpSpPr/>
            <p:nvPr/>
          </p:nvGrpSpPr>
          <p:grpSpPr>
            <a:xfrm>
              <a:off x="19050" y="6019669"/>
              <a:ext cx="12210596" cy="1058775"/>
              <a:chOff x="-6047" y="4736341"/>
              <a:chExt cx="12210596" cy="105877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CF76A2C-726F-4551-953C-677F8DD2B0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518" r="11722" b="-2226"/>
              <a:stretch/>
            </p:blipFill>
            <p:spPr>
              <a:xfrm>
                <a:off x="6157519" y="4736341"/>
                <a:ext cx="6047030" cy="1002412"/>
              </a:xfrm>
              <a:prstGeom prst="rect">
                <a:avLst/>
              </a:prstGeom>
            </p:spPr>
          </p:pic>
          <p:pic>
            <p:nvPicPr>
              <p:cNvPr id="41" name="Picture 40" descr="Text&#10;&#10;Description automatically generated">
                <a:extLst>
                  <a:ext uri="{FF2B5EF4-FFF2-40B4-BE49-F238E27FC236}">
                    <a16:creationId xmlns:a16="http://schemas.microsoft.com/office/drawing/2014/main" id="{EB93E6AB-19A7-41C0-B5FB-ED0922E357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7" t="90671" b="-2624"/>
              <a:stretch/>
            </p:blipFill>
            <p:spPr>
              <a:xfrm>
                <a:off x="-6047" y="4748444"/>
                <a:ext cx="6171942" cy="1046672"/>
              </a:xfrm>
              <a:prstGeom prst="rect">
                <a:avLst/>
              </a:prstGeom>
            </p:spPr>
          </p:pic>
        </p:grpSp>
        <p:pic>
          <p:nvPicPr>
            <p:cNvPr id="33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448780A6-97F0-4688-8A41-33869DFB1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91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6 C -0.00208 0.01204 -0.00104 0.0081 -2.70833E-6 0.00903 C 0.00508 0.01458 -0.00208 0.03148 -0.00247 0.03264 C -0.00299 0.02801 -0.00364 0.02431 -0.00364 0.01875 C -0.00364 0.01065 -0.00065 2.22045E-16 -2.70833E-6 2.22045E-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83659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51" y="149259"/>
            <a:ext cx="267118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另一首迴旋曲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: Rounded Corners 1">
            <a:hlinkClick r:id="rId4"/>
            <a:extLst>
              <a:ext uri="{FF2B5EF4-FFF2-40B4-BE49-F238E27FC236}">
                <a16:creationId xmlns:a16="http://schemas.microsoft.com/office/drawing/2014/main" id="{484D0BA9-C979-4861-9E37-39665FF5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2526" y="1986397"/>
            <a:ext cx="1307031" cy="48596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BDE43F-15D2-4A45-B210-C0E0261C4EF7}"/>
              </a:ext>
            </a:extLst>
          </p:cNvPr>
          <p:cNvGrpSpPr/>
          <p:nvPr/>
        </p:nvGrpSpPr>
        <p:grpSpPr>
          <a:xfrm>
            <a:off x="1369290" y="2837822"/>
            <a:ext cx="10367819" cy="1602313"/>
            <a:chOff x="983432" y="2746356"/>
            <a:chExt cx="10367819" cy="16023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43C8DAC-A345-4045-A864-7F6F83B81375}"/>
                </a:ext>
              </a:extLst>
            </p:cNvPr>
            <p:cNvGrpSpPr/>
            <p:nvPr/>
          </p:nvGrpSpPr>
          <p:grpSpPr>
            <a:xfrm>
              <a:off x="983432" y="2746356"/>
              <a:ext cx="8474503" cy="1556501"/>
              <a:chOff x="1343472" y="1032973"/>
              <a:chExt cx="8474503" cy="1472409"/>
            </a:xfrm>
          </p:grpSpPr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6086BF68-7CDA-4DDB-92E7-2F68C2566E28}"/>
                  </a:ext>
                </a:extLst>
              </p:cNvPr>
              <p:cNvSpPr/>
              <p:nvPr/>
            </p:nvSpPr>
            <p:spPr bwMode="auto">
              <a:xfrm>
                <a:off x="1343472" y="1032973"/>
                <a:ext cx="8474503" cy="1099911"/>
              </a:xfrm>
              <a:prstGeom prst="wedgeRoundRectCallout">
                <a:avLst>
                  <a:gd name="adj1" fmla="val 57084"/>
                  <a:gd name="adj2" fmla="val -21847"/>
                  <a:gd name="adj3" fmla="val 16667"/>
                </a:avLst>
              </a:prstGeom>
              <a:solidFill>
                <a:schemeClr val="bg1"/>
              </a:solidFill>
              <a:ln w="2857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B727971-43D9-405B-ACC6-2B09F93DA3F3}"/>
                  </a:ext>
                </a:extLst>
              </p:cNvPr>
              <p:cNvSpPr/>
              <p:nvPr/>
            </p:nvSpPr>
            <p:spPr bwMode="auto">
              <a:xfrm>
                <a:off x="1510548" y="1098840"/>
                <a:ext cx="8307427" cy="140654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zh-TW" altLang="en-US" sz="2800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「夏利</a:t>
                </a:r>
                <a:r>
                  <a:rPr lang="en-US" altLang="zh-TW" sz="2800" kern="0" dirty="0">
                    <a:solidFill>
                      <a:srgbClr val="0070C0"/>
                    </a:solidFill>
                    <a:latin typeface="STXinwei" panose="02010800040101010101" pitchFamily="2" charset="-122"/>
                    <a:ea typeface="STXinwei" panose="02010800040101010101" pitchFamily="2" charset="-122"/>
                    <a:cs typeface="Times New Roman" panose="02020603050405020304" pitchFamily="18" charset="0"/>
                  </a:rPr>
                  <a:t>·</a:t>
                </a:r>
                <a:r>
                  <a:rPr lang="zh-TW" altLang="en-US" sz="2800" kern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雅諾斯組曲」講述一個愛吹牛的老兵的故事。這個老兵經常向別人提起自己過去的英勇事蹟。</a:t>
                </a:r>
                <a:endPara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614ADC5-5828-46A8-A6C9-A269417FB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333" r="70346"/>
            <a:stretch/>
          </p:blipFill>
          <p:spPr>
            <a:xfrm flipH="1">
              <a:off x="9966812" y="2790067"/>
              <a:ext cx="1384439" cy="1558602"/>
            </a:xfrm>
            <a:prstGeom prst="rect">
              <a:avLst/>
            </a:prstGeom>
          </p:spPr>
        </p:pic>
      </p:grpSp>
      <p:sp>
        <p:nvSpPr>
          <p:cNvPr id="41" name="矩形 1">
            <a:extLst>
              <a:ext uri="{FF2B5EF4-FFF2-40B4-BE49-F238E27FC236}">
                <a16:creationId xmlns:a16="http://schemas.microsoft.com/office/drawing/2014/main" id="{0B59D730-2AB7-4ABF-8A1C-7783722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897" y="202138"/>
            <a:ext cx="8972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聆聽另一首以迴旋曲式寫成的樂曲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《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維也納音樂鐘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Symbol" panose="05050102010706020507" pitchFamily="18" charset="2"/>
              </a:rPr>
              <a:t>。</a:t>
            </a:r>
            <a:endParaRPr lang="zh-TW" altLang="zh-HK" sz="2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41AC7D-80C1-4F21-A4AF-3D2263DDFA6E}"/>
              </a:ext>
            </a:extLst>
          </p:cNvPr>
          <p:cNvGrpSpPr/>
          <p:nvPr/>
        </p:nvGrpSpPr>
        <p:grpSpPr>
          <a:xfrm>
            <a:off x="548055" y="1058583"/>
            <a:ext cx="9938262" cy="1490575"/>
            <a:chOff x="2429511" y="5970257"/>
            <a:chExt cx="8697211" cy="1732155"/>
          </a:xfrm>
        </p:grpSpPr>
        <p:pic>
          <p:nvPicPr>
            <p:cNvPr id="38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6B71AB1F-2F23-4091-8A09-FEECB1DB9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429511" y="5970257"/>
              <a:ext cx="8697211" cy="1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矩形 1">
              <a:extLst>
                <a:ext uri="{FF2B5EF4-FFF2-40B4-BE49-F238E27FC236}">
                  <a16:creationId xmlns:a16="http://schemas.microsoft.com/office/drawing/2014/main" id="{9034A426-9406-4851-BE38-58DE834D8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521" y="6209049"/>
              <a:ext cx="6307244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None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‘Viennese Musical Clock’ from</a:t>
              </a:r>
              <a:r>
                <a:rPr kumimoji="1" lang="en-US" altLang="zh-TW" sz="2600" i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sz="26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Háry</a:t>
              </a:r>
              <a:r>
                <a:rPr lang="en-US" sz="26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János</a:t>
              </a:r>
              <a:r>
                <a:rPr lang="en-US" sz="26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Suite</a:t>
              </a:r>
              <a:endParaRPr lang="en-US" altLang="zh-TW" sz="2600" i="1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維也納音樂鐘（選自「夏利</a:t>
              </a:r>
              <a:r>
                <a:rPr kumimoji="1" lang="en-US" altLang="zh-TW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STXinwei" panose="02010800040101010101" pitchFamily="2" charset="-122"/>
                  <a:ea typeface="STXinwei" panose="02010800040101010101" pitchFamily="2" charset="-122"/>
                  <a:cs typeface="Times New Roman" panose="02020603050405020304" pitchFamily="18" charset="0"/>
                </a:rPr>
                <a:t>·</a:t>
              </a: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雅諾斯組曲」）</a:t>
              </a:r>
              <a:endParaRPr kumimoji="1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1">
              <a:extLst>
                <a:ext uri="{FF2B5EF4-FFF2-40B4-BE49-F238E27FC236}">
                  <a16:creationId xmlns:a16="http://schemas.microsoft.com/office/drawing/2014/main" id="{78165F89-C1B1-4F04-B22E-DFE386F52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765" y="6226429"/>
              <a:ext cx="1143814" cy="117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Kodály</a:t>
              </a:r>
              <a:endParaRPr kumimoji="1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高大宜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1868990-EC46-4523-9C22-0CFC3C040B16}"/>
              </a:ext>
            </a:extLst>
          </p:cNvPr>
          <p:cNvGrpSpPr/>
          <p:nvPr/>
        </p:nvGrpSpPr>
        <p:grpSpPr>
          <a:xfrm>
            <a:off x="1148939" y="4255564"/>
            <a:ext cx="10057894" cy="1619294"/>
            <a:chOff x="1752808" y="4265588"/>
            <a:chExt cx="10057894" cy="171065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75444E5-125D-4C82-AE08-C18A59404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6721"/>
            <a:stretch/>
          </p:blipFill>
          <p:spPr>
            <a:xfrm>
              <a:off x="1752808" y="4265588"/>
              <a:ext cx="1103889" cy="1527494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B7CFDB4-F33C-4C1B-A3C8-1E8EFD077428}"/>
                </a:ext>
              </a:extLst>
            </p:cNvPr>
            <p:cNvGrpSpPr/>
            <p:nvPr/>
          </p:nvGrpSpPr>
          <p:grpSpPr>
            <a:xfrm>
              <a:off x="3663080" y="4528386"/>
              <a:ext cx="8147622" cy="1447860"/>
              <a:chOff x="1419948" y="1128441"/>
              <a:chExt cx="8147622" cy="1369637"/>
            </a:xfrm>
          </p:grpSpPr>
          <p:sp>
            <p:nvSpPr>
              <p:cNvPr id="53" name="Speech Bubble: Rectangle with Corners Rounded 52">
                <a:extLst>
                  <a:ext uri="{FF2B5EF4-FFF2-40B4-BE49-F238E27FC236}">
                    <a16:creationId xmlns:a16="http://schemas.microsoft.com/office/drawing/2014/main" id="{4A9E952A-A82C-49E2-B688-87280E86CF94}"/>
                  </a:ext>
                </a:extLst>
              </p:cNvPr>
              <p:cNvSpPr/>
              <p:nvPr/>
            </p:nvSpPr>
            <p:spPr bwMode="auto">
              <a:xfrm>
                <a:off x="1419948" y="1128441"/>
                <a:ext cx="8147622" cy="1239087"/>
              </a:xfrm>
              <a:prstGeom prst="wedgeRoundRectCallout">
                <a:avLst>
                  <a:gd name="adj1" fmla="val -59029"/>
                  <a:gd name="adj2" fmla="val -23699"/>
                  <a:gd name="adj3" fmla="val 16667"/>
                </a:avLst>
              </a:prstGeom>
              <a:solidFill>
                <a:schemeClr val="bg1"/>
              </a:solidFill>
              <a:ln w="2857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EEB86DB-0888-47ED-BBD2-7CBDF04857F4}"/>
                  </a:ext>
                </a:extLst>
              </p:cNvPr>
              <p:cNvSpPr/>
              <p:nvPr/>
            </p:nvSpPr>
            <p:spPr bwMode="auto">
              <a:xfrm>
                <a:off x="1500801" y="1234107"/>
                <a:ext cx="8066769" cy="126397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altLang="zh-TW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《</a:t>
                </a:r>
                <a:r>
                  <a:rPr lang="zh-TW" altLang="en-US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維也納音樂鐘</a:t>
                </a:r>
                <a:r>
                  <a:rPr lang="en-US" altLang="zh-TW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》</a:t>
                </a:r>
                <a:r>
                  <a:rPr lang="zh-TW" altLang="en-US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就是描述他向別人提起自己打勝仗回</a:t>
                </a:r>
                <a:r>
                  <a:rPr lang="zh-TW" altLang="en-US" sz="2800" u="sng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維也納</a:t>
                </a:r>
                <a:r>
                  <a:rPr lang="zh-TW" altLang="en-US" sz="2800" dirty="0">
                    <a:solidFill>
                      <a:srgbClr val="0070C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時，全城的音樂鐘齊鳴的熱鬧情境。</a:t>
                </a:r>
                <a:endPara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0FF67B-6463-4102-A641-9915E1D1B18B}"/>
              </a:ext>
            </a:extLst>
          </p:cNvPr>
          <p:cNvGrpSpPr/>
          <p:nvPr/>
        </p:nvGrpSpPr>
        <p:grpSpPr>
          <a:xfrm>
            <a:off x="-47625" y="6019669"/>
            <a:ext cx="12277271" cy="1058775"/>
            <a:chOff x="-47625" y="6019669"/>
            <a:chExt cx="12277271" cy="10587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5A5541-41BC-4ABF-98C0-450283CDF417}"/>
                </a:ext>
              </a:extLst>
            </p:cNvPr>
            <p:cNvGrpSpPr/>
            <p:nvPr/>
          </p:nvGrpSpPr>
          <p:grpSpPr>
            <a:xfrm>
              <a:off x="19050" y="6019669"/>
              <a:ext cx="12210596" cy="1058775"/>
              <a:chOff x="-6047" y="4736341"/>
              <a:chExt cx="12210596" cy="105877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BAD9AE0-2C24-463C-B3A1-C9391FDEA5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518" r="11722" b="-2226"/>
              <a:stretch/>
            </p:blipFill>
            <p:spPr>
              <a:xfrm>
                <a:off x="6157519" y="4736341"/>
                <a:ext cx="6047030" cy="1002412"/>
              </a:xfrm>
              <a:prstGeom prst="rect">
                <a:avLst/>
              </a:prstGeom>
            </p:spPr>
          </p:pic>
          <p:pic>
            <p:nvPicPr>
              <p:cNvPr id="13" name="Picture 12" descr="Text&#10;&#10;Description automatically generated">
                <a:extLst>
                  <a:ext uri="{FF2B5EF4-FFF2-40B4-BE49-F238E27FC236}">
                    <a16:creationId xmlns:a16="http://schemas.microsoft.com/office/drawing/2014/main" id="{B53F4CDB-32DD-473B-A875-52518C6FAD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7" t="90671" b="-2624"/>
              <a:stretch/>
            </p:blipFill>
            <p:spPr>
              <a:xfrm>
                <a:off x="-6047" y="4748444"/>
                <a:ext cx="6171942" cy="1046672"/>
              </a:xfrm>
              <a:prstGeom prst="rect">
                <a:avLst/>
              </a:prstGeom>
            </p:spPr>
          </p:pic>
        </p:grpSp>
        <p:pic>
          <p:nvPicPr>
            <p:cNvPr id="44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2D14484E-21AA-4788-9580-0C72C480B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90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56696" y="-15875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83659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51" y="149259"/>
            <a:ext cx="267118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另一首迴旋曲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C542274-A9C6-4B83-8BDC-C6F6AE74C3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: Rounded Corners 1">
            <a:hlinkClick r:id="rId4"/>
            <a:extLst>
              <a:ext uri="{FF2B5EF4-FFF2-40B4-BE49-F238E27FC236}">
                <a16:creationId xmlns:a16="http://schemas.microsoft.com/office/drawing/2014/main" id="{484D0BA9-C979-4861-9E37-39665FF5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2012" y="3021605"/>
            <a:ext cx="1307031" cy="48596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按此聆聽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3C8DAC-A345-4045-A864-7F6F83B81375}"/>
              </a:ext>
            </a:extLst>
          </p:cNvPr>
          <p:cNvGrpSpPr/>
          <p:nvPr/>
        </p:nvGrpSpPr>
        <p:grpSpPr>
          <a:xfrm>
            <a:off x="3935759" y="929611"/>
            <a:ext cx="5170595" cy="1559033"/>
            <a:chOff x="1254117" y="1030578"/>
            <a:chExt cx="6832290" cy="1474804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6086BF68-7CDA-4DDB-92E7-2F68C2566E28}"/>
                </a:ext>
              </a:extLst>
            </p:cNvPr>
            <p:cNvSpPr/>
            <p:nvPr/>
          </p:nvSpPr>
          <p:spPr bwMode="auto">
            <a:xfrm>
              <a:off x="1254117" y="1030578"/>
              <a:ext cx="6688274" cy="1099911"/>
            </a:xfrm>
            <a:prstGeom prst="wedgeRoundRectCallout">
              <a:avLst>
                <a:gd name="adj1" fmla="val 57084"/>
                <a:gd name="adj2" fmla="val -21847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727971-43D9-405B-ACC6-2B09F93DA3F3}"/>
                </a:ext>
              </a:extLst>
            </p:cNvPr>
            <p:cNvSpPr/>
            <p:nvPr/>
          </p:nvSpPr>
          <p:spPr bwMode="auto">
            <a:xfrm>
              <a:off x="1510549" y="1098840"/>
              <a:ext cx="6575858" cy="140654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樂曲的引子加插了鐘的聲音。</a:t>
              </a:r>
              <a:endParaRPr lang="en-US" altLang="zh-TW" sz="2800" kern="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zh-TW" sz="2800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0:09-0:23</a:t>
              </a:r>
              <a:r>
                <a:rPr lang="zh-TW" altLang="en-US" sz="2800" kern="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便是全曲的主題。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1" name="矩形 1">
            <a:extLst>
              <a:ext uri="{FF2B5EF4-FFF2-40B4-BE49-F238E27FC236}">
                <a16:creationId xmlns:a16="http://schemas.microsoft.com/office/drawing/2014/main" id="{0B59D730-2AB7-4ABF-8A1C-77837224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897" y="202138"/>
            <a:ext cx="8972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再次聆聽樂曲並留意它的主題。主題一共出現了多少次？</a:t>
            </a:r>
            <a:endParaRPr lang="zh-TW" altLang="zh-HK" sz="2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41AC7D-80C1-4F21-A4AF-3D2263DDFA6E}"/>
              </a:ext>
            </a:extLst>
          </p:cNvPr>
          <p:cNvGrpSpPr/>
          <p:nvPr/>
        </p:nvGrpSpPr>
        <p:grpSpPr>
          <a:xfrm>
            <a:off x="507825" y="2152707"/>
            <a:ext cx="9938262" cy="1490575"/>
            <a:chOff x="2429511" y="5970257"/>
            <a:chExt cx="8697211" cy="1732155"/>
          </a:xfrm>
        </p:grpSpPr>
        <p:pic>
          <p:nvPicPr>
            <p:cNvPr id="38" name="Picture 4" descr="FREE Pink Watercolour Washi Taperoyalty free clipart transparent files">
              <a:extLst>
                <a:ext uri="{FF2B5EF4-FFF2-40B4-BE49-F238E27FC236}">
                  <a16:creationId xmlns:a16="http://schemas.microsoft.com/office/drawing/2014/main" id="{6B71AB1F-2F23-4091-8A09-FEECB1DB9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rgbClr val="BBE0E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" t="35302" r="7787" b="36349"/>
            <a:stretch/>
          </p:blipFill>
          <p:spPr bwMode="auto">
            <a:xfrm>
              <a:off x="2429511" y="5970257"/>
              <a:ext cx="8697211" cy="173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矩形 1">
              <a:extLst>
                <a:ext uri="{FF2B5EF4-FFF2-40B4-BE49-F238E27FC236}">
                  <a16:creationId xmlns:a16="http://schemas.microsoft.com/office/drawing/2014/main" id="{9034A426-9406-4851-BE38-58DE834D8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521" y="6209049"/>
              <a:ext cx="6307244" cy="117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None/>
                <a:defRPr/>
              </a:pPr>
              <a:r>
                <a:rPr kumimoji="1" lang="en-US" altLang="zh-TW" sz="2600" b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‘Viennese Musical Clock’ from</a:t>
              </a:r>
              <a:r>
                <a:rPr kumimoji="1" lang="en-US" altLang="zh-TW" sz="2600" i="1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sz="26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Háry</a:t>
              </a:r>
              <a:r>
                <a:rPr lang="en-US" sz="26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János</a:t>
              </a:r>
              <a:r>
                <a:rPr lang="en-US" sz="2600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Suite</a:t>
              </a:r>
              <a:endParaRPr lang="en-US" altLang="zh-TW" sz="2600" i="1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維也納音樂鐘（選自「夏利</a:t>
              </a:r>
              <a:r>
                <a:rPr kumimoji="1" lang="en-US" altLang="zh-TW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STXinwei" panose="02010800040101010101" pitchFamily="2" charset="-122"/>
                  <a:ea typeface="STXinwei" panose="02010800040101010101" pitchFamily="2" charset="-122"/>
                  <a:cs typeface="Times New Roman" panose="02020603050405020304" pitchFamily="18" charset="0"/>
                </a:rPr>
                <a:t>·</a:t>
              </a:r>
              <a:r>
                <a:rPr kumimoji="1" lang="zh-TW" altLang="en-US" sz="26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雅諾斯組曲」）</a:t>
              </a:r>
              <a:endParaRPr kumimoji="1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1">
              <a:extLst>
                <a:ext uri="{FF2B5EF4-FFF2-40B4-BE49-F238E27FC236}">
                  <a16:creationId xmlns:a16="http://schemas.microsoft.com/office/drawing/2014/main" id="{78165F89-C1B1-4F04-B22E-DFE386F52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765" y="6226429"/>
              <a:ext cx="1143814" cy="117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Kodály</a:t>
              </a:r>
              <a:endParaRPr kumimoji="1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高大宜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B7CFDB4-F33C-4C1B-A3C8-1E8EFD077428}"/>
              </a:ext>
            </a:extLst>
          </p:cNvPr>
          <p:cNvGrpSpPr/>
          <p:nvPr/>
        </p:nvGrpSpPr>
        <p:grpSpPr>
          <a:xfrm>
            <a:off x="4222056" y="4468728"/>
            <a:ext cx="4322216" cy="688946"/>
            <a:chOff x="2599978" y="1128441"/>
            <a:chExt cx="4670150" cy="652920"/>
          </a:xfrm>
        </p:grpSpPr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4A9E952A-A82C-49E2-B688-87280E86CF94}"/>
                </a:ext>
              </a:extLst>
            </p:cNvPr>
            <p:cNvSpPr/>
            <p:nvPr/>
          </p:nvSpPr>
          <p:spPr bwMode="auto">
            <a:xfrm>
              <a:off x="2599978" y="1128441"/>
              <a:ext cx="4670150" cy="652920"/>
            </a:xfrm>
            <a:prstGeom prst="wedgeRoundRectCallout">
              <a:avLst>
                <a:gd name="adj1" fmla="val -73999"/>
                <a:gd name="adj2" fmla="val -47594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EB86DB-0888-47ED-BBD2-7CBDF04857F4}"/>
                </a:ext>
              </a:extLst>
            </p:cNvPr>
            <p:cNvSpPr/>
            <p:nvPr/>
          </p:nvSpPr>
          <p:spPr bwMode="auto">
            <a:xfrm>
              <a:off x="2845017" y="1200201"/>
              <a:ext cx="4180072" cy="5599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樂曲的主題出現了四次。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0FF67B-6463-4102-A641-9915E1D1B18B}"/>
              </a:ext>
            </a:extLst>
          </p:cNvPr>
          <p:cNvGrpSpPr/>
          <p:nvPr/>
        </p:nvGrpSpPr>
        <p:grpSpPr>
          <a:xfrm>
            <a:off x="-47625" y="6019669"/>
            <a:ext cx="12277271" cy="1058775"/>
            <a:chOff x="-47625" y="6019669"/>
            <a:chExt cx="12277271" cy="10587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5A5541-41BC-4ABF-98C0-450283CDF417}"/>
                </a:ext>
              </a:extLst>
            </p:cNvPr>
            <p:cNvGrpSpPr/>
            <p:nvPr/>
          </p:nvGrpSpPr>
          <p:grpSpPr>
            <a:xfrm>
              <a:off x="19050" y="6019669"/>
              <a:ext cx="12210596" cy="1058775"/>
              <a:chOff x="-6047" y="4736341"/>
              <a:chExt cx="12210596" cy="105877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BAD9AE0-2C24-463C-B3A1-C9391FDEA5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518" r="11722" b="-2226"/>
              <a:stretch/>
            </p:blipFill>
            <p:spPr>
              <a:xfrm>
                <a:off x="6157519" y="4736341"/>
                <a:ext cx="6047030" cy="1002412"/>
              </a:xfrm>
              <a:prstGeom prst="rect">
                <a:avLst/>
              </a:prstGeom>
            </p:spPr>
          </p:pic>
          <p:pic>
            <p:nvPicPr>
              <p:cNvPr id="13" name="Picture 12" descr="Text&#10;&#10;Description automatically generated">
                <a:extLst>
                  <a:ext uri="{FF2B5EF4-FFF2-40B4-BE49-F238E27FC236}">
                    <a16:creationId xmlns:a16="http://schemas.microsoft.com/office/drawing/2014/main" id="{B53F4CDB-32DD-473B-A875-52518C6FAD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97" t="90671" b="-2624"/>
              <a:stretch/>
            </p:blipFill>
            <p:spPr>
              <a:xfrm>
                <a:off x="-6047" y="4748444"/>
                <a:ext cx="6171942" cy="1046672"/>
              </a:xfrm>
              <a:prstGeom prst="rect">
                <a:avLst/>
              </a:prstGeom>
            </p:spPr>
          </p:pic>
        </p:grpSp>
        <p:pic>
          <p:nvPicPr>
            <p:cNvPr id="44" name="Picture 2" descr="C:\Users\uhofk\Desktop\初中普通話\03 新編生活普通話_PPT\PTH 教學簡報\Favicon\PearsonThumbprint_RGB.png">
              <a:extLst>
                <a:ext uri="{FF2B5EF4-FFF2-40B4-BE49-F238E27FC236}">
                  <a16:creationId xmlns:a16="http://schemas.microsoft.com/office/drawing/2014/main" id="{2D14484E-21AA-4788-9580-0C72C480B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25" y="6031243"/>
              <a:ext cx="887041" cy="92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97">
            <a:extLst>
              <a:ext uri="{FF2B5EF4-FFF2-40B4-BE49-F238E27FC236}">
                <a16:creationId xmlns:a16="http://schemas.microsoft.com/office/drawing/2014/main" id="{01370BC3-E99D-45EF-9E10-AE844587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591489" y="678775"/>
            <a:ext cx="1740625" cy="178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C57C8D-6E36-4AA9-B938-EDDBB38A75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345"/>
          <a:stretch/>
        </p:blipFill>
        <p:spPr>
          <a:xfrm>
            <a:off x="1918378" y="3610457"/>
            <a:ext cx="1224716" cy="24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6 C -0.00208 0.01204 -0.00104 0.0081 -2.91667E-6 0.00903 C 0.00508 0.01458 -0.00208 0.03148 -0.00247 0.03264 C -0.00299 0.02801 -0.00364 0.0243 -0.00364 0.01875 C -0.00364 0.01065 -0.00065 1.85185E-6 -2.91667E-6 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0F672ADDC474BB8B52D7656B537C3" ma:contentTypeVersion="9" ma:contentTypeDescription="Create a new document." ma:contentTypeScope="" ma:versionID="5e5334b40ef55c1af51c78f7c20211fe">
  <xsd:schema xmlns:xsd="http://www.w3.org/2001/XMLSchema" xmlns:xs="http://www.w3.org/2001/XMLSchema" xmlns:p="http://schemas.microsoft.com/office/2006/metadata/properties" xmlns:ns2="f456a434-ca4c-495b-af4b-5cc670c0e5dd" xmlns:ns3="c140335f-f93a-40a8-a8ab-e3e9122daab2" targetNamespace="http://schemas.microsoft.com/office/2006/metadata/properties" ma:root="true" ma:fieldsID="483f2e10e83af0a8089f3060363b5e03" ns2:_="" ns3:_="">
    <xsd:import namespace="f456a434-ca4c-495b-af4b-5cc670c0e5dd"/>
    <xsd:import namespace="c140335f-f93a-40a8-a8ab-e3e9122daa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a434-ca4c-495b-af4b-5cc670c0e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335f-f93a-40a8-a8ab-e3e9122da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4B5F55-C415-49D4-9D4D-1997071993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6AB9E4-5FB3-4A49-9284-3C8318D859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3C8C10-538C-46EA-94C0-4F5D65E93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6a434-ca4c-495b-af4b-5cc670c0e5dd"/>
    <ds:schemaRef ds:uri="c140335f-f93a-40a8-a8ab-e3e9122da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19158</TotalTime>
  <Words>1207</Words>
  <Application>Microsoft Office PowerPoint</Application>
  <PresentationFormat>Widescreen</PresentationFormat>
  <Paragraphs>102</Paragraphs>
  <Slides>15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STXinwei</vt:lpstr>
      <vt:lpstr>微軟正黑體</vt:lpstr>
      <vt:lpstr>微軟正黑體 Light</vt:lpstr>
      <vt:lpstr>標楷體</vt:lpstr>
      <vt:lpstr>Arial</vt:lpstr>
      <vt:lpstr>Calibri</vt:lpstr>
      <vt:lpstr>Times New Roman</vt:lpstr>
      <vt:lpstr>Verdana</vt:lpstr>
      <vt:lpstr>預設簡報設計</vt:lpstr>
      <vt:lpstr>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HK1-UWNChow</dc:creator>
  <cp:lastModifiedBy>Leung, Catherine</cp:lastModifiedBy>
  <cp:revision>788</cp:revision>
  <dcterms:created xsi:type="dcterms:W3CDTF">2010-12-02T06:19:15Z</dcterms:created>
  <dcterms:modified xsi:type="dcterms:W3CDTF">2021-01-11T04:15:00Z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0x010100DBB0F672ADDC474BB8B52D7656B537C3</vt:lpwstr>
  </property>
</Properties>
</file>