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380" r:id="rId2"/>
    <p:sldId id="319" r:id="rId3"/>
    <p:sldId id="327" r:id="rId4"/>
    <p:sldId id="406" r:id="rId5"/>
    <p:sldId id="407" r:id="rId6"/>
    <p:sldId id="408" r:id="rId7"/>
    <p:sldId id="409" r:id="rId8"/>
    <p:sldId id="410" r:id="rId9"/>
    <p:sldId id="412" r:id="rId10"/>
    <p:sldId id="416" r:id="rId11"/>
    <p:sldId id="442" r:id="rId12"/>
    <p:sldId id="418" r:id="rId13"/>
    <p:sldId id="419" r:id="rId14"/>
    <p:sldId id="420" r:id="rId15"/>
    <p:sldId id="422" r:id="rId16"/>
    <p:sldId id="438" r:id="rId17"/>
    <p:sldId id="424" r:id="rId18"/>
    <p:sldId id="425" r:id="rId19"/>
    <p:sldId id="439" r:id="rId20"/>
    <p:sldId id="427" r:id="rId21"/>
    <p:sldId id="440" r:id="rId22"/>
    <p:sldId id="430" r:id="rId23"/>
    <p:sldId id="431" r:id="rId24"/>
    <p:sldId id="405" r:id="rId25"/>
    <p:sldId id="432" r:id="rId26"/>
    <p:sldId id="433" r:id="rId27"/>
    <p:sldId id="434" r:id="rId28"/>
    <p:sldId id="435" r:id="rId29"/>
    <p:sldId id="330" r:id="rId30"/>
    <p:sldId id="290" r:id="rId31"/>
    <p:sldId id="393" r:id="rId32"/>
    <p:sldId id="413" r:id="rId33"/>
    <p:sldId id="414" r:id="rId34"/>
    <p:sldId id="415" r:id="rId35"/>
    <p:sldId id="437" r:id="rId36"/>
  </p:sldIdLst>
  <p:sldSz cx="12192000" cy="6858000"/>
  <p:notesSz cx="6858000" cy="9144000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D60093"/>
    <a:srgbClr val="C2E49C"/>
    <a:srgbClr val="C00000"/>
    <a:srgbClr val="FFCDCD"/>
    <a:srgbClr val="B00000"/>
    <a:srgbClr val="FFDB69"/>
    <a:srgbClr val="CECEEF"/>
    <a:srgbClr val="A47D00"/>
    <a:srgbClr val="FFA3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876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ung, Catherine" userId="dabd965c-b78d-4221-bc96-18215785a5a0" providerId="ADAL" clId="{181A30C7-B33B-4A03-BBB9-696B3B5FCB13}"/>
    <pc:docChg chg="modSld">
      <pc:chgData name="Leung, Catherine" userId="dabd965c-b78d-4221-bc96-18215785a5a0" providerId="ADAL" clId="{181A30C7-B33B-4A03-BBB9-696B3B5FCB13}" dt="2021-01-29T06:20:15.366" v="1"/>
      <pc:docMkLst>
        <pc:docMk/>
      </pc:docMkLst>
      <pc:sldChg chg="modSp">
        <pc:chgData name="Leung, Catherine" userId="dabd965c-b78d-4221-bc96-18215785a5a0" providerId="ADAL" clId="{181A30C7-B33B-4A03-BBB9-696B3B5FCB13}" dt="2021-01-29T06:20:15.366" v="1"/>
        <pc:sldMkLst>
          <pc:docMk/>
          <pc:sldMk cId="35548460" sldId="410"/>
        </pc:sldMkLst>
        <pc:spChg chg="mod">
          <ac:chgData name="Leung, Catherine" userId="dabd965c-b78d-4221-bc96-18215785a5a0" providerId="ADAL" clId="{181A30C7-B33B-4A03-BBB9-696B3B5FCB13}" dt="2021-01-29T06:20:08.078" v="0"/>
          <ac:spMkLst>
            <pc:docMk/>
            <pc:sldMk cId="35548460" sldId="410"/>
            <ac:spMk id="8" creationId="{E2800317-D083-42F0-B9C4-E64DD5FC941E}"/>
          </ac:spMkLst>
        </pc:spChg>
        <pc:picChg chg="mod">
          <ac:chgData name="Leung, Catherine" userId="dabd965c-b78d-4221-bc96-18215785a5a0" providerId="ADAL" clId="{181A30C7-B33B-4A03-BBB9-696B3B5FCB13}" dt="2021-01-29T06:20:15.366" v="1"/>
          <ac:picMkLst>
            <pc:docMk/>
            <pc:sldMk cId="35548460" sldId="410"/>
            <ac:picMk id="7" creationId="{F5B3FCC0-BD18-491D-B628-D56C60FD119A}"/>
          </ac:picMkLst>
        </pc:pic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B1875A1-6F68-4CB8-86C8-C2D50DED6A3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CE5D03-A52F-41B5-B80F-C59ADE99A43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EA7C071-BC9B-42B7-ADF4-4EC0836EC737}" type="datetimeFigureOut">
              <a:rPr lang="en-US"/>
              <a:pPr>
                <a:defRPr/>
              </a:pPr>
              <a:t>1/29/2021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FE88F725-7BD7-4F0A-8A83-5525E48E3B0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833BEB21-AC5E-46C5-84AC-7FC556F73C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C6DE40-3635-4B71-B03A-34210A6DD04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6436FC-A977-461D-8CC7-EBD8A7B912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B7EF8F0A-74A4-419E-9AFD-EC5A29F38F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5975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8772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1693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0089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6721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A931EB33-039E-46F8-A7A8-D4AFEC1D397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103BE695-23C2-43A6-B155-036F3116718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新細明體" panose="02020500000000000000" pitchFamily="18" charset="-120"/>
            </a:endParaRPr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9CD5EDD1-F94C-4C53-874D-96FECC5EDC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628D8EE0-48BA-43D4-9D68-96DF5DA0E131}" type="slidenum">
              <a:rPr lang="en-GB" altLang="zh-HK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30</a:t>
            </a:fld>
            <a:endParaRPr lang="en-GB" altLang="zh-HK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  <a:endParaRPr lang="zh-HK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0B6A8AE-E0E8-4EA3-A744-F98FD58F72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BFA9C01-A3DD-494E-A11F-84FB91A8F6D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2AD29F3-768F-4D0B-AA23-C331D94181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FA42C9-280E-4A14-A203-8CD6FDB2239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93352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9FB8E5F-C03B-4526-835D-3CB8A4D4E3F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40D4722-B6B6-4859-AA47-1F0EB51907E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CD89E9B-B11E-42C9-81F6-6D52574AA5B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803F25-5C5C-40EA-AB68-8A60B2F41E6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07098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5901EC5-3DA1-4D96-95E6-19B7855FA7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97D3496-2EF5-4B59-AA40-8CEAA0421E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BFC19D0-BC26-45CF-86FB-4B532350CF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D9A760-BAB9-4382-9DA0-8DA39740B77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546188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: Green background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B7D0C62B-70D3-452B-90A0-3C2CF1B2CFF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5384800"/>
            <a:ext cx="1763713" cy="183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88EE132-E850-4FBA-9716-2E5B3BBE757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48721" y="65448"/>
            <a:ext cx="1589447" cy="110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0044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Green background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D21CB858-BF7A-4899-82AD-E0B1220CCC6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81619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Yellow background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7A8A94FE-5E95-4316-A24B-48782EB128F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87535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785" y="417600"/>
            <a:ext cx="6775449" cy="10968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723902" y="1704976"/>
            <a:ext cx="8079317" cy="3171825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DF79DAE-DE22-4207-A32D-8E4D40DC5F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D07EA9-C736-4FAC-ACF8-5B89DF465276}" type="slidenum">
              <a:rPr lang="en-GB" altLang="zh-TW"/>
              <a:pPr>
                <a:defRPr/>
              </a:pPr>
              <a:t>‹#›</a:t>
            </a:fld>
            <a:endParaRPr lang="en-GB" altLang="zh-TW"/>
          </a:p>
        </p:txBody>
      </p:sp>
    </p:spTree>
    <p:extLst>
      <p:ext uri="{BB962C8B-B14F-4D97-AF65-F5344CB8AC3E}">
        <p14:creationId xmlns:p14="http://schemas.microsoft.com/office/powerpoint/2010/main" val="34219478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Yellow background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9037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3325A4A-9268-43B4-A7BC-AB772117D3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E9DDB44-D2F4-4C11-BCB7-D06722F4EA2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2C28A40-AC0C-422D-AF14-DA600508F4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19A7F4-507A-4F5E-847B-BB25815FDA7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72530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08461AE-576E-440E-8425-469711B02C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AF4B54A-D2FC-4AAE-BF11-5A180830952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EC7853F-34E4-403D-A94C-067840D0C1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58A9A7-9E44-4355-BF81-6B886B2C8FC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14562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5DB91BD-98C3-49D4-B37F-103841AE85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A1B939-1885-492A-8F95-8396336F19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4BC9DEF-0ADE-4741-8C4A-4F7BE1D01A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CABFBF-D0B3-4AA4-80E8-852571C543B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52565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31F264B-2DF3-4742-AB3A-E6F32A186C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FCBD039-B227-4460-A496-E42CEC1FB8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C184BF9-20C6-453F-9835-02EE3487FF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439538-DCFC-43EE-AD4D-6BF9D8E2FCA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40080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1778FB9-1878-41E0-944A-C43DDBE06E6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0D725AB-C7DD-4A95-8A3E-9A25AE414A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9013832-EC51-4437-83DB-EE6B1B21E3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460B06-CDEE-4D6E-A2C0-2B62C47BE0D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11152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4E082C1-E475-4C0C-A336-DF0C2119EF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9F161B3-3F57-4C79-829B-D12945EE649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E0953A6-C296-4F8D-BB8C-3CA409A88D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4D97D3-3F37-4D72-83BF-402057DE4EF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95411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3E929CC-0E5B-462A-8A82-DBA2845921A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586BB10-36AE-4301-8EF8-D300A85C1E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231E171-65D1-40F5-A64F-68577F4350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A05C19-5BED-459B-BCE1-3DD2380769C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010810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HK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93800E-0355-4A23-A5B2-9930593492C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3A5A114-72D7-47A2-8247-71951D0B09A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880EF9-D2E1-4C94-9EC5-32BA140231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68C81E-368E-47B7-BE58-547DA92F7C5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82594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EFEF9170-5EEA-4B9C-B482-60408ED6B4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29A825C-8493-4F2A-8C56-4C4CBD4849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A5C946C-607C-49BD-AD4D-EAC15E136F9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396AFE2-C6D2-46E2-A981-42C6329D814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2DC0308-7C88-4BF7-B9A5-622D6323455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/>
            </a:lvl1pPr>
          </a:lstStyle>
          <a:p>
            <a:pPr>
              <a:defRPr/>
            </a:pPr>
            <a:fld id="{D4EB3B1D-D842-4906-B866-9B07D021F28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1" r:id="rId14"/>
    <p:sldLayoutId id="2147483663" r:id="rId15"/>
    <p:sldLayoutId id="2147483664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p3"/><Relationship Id="rId3" Type="http://schemas.microsoft.com/office/2007/relationships/media" Target="../media/media5.mp3"/><Relationship Id="rId7" Type="http://schemas.microsoft.com/office/2007/relationships/media" Target="../media/media7.mp3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5" Type="http://schemas.microsoft.com/office/2007/relationships/media" Target="../media/media6.mp3"/><Relationship Id="rId10" Type="http://schemas.openxmlformats.org/officeDocument/2006/relationships/image" Target="../media/image7.png"/><Relationship Id="rId4" Type="http://schemas.openxmlformats.org/officeDocument/2006/relationships/audio" Target="../media/media5.mp3"/><Relationship Id="rId9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7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youtu.be/EAtvPi1N5uY?t=10" TargetMode="Externa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1.mp3"/><Relationship Id="rId3" Type="http://schemas.microsoft.com/office/2007/relationships/media" Target="../media/media9.mp3"/><Relationship Id="rId7" Type="http://schemas.microsoft.com/office/2007/relationships/media" Target="../media/media11.mp3"/><Relationship Id="rId12" Type="http://schemas.openxmlformats.org/officeDocument/2006/relationships/image" Target="../media/image7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audio" Target="../media/media10.mp3"/><Relationship Id="rId11" Type="http://schemas.openxmlformats.org/officeDocument/2006/relationships/slideLayout" Target="../slideLayouts/slideLayout14.xml"/><Relationship Id="rId5" Type="http://schemas.microsoft.com/office/2007/relationships/media" Target="../media/media10.mp3"/><Relationship Id="rId10" Type="http://schemas.openxmlformats.org/officeDocument/2006/relationships/audio" Target="../media/media12.mp3"/><Relationship Id="rId4" Type="http://schemas.openxmlformats.org/officeDocument/2006/relationships/audio" Target="../media/media9.mp3"/><Relationship Id="rId9" Type="http://schemas.microsoft.com/office/2007/relationships/media" Target="../media/media12.mp3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8.png"/><Relationship Id="rId7" Type="http://schemas.openxmlformats.org/officeDocument/2006/relationships/hyperlink" Target="https://youtu.be/EAtvPi1N5uY?t=10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youtu.be/IUouaFIEmGU" TargetMode="Externa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youtu.be/IUouaFIEmGU" TargetMode="Externa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youtu.be/IUouaFIEmGU?t=15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youtu.be/__VubNjJ1ME" TargetMode="Externa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hyperlink" Target="https://youtu.be/__VubNjJ1ME" TargetMode="External"/><Relationship Id="rId7" Type="http://schemas.openxmlformats.org/officeDocument/2006/relationships/image" Target="../media/image2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2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youtu.be/__VubNjJ1ME" TargetMode="External"/><Relationship Id="rId5" Type="http://schemas.openxmlformats.org/officeDocument/2006/relationships/image" Target="../media/image27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youtu.be/__VubNjJ1ME" TargetMode="Externa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youtu.be/__VubNjJ1ME" TargetMode="Externa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media16.mp3"/><Relationship Id="rId13" Type="http://schemas.openxmlformats.org/officeDocument/2006/relationships/slideLayout" Target="../slideLayouts/slideLayout14.xml"/><Relationship Id="rId3" Type="http://schemas.microsoft.com/office/2007/relationships/media" Target="../media/media14.mp3"/><Relationship Id="rId7" Type="http://schemas.microsoft.com/office/2007/relationships/media" Target="../media/media16.mp3"/><Relationship Id="rId12" Type="http://schemas.openxmlformats.org/officeDocument/2006/relationships/audio" Target="../media/media18.mp3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audio" Target="../media/media15.mp3"/><Relationship Id="rId11" Type="http://schemas.microsoft.com/office/2007/relationships/media" Target="../media/media18.mp3"/><Relationship Id="rId5" Type="http://schemas.microsoft.com/office/2007/relationships/media" Target="../media/media15.mp3"/><Relationship Id="rId15" Type="http://schemas.openxmlformats.org/officeDocument/2006/relationships/image" Target="../media/image7.png"/><Relationship Id="rId10" Type="http://schemas.openxmlformats.org/officeDocument/2006/relationships/audio" Target="../media/media17.mp3"/><Relationship Id="rId4" Type="http://schemas.openxmlformats.org/officeDocument/2006/relationships/audio" Target="../media/media14.mp3"/><Relationship Id="rId9" Type="http://schemas.microsoft.com/office/2007/relationships/media" Target="../media/media17.mp3"/><Relationship Id="rId14" Type="http://schemas.openxmlformats.org/officeDocument/2006/relationships/notesSlide" Target="../notesSlides/notesSlide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media22.mp3"/><Relationship Id="rId13" Type="http://schemas.microsoft.com/office/2007/relationships/media" Target="../media/media25.mp3"/><Relationship Id="rId18" Type="http://schemas.openxmlformats.org/officeDocument/2006/relationships/audio" Target="../media/media16.mp3"/><Relationship Id="rId3" Type="http://schemas.microsoft.com/office/2007/relationships/media" Target="../media/media20.mp3"/><Relationship Id="rId7" Type="http://schemas.microsoft.com/office/2007/relationships/media" Target="../media/media22.mp3"/><Relationship Id="rId12" Type="http://schemas.openxmlformats.org/officeDocument/2006/relationships/audio" Target="../media/media24.mp3"/><Relationship Id="rId17" Type="http://schemas.microsoft.com/office/2007/relationships/media" Target="../media/media16.mp3"/><Relationship Id="rId2" Type="http://schemas.openxmlformats.org/officeDocument/2006/relationships/audio" Target="../media/media19.mp3"/><Relationship Id="rId16" Type="http://schemas.openxmlformats.org/officeDocument/2006/relationships/audio" Target="../media/media17.mp3"/><Relationship Id="rId20" Type="http://schemas.openxmlformats.org/officeDocument/2006/relationships/image" Target="../media/image7.png"/><Relationship Id="rId1" Type="http://schemas.microsoft.com/office/2007/relationships/media" Target="../media/media19.mp3"/><Relationship Id="rId6" Type="http://schemas.openxmlformats.org/officeDocument/2006/relationships/audio" Target="../media/media21.mp3"/><Relationship Id="rId11" Type="http://schemas.microsoft.com/office/2007/relationships/media" Target="../media/media24.mp3"/><Relationship Id="rId5" Type="http://schemas.microsoft.com/office/2007/relationships/media" Target="../media/media21.mp3"/><Relationship Id="rId15" Type="http://schemas.microsoft.com/office/2007/relationships/media" Target="../media/media17.mp3"/><Relationship Id="rId10" Type="http://schemas.openxmlformats.org/officeDocument/2006/relationships/audio" Target="../media/media23.mp3"/><Relationship Id="rId19" Type="http://schemas.openxmlformats.org/officeDocument/2006/relationships/slideLayout" Target="../slideLayouts/slideLayout14.xml"/><Relationship Id="rId4" Type="http://schemas.openxmlformats.org/officeDocument/2006/relationships/audio" Target="../media/media20.mp3"/><Relationship Id="rId9" Type="http://schemas.microsoft.com/office/2007/relationships/media" Target="../media/media23.mp3"/><Relationship Id="rId14" Type="http://schemas.openxmlformats.org/officeDocument/2006/relationships/audio" Target="../media/media25.mp3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media22.mp3"/><Relationship Id="rId13" Type="http://schemas.microsoft.com/office/2007/relationships/media" Target="../media/media25.mp3"/><Relationship Id="rId18" Type="http://schemas.openxmlformats.org/officeDocument/2006/relationships/audio" Target="../media/media16.mp3"/><Relationship Id="rId3" Type="http://schemas.microsoft.com/office/2007/relationships/media" Target="../media/media20.mp3"/><Relationship Id="rId21" Type="http://schemas.openxmlformats.org/officeDocument/2006/relationships/image" Target="../media/image7.png"/><Relationship Id="rId7" Type="http://schemas.microsoft.com/office/2007/relationships/media" Target="../media/media22.mp3"/><Relationship Id="rId12" Type="http://schemas.openxmlformats.org/officeDocument/2006/relationships/audio" Target="../media/media24.mp3"/><Relationship Id="rId17" Type="http://schemas.microsoft.com/office/2007/relationships/media" Target="../media/media16.mp3"/><Relationship Id="rId2" Type="http://schemas.openxmlformats.org/officeDocument/2006/relationships/audio" Target="../media/media19.mp3"/><Relationship Id="rId16" Type="http://schemas.openxmlformats.org/officeDocument/2006/relationships/audio" Target="../media/media17.mp3"/><Relationship Id="rId20" Type="http://schemas.openxmlformats.org/officeDocument/2006/relationships/image" Target="../media/image6.png"/><Relationship Id="rId1" Type="http://schemas.microsoft.com/office/2007/relationships/media" Target="../media/media19.mp3"/><Relationship Id="rId6" Type="http://schemas.openxmlformats.org/officeDocument/2006/relationships/audio" Target="../media/media21.mp3"/><Relationship Id="rId11" Type="http://schemas.microsoft.com/office/2007/relationships/media" Target="../media/media24.mp3"/><Relationship Id="rId5" Type="http://schemas.microsoft.com/office/2007/relationships/media" Target="../media/media21.mp3"/><Relationship Id="rId15" Type="http://schemas.microsoft.com/office/2007/relationships/media" Target="../media/media17.mp3"/><Relationship Id="rId10" Type="http://schemas.openxmlformats.org/officeDocument/2006/relationships/audio" Target="../media/media23.mp3"/><Relationship Id="rId19" Type="http://schemas.openxmlformats.org/officeDocument/2006/relationships/slideLayout" Target="../slideLayouts/slideLayout14.xml"/><Relationship Id="rId4" Type="http://schemas.openxmlformats.org/officeDocument/2006/relationships/audio" Target="../media/media20.mp3"/><Relationship Id="rId9" Type="http://schemas.microsoft.com/office/2007/relationships/media" Target="../media/media23.mp3"/><Relationship Id="rId14" Type="http://schemas.openxmlformats.org/officeDocument/2006/relationships/audio" Target="../media/media25.mp3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5" Type="http://schemas.openxmlformats.org/officeDocument/2006/relationships/image" Target="../media/image7.png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4.png"/><Relationship Id="rId7" Type="http://schemas.openxmlformats.org/officeDocument/2006/relationships/hyperlink" Target="https://youtu.be/JL55SXWIDkI" TargetMode="External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Relationship Id="rId6" Type="http://schemas.openxmlformats.org/officeDocument/2006/relationships/hyperlink" Target="https://youtu.be/CHd7K1M43s8" TargetMode="External"/><Relationship Id="rId5" Type="http://schemas.openxmlformats.org/officeDocument/2006/relationships/slide" Target="slide35.xml"/><Relationship Id="rId10" Type="http://schemas.openxmlformats.org/officeDocument/2006/relationships/oleObject" Target="../embeddings/oleObject2.bin"/><Relationship Id="rId4" Type="http://schemas.openxmlformats.org/officeDocument/2006/relationships/hyperlink" Target="https://create.kahoot.it/share/e6099415-f3ac-491f-a770-2d9c74af0282" TargetMode="External"/><Relationship Id="rId9" Type="http://schemas.openxmlformats.org/officeDocument/2006/relationships/image" Target="../media/image3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" Target="slide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wmf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wmf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37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slide" Target="slide9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6.png"/><Relationship Id="rId11" Type="http://schemas.openxmlformats.org/officeDocument/2006/relationships/image" Target="../media/image51.wmf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7.png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6" Type="http://schemas.openxmlformats.org/officeDocument/2006/relationships/image" Target="../media/image37.png"/><Relationship Id="rId5" Type="http://schemas.openxmlformats.org/officeDocument/2006/relationships/slide" Target="slide29.xml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3.mp3"/><Relationship Id="rId7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14.xml"/><Relationship Id="rId4" Type="http://schemas.openxmlformats.org/officeDocument/2006/relationships/audio" Target="../media/media3.mp3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3.mp3"/><Relationship Id="rId7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14.xml"/><Relationship Id="rId4" Type="http://schemas.openxmlformats.org/officeDocument/2006/relationships/audio" Target="../media/media3.mp3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ds.pearson.com.hk/qr?source=music&amp;originId=pri_music_ppt_6a3" TargetMode="Externa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32.xml"/><Relationship Id="rId2" Type="http://schemas.openxmlformats.org/officeDocument/2006/relationships/slide" Target="slide31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>
            <a:extLst>
              <a:ext uri="{FF2B5EF4-FFF2-40B4-BE49-F238E27FC236}">
                <a16:creationId xmlns:a16="http://schemas.microsoft.com/office/drawing/2014/main" id="{066668CA-0C51-4780-BCDD-21AE87CFABAD}"/>
              </a:ext>
            </a:extLst>
          </p:cNvPr>
          <p:cNvSpPr>
            <a:spLocks/>
          </p:cNvSpPr>
          <p:nvPr/>
        </p:nvSpPr>
        <p:spPr bwMode="auto">
          <a:xfrm>
            <a:off x="2081213" y="2046288"/>
            <a:ext cx="6902450" cy="3333750"/>
          </a:xfrm>
          <a:custGeom>
            <a:avLst/>
            <a:gdLst>
              <a:gd name="T0" fmla="*/ 2147483646 w 15614"/>
              <a:gd name="T1" fmla="*/ 2147483646 h 8401"/>
              <a:gd name="T2" fmla="*/ 2147483646 w 15614"/>
              <a:gd name="T3" fmla="*/ 2147483646 h 8401"/>
              <a:gd name="T4" fmla="*/ 2147483646 w 15614"/>
              <a:gd name="T5" fmla="*/ 2147483646 h 8401"/>
              <a:gd name="T6" fmla="*/ 2147483646 w 15614"/>
              <a:gd name="T7" fmla="*/ 2147483646 h 8401"/>
              <a:gd name="T8" fmla="*/ 2147483646 w 15614"/>
              <a:gd name="T9" fmla="*/ 2147483646 h 8401"/>
              <a:gd name="T10" fmla="*/ 2147483646 w 15614"/>
              <a:gd name="T11" fmla="*/ 2147483646 h 8401"/>
              <a:gd name="T12" fmla="*/ 2147483646 w 15614"/>
              <a:gd name="T13" fmla="*/ 2147483646 h 8401"/>
              <a:gd name="T14" fmla="*/ 2147483646 w 15614"/>
              <a:gd name="T15" fmla="*/ 2147483646 h 8401"/>
              <a:gd name="T16" fmla="*/ 2147483646 w 15614"/>
              <a:gd name="T17" fmla="*/ 2147483646 h 8401"/>
              <a:gd name="T18" fmla="*/ 2147483646 w 15614"/>
              <a:gd name="T19" fmla="*/ 2147483646 h 8401"/>
              <a:gd name="T20" fmla="*/ 2147483646 w 15614"/>
              <a:gd name="T21" fmla="*/ 2147483646 h 8401"/>
              <a:gd name="T22" fmla="*/ 2147483646 w 15614"/>
              <a:gd name="T23" fmla="*/ 2147483646 h 8401"/>
              <a:gd name="T24" fmla="*/ 2147483646 w 15614"/>
              <a:gd name="T25" fmla="*/ 2147483646 h 8401"/>
              <a:gd name="T26" fmla="*/ 2147483646 w 15614"/>
              <a:gd name="T27" fmla="*/ 2147483646 h 8401"/>
              <a:gd name="T28" fmla="*/ 2147483646 w 15614"/>
              <a:gd name="T29" fmla="*/ 2147483646 h 8401"/>
              <a:gd name="T30" fmla="*/ 2147483646 w 15614"/>
              <a:gd name="T31" fmla="*/ 2147483646 h 8401"/>
              <a:gd name="T32" fmla="*/ 0 w 15614"/>
              <a:gd name="T33" fmla="*/ 2147483646 h 8401"/>
              <a:gd name="T34" fmla="*/ 2147483646 w 15614"/>
              <a:gd name="T35" fmla="*/ 2147483646 h 8401"/>
              <a:gd name="T36" fmla="*/ 2147483646 w 15614"/>
              <a:gd name="T37" fmla="*/ 2147483646 h 8401"/>
              <a:gd name="T38" fmla="*/ 2147483646 w 15614"/>
              <a:gd name="T39" fmla="*/ 2147483646 h 8401"/>
              <a:gd name="T40" fmla="*/ 2147483646 w 15614"/>
              <a:gd name="T41" fmla="*/ 2147483646 h 8401"/>
              <a:gd name="T42" fmla="*/ 2147483646 w 15614"/>
              <a:gd name="T43" fmla="*/ 2147483646 h 8401"/>
              <a:gd name="T44" fmla="*/ 2147483646 w 15614"/>
              <a:gd name="T45" fmla="*/ 2147483646 h 8401"/>
              <a:gd name="T46" fmla="*/ 2147483646 w 15614"/>
              <a:gd name="T47" fmla="*/ 2147483646 h 8401"/>
              <a:gd name="T48" fmla="*/ 2147483646 w 15614"/>
              <a:gd name="T49" fmla="*/ 2147483646 h 8401"/>
              <a:gd name="T50" fmla="*/ 2147483646 w 15614"/>
              <a:gd name="T51" fmla="*/ 0 h 8401"/>
              <a:gd name="T52" fmla="*/ 2147483646 w 15614"/>
              <a:gd name="T53" fmla="*/ 2147483646 h 8401"/>
              <a:gd name="T54" fmla="*/ 2147483646 w 15614"/>
              <a:gd name="T55" fmla="*/ 2147483646 h 8401"/>
              <a:gd name="T56" fmla="*/ 2147483646 w 15614"/>
              <a:gd name="T57" fmla="*/ 2147483646 h 8401"/>
              <a:gd name="T58" fmla="*/ 2147483646 w 15614"/>
              <a:gd name="T59" fmla="*/ 2147483646 h 8401"/>
              <a:gd name="T60" fmla="*/ 2147483646 w 15614"/>
              <a:gd name="T61" fmla="*/ 2147483646 h 8401"/>
              <a:gd name="T62" fmla="*/ 2147483646 w 15614"/>
              <a:gd name="T63" fmla="*/ 2147483646 h 8401"/>
              <a:gd name="T64" fmla="*/ 2147483646 w 15614"/>
              <a:gd name="T65" fmla="*/ 2147483646 h 8401"/>
              <a:gd name="T66" fmla="*/ 2147483646 w 15614"/>
              <a:gd name="T67" fmla="*/ 2147483646 h 8401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5614" h="8401">
                <a:moveTo>
                  <a:pt x="15614" y="8004"/>
                </a:moveTo>
                <a:lnTo>
                  <a:pt x="15610" y="8043"/>
                </a:lnTo>
                <a:lnTo>
                  <a:pt x="15604" y="8083"/>
                </a:lnTo>
                <a:lnTo>
                  <a:pt x="15594" y="8121"/>
                </a:lnTo>
                <a:lnTo>
                  <a:pt x="15580" y="8157"/>
                </a:lnTo>
                <a:lnTo>
                  <a:pt x="15563" y="8191"/>
                </a:lnTo>
                <a:lnTo>
                  <a:pt x="15544" y="8224"/>
                </a:lnTo>
                <a:lnTo>
                  <a:pt x="15521" y="8253"/>
                </a:lnTo>
                <a:lnTo>
                  <a:pt x="15496" y="8284"/>
                </a:lnTo>
                <a:lnTo>
                  <a:pt x="15467" y="8311"/>
                </a:lnTo>
                <a:lnTo>
                  <a:pt x="15437" y="8331"/>
                </a:lnTo>
                <a:lnTo>
                  <a:pt x="15403" y="8351"/>
                </a:lnTo>
                <a:lnTo>
                  <a:pt x="15370" y="8367"/>
                </a:lnTo>
                <a:lnTo>
                  <a:pt x="15333" y="8381"/>
                </a:lnTo>
                <a:lnTo>
                  <a:pt x="15297" y="8390"/>
                </a:lnTo>
                <a:lnTo>
                  <a:pt x="15256" y="8398"/>
                </a:lnTo>
                <a:lnTo>
                  <a:pt x="15216" y="8401"/>
                </a:lnTo>
                <a:lnTo>
                  <a:pt x="399" y="8401"/>
                </a:lnTo>
                <a:lnTo>
                  <a:pt x="358" y="8398"/>
                </a:lnTo>
                <a:lnTo>
                  <a:pt x="318" y="8390"/>
                </a:lnTo>
                <a:lnTo>
                  <a:pt x="282" y="8381"/>
                </a:lnTo>
                <a:lnTo>
                  <a:pt x="245" y="8367"/>
                </a:lnTo>
                <a:lnTo>
                  <a:pt x="207" y="8351"/>
                </a:lnTo>
                <a:lnTo>
                  <a:pt x="178" y="8331"/>
                </a:lnTo>
                <a:lnTo>
                  <a:pt x="145" y="8311"/>
                </a:lnTo>
                <a:lnTo>
                  <a:pt x="117" y="8284"/>
                </a:lnTo>
                <a:lnTo>
                  <a:pt x="91" y="8253"/>
                </a:lnTo>
                <a:lnTo>
                  <a:pt x="67" y="8224"/>
                </a:lnTo>
                <a:lnTo>
                  <a:pt x="51" y="8191"/>
                </a:lnTo>
                <a:lnTo>
                  <a:pt x="34" y="8157"/>
                </a:lnTo>
                <a:lnTo>
                  <a:pt x="21" y="8121"/>
                </a:lnTo>
                <a:lnTo>
                  <a:pt x="11" y="8083"/>
                </a:lnTo>
                <a:lnTo>
                  <a:pt x="5" y="8043"/>
                </a:lnTo>
                <a:lnTo>
                  <a:pt x="0" y="8004"/>
                </a:lnTo>
                <a:lnTo>
                  <a:pt x="0" y="398"/>
                </a:lnTo>
                <a:lnTo>
                  <a:pt x="5" y="358"/>
                </a:lnTo>
                <a:lnTo>
                  <a:pt x="11" y="317"/>
                </a:lnTo>
                <a:lnTo>
                  <a:pt x="21" y="280"/>
                </a:lnTo>
                <a:lnTo>
                  <a:pt x="34" y="244"/>
                </a:lnTo>
                <a:lnTo>
                  <a:pt x="51" y="210"/>
                </a:lnTo>
                <a:lnTo>
                  <a:pt x="67" y="177"/>
                </a:lnTo>
                <a:lnTo>
                  <a:pt x="91" y="147"/>
                </a:lnTo>
                <a:lnTo>
                  <a:pt x="117" y="117"/>
                </a:lnTo>
                <a:lnTo>
                  <a:pt x="145" y="93"/>
                </a:lnTo>
                <a:lnTo>
                  <a:pt x="178" y="70"/>
                </a:lnTo>
                <a:lnTo>
                  <a:pt x="207" y="50"/>
                </a:lnTo>
                <a:lnTo>
                  <a:pt x="245" y="34"/>
                </a:lnTo>
                <a:lnTo>
                  <a:pt x="282" y="20"/>
                </a:lnTo>
                <a:lnTo>
                  <a:pt x="318" y="10"/>
                </a:lnTo>
                <a:lnTo>
                  <a:pt x="358" y="3"/>
                </a:lnTo>
                <a:lnTo>
                  <a:pt x="399" y="0"/>
                </a:lnTo>
                <a:lnTo>
                  <a:pt x="15216" y="0"/>
                </a:lnTo>
                <a:lnTo>
                  <a:pt x="15256" y="3"/>
                </a:lnTo>
                <a:lnTo>
                  <a:pt x="15297" y="10"/>
                </a:lnTo>
                <a:lnTo>
                  <a:pt x="15333" y="20"/>
                </a:lnTo>
                <a:lnTo>
                  <a:pt x="15370" y="34"/>
                </a:lnTo>
                <a:lnTo>
                  <a:pt x="15403" y="50"/>
                </a:lnTo>
                <a:lnTo>
                  <a:pt x="15437" y="70"/>
                </a:lnTo>
                <a:lnTo>
                  <a:pt x="15467" y="93"/>
                </a:lnTo>
                <a:lnTo>
                  <a:pt x="15496" y="117"/>
                </a:lnTo>
                <a:lnTo>
                  <a:pt x="15521" y="147"/>
                </a:lnTo>
                <a:lnTo>
                  <a:pt x="15544" y="177"/>
                </a:lnTo>
                <a:lnTo>
                  <a:pt x="15563" y="210"/>
                </a:lnTo>
                <a:lnTo>
                  <a:pt x="15580" y="244"/>
                </a:lnTo>
                <a:lnTo>
                  <a:pt x="15594" y="280"/>
                </a:lnTo>
                <a:lnTo>
                  <a:pt x="15604" y="317"/>
                </a:lnTo>
                <a:lnTo>
                  <a:pt x="15610" y="358"/>
                </a:lnTo>
                <a:lnTo>
                  <a:pt x="15614" y="398"/>
                </a:lnTo>
                <a:lnTo>
                  <a:pt x="15614" y="8004"/>
                </a:lnTo>
                <a:close/>
              </a:path>
            </a:pathLst>
          </a:custGeom>
          <a:solidFill>
            <a:srgbClr val="1A763E"/>
          </a:solidFill>
          <a:ln w="190500">
            <a:solidFill>
              <a:srgbClr val="D67F2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5" name="Picture 79">
            <a:extLst>
              <a:ext uri="{FF2B5EF4-FFF2-40B4-BE49-F238E27FC236}">
                <a16:creationId xmlns:a16="http://schemas.microsoft.com/office/drawing/2014/main" id="{339936CC-8022-4DB1-9BD6-27A392C39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04207">
            <a:off x="4260850" y="5426075"/>
            <a:ext cx="7200900" cy="143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97">
            <a:extLst>
              <a:ext uri="{FF2B5EF4-FFF2-40B4-BE49-F238E27FC236}">
                <a16:creationId xmlns:a16="http://schemas.microsoft.com/office/drawing/2014/main" id="{7128347E-BFEF-43DF-8143-0C47F6DD0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7038" y="3908425"/>
            <a:ext cx="2032000" cy="208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111">
            <a:extLst>
              <a:ext uri="{FF2B5EF4-FFF2-40B4-BE49-F238E27FC236}">
                <a16:creationId xmlns:a16="http://schemas.microsoft.com/office/drawing/2014/main" id="{3E0DE7AB-B6FB-4E25-8AB9-E44BE86B03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2448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rgbClr val="000000"/>
              </a:solidFill>
            </a:endParaRPr>
          </a:p>
        </p:txBody>
      </p:sp>
      <p:grpSp>
        <p:nvGrpSpPr>
          <p:cNvPr id="8" name="群組 1">
            <a:extLst>
              <a:ext uri="{FF2B5EF4-FFF2-40B4-BE49-F238E27FC236}">
                <a16:creationId xmlns:a16="http://schemas.microsoft.com/office/drawing/2014/main" id="{DD550401-0E11-40EE-81CD-7A19A55EE60D}"/>
              </a:ext>
            </a:extLst>
          </p:cNvPr>
          <p:cNvGrpSpPr>
            <a:grpSpLocks/>
          </p:cNvGrpSpPr>
          <p:nvPr/>
        </p:nvGrpSpPr>
        <p:grpSpPr bwMode="auto">
          <a:xfrm rot="1189388">
            <a:off x="2409825" y="393700"/>
            <a:ext cx="2043113" cy="1287463"/>
            <a:chOff x="4333603" y="2430715"/>
            <a:chExt cx="2042717" cy="1287363"/>
          </a:xfrm>
        </p:grpSpPr>
        <p:sp>
          <p:nvSpPr>
            <p:cNvPr id="9" name="Freeform 11">
              <a:extLst>
                <a:ext uri="{FF2B5EF4-FFF2-40B4-BE49-F238E27FC236}">
                  <a16:creationId xmlns:a16="http://schemas.microsoft.com/office/drawing/2014/main" id="{AF9C64B6-6A66-44A3-B11E-3878952BE746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617763" y="2430715"/>
              <a:ext cx="1713772" cy="825016"/>
            </a:xfrm>
            <a:custGeom>
              <a:avLst/>
              <a:gdLst>
                <a:gd name="T0" fmla="*/ 2147483646 w 9381"/>
                <a:gd name="T1" fmla="*/ 2147483646 h 5621"/>
                <a:gd name="T2" fmla="*/ 2147483646 w 9381"/>
                <a:gd name="T3" fmla="*/ 2147483646 h 5621"/>
                <a:gd name="T4" fmla="*/ 2147483646 w 9381"/>
                <a:gd name="T5" fmla="*/ 2147483646 h 5621"/>
                <a:gd name="T6" fmla="*/ 2147483646 w 9381"/>
                <a:gd name="T7" fmla="*/ 2147483646 h 5621"/>
                <a:gd name="T8" fmla="*/ 2147483646 w 9381"/>
                <a:gd name="T9" fmla="*/ 2147483646 h 5621"/>
                <a:gd name="T10" fmla="*/ 2147483646 w 9381"/>
                <a:gd name="T11" fmla="*/ 2147483646 h 5621"/>
                <a:gd name="T12" fmla="*/ 2147483646 w 9381"/>
                <a:gd name="T13" fmla="*/ 2147483646 h 5621"/>
                <a:gd name="T14" fmla="*/ 2147483646 w 9381"/>
                <a:gd name="T15" fmla="*/ 2147483646 h 5621"/>
                <a:gd name="T16" fmla="*/ 2147483646 w 9381"/>
                <a:gd name="T17" fmla="*/ 2147483646 h 5621"/>
                <a:gd name="T18" fmla="*/ 2147483646 w 9381"/>
                <a:gd name="T19" fmla="*/ 2147483646 h 5621"/>
                <a:gd name="T20" fmla="*/ 2147483646 w 9381"/>
                <a:gd name="T21" fmla="*/ 2147483646 h 5621"/>
                <a:gd name="T22" fmla="*/ 2147483646 w 9381"/>
                <a:gd name="T23" fmla="*/ 2147483646 h 5621"/>
                <a:gd name="T24" fmla="*/ 2147483646 w 9381"/>
                <a:gd name="T25" fmla="*/ 2147483646 h 5621"/>
                <a:gd name="T26" fmla="*/ 2147483646 w 9381"/>
                <a:gd name="T27" fmla="*/ 2147483646 h 5621"/>
                <a:gd name="T28" fmla="*/ 2147483646 w 9381"/>
                <a:gd name="T29" fmla="*/ 2147483646 h 5621"/>
                <a:gd name="T30" fmla="*/ 2147483646 w 9381"/>
                <a:gd name="T31" fmla="*/ 2147483646 h 5621"/>
                <a:gd name="T32" fmla="*/ 2147483646 w 9381"/>
                <a:gd name="T33" fmla="*/ 2147483646 h 5621"/>
                <a:gd name="T34" fmla="*/ 2147483646 w 9381"/>
                <a:gd name="T35" fmla="*/ 2147483646 h 5621"/>
                <a:gd name="T36" fmla="*/ 2147483646 w 9381"/>
                <a:gd name="T37" fmla="*/ 2147483646 h 5621"/>
                <a:gd name="T38" fmla="*/ 2147483646 w 9381"/>
                <a:gd name="T39" fmla="*/ 2147483646 h 5621"/>
                <a:gd name="T40" fmla="*/ 2147483646 w 9381"/>
                <a:gd name="T41" fmla="*/ 2147483646 h 5621"/>
                <a:gd name="T42" fmla="*/ 2147483646 w 9381"/>
                <a:gd name="T43" fmla="*/ 2147483646 h 5621"/>
                <a:gd name="T44" fmla="*/ 2147483646 w 9381"/>
                <a:gd name="T45" fmla="*/ 2147483646 h 5621"/>
                <a:gd name="T46" fmla="*/ 2147483646 w 9381"/>
                <a:gd name="T47" fmla="*/ 2147483646 h 5621"/>
                <a:gd name="T48" fmla="*/ 2147483646 w 9381"/>
                <a:gd name="T49" fmla="*/ 2147483646 h 5621"/>
                <a:gd name="T50" fmla="*/ 2147483646 w 9381"/>
                <a:gd name="T51" fmla="*/ 2147483646 h 5621"/>
                <a:gd name="T52" fmla="*/ 2147483646 w 9381"/>
                <a:gd name="T53" fmla="*/ 2147483646 h 5621"/>
                <a:gd name="T54" fmla="*/ 2147483646 w 9381"/>
                <a:gd name="T55" fmla="*/ 2147483646 h 5621"/>
                <a:gd name="T56" fmla="*/ 0 w 9381"/>
                <a:gd name="T57" fmla="*/ 2147483646 h 5621"/>
                <a:gd name="T58" fmla="*/ 2147483646 w 9381"/>
                <a:gd name="T59" fmla="*/ 2147483646 h 5621"/>
                <a:gd name="T60" fmla="*/ 2147483646 w 9381"/>
                <a:gd name="T61" fmla="*/ 2147483646 h 5621"/>
                <a:gd name="T62" fmla="*/ 2147483646 w 9381"/>
                <a:gd name="T63" fmla="*/ 2147483646 h 5621"/>
                <a:gd name="T64" fmla="*/ 2147483646 w 9381"/>
                <a:gd name="T65" fmla="*/ 2147483646 h 5621"/>
                <a:gd name="T66" fmla="*/ 2147483646 w 9381"/>
                <a:gd name="T67" fmla="*/ 2147483646 h 5621"/>
                <a:gd name="T68" fmla="*/ 2147483646 w 9381"/>
                <a:gd name="T69" fmla="*/ 2147483646 h 5621"/>
                <a:gd name="T70" fmla="*/ 2147483646 w 9381"/>
                <a:gd name="T71" fmla="*/ 2147483646 h 5621"/>
                <a:gd name="T72" fmla="*/ 2147483646 w 9381"/>
                <a:gd name="T73" fmla="*/ 2147483646 h 5621"/>
                <a:gd name="T74" fmla="*/ 2147483646 w 9381"/>
                <a:gd name="T75" fmla="*/ 2147483646 h 5621"/>
                <a:gd name="T76" fmla="*/ 2147483646 w 9381"/>
                <a:gd name="T77" fmla="*/ 2147483646 h 5621"/>
                <a:gd name="T78" fmla="*/ 2147483646 w 9381"/>
                <a:gd name="T79" fmla="*/ 2147483646 h 5621"/>
                <a:gd name="T80" fmla="*/ 2147483646 w 9381"/>
                <a:gd name="T81" fmla="*/ 2147483646 h 5621"/>
                <a:gd name="T82" fmla="*/ 2147483646 w 9381"/>
                <a:gd name="T83" fmla="*/ 2147483646 h 5621"/>
                <a:gd name="T84" fmla="*/ 2147483646 w 9381"/>
                <a:gd name="T85" fmla="*/ 2147483646 h 5621"/>
                <a:gd name="T86" fmla="*/ 2147483646 w 9381"/>
                <a:gd name="T87" fmla="*/ 2147483646 h 5621"/>
                <a:gd name="T88" fmla="*/ 2147483646 w 9381"/>
                <a:gd name="T89" fmla="*/ 2147483646 h 5621"/>
                <a:gd name="T90" fmla="*/ 2147483646 w 9381"/>
                <a:gd name="T91" fmla="*/ 2147483646 h 5621"/>
                <a:gd name="T92" fmla="*/ 2147483646 w 9381"/>
                <a:gd name="T93" fmla="*/ 2147483646 h 5621"/>
                <a:gd name="T94" fmla="*/ 2147483646 w 9381"/>
                <a:gd name="T95" fmla="*/ 2147483646 h 5621"/>
                <a:gd name="T96" fmla="*/ 2147483646 w 9381"/>
                <a:gd name="T97" fmla="*/ 2147483646 h 5621"/>
                <a:gd name="T98" fmla="*/ 2147483646 w 9381"/>
                <a:gd name="T99" fmla="*/ 2147483646 h 5621"/>
                <a:gd name="T100" fmla="*/ 2147483646 w 9381"/>
                <a:gd name="T101" fmla="*/ 2147483646 h 5621"/>
                <a:gd name="T102" fmla="*/ 2147483646 w 9381"/>
                <a:gd name="T103" fmla="*/ 2147483646 h 5621"/>
                <a:gd name="T104" fmla="*/ 2147483646 w 9381"/>
                <a:gd name="T105" fmla="*/ 2147483646 h 5621"/>
                <a:gd name="T106" fmla="*/ 2147483646 w 9381"/>
                <a:gd name="T107" fmla="*/ 2147483646 h 5621"/>
                <a:gd name="T108" fmla="*/ 2147483646 w 9381"/>
                <a:gd name="T109" fmla="*/ 2147483646 h 5621"/>
                <a:gd name="T110" fmla="*/ 2147483646 w 9381"/>
                <a:gd name="T111" fmla="*/ 2147483646 h 5621"/>
                <a:gd name="T112" fmla="*/ 2147483646 w 9381"/>
                <a:gd name="T113" fmla="*/ 2147483646 h 5621"/>
                <a:gd name="T114" fmla="*/ 2147483646 w 9381"/>
                <a:gd name="T115" fmla="*/ 2147483646 h 5621"/>
                <a:gd name="T116" fmla="*/ 2147483646 w 9381"/>
                <a:gd name="T117" fmla="*/ 2147483646 h 5621"/>
                <a:gd name="T118" fmla="*/ 2147483646 w 9381"/>
                <a:gd name="T119" fmla="*/ 2147483646 h 5621"/>
                <a:gd name="T120" fmla="*/ 2147483646 w 9381"/>
                <a:gd name="T121" fmla="*/ 2147483646 h 562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9381" h="5621">
                  <a:moveTo>
                    <a:pt x="412" y="1230"/>
                  </a:moveTo>
                  <a:lnTo>
                    <a:pt x="405" y="1164"/>
                  </a:lnTo>
                  <a:lnTo>
                    <a:pt x="402" y="1101"/>
                  </a:lnTo>
                  <a:lnTo>
                    <a:pt x="404" y="1038"/>
                  </a:lnTo>
                  <a:lnTo>
                    <a:pt x="409" y="977"/>
                  </a:lnTo>
                  <a:lnTo>
                    <a:pt x="419" y="916"/>
                  </a:lnTo>
                  <a:lnTo>
                    <a:pt x="432" y="857"/>
                  </a:lnTo>
                  <a:lnTo>
                    <a:pt x="448" y="799"/>
                  </a:lnTo>
                  <a:lnTo>
                    <a:pt x="467" y="742"/>
                  </a:lnTo>
                  <a:lnTo>
                    <a:pt x="488" y="688"/>
                  </a:lnTo>
                  <a:lnTo>
                    <a:pt x="513" y="635"/>
                  </a:lnTo>
                  <a:lnTo>
                    <a:pt x="539" y="584"/>
                  </a:lnTo>
                  <a:lnTo>
                    <a:pt x="567" y="534"/>
                  </a:lnTo>
                  <a:lnTo>
                    <a:pt x="596" y="486"/>
                  </a:lnTo>
                  <a:lnTo>
                    <a:pt x="626" y="440"/>
                  </a:lnTo>
                  <a:lnTo>
                    <a:pt x="657" y="396"/>
                  </a:lnTo>
                  <a:lnTo>
                    <a:pt x="689" y="354"/>
                  </a:lnTo>
                  <a:lnTo>
                    <a:pt x="722" y="313"/>
                  </a:lnTo>
                  <a:lnTo>
                    <a:pt x="754" y="275"/>
                  </a:lnTo>
                  <a:lnTo>
                    <a:pt x="786" y="240"/>
                  </a:lnTo>
                  <a:lnTo>
                    <a:pt x="818" y="206"/>
                  </a:lnTo>
                  <a:lnTo>
                    <a:pt x="848" y="175"/>
                  </a:lnTo>
                  <a:lnTo>
                    <a:pt x="878" y="146"/>
                  </a:lnTo>
                  <a:lnTo>
                    <a:pt x="907" y="119"/>
                  </a:lnTo>
                  <a:lnTo>
                    <a:pt x="933" y="95"/>
                  </a:lnTo>
                  <a:lnTo>
                    <a:pt x="980" y="55"/>
                  </a:lnTo>
                  <a:lnTo>
                    <a:pt x="1016" y="25"/>
                  </a:lnTo>
                  <a:lnTo>
                    <a:pt x="1040" y="6"/>
                  </a:lnTo>
                  <a:lnTo>
                    <a:pt x="1050" y="0"/>
                  </a:lnTo>
                  <a:lnTo>
                    <a:pt x="1031" y="9"/>
                  </a:lnTo>
                  <a:lnTo>
                    <a:pt x="991" y="31"/>
                  </a:lnTo>
                  <a:lnTo>
                    <a:pt x="963" y="46"/>
                  </a:lnTo>
                  <a:lnTo>
                    <a:pt x="931" y="64"/>
                  </a:lnTo>
                  <a:lnTo>
                    <a:pt x="896" y="85"/>
                  </a:lnTo>
                  <a:lnTo>
                    <a:pt x="856" y="108"/>
                  </a:lnTo>
                  <a:lnTo>
                    <a:pt x="814" y="135"/>
                  </a:lnTo>
                  <a:lnTo>
                    <a:pt x="769" y="164"/>
                  </a:lnTo>
                  <a:lnTo>
                    <a:pt x="722" y="196"/>
                  </a:lnTo>
                  <a:lnTo>
                    <a:pt x="673" y="230"/>
                  </a:lnTo>
                  <a:lnTo>
                    <a:pt x="623" y="266"/>
                  </a:lnTo>
                  <a:lnTo>
                    <a:pt x="573" y="305"/>
                  </a:lnTo>
                  <a:lnTo>
                    <a:pt x="522" y="348"/>
                  </a:lnTo>
                  <a:lnTo>
                    <a:pt x="471" y="391"/>
                  </a:lnTo>
                  <a:lnTo>
                    <a:pt x="420" y="437"/>
                  </a:lnTo>
                  <a:lnTo>
                    <a:pt x="371" y="486"/>
                  </a:lnTo>
                  <a:lnTo>
                    <a:pt x="322" y="537"/>
                  </a:lnTo>
                  <a:lnTo>
                    <a:pt x="275" y="591"/>
                  </a:lnTo>
                  <a:lnTo>
                    <a:pt x="231" y="646"/>
                  </a:lnTo>
                  <a:lnTo>
                    <a:pt x="189" y="703"/>
                  </a:lnTo>
                  <a:lnTo>
                    <a:pt x="151" y="763"/>
                  </a:lnTo>
                  <a:lnTo>
                    <a:pt x="115" y="824"/>
                  </a:lnTo>
                  <a:lnTo>
                    <a:pt x="83" y="888"/>
                  </a:lnTo>
                  <a:lnTo>
                    <a:pt x="57" y="953"/>
                  </a:lnTo>
                  <a:lnTo>
                    <a:pt x="34" y="1021"/>
                  </a:lnTo>
                  <a:lnTo>
                    <a:pt x="17" y="1090"/>
                  </a:lnTo>
                  <a:lnTo>
                    <a:pt x="6" y="1161"/>
                  </a:lnTo>
                  <a:lnTo>
                    <a:pt x="0" y="1235"/>
                  </a:lnTo>
                  <a:lnTo>
                    <a:pt x="1" y="1309"/>
                  </a:lnTo>
                  <a:lnTo>
                    <a:pt x="9" y="1386"/>
                  </a:lnTo>
                  <a:lnTo>
                    <a:pt x="41" y="1546"/>
                  </a:lnTo>
                  <a:lnTo>
                    <a:pt x="90" y="1704"/>
                  </a:lnTo>
                  <a:lnTo>
                    <a:pt x="155" y="1858"/>
                  </a:lnTo>
                  <a:lnTo>
                    <a:pt x="236" y="2010"/>
                  </a:lnTo>
                  <a:lnTo>
                    <a:pt x="334" y="2159"/>
                  </a:lnTo>
                  <a:lnTo>
                    <a:pt x="447" y="2305"/>
                  </a:lnTo>
                  <a:lnTo>
                    <a:pt x="578" y="2450"/>
                  </a:lnTo>
                  <a:lnTo>
                    <a:pt x="726" y="2591"/>
                  </a:lnTo>
                  <a:lnTo>
                    <a:pt x="890" y="2730"/>
                  </a:lnTo>
                  <a:lnTo>
                    <a:pt x="1070" y="2868"/>
                  </a:lnTo>
                  <a:lnTo>
                    <a:pt x="1268" y="3003"/>
                  </a:lnTo>
                  <a:lnTo>
                    <a:pt x="1482" y="3137"/>
                  </a:lnTo>
                  <a:lnTo>
                    <a:pt x="1713" y="3270"/>
                  </a:lnTo>
                  <a:lnTo>
                    <a:pt x="1960" y="3400"/>
                  </a:lnTo>
                  <a:lnTo>
                    <a:pt x="2226" y="3529"/>
                  </a:lnTo>
                  <a:lnTo>
                    <a:pt x="2508" y="3656"/>
                  </a:lnTo>
                  <a:lnTo>
                    <a:pt x="2807" y="3783"/>
                  </a:lnTo>
                  <a:lnTo>
                    <a:pt x="3123" y="3909"/>
                  </a:lnTo>
                  <a:lnTo>
                    <a:pt x="3456" y="4033"/>
                  </a:lnTo>
                  <a:lnTo>
                    <a:pt x="3807" y="4157"/>
                  </a:lnTo>
                  <a:lnTo>
                    <a:pt x="4175" y="4280"/>
                  </a:lnTo>
                  <a:lnTo>
                    <a:pt x="4560" y="4402"/>
                  </a:lnTo>
                  <a:lnTo>
                    <a:pt x="4963" y="4525"/>
                  </a:lnTo>
                  <a:lnTo>
                    <a:pt x="5384" y="4646"/>
                  </a:lnTo>
                  <a:lnTo>
                    <a:pt x="5821" y="4767"/>
                  </a:lnTo>
                  <a:lnTo>
                    <a:pt x="6276" y="4888"/>
                  </a:lnTo>
                  <a:lnTo>
                    <a:pt x="6750" y="5010"/>
                  </a:lnTo>
                  <a:lnTo>
                    <a:pt x="7240" y="5132"/>
                  </a:lnTo>
                  <a:lnTo>
                    <a:pt x="7748" y="5253"/>
                  </a:lnTo>
                  <a:lnTo>
                    <a:pt x="8275" y="5375"/>
                  </a:lnTo>
                  <a:lnTo>
                    <a:pt x="8819" y="5497"/>
                  </a:lnTo>
                  <a:lnTo>
                    <a:pt x="9381" y="5621"/>
                  </a:lnTo>
                  <a:lnTo>
                    <a:pt x="8727" y="5439"/>
                  </a:lnTo>
                  <a:lnTo>
                    <a:pt x="8105" y="5260"/>
                  </a:lnTo>
                  <a:lnTo>
                    <a:pt x="7513" y="5084"/>
                  </a:lnTo>
                  <a:lnTo>
                    <a:pt x="6951" y="4910"/>
                  </a:lnTo>
                  <a:lnTo>
                    <a:pt x="6418" y="4741"/>
                  </a:lnTo>
                  <a:lnTo>
                    <a:pt x="5914" y="4574"/>
                  </a:lnTo>
                  <a:lnTo>
                    <a:pt x="5437" y="4409"/>
                  </a:lnTo>
                  <a:lnTo>
                    <a:pt x="4987" y="4247"/>
                  </a:lnTo>
                  <a:lnTo>
                    <a:pt x="4564" y="4090"/>
                  </a:lnTo>
                  <a:lnTo>
                    <a:pt x="4166" y="3934"/>
                  </a:lnTo>
                  <a:lnTo>
                    <a:pt x="3792" y="3781"/>
                  </a:lnTo>
                  <a:lnTo>
                    <a:pt x="3443" y="3631"/>
                  </a:lnTo>
                  <a:lnTo>
                    <a:pt x="3117" y="3484"/>
                  </a:lnTo>
                  <a:lnTo>
                    <a:pt x="2814" y="3340"/>
                  </a:lnTo>
                  <a:lnTo>
                    <a:pt x="2533" y="3198"/>
                  </a:lnTo>
                  <a:lnTo>
                    <a:pt x="2273" y="3060"/>
                  </a:lnTo>
                  <a:lnTo>
                    <a:pt x="2034" y="2925"/>
                  </a:lnTo>
                  <a:lnTo>
                    <a:pt x="1813" y="2791"/>
                  </a:lnTo>
                  <a:lnTo>
                    <a:pt x="1613" y="2662"/>
                  </a:lnTo>
                  <a:lnTo>
                    <a:pt x="1430" y="2535"/>
                  </a:lnTo>
                  <a:lnTo>
                    <a:pt x="1266" y="2410"/>
                  </a:lnTo>
                  <a:lnTo>
                    <a:pt x="1118" y="2289"/>
                  </a:lnTo>
                  <a:lnTo>
                    <a:pt x="986" y="2170"/>
                  </a:lnTo>
                  <a:lnTo>
                    <a:pt x="870" y="2055"/>
                  </a:lnTo>
                  <a:lnTo>
                    <a:pt x="769" y="1942"/>
                  </a:lnTo>
                  <a:lnTo>
                    <a:pt x="681" y="1832"/>
                  </a:lnTo>
                  <a:lnTo>
                    <a:pt x="608" y="1725"/>
                  </a:lnTo>
                  <a:lnTo>
                    <a:pt x="546" y="1620"/>
                  </a:lnTo>
                  <a:lnTo>
                    <a:pt x="496" y="1518"/>
                  </a:lnTo>
                  <a:lnTo>
                    <a:pt x="458" y="1420"/>
                  </a:lnTo>
                  <a:lnTo>
                    <a:pt x="430" y="1323"/>
                  </a:lnTo>
                  <a:lnTo>
                    <a:pt x="412" y="1230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2">
              <a:extLst>
                <a:ext uri="{FF2B5EF4-FFF2-40B4-BE49-F238E27FC236}">
                  <a16:creationId xmlns:a16="http://schemas.microsoft.com/office/drawing/2014/main" id="{3A65F95D-D75E-4368-AB41-44CBED38FA61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467072" y="2474027"/>
              <a:ext cx="1861462" cy="806041"/>
            </a:xfrm>
            <a:custGeom>
              <a:avLst/>
              <a:gdLst>
                <a:gd name="T0" fmla="*/ 2147483646 w 10189"/>
                <a:gd name="T1" fmla="*/ 2147483646 h 5500"/>
                <a:gd name="T2" fmla="*/ 2147483646 w 10189"/>
                <a:gd name="T3" fmla="*/ 2147483646 h 5500"/>
                <a:gd name="T4" fmla="*/ 2147483646 w 10189"/>
                <a:gd name="T5" fmla="*/ 2147483646 h 5500"/>
                <a:gd name="T6" fmla="*/ 2147483646 w 10189"/>
                <a:gd name="T7" fmla="*/ 2147483646 h 5500"/>
                <a:gd name="T8" fmla="*/ 2147483646 w 10189"/>
                <a:gd name="T9" fmla="*/ 2147483646 h 5500"/>
                <a:gd name="T10" fmla="*/ 2147483646 w 10189"/>
                <a:gd name="T11" fmla="*/ 2147483646 h 5500"/>
                <a:gd name="T12" fmla="*/ 2147483646 w 10189"/>
                <a:gd name="T13" fmla="*/ 2147483646 h 5500"/>
                <a:gd name="T14" fmla="*/ 2147483646 w 10189"/>
                <a:gd name="T15" fmla="*/ 2147483646 h 5500"/>
                <a:gd name="T16" fmla="*/ 2147483646 w 10189"/>
                <a:gd name="T17" fmla="*/ 2147483646 h 5500"/>
                <a:gd name="T18" fmla="*/ 2147483646 w 10189"/>
                <a:gd name="T19" fmla="*/ 2147483646 h 5500"/>
                <a:gd name="T20" fmla="*/ 2147483646 w 10189"/>
                <a:gd name="T21" fmla="*/ 2147483646 h 5500"/>
                <a:gd name="T22" fmla="*/ 2147483646 w 10189"/>
                <a:gd name="T23" fmla="*/ 2147483646 h 5500"/>
                <a:gd name="T24" fmla="*/ 2147483646 w 10189"/>
                <a:gd name="T25" fmla="*/ 2147483646 h 5500"/>
                <a:gd name="T26" fmla="*/ 2147483646 w 10189"/>
                <a:gd name="T27" fmla="*/ 2147483646 h 5500"/>
                <a:gd name="T28" fmla="*/ 2147483646 w 10189"/>
                <a:gd name="T29" fmla="*/ 2147483646 h 5500"/>
                <a:gd name="T30" fmla="*/ 2147483646 w 10189"/>
                <a:gd name="T31" fmla="*/ 2147483646 h 5500"/>
                <a:gd name="T32" fmla="*/ 2147483646 w 10189"/>
                <a:gd name="T33" fmla="*/ 2147483646 h 5500"/>
                <a:gd name="T34" fmla="*/ 2147483646 w 10189"/>
                <a:gd name="T35" fmla="*/ 2147483646 h 5500"/>
                <a:gd name="T36" fmla="*/ 2147483646 w 10189"/>
                <a:gd name="T37" fmla="*/ 2147483646 h 5500"/>
                <a:gd name="T38" fmla="*/ 2147483646 w 10189"/>
                <a:gd name="T39" fmla="*/ 2147483646 h 5500"/>
                <a:gd name="T40" fmla="*/ 2147483646 w 10189"/>
                <a:gd name="T41" fmla="*/ 2147483646 h 5500"/>
                <a:gd name="T42" fmla="*/ 2147483646 w 10189"/>
                <a:gd name="T43" fmla="*/ 2147483646 h 5500"/>
                <a:gd name="T44" fmla="*/ 2147483646 w 10189"/>
                <a:gd name="T45" fmla="*/ 2147483646 h 5500"/>
                <a:gd name="T46" fmla="*/ 2147483646 w 10189"/>
                <a:gd name="T47" fmla="*/ 2147483646 h 5500"/>
                <a:gd name="T48" fmla="*/ 2147483646 w 10189"/>
                <a:gd name="T49" fmla="*/ 2147483646 h 5500"/>
                <a:gd name="T50" fmla="*/ 2147483646 w 10189"/>
                <a:gd name="T51" fmla="*/ 2147483646 h 5500"/>
                <a:gd name="T52" fmla="*/ 2147483646 w 10189"/>
                <a:gd name="T53" fmla="*/ 2147483646 h 5500"/>
                <a:gd name="T54" fmla="*/ 2147483646 w 10189"/>
                <a:gd name="T55" fmla="*/ 2147483646 h 5500"/>
                <a:gd name="T56" fmla="*/ 0 w 10189"/>
                <a:gd name="T57" fmla="*/ 2147483646 h 5500"/>
                <a:gd name="T58" fmla="*/ 2147483646 w 10189"/>
                <a:gd name="T59" fmla="*/ 2147483646 h 5500"/>
                <a:gd name="T60" fmla="*/ 2147483646 w 10189"/>
                <a:gd name="T61" fmla="*/ 2147483646 h 5500"/>
                <a:gd name="T62" fmla="*/ 2147483646 w 10189"/>
                <a:gd name="T63" fmla="*/ 2147483646 h 5500"/>
                <a:gd name="T64" fmla="*/ 2147483646 w 10189"/>
                <a:gd name="T65" fmla="*/ 2147483646 h 5500"/>
                <a:gd name="T66" fmla="*/ 2147483646 w 10189"/>
                <a:gd name="T67" fmla="*/ 2147483646 h 5500"/>
                <a:gd name="T68" fmla="*/ 2147483646 w 10189"/>
                <a:gd name="T69" fmla="*/ 2147483646 h 5500"/>
                <a:gd name="T70" fmla="*/ 2147483646 w 10189"/>
                <a:gd name="T71" fmla="*/ 2147483646 h 5500"/>
                <a:gd name="T72" fmla="*/ 2147483646 w 10189"/>
                <a:gd name="T73" fmla="*/ 2147483646 h 5500"/>
                <a:gd name="T74" fmla="*/ 2147483646 w 10189"/>
                <a:gd name="T75" fmla="*/ 2147483646 h 5500"/>
                <a:gd name="T76" fmla="*/ 2147483646 w 10189"/>
                <a:gd name="T77" fmla="*/ 2147483646 h 5500"/>
                <a:gd name="T78" fmla="*/ 2147483646 w 10189"/>
                <a:gd name="T79" fmla="*/ 2147483646 h 5500"/>
                <a:gd name="T80" fmla="*/ 2147483646 w 10189"/>
                <a:gd name="T81" fmla="*/ 2147483646 h 5500"/>
                <a:gd name="T82" fmla="*/ 2147483646 w 10189"/>
                <a:gd name="T83" fmla="*/ 2147483646 h 5500"/>
                <a:gd name="T84" fmla="*/ 2147483646 w 10189"/>
                <a:gd name="T85" fmla="*/ 2147483646 h 5500"/>
                <a:gd name="T86" fmla="*/ 2147483646 w 10189"/>
                <a:gd name="T87" fmla="*/ 2147483646 h 5500"/>
                <a:gd name="T88" fmla="*/ 2147483646 w 10189"/>
                <a:gd name="T89" fmla="*/ 2147483646 h 5500"/>
                <a:gd name="T90" fmla="*/ 2147483646 w 10189"/>
                <a:gd name="T91" fmla="*/ 2147483646 h 5500"/>
                <a:gd name="T92" fmla="*/ 2147483646 w 10189"/>
                <a:gd name="T93" fmla="*/ 2147483646 h 5500"/>
                <a:gd name="T94" fmla="*/ 2147483646 w 10189"/>
                <a:gd name="T95" fmla="*/ 2147483646 h 5500"/>
                <a:gd name="T96" fmla="*/ 2147483646 w 10189"/>
                <a:gd name="T97" fmla="*/ 2147483646 h 5500"/>
                <a:gd name="T98" fmla="*/ 2147483646 w 10189"/>
                <a:gd name="T99" fmla="*/ 2147483646 h 5500"/>
                <a:gd name="T100" fmla="*/ 2147483646 w 10189"/>
                <a:gd name="T101" fmla="*/ 2147483646 h 5500"/>
                <a:gd name="T102" fmla="*/ 2147483646 w 10189"/>
                <a:gd name="T103" fmla="*/ 2147483646 h 5500"/>
                <a:gd name="T104" fmla="*/ 2147483646 w 10189"/>
                <a:gd name="T105" fmla="*/ 2147483646 h 5500"/>
                <a:gd name="T106" fmla="*/ 2147483646 w 10189"/>
                <a:gd name="T107" fmla="*/ 2147483646 h 5500"/>
                <a:gd name="T108" fmla="*/ 2147483646 w 10189"/>
                <a:gd name="T109" fmla="*/ 2147483646 h 5500"/>
                <a:gd name="T110" fmla="*/ 2147483646 w 10189"/>
                <a:gd name="T111" fmla="*/ 2147483646 h 5500"/>
                <a:gd name="T112" fmla="*/ 2147483646 w 10189"/>
                <a:gd name="T113" fmla="*/ 2147483646 h 5500"/>
                <a:gd name="T114" fmla="*/ 2147483646 w 10189"/>
                <a:gd name="T115" fmla="*/ 2147483646 h 5500"/>
                <a:gd name="T116" fmla="*/ 2147483646 w 10189"/>
                <a:gd name="T117" fmla="*/ 2147483646 h 5500"/>
                <a:gd name="T118" fmla="*/ 2147483646 w 10189"/>
                <a:gd name="T119" fmla="*/ 2147483646 h 5500"/>
                <a:gd name="T120" fmla="*/ 2147483646 w 10189"/>
                <a:gd name="T121" fmla="*/ 2147483646 h 5500"/>
                <a:gd name="T122" fmla="*/ 2147483646 w 10189"/>
                <a:gd name="T123" fmla="*/ 2147483646 h 550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0189" h="5500">
                  <a:moveTo>
                    <a:pt x="409" y="2197"/>
                  </a:moveTo>
                  <a:lnTo>
                    <a:pt x="386" y="2088"/>
                  </a:lnTo>
                  <a:lnTo>
                    <a:pt x="373" y="1982"/>
                  </a:lnTo>
                  <a:lnTo>
                    <a:pt x="369" y="1876"/>
                  </a:lnTo>
                  <a:lnTo>
                    <a:pt x="373" y="1772"/>
                  </a:lnTo>
                  <a:lnTo>
                    <a:pt x="386" y="1668"/>
                  </a:lnTo>
                  <a:lnTo>
                    <a:pt x="406" y="1567"/>
                  </a:lnTo>
                  <a:lnTo>
                    <a:pt x="434" y="1466"/>
                  </a:lnTo>
                  <a:lnTo>
                    <a:pt x="467" y="1369"/>
                  </a:lnTo>
                  <a:lnTo>
                    <a:pt x="505" y="1272"/>
                  </a:lnTo>
                  <a:lnTo>
                    <a:pt x="549" y="1178"/>
                  </a:lnTo>
                  <a:lnTo>
                    <a:pt x="598" y="1086"/>
                  </a:lnTo>
                  <a:lnTo>
                    <a:pt x="651" y="998"/>
                  </a:lnTo>
                  <a:lnTo>
                    <a:pt x="706" y="912"/>
                  </a:lnTo>
                  <a:lnTo>
                    <a:pt x="764" y="827"/>
                  </a:lnTo>
                  <a:lnTo>
                    <a:pt x="825" y="747"/>
                  </a:lnTo>
                  <a:lnTo>
                    <a:pt x="887" y="669"/>
                  </a:lnTo>
                  <a:lnTo>
                    <a:pt x="950" y="596"/>
                  </a:lnTo>
                  <a:lnTo>
                    <a:pt x="1014" y="526"/>
                  </a:lnTo>
                  <a:lnTo>
                    <a:pt x="1077" y="458"/>
                  </a:lnTo>
                  <a:lnTo>
                    <a:pt x="1138" y="395"/>
                  </a:lnTo>
                  <a:lnTo>
                    <a:pt x="1200" y="337"/>
                  </a:lnTo>
                  <a:lnTo>
                    <a:pt x="1258" y="282"/>
                  </a:lnTo>
                  <a:lnTo>
                    <a:pt x="1314" y="231"/>
                  </a:lnTo>
                  <a:lnTo>
                    <a:pt x="1368" y="185"/>
                  </a:lnTo>
                  <a:lnTo>
                    <a:pt x="1416" y="144"/>
                  </a:lnTo>
                  <a:lnTo>
                    <a:pt x="1461" y="108"/>
                  </a:lnTo>
                  <a:lnTo>
                    <a:pt x="1500" y="77"/>
                  </a:lnTo>
                  <a:lnTo>
                    <a:pt x="1534" y="50"/>
                  </a:lnTo>
                  <a:lnTo>
                    <a:pt x="1584" y="13"/>
                  </a:lnTo>
                  <a:lnTo>
                    <a:pt x="1603" y="0"/>
                  </a:lnTo>
                  <a:lnTo>
                    <a:pt x="1570" y="17"/>
                  </a:lnTo>
                  <a:lnTo>
                    <a:pt x="1501" y="52"/>
                  </a:lnTo>
                  <a:lnTo>
                    <a:pt x="1454" y="77"/>
                  </a:lnTo>
                  <a:lnTo>
                    <a:pt x="1401" y="106"/>
                  </a:lnTo>
                  <a:lnTo>
                    <a:pt x="1341" y="139"/>
                  </a:lnTo>
                  <a:lnTo>
                    <a:pt x="1277" y="176"/>
                  </a:lnTo>
                  <a:lnTo>
                    <a:pt x="1208" y="217"/>
                  </a:lnTo>
                  <a:lnTo>
                    <a:pt x="1134" y="263"/>
                  </a:lnTo>
                  <a:lnTo>
                    <a:pt x="1058" y="314"/>
                  </a:lnTo>
                  <a:lnTo>
                    <a:pt x="980" y="368"/>
                  </a:lnTo>
                  <a:lnTo>
                    <a:pt x="899" y="427"/>
                  </a:lnTo>
                  <a:lnTo>
                    <a:pt x="818" y="491"/>
                  </a:lnTo>
                  <a:lnTo>
                    <a:pt x="736" y="558"/>
                  </a:lnTo>
                  <a:lnTo>
                    <a:pt x="656" y="629"/>
                  </a:lnTo>
                  <a:lnTo>
                    <a:pt x="576" y="705"/>
                  </a:lnTo>
                  <a:lnTo>
                    <a:pt x="499" y="784"/>
                  </a:lnTo>
                  <a:lnTo>
                    <a:pt x="424" y="868"/>
                  </a:lnTo>
                  <a:lnTo>
                    <a:pt x="353" y="956"/>
                  </a:lnTo>
                  <a:lnTo>
                    <a:pt x="287" y="1048"/>
                  </a:lnTo>
                  <a:lnTo>
                    <a:pt x="224" y="1145"/>
                  </a:lnTo>
                  <a:lnTo>
                    <a:pt x="169" y="1245"/>
                  </a:lnTo>
                  <a:lnTo>
                    <a:pt x="120" y="1349"/>
                  </a:lnTo>
                  <a:lnTo>
                    <a:pt x="79" y="1457"/>
                  </a:lnTo>
                  <a:lnTo>
                    <a:pt x="45" y="1570"/>
                  </a:lnTo>
                  <a:lnTo>
                    <a:pt x="20" y="1686"/>
                  </a:lnTo>
                  <a:lnTo>
                    <a:pt x="5" y="1806"/>
                  </a:lnTo>
                  <a:lnTo>
                    <a:pt x="0" y="1930"/>
                  </a:lnTo>
                  <a:lnTo>
                    <a:pt x="6" y="2059"/>
                  </a:lnTo>
                  <a:lnTo>
                    <a:pt x="24" y="2191"/>
                  </a:lnTo>
                  <a:lnTo>
                    <a:pt x="56" y="2326"/>
                  </a:lnTo>
                  <a:lnTo>
                    <a:pt x="107" y="2481"/>
                  </a:lnTo>
                  <a:lnTo>
                    <a:pt x="176" y="2635"/>
                  </a:lnTo>
                  <a:lnTo>
                    <a:pt x="264" y="2788"/>
                  </a:lnTo>
                  <a:lnTo>
                    <a:pt x="369" y="2938"/>
                  </a:lnTo>
                  <a:lnTo>
                    <a:pt x="493" y="3088"/>
                  </a:lnTo>
                  <a:lnTo>
                    <a:pt x="635" y="3235"/>
                  </a:lnTo>
                  <a:lnTo>
                    <a:pt x="794" y="3379"/>
                  </a:lnTo>
                  <a:lnTo>
                    <a:pt x="970" y="3521"/>
                  </a:lnTo>
                  <a:lnTo>
                    <a:pt x="1166" y="3661"/>
                  </a:lnTo>
                  <a:lnTo>
                    <a:pt x="1377" y="3796"/>
                  </a:lnTo>
                  <a:lnTo>
                    <a:pt x="1606" y="3929"/>
                  </a:lnTo>
                  <a:lnTo>
                    <a:pt x="1852" y="4059"/>
                  </a:lnTo>
                  <a:lnTo>
                    <a:pt x="2116" y="4183"/>
                  </a:lnTo>
                  <a:lnTo>
                    <a:pt x="2395" y="4305"/>
                  </a:lnTo>
                  <a:lnTo>
                    <a:pt x="2693" y="4421"/>
                  </a:lnTo>
                  <a:lnTo>
                    <a:pt x="3005" y="4534"/>
                  </a:lnTo>
                  <a:lnTo>
                    <a:pt x="3336" y="4641"/>
                  </a:lnTo>
                  <a:lnTo>
                    <a:pt x="3682" y="4743"/>
                  </a:lnTo>
                  <a:lnTo>
                    <a:pt x="4045" y="4840"/>
                  </a:lnTo>
                  <a:lnTo>
                    <a:pt x="4424" y="4932"/>
                  </a:lnTo>
                  <a:lnTo>
                    <a:pt x="4819" y="5017"/>
                  </a:lnTo>
                  <a:lnTo>
                    <a:pt x="5229" y="5097"/>
                  </a:lnTo>
                  <a:lnTo>
                    <a:pt x="5657" y="5170"/>
                  </a:lnTo>
                  <a:lnTo>
                    <a:pt x="6099" y="5236"/>
                  </a:lnTo>
                  <a:lnTo>
                    <a:pt x="6556" y="5296"/>
                  </a:lnTo>
                  <a:lnTo>
                    <a:pt x="7030" y="5348"/>
                  </a:lnTo>
                  <a:lnTo>
                    <a:pt x="7518" y="5393"/>
                  </a:lnTo>
                  <a:lnTo>
                    <a:pt x="8023" y="5431"/>
                  </a:lnTo>
                  <a:lnTo>
                    <a:pt x="8542" y="5460"/>
                  </a:lnTo>
                  <a:lnTo>
                    <a:pt x="9076" y="5483"/>
                  </a:lnTo>
                  <a:lnTo>
                    <a:pt x="9625" y="5496"/>
                  </a:lnTo>
                  <a:lnTo>
                    <a:pt x="10189" y="5500"/>
                  </a:lnTo>
                  <a:lnTo>
                    <a:pt x="9496" y="5433"/>
                  </a:lnTo>
                  <a:lnTo>
                    <a:pt x="8836" y="5362"/>
                  </a:lnTo>
                  <a:lnTo>
                    <a:pt x="8207" y="5287"/>
                  </a:lnTo>
                  <a:lnTo>
                    <a:pt x="7609" y="5206"/>
                  </a:lnTo>
                  <a:lnTo>
                    <a:pt x="7041" y="5122"/>
                  </a:lnTo>
                  <a:lnTo>
                    <a:pt x="6502" y="5034"/>
                  </a:lnTo>
                  <a:lnTo>
                    <a:pt x="5992" y="4943"/>
                  </a:lnTo>
                  <a:lnTo>
                    <a:pt x="5511" y="4847"/>
                  </a:lnTo>
                  <a:lnTo>
                    <a:pt x="5055" y="4750"/>
                  </a:lnTo>
                  <a:lnTo>
                    <a:pt x="4627" y="4650"/>
                  </a:lnTo>
                  <a:lnTo>
                    <a:pt x="4224" y="4546"/>
                  </a:lnTo>
                  <a:lnTo>
                    <a:pt x="3846" y="4440"/>
                  </a:lnTo>
                  <a:lnTo>
                    <a:pt x="3493" y="4332"/>
                  </a:lnTo>
                  <a:lnTo>
                    <a:pt x="3162" y="4222"/>
                  </a:lnTo>
                  <a:lnTo>
                    <a:pt x="2856" y="4111"/>
                  </a:lnTo>
                  <a:lnTo>
                    <a:pt x="2570" y="3998"/>
                  </a:lnTo>
                  <a:lnTo>
                    <a:pt x="2306" y="3884"/>
                  </a:lnTo>
                  <a:lnTo>
                    <a:pt x="2062" y="3769"/>
                  </a:lnTo>
                  <a:lnTo>
                    <a:pt x="1839" y="3654"/>
                  </a:lnTo>
                  <a:lnTo>
                    <a:pt x="1635" y="3537"/>
                  </a:lnTo>
                  <a:lnTo>
                    <a:pt x="1449" y="3422"/>
                  </a:lnTo>
                  <a:lnTo>
                    <a:pt x="1281" y="3305"/>
                  </a:lnTo>
                  <a:lnTo>
                    <a:pt x="1129" y="3190"/>
                  </a:lnTo>
                  <a:lnTo>
                    <a:pt x="995" y="3074"/>
                  </a:lnTo>
                  <a:lnTo>
                    <a:pt x="875" y="2958"/>
                  </a:lnTo>
                  <a:lnTo>
                    <a:pt x="769" y="2845"/>
                  </a:lnTo>
                  <a:lnTo>
                    <a:pt x="679" y="2732"/>
                  </a:lnTo>
                  <a:lnTo>
                    <a:pt x="601" y="2622"/>
                  </a:lnTo>
                  <a:lnTo>
                    <a:pt x="536" y="2512"/>
                  </a:lnTo>
                  <a:lnTo>
                    <a:pt x="484" y="2405"/>
                  </a:lnTo>
                  <a:lnTo>
                    <a:pt x="442" y="2299"/>
                  </a:lnTo>
                  <a:lnTo>
                    <a:pt x="409" y="2197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3">
              <a:extLst>
                <a:ext uri="{FF2B5EF4-FFF2-40B4-BE49-F238E27FC236}">
                  <a16:creationId xmlns:a16="http://schemas.microsoft.com/office/drawing/2014/main" id="{E7A5A797-2944-4694-81CE-9F1E9D753299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392167" y="2637829"/>
              <a:ext cx="1938183" cy="716939"/>
            </a:xfrm>
            <a:custGeom>
              <a:avLst/>
              <a:gdLst>
                <a:gd name="T0" fmla="*/ 2147483646 w 10618"/>
                <a:gd name="T1" fmla="*/ 2147483646 h 4886"/>
                <a:gd name="T2" fmla="*/ 2147483646 w 10618"/>
                <a:gd name="T3" fmla="*/ 2147483646 h 4886"/>
                <a:gd name="T4" fmla="*/ 2147483646 w 10618"/>
                <a:gd name="T5" fmla="*/ 2147483646 h 4886"/>
                <a:gd name="T6" fmla="*/ 2147483646 w 10618"/>
                <a:gd name="T7" fmla="*/ 2147483646 h 4886"/>
                <a:gd name="T8" fmla="*/ 2147483646 w 10618"/>
                <a:gd name="T9" fmla="*/ 2147483646 h 4886"/>
                <a:gd name="T10" fmla="*/ 2147483646 w 10618"/>
                <a:gd name="T11" fmla="*/ 2147483646 h 4886"/>
                <a:gd name="T12" fmla="*/ 2147483646 w 10618"/>
                <a:gd name="T13" fmla="*/ 2147483646 h 4886"/>
                <a:gd name="T14" fmla="*/ 2147483646 w 10618"/>
                <a:gd name="T15" fmla="*/ 2147483646 h 4886"/>
                <a:gd name="T16" fmla="*/ 2147483646 w 10618"/>
                <a:gd name="T17" fmla="*/ 2147483646 h 4886"/>
                <a:gd name="T18" fmla="*/ 2147483646 w 10618"/>
                <a:gd name="T19" fmla="*/ 2147483646 h 4886"/>
                <a:gd name="T20" fmla="*/ 2147483646 w 10618"/>
                <a:gd name="T21" fmla="*/ 2147483646 h 4886"/>
                <a:gd name="T22" fmla="*/ 2147483646 w 10618"/>
                <a:gd name="T23" fmla="*/ 2147483646 h 4886"/>
                <a:gd name="T24" fmla="*/ 2147483646 w 10618"/>
                <a:gd name="T25" fmla="*/ 2147483646 h 4886"/>
                <a:gd name="T26" fmla="*/ 2147483646 w 10618"/>
                <a:gd name="T27" fmla="*/ 2147483646 h 4886"/>
                <a:gd name="T28" fmla="*/ 2147483646 w 10618"/>
                <a:gd name="T29" fmla="*/ 2147483646 h 4886"/>
                <a:gd name="T30" fmla="*/ 2147483646 w 10618"/>
                <a:gd name="T31" fmla="*/ 0 h 4886"/>
                <a:gd name="T32" fmla="*/ 2147483646 w 10618"/>
                <a:gd name="T33" fmla="*/ 2147483646 h 4886"/>
                <a:gd name="T34" fmla="*/ 2147483646 w 10618"/>
                <a:gd name="T35" fmla="*/ 2147483646 h 4886"/>
                <a:gd name="T36" fmla="*/ 2147483646 w 10618"/>
                <a:gd name="T37" fmla="*/ 2147483646 h 4886"/>
                <a:gd name="T38" fmla="*/ 2147483646 w 10618"/>
                <a:gd name="T39" fmla="*/ 2147483646 h 4886"/>
                <a:gd name="T40" fmla="*/ 2147483646 w 10618"/>
                <a:gd name="T41" fmla="*/ 2147483646 h 4886"/>
                <a:gd name="T42" fmla="*/ 2147483646 w 10618"/>
                <a:gd name="T43" fmla="*/ 2147483646 h 4886"/>
                <a:gd name="T44" fmla="*/ 2147483646 w 10618"/>
                <a:gd name="T45" fmla="*/ 2147483646 h 4886"/>
                <a:gd name="T46" fmla="*/ 2147483646 w 10618"/>
                <a:gd name="T47" fmla="*/ 2147483646 h 4886"/>
                <a:gd name="T48" fmla="*/ 2147483646 w 10618"/>
                <a:gd name="T49" fmla="*/ 2147483646 h 4886"/>
                <a:gd name="T50" fmla="*/ 2147483646 w 10618"/>
                <a:gd name="T51" fmla="*/ 2147483646 h 4886"/>
                <a:gd name="T52" fmla="*/ 2147483646 w 10618"/>
                <a:gd name="T53" fmla="*/ 2147483646 h 4886"/>
                <a:gd name="T54" fmla="*/ 0 w 10618"/>
                <a:gd name="T55" fmla="*/ 2147483646 h 4886"/>
                <a:gd name="T56" fmla="*/ 2147483646 w 10618"/>
                <a:gd name="T57" fmla="*/ 2147483646 h 4886"/>
                <a:gd name="T58" fmla="*/ 2147483646 w 10618"/>
                <a:gd name="T59" fmla="*/ 2147483646 h 4886"/>
                <a:gd name="T60" fmla="*/ 2147483646 w 10618"/>
                <a:gd name="T61" fmla="*/ 2147483646 h 4886"/>
                <a:gd name="T62" fmla="*/ 2147483646 w 10618"/>
                <a:gd name="T63" fmla="*/ 2147483646 h 4886"/>
                <a:gd name="T64" fmla="*/ 2147483646 w 10618"/>
                <a:gd name="T65" fmla="*/ 2147483646 h 4886"/>
                <a:gd name="T66" fmla="*/ 2147483646 w 10618"/>
                <a:gd name="T67" fmla="*/ 2147483646 h 4886"/>
                <a:gd name="T68" fmla="*/ 2147483646 w 10618"/>
                <a:gd name="T69" fmla="*/ 2147483646 h 4886"/>
                <a:gd name="T70" fmla="*/ 2147483646 w 10618"/>
                <a:gd name="T71" fmla="*/ 2147483646 h 4886"/>
                <a:gd name="T72" fmla="*/ 2147483646 w 10618"/>
                <a:gd name="T73" fmla="*/ 2147483646 h 4886"/>
                <a:gd name="T74" fmla="*/ 2147483646 w 10618"/>
                <a:gd name="T75" fmla="*/ 2147483646 h 4886"/>
                <a:gd name="T76" fmla="*/ 2147483646 w 10618"/>
                <a:gd name="T77" fmla="*/ 2147483646 h 4886"/>
                <a:gd name="T78" fmla="*/ 2147483646 w 10618"/>
                <a:gd name="T79" fmla="*/ 2147483646 h 4886"/>
                <a:gd name="T80" fmla="*/ 2147483646 w 10618"/>
                <a:gd name="T81" fmla="*/ 2147483646 h 4886"/>
                <a:gd name="T82" fmla="*/ 2147483646 w 10618"/>
                <a:gd name="T83" fmla="*/ 2147483646 h 4886"/>
                <a:gd name="T84" fmla="*/ 2147483646 w 10618"/>
                <a:gd name="T85" fmla="*/ 2147483646 h 4886"/>
                <a:gd name="T86" fmla="*/ 2147483646 w 10618"/>
                <a:gd name="T87" fmla="*/ 2147483646 h 4886"/>
                <a:gd name="T88" fmla="*/ 2147483646 w 10618"/>
                <a:gd name="T89" fmla="*/ 2147483646 h 4886"/>
                <a:gd name="T90" fmla="*/ 2147483646 w 10618"/>
                <a:gd name="T91" fmla="*/ 2147483646 h 4886"/>
                <a:gd name="T92" fmla="*/ 2147483646 w 10618"/>
                <a:gd name="T93" fmla="*/ 2147483646 h 4886"/>
                <a:gd name="T94" fmla="*/ 2147483646 w 10618"/>
                <a:gd name="T95" fmla="*/ 2147483646 h 4886"/>
                <a:gd name="T96" fmla="*/ 2147483646 w 10618"/>
                <a:gd name="T97" fmla="*/ 2147483646 h 4886"/>
                <a:gd name="T98" fmla="*/ 2147483646 w 10618"/>
                <a:gd name="T99" fmla="*/ 2147483646 h 4886"/>
                <a:gd name="T100" fmla="*/ 2147483646 w 10618"/>
                <a:gd name="T101" fmla="*/ 2147483646 h 4886"/>
                <a:gd name="T102" fmla="*/ 2147483646 w 10618"/>
                <a:gd name="T103" fmla="*/ 2147483646 h 4886"/>
                <a:gd name="T104" fmla="*/ 2147483646 w 10618"/>
                <a:gd name="T105" fmla="*/ 2147483646 h 4886"/>
                <a:gd name="T106" fmla="*/ 2147483646 w 10618"/>
                <a:gd name="T107" fmla="*/ 2147483646 h 4886"/>
                <a:gd name="T108" fmla="*/ 2147483646 w 10618"/>
                <a:gd name="T109" fmla="*/ 2147483646 h 4886"/>
                <a:gd name="T110" fmla="*/ 2147483646 w 10618"/>
                <a:gd name="T111" fmla="*/ 2147483646 h 4886"/>
                <a:gd name="T112" fmla="*/ 2147483646 w 10618"/>
                <a:gd name="T113" fmla="*/ 2147483646 h 4886"/>
                <a:gd name="T114" fmla="*/ 2147483646 w 10618"/>
                <a:gd name="T115" fmla="*/ 2147483646 h 4886"/>
                <a:gd name="T116" fmla="*/ 2147483646 w 10618"/>
                <a:gd name="T117" fmla="*/ 2147483646 h 4886"/>
                <a:gd name="T118" fmla="*/ 2147483646 w 10618"/>
                <a:gd name="T119" fmla="*/ 2147483646 h 4886"/>
                <a:gd name="T120" fmla="*/ 2147483646 w 10618"/>
                <a:gd name="T121" fmla="*/ 2147483646 h 4886"/>
                <a:gd name="T122" fmla="*/ 2147483646 w 10618"/>
                <a:gd name="T123" fmla="*/ 2147483646 h 4886"/>
                <a:gd name="T124" fmla="*/ 2147483646 w 10618"/>
                <a:gd name="T125" fmla="*/ 2147483646 h 488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0618" h="4886">
                  <a:moveTo>
                    <a:pt x="513" y="2702"/>
                  </a:moveTo>
                  <a:lnTo>
                    <a:pt x="459" y="2587"/>
                  </a:lnTo>
                  <a:lnTo>
                    <a:pt x="415" y="2471"/>
                  </a:lnTo>
                  <a:lnTo>
                    <a:pt x="380" y="2356"/>
                  </a:lnTo>
                  <a:lnTo>
                    <a:pt x="354" y="2240"/>
                  </a:lnTo>
                  <a:lnTo>
                    <a:pt x="335" y="2125"/>
                  </a:lnTo>
                  <a:lnTo>
                    <a:pt x="324" y="2009"/>
                  </a:lnTo>
                  <a:lnTo>
                    <a:pt x="321" y="1895"/>
                  </a:lnTo>
                  <a:lnTo>
                    <a:pt x="324" y="1781"/>
                  </a:lnTo>
                  <a:lnTo>
                    <a:pt x="333" y="1669"/>
                  </a:lnTo>
                  <a:lnTo>
                    <a:pt x="348" y="1558"/>
                  </a:lnTo>
                  <a:lnTo>
                    <a:pt x="368" y="1448"/>
                  </a:lnTo>
                  <a:lnTo>
                    <a:pt x="392" y="1342"/>
                  </a:lnTo>
                  <a:lnTo>
                    <a:pt x="420" y="1237"/>
                  </a:lnTo>
                  <a:lnTo>
                    <a:pt x="452" y="1136"/>
                  </a:lnTo>
                  <a:lnTo>
                    <a:pt x="486" y="1037"/>
                  </a:lnTo>
                  <a:lnTo>
                    <a:pt x="523" y="941"/>
                  </a:lnTo>
                  <a:lnTo>
                    <a:pt x="563" y="850"/>
                  </a:lnTo>
                  <a:lnTo>
                    <a:pt x="603" y="761"/>
                  </a:lnTo>
                  <a:lnTo>
                    <a:pt x="644" y="677"/>
                  </a:lnTo>
                  <a:lnTo>
                    <a:pt x="685" y="597"/>
                  </a:lnTo>
                  <a:lnTo>
                    <a:pt x="727" y="522"/>
                  </a:lnTo>
                  <a:lnTo>
                    <a:pt x="767" y="452"/>
                  </a:lnTo>
                  <a:lnTo>
                    <a:pt x="806" y="387"/>
                  </a:lnTo>
                  <a:lnTo>
                    <a:pt x="843" y="327"/>
                  </a:lnTo>
                  <a:lnTo>
                    <a:pt x="878" y="274"/>
                  </a:lnTo>
                  <a:lnTo>
                    <a:pt x="911" y="227"/>
                  </a:lnTo>
                  <a:lnTo>
                    <a:pt x="940" y="185"/>
                  </a:lnTo>
                  <a:lnTo>
                    <a:pt x="965" y="150"/>
                  </a:lnTo>
                  <a:lnTo>
                    <a:pt x="1001" y="102"/>
                  </a:lnTo>
                  <a:lnTo>
                    <a:pt x="1015" y="84"/>
                  </a:lnTo>
                  <a:lnTo>
                    <a:pt x="955" y="0"/>
                  </a:lnTo>
                  <a:lnTo>
                    <a:pt x="931" y="29"/>
                  </a:lnTo>
                  <a:lnTo>
                    <a:pt x="879" y="92"/>
                  </a:lnTo>
                  <a:lnTo>
                    <a:pt x="845" y="135"/>
                  </a:lnTo>
                  <a:lnTo>
                    <a:pt x="807" y="186"/>
                  </a:lnTo>
                  <a:lnTo>
                    <a:pt x="764" y="244"/>
                  </a:lnTo>
                  <a:lnTo>
                    <a:pt x="718" y="309"/>
                  </a:lnTo>
                  <a:lnTo>
                    <a:pt x="668" y="380"/>
                  </a:lnTo>
                  <a:lnTo>
                    <a:pt x="617" y="458"/>
                  </a:lnTo>
                  <a:lnTo>
                    <a:pt x="564" y="540"/>
                  </a:lnTo>
                  <a:lnTo>
                    <a:pt x="509" y="629"/>
                  </a:lnTo>
                  <a:lnTo>
                    <a:pt x="455" y="723"/>
                  </a:lnTo>
                  <a:lnTo>
                    <a:pt x="401" y="820"/>
                  </a:lnTo>
                  <a:lnTo>
                    <a:pt x="348" y="924"/>
                  </a:lnTo>
                  <a:lnTo>
                    <a:pt x="295" y="1030"/>
                  </a:lnTo>
                  <a:lnTo>
                    <a:pt x="246" y="1141"/>
                  </a:lnTo>
                  <a:lnTo>
                    <a:pt x="199" y="1255"/>
                  </a:lnTo>
                  <a:lnTo>
                    <a:pt x="156" y="1371"/>
                  </a:lnTo>
                  <a:lnTo>
                    <a:pt x="116" y="1491"/>
                  </a:lnTo>
                  <a:lnTo>
                    <a:pt x="81" y="1613"/>
                  </a:lnTo>
                  <a:lnTo>
                    <a:pt x="52" y="1737"/>
                  </a:lnTo>
                  <a:lnTo>
                    <a:pt x="28" y="1862"/>
                  </a:lnTo>
                  <a:lnTo>
                    <a:pt x="12" y="1989"/>
                  </a:lnTo>
                  <a:lnTo>
                    <a:pt x="2" y="2117"/>
                  </a:lnTo>
                  <a:lnTo>
                    <a:pt x="0" y="2245"/>
                  </a:lnTo>
                  <a:lnTo>
                    <a:pt x="7" y="2375"/>
                  </a:lnTo>
                  <a:lnTo>
                    <a:pt x="22" y="2504"/>
                  </a:lnTo>
                  <a:lnTo>
                    <a:pt x="47" y="2632"/>
                  </a:lnTo>
                  <a:lnTo>
                    <a:pt x="83" y="2760"/>
                  </a:lnTo>
                  <a:lnTo>
                    <a:pt x="129" y="2886"/>
                  </a:lnTo>
                  <a:lnTo>
                    <a:pt x="188" y="3011"/>
                  </a:lnTo>
                  <a:lnTo>
                    <a:pt x="279" y="3169"/>
                  </a:lnTo>
                  <a:lnTo>
                    <a:pt x="388" y="3319"/>
                  </a:lnTo>
                  <a:lnTo>
                    <a:pt x="512" y="3463"/>
                  </a:lnTo>
                  <a:lnTo>
                    <a:pt x="655" y="3601"/>
                  </a:lnTo>
                  <a:lnTo>
                    <a:pt x="813" y="3732"/>
                  </a:lnTo>
                  <a:lnTo>
                    <a:pt x="987" y="3857"/>
                  </a:lnTo>
                  <a:lnTo>
                    <a:pt x="1178" y="3975"/>
                  </a:lnTo>
                  <a:lnTo>
                    <a:pt x="1384" y="4085"/>
                  </a:lnTo>
                  <a:lnTo>
                    <a:pt x="1606" y="4189"/>
                  </a:lnTo>
                  <a:lnTo>
                    <a:pt x="1844" y="4286"/>
                  </a:lnTo>
                  <a:lnTo>
                    <a:pt x="2096" y="4376"/>
                  </a:lnTo>
                  <a:lnTo>
                    <a:pt x="2364" y="4459"/>
                  </a:lnTo>
                  <a:lnTo>
                    <a:pt x="2647" y="4534"/>
                  </a:lnTo>
                  <a:lnTo>
                    <a:pt x="2944" y="4604"/>
                  </a:lnTo>
                  <a:lnTo>
                    <a:pt x="3256" y="4665"/>
                  </a:lnTo>
                  <a:lnTo>
                    <a:pt x="3583" y="4718"/>
                  </a:lnTo>
                  <a:lnTo>
                    <a:pt x="3924" y="4765"/>
                  </a:lnTo>
                  <a:lnTo>
                    <a:pt x="4279" y="4805"/>
                  </a:lnTo>
                  <a:lnTo>
                    <a:pt x="4648" y="4836"/>
                  </a:lnTo>
                  <a:lnTo>
                    <a:pt x="5030" y="4860"/>
                  </a:lnTo>
                  <a:lnTo>
                    <a:pt x="5426" y="4877"/>
                  </a:lnTo>
                  <a:lnTo>
                    <a:pt x="5835" y="4885"/>
                  </a:lnTo>
                  <a:lnTo>
                    <a:pt x="6257" y="4886"/>
                  </a:lnTo>
                  <a:lnTo>
                    <a:pt x="6692" y="4880"/>
                  </a:lnTo>
                  <a:lnTo>
                    <a:pt x="7140" y="4865"/>
                  </a:lnTo>
                  <a:lnTo>
                    <a:pt x="7601" y="4843"/>
                  </a:lnTo>
                  <a:lnTo>
                    <a:pt x="8074" y="4812"/>
                  </a:lnTo>
                  <a:lnTo>
                    <a:pt x="8559" y="4773"/>
                  </a:lnTo>
                  <a:lnTo>
                    <a:pt x="9056" y="4726"/>
                  </a:lnTo>
                  <a:lnTo>
                    <a:pt x="9565" y="4671"/>
                  </a:lnTo>
                  <a:lnTo>
                    <a:pt x="10086" y="4608"/>
                  </a:lnTo>
                  <a:lnTo>
                    <a:pt x="10618" y="4536"/>
                  </a:lnTo>
                  <a:lnTo>
                    <a:pt x="9949" y="4581"/>
                  </a:lnTo>
                  <a:lnTo>
                    <a:pt x="9308" y="4614"/>
                  </a:lnTo>
                  <a:lnTo>
                    <a:pt x="8697" y="4639"/>
                  </a:lnTo>
                  <a:lnTo>
                    <a:pt x="8113" y="4654"/>
                  </a:lnTo>
                  <a:lnTo>
                    <a:pt x="7556" y="4660"/>
                  </a:lnTo>
                  <a:lnTo>
                    <a:pt x="7026" y="4658"/>
                  </a:lnTo>
                  <a:lnTo>
                    <a:pt x="6522" y="4647"/>
                  </a:lnTo>
                  <a:lnTo>
                    <a:pt x="6043" y="4629"/>
                  </a:lnTo>
                  <a:lnTo>
                    <a:pt x="5589" y="4603"/>
                  </a:lnTo>
                  <a:lnTo>
                    <a:pt x="5158" y="4569"/>
                  </a:lnTo>
                  <a:lnTo>
                    <a:pt x="4752" y="4529"/>
                  </a:lnTo>
                  <a:lnTo>
                    <a:pt x="4368" y="4482"/>
                  </a:lnTo>
                  <a:lnTo>
                    <a:pt x="4006" y="4430"/>
                  </a:lnTo>
                  <a:lnTo>
                    <a:pt x="3666" y="4371"/>
                  </a:lnTo>
                  <a:lnTo>
                    <a:pt x="3347" y="4306"/>
                  </a:lnTo>
                  <a:lnTo>
                    <a:pt x="3048" y="4237"/>
                  </a:lnTo>
                  <a:lnTo>
                    <a:pt x="2768" y="4163"/>
                  </a:lnTo>
                  <a:lnTo>
                    <a:pt x="2508" y="4084"/>
                  </a:lnTo>
                  <a:lnTo>
                    <a:pt x="2267" y="4002"/>
                  </a:lnTo>
                  <a:lnTo>
                    <a:pt x="2043" y="3914"/>
                  </a:lnTo>
                  <a:lnTo>
                    <a:pt x="1836" y="3825"/>
                  </a:lnTo>
                  <a:lnTo>
                    <a:pt x="1645" y="3731"/>
                  </a:lnTo>
                  <a:lnTo>
                    <a:pt x="1471" y="3635"/>
                  </a:lnTo>
                  <a:lnTo>
                    <a:pt x="1312" y="3537"/>
                  </a:lnTo>
                  <a:lnTo>
                    <a:pt x="1167" y="3436"/>
                  </a:lnTo>
                  <a:lnTo>
                    <a:pt x="1037" y="3334"/>
                  </a:lnTo>
                  <a:lnTo>
                    <a:pt x="920" y="3230"/>
                  </a:lnTo>
                  <a:lnTo>
                    <a:pt x="815" y="3126"/>
                  </a:lnTo>
                  <a:lnTo>
                    <a:pt x="724" y="3020"/>
                  </a:lnTo>
                  <a:lnTo>
                    <a:pt x="642" y="2914"/>
                  </a:lnTo>
                  <a:lnTo>
                    <a:pt x="573" y="2807"/>
                  </a:lnTo>
                  <a:lnTo>
                    <a:pt x="513" y="2702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4">
              <a:extLst>
                <a:ext uri="{FF2B5EF4-FFF2-40B4-BE49-F238E27FC236}">
                  <a16:creationId xmlns:a16="http://schemas.microsoft.com/office/drawing/2014/main" id="{A9E65DBD-46DA-432A-9683-37F2EACC9F91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344765" y="2798314"/>
              <a:ext cx="2006274" cy="717764"/>
            </a:xfrm>
            <a:custGeom>
              <a:avLst/>
              <a:gdLst>
                <a:gd name="T0" fmla="*/ 2147483646 w 10984"/>
                <a:gd name="T1" fmla="*/ 2147483646 h 4901"/>
                <a:gd name="T2" fmla="*/ 2147483646 w 10984"/>
                <a:gd name="T3" fmla="*/ 2147483646 h 4901"/>
                <a:gd name="T4" fmla="*/ 2147483646 w 10984"/>
                <a:gd name="T5" fmla="*/ 2147483646 h 4901"/>
                <a:gd name="T6" fmla="*/ 2147483646 w 10984"/>
                <a:gd name="T7" fmla="*/ 2147483646 h 4901"/>
                <a:gd name="T8" fmla="*/ 2147483646 w 10984"/>
                <a:gd name="T9" fmla="*/ 2147483646 h 4901"/>
                <a:gd name="T10" fmla="*/ 2147483646 w 10984"/>
                <a:gd name="T11" fmla="*/ 2147483646 h 4901"/>
                <a:gd name="T12" fmla="*/ 2147483646 w 10984"/>
                <a:gd name="T13" fmla="*/ 2147483646 h 4901"/>
                <a:gd name="T14" fmla="*/ 2147483646 w 10984"/>
                <a:gd name="T15" fmla="*/ 2147483646 h 4901"/>
                <a:gd name="T16" fmla="*/ 2147483646 w 10984"/>
                <a:gd name="T17" fmla="*/ 2147483646 h 4901"/>
                <a:gd name="T18" fmla="*/ 2147483646 w 10984"/>
                <a:gd name="T19" fmla="*/ 2147483646 h 4901"/>
                <a:gd name="T20" fmla="*/ 2147483646 w 10984"/>
                <a:gd name="T21" fmla="*/ 2147483646 h 4901"/>
                <a:gd name="T22" fmla="*/ 2147483646 w 10984"/>
                <a:gd name="T23" fmla="*/ 2147483646 h 4901"/>
                <a:gd name="T24" fmla="*/ 2147483646 w 10984"/>
                <a:gd name="T25" fmla="*/ 2147483646 h 4901"/>
                <a:gd name="T26" fmla="*/ 2147483646 w 10984"/>
                <a:gd name="T27" fmla="*/ 2147483646 h 4901"/>
                <a:gd name="T28" fmla="*/ 2147483646 w 10984"/>
                <a:gd name="T29" fmla="*/ 2147483646 h 4901"/>
                <a:gd name="T30" fmla="*/ 2147483646 w 10984"/>
                <a:gd name="T31" fmla="*/ 0 h 4901"/>
                <a:gd name="T32" fmla="*/ 2147483646 w 10984"/>
                <a:gd name="T33" fmla="*/ 2147483646 h 4901"/>
                <a:gd name="T34" fmla="*/ 2147483646 w 10984"/>
                <a:gd name="T35" fmla="*/ 2147483646 h 4901"/>
                <a:gd name="T36" fmla="*/ 2147483646 w 10984"/>
                <a:gd name="T37" fmla="*/ 2147483646 h 4901"/>
                <a:gd name="T38" fmla="*/ 2147483646 w 10984"/>
                <a:gd name="T39" fmla="*/ 2147483646 h 4901"/>
                <a:gd name="T40" fmla="*/ 2147483646 w 10984"/>
                <a:gd name="T41" fmla="*/ 2147483646 h 4901"/>
                <a:gd name="T42" fmla="*/ 2147483646 w 10984"/>
                <a:gd name="T43" fmla="*/ 2147483646 h 4901"/>
                <a:gd name="T44" fmla="*/ 2147483646 w 10984"/>
                <a:gd name="T45" fmla="*/ 2147483646 h 4901"/>
                <a:gd name="T46" fmla="*/ 2147483646 w 10984"/>
                <a:gd name="T47" fmla="*/ 2147483646 h 4901"/>
                <a:gd name="T48" fmla="*/ 2147483646 w 10984"/>
                <a:gd name="T49" fmla="*/ 2147483646 h 4901"/>
                <a:gd name="T50" fmla="*/ 0 w 10984"/>
                <a:gd name="T51" fmla="*/ 2147483646 h 4901"/>
                <a:gd name="T52" fmla="*/ 2147483646 w 10984"/>
                <a:gd name="T53" fmla="*/ 2147483646 h 4901"/>
                <a:gd name="T54" fmla="*/ 2147483646 w 10984"/>
                <a:gd name="T55" fmla="*/ 2147483646 h 4901"/>
                <a:gd name="T56" fmla="*/ 2147483646 w 10984"/>
                <a:gd name="T57" fmla="*/ 2147483646 h 4901"/>
                <a:gd name="T58" fmla="*/ 2147483646 w 10984"/>
                <a:gd name="T59" fmla="*/ 2147483646 h 4901"/>
                <a:gd name="T60" fmla="*/ 2147483646 w 10984"/>
                <a:gd name="T61" fmla="*/ 2147483646 h 4901"/>
                <a:gd name="T62" fmla="*/ 2147483646 w 10984"/>
                <a:gd name="T63" fmla="*/ 2147483646 h 4901"/>
                <a:gd name="T64" fmla="*/ 2147483646 w 10984"/>
                <a:gd name="T65" fmla="*/ 2147483646 h 4901"/>
                <a:gd name="T66" fmla="*/ 2147483646 w 10984"/>
                <a:gd name="T67" fmla="*/ 2147483646 h 4901"/>
                <a:gd name="T68" fmla="*/ 2147483646 w 10984"/>
                <a:gd name="T69" fmla="*/ 2147483646 h 4901"/>
                <a:gd name="T70" fmla="*/ 2147483646 w 10984"/>
                <a:gd name="T71" fmla="*/ 2147483646 h 4901"/>
                <a:gd name="T72" fmla="*/ 2147483646 w 10984"/>
                <a:gd name="T73" fmla="*/ 2147483646 h 4901"/>
                <a:gd name="T74" fmla="*/ 2147483646 w 10984"/>
                <a:gd name="T75" fmla="*/ 2147483646 h 4901"/>
                <a:gd name="T76" fmla="*/ 2147483646 w 10984"/>
                <a:gd name="T77" fmla="*/ 2147483646 h 4901"/>
                <a:gd name="T78" fmla="*/ 2147483646 w 10984"/>
                <a:gd name="T79" fmla="*/ 2147483646 h 4901"/>
                <a:gd name="T80" fmla="*/ 2147483646 w 10984"/>
                <a:gd name="T81" fmla="*/ 2147483646 h 4901"/>
                <a:gd name="T82" fmla="*/ 2147483646 w 10984"/>
                <a:gd name="T83" fmla="*/ 2147483646 h 4901"/>
                <a:gd name="T84" fmla="*/ 2147483646 w 10984"/>
                <a:gd name="T85" fmla="*/ 2147483646 h 4901"/>
                <a:gd name="T86" fmla="*/ 2147483646 w 10984"/>
                <a:gd name="T87" fmla="*/ 2147483646 h 4901"/>
                <a:gd name="T88" fmla="*/ 2147483646 w 10984"/>
                <a:gd name="T89" fmla="*/ 2147483646 h 4901"/>
                <a:gd name="T90" fmla="*/ 2147483646 w 10984"/>
                <a:gd name="T91" fmla="*/ 2147483646 h 4901"/>
                <a:gd name="T92" fmla="*/ 2147483646 w 10984"/>
                <a:gd name="T93" fmla="*/ 2147483646 h 4901"/>
                <a:gd name="T94" fmla="*/ 2147483646 w 10984"/>
                <a:gd name="T95" fmla="*/ 2147483646 h 4901"/>
                <a:gd name="T96" fmla="*/ 2147483646 w 10984"/>
                <a:gd name="T97" fmla="*/ 2147483646 h 4901"/>
                <a:gd name="T98" fmla="*/ 2147483646 w 10984"/>
                <a:gd name="T99" fmla="*/ 2147483646 h 4901"/>
                <a:gd name="T100" fmla="*/ 2147483646 w 10984"/>
                <a:gd name="T101" fmla="*/ 2147483646 h 4901"/>
                <a:gd name="T102" fmla="*/ 2147483646 w 10984"/>
                <a:gd name="T103" fmla="*/ 2147483646 h 4901"/>
                <a:gd name="T104" fmla="*/ 2147483646 w 10984"/>
                <a:gd name="T105" fmla="*/ 2147483646 h 4901"/>
                <a:gd name="T106" fmla="*/ 2147483646 w 10984"/>
                <a:gd name="T107" fmla="*/ 2147483646 h 4901"/>
                <a:gd name="T108" fmla="*/ 2147483646 w 10984"/>
                <a:gd name="T109" fmla="*/ 2147483646 h 4901"/>
                <a:gd name="T110" fmla="*/ 2147483646 w 10984"/>
                <a:gd name="T111" fmla="*/ 2147483646 h 4901"/>
                <a:gd name="T112" fmla="*/ 2147483646 w 10984"/>
                <a:gd name="T113" fmla="*/ 2147483646 h 4901"/>
                <a:gd name="T114" fmla="*/ 2147483646 w 10984"/>
                <a:gd name="T115" fmla="*/ 2147483646 h 4901"/>
                <a:gd name="T116" fmla="*/ 2147483646 w 10984"/>
                <a:gd name="T117" fmla="*/ 2147483646 h 4901"/>
                <a:gd name="T118" fmla="*/ 2147483646 w 10984"/>
                <a:gd name="T119" fmla="*/ 2147483646 h 4901"/>
                <a:gd name="T120" fmla="*/ 2147483646 w 10984"/>
                <a:gd name="T121" fmla="*/ 2147483646 h 4901"/>
                <a:gd name="T122" fmla="*/ 2147483646 w 10984"/>
                <a:gd name="T123" fmla="*/ 2147483646 h 4901"/>
                <a:gd name="T124" fmla="*/ 2147483646 w 10984"/>
                <a:gd name="T125" fmla="*/ 2147483646 h 490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0984" h="4901">
                  <a:moveTo>
                    <a:pt x="670" y="3195"/>
                  </a:moveTo>
                  <a:lnTo>
                    <a:pt x="588" y="3072"/>
                  </a:lnTo>
                  <a:lnTo>
                    <a:pt x="516" y="2947"/>
                  </a:lnTo>
                  <a:lnTo>
                    <a:pt x="455" y="2819"/>
                  </a:lnTo>
                  <a:lnTo>
                    <a:pt x="404" y="2690"/>
                  </a:lnTo>
                  <a:lnTo>
                    <a:pt x="362" y="2558"/>
                  </a:lnTo>
                  <a:lnTo>
                    <a:pt x="330" y="2426"/>
                  </a:lnTo>
                  <a:lnTo>
                    <a:pt x="304" y="2294"/>
                  </a:lnTo>
                  <a:lnTo>
                    <a:pt x="288" y="2161"/>
                  </a:lnTo>
                  <a:lnTo>
                    <a:pt x="278" y="2028"/>
                  </a:lnTo>
                  <a:lnTo>
                    <a:pt x="275" y="1897"/>
                  </a:lnTo>
                  <a:lnTo>
                    <a:pt x="279" y="1766"/>
                  </a:lnTo>
                  <a:lnTo>
                    <a:pt x="287" y="1637"/>
                  </a:lnTo>
                  <a:lnTo>
                    <a:pt x="301" y="1510"/>
                  </a:lnTo>
                  <a:lnTo>
                    <a:pt x="320" y="1385"/>
                  </a:lnTo>
                  <a:lnTo>
                    <a:pt x="342" y="1264"/>
                  </a:lnTo>
                  <a:lnTo>
                    <a:pt x="368" y="1146"/>
                  </a:lnTo>
                  <a:lnTo>
                    <a:pt x="396" y="1032"/>
                  </a:lnTo>
                  <a:lnTo>
                    <a:pt x="426" y="921"/>
                  </a:lnTo>
                  <a:lnTo>
                    <a:pt x="458" y="816"/>
                  </a:lnTo>
                  <a:lnTo>
                    <a:pt x="491" y="714"/>
                  </a:lnTo>
                  <a:lnTo>
                    <a:pt x="526" y="620"/>
                  </a:lnTo>
                  <a:lnTo>
                    <a:pt x="560" y="530"/>
                  </a:lnTo>
                  <a:lnTo>
                    <a:pt x="593" y="447"/>
                  </a:lnTo>
                  <a:lnTo>
                    <a:pt x="625" y="370"/>
                  </a:lnTo>
                  <a:lnTo>
                    <a:pt x="655" y="301"/>
                  </a:lnTo>
                  <a:lnTo>
                    <a:pt x="684" y="240"/>
                  </a:lnTo>
                  <a:lnTo>
                    <a:pt x="711" y="187"/>
                  </a:lnTo>
                  <a:lnTo>
                    <a:pt x="733" y="141"/>
                  </a:lnTo>
                  <a:lnTo>
                    <a:pt x="766" y="78"/>
                  </a:lnTo>
                  <a:lnTo>
                    <a:pt x="779" y="54"/>
                  </a:lnTo>
                  <a:lnTo>
                    <a:pt x="675" y="0"/>
                  </a:lnTo>
                  <a:lnTo>
                    <a:pt x="653" y="36"/>
                  </a:lnTo>
                  <a:lnTo>
                    <a:pt x="608" y="113"/>
                  </a:lnTo>
                  <a:lnTo>
                    <a:pt x="579" y="166"/>
                  </a:lnTo>
                  <a:lnTo>
                    <a:pt x="546" y="228"/>
                  </a:lnTo>
                  <a:lnTo>
                    <a:pt x="509" y="298"/>
                  </a:lnTo>
                  <a:lnTo>
                    <a:pt x="469" y="377"/>
                  </a:lnTo>
                  <a:lnTo>
                    <a:pt x="428" y="462"/>
                  </a:lnTo>
                  <a:lnTo>
                    <a:pt x="386" y="554"/>
                  </a:lnTo>
                  <a:lnTo>
                    <a:pt x="343" y="654"/>
                  </a:lnTo>
                  <a:lnTo>
                    <a:pt x="299" y="759"/>
                  </a:lnTo>
                  <a:lnTo>
                    <a:pt x="256" y="871"/>
                  </a:lnTo>
                  <a:lnTo>
                    <a:pt x="215" y="986"/>
                  </a:lnTo>
                  <a:lnTo>
                    <a:pt x="175" y="1108"/>
                  </a:lnTo>
                  <a:lnTo>
                    <a:pt x="138" y="1233"/>
                  </a:lnTo>
                  <a:lnTo>
                    <a:pt x="103" y="1362"/>
                  </a:lnTo>
                  <a:lnTo>
                    <a:pt x="73" y="1495"/>
                  </a:lnTo>
                  <a:lnTo>
                    <a:pt x="47" y="1631"/>
                  </a:lnTo>
                  <a:lnTo>
                    <a:pt x="26" y="1768"/>
                  </a:lnTo>
                  <a:lnTo>
                    <a:pt x="11" y="1909"/>
                  </a:lnTo>
                  <a:lnTo>
                    <a:pt x="2" y="2051"/>
                  </a:lnTo>
                  <a:lnTo>
                    <a:pt x="0" y="2193"/>
                  </a:lnTo>
                  <a:lnTo>
                    <a:pt x="5" y="2337"/>
                  </a:lnTo>
                  <a:lnTo>
                    <a:pt x="18" y="2481"/>
                  </a:lnTo>
                  <a:lnTo>
                    <a:pt x="40" y="2623"/>
                  </a:lnTo>
                  <a:lnTo>
                    <a:pt x="72" y="2766"/>
                  </a:lnTo>
                  <a:lnTo>
                    <a:pt x="114" y="2908"/>
                  </a:lnTo>
                  <a:lnTo>
                    <a:pt x="167" y="3047"/>
                  </a:lnTo>
                  <a:lnTo>
                    <a:pt x="230" y="3185"/>
                  </a:lnTo>
                  <a:lnTo>
                    <a:pt x="306" y="3321"/>
                  </a:lnTo>
                  <a:lnTo>
                    <a:pt x="395" y="3453"/>
                  </a:lnTo>
                  <a:lnTo>
                    <a:pt x="515" y="3604"/>
                  </a:lnTo>
                  <a:lnTo>
                    <a:pt x="647" y="3749"/>
                  </a:lnTo>
                  <a:lnTo>
                    <a:pt x="794" y="3885"/>
                  </a:lnTo>
                  <a:lnTo>
                    <a:pt x="954" y="4014"/>
                  </a:lnTo>
                  <a:lnTo>
                    <a:pt x="1128" y="4135"/>
                  </a:lnTo>
                  <a:lnTo>
                    <a:pt x="1315" y="4247"/>
                  </a:lnTo>
                  <a:lnTo>
                    <a:pt x="1516" y="4352"/>
                  </a:lnTo>
                  <a:lnTo>
                    <a:pt x="1730" y="4447"/>
                  </a:lnTo>
                  <a:lnTo>
                    <a:pt x="1958" y="4535"/>
                  </a:lnTo>
                  <a:lnTo>
                    <a:pt x="2201" y="4613"/>
                  </a:lnTo>
                  <a:lnTo>
                    <a:pt x="2456" y="4682"/>
                  </a:lnTo>
                  <a:lnTo>
                    <a:pt x="2724" y="4743"/>
                  </a:lnTo>
                  <a:lnTo>
                    <a:pt x="3008" y="4794"/>
                  </a:lnTo>
                  <a:lnTo>
                    <a:pt x="3303" y="4835"/>
                  </a:lnTo>
                  <a:lnTo>
                    <a:pt x="3614" y="4866"/>
                  </a:lnTo>
                  <a:lnTo>
                    <a:pt x="3938" y="4888"/>
                  </a:lnTo>
                  <a:lnTo>
                    <a:pt x="4275" y="4900"/>
                  </a:lnTo>
                  <a:lnTo>
                    <a:pt x="4627" y="4901"/>
                  </a:lnTo>
                  <a:lnTo>
                    <a:pt x="4991" y="4892"/>
                  </a:lnTo>
                  <a:lnTo>
                    <a:pt x="5370" y="4872"/>
                  </a:lnTo>
                  <a:lnTo>
                    <a:pt x="5762" y="4842"/>
                  </a:lnTo>
                  <a:lnTo>
                    <a:pt x="6168" y="4801"/>
                  </a:lnTo>
                  <a:lnTo>
                    <a:pt x="6587" y="4749"/>
                  </a:lnTo>
                  <a:lnTo>
                    <a:pt x="7020" y="4684"/>
                  </a:lnTo>
                  <a:lnTo>
                    <a:pt x="7468" y="4609"/>
                  </a:lnTo>
                  <a:lnTo>
                    <a:pt x="7928" y="4521"/>
                  </a:lnTo>
                  <a:lnTo>
                    <a:pt x="8403" y="4423"/>
                  </a:lnTo>
                  <a:lnTo>
                    <a:pt x="8891" y="4311"/>
                  </a:lnTo>
                  <a:lnTo>
                    <a:pt x="9394" y="4188"/>
                  </a:lnTo>
                  <a:lnTo>
                    <a:pt x="9910" y="4052"/>
                  </a:lnTo>
                  <a:lnTo>
                    <a:pt x="10440" y="3904"/>
                  </a:lnTo>
                  <a:lnTo>
                    <a:pt x="10984" y="3743"/>
                  </a:lnTo>
                  <a:lnTo>
                    <a:pt x="10332" y="3878"/>
                  </a:lnTo>
                  <a:lnTo>
                    <a:pt x="9709" y="4000"/>
                  </a:lnTo>
                  <a:lnTo>
                    <a:pt x="9111" y="4107"/>
                  </a:lnTo>
                  <a:lnTo>
                    <a:pt x="8538" y="4202"/>
                  </a:lnTo>
                  <a:lnTo>
                    <a:pt x="7991" y="4283"/>
                  </a:lnTo>
                  <a:lnTo>
                    <a:pt x="7468" y="4352"/>
                  </a:lnTo>
                  <a:lnTo>
                    <a:pt x="6969" y="4409"/>
                  </a:lnTo>
                  <a:lnTo>
                    <a:pt x="6495" y="4454"/>
                  </a:lnTo>
                  <a:lnTo>
                    <a:pt x="6041" y="4488"/>
                  </a:lnTo>
                  <a:lnTo>
                    <a:pt x="5611" y="4511"/>
                  </a:lnTo>
                  <a:lnTo>
                    <a:pt x="5203" y="4524"/>
                  </a:lnTo>
                  <a:lnTo>
                    <a:pt x="4816" y="4527"/>
                  </a:lnTo>
                  <a:lnTo>
                    <a:pt x="4449" y="4521"/>
                  </a:lnTo>
                  <a:lnTo>
                    <a:pt x="4102" y="4505"/>
                  </a:lnTo>
                  <a:lnTo>
                    <a:pt x="3775" y="4482"/>
                  </a:lnTo>
                  <a:lnTo>
                    <a:pt x="3467" y="4450"/>
                  </a:lnTo>
                  <a:lnTo>
                    <a:pt x="3178" y="4410"/>
                  </a:lnTo>
                  <a:lnTo>
                    <a:pt x="2905" y="4364"/>
                  </a:lnTo>
                  <a:lnTo>
                    <a:pt x="2651" y="4310"/>
                  </a:lnTo>
                  <a:lnTo>
                    <a:pt x="2414" y="4250"/>
                  </a:lnTo>
                  <a:lnTo>
                    <a:pt x="2193" y="4184"/>
                  </a:lnTo>
                  <a:lnTo>
                    <a:pt x="1986" y="4112"/>
                  </a:lnTo>
                  <a:lnTo>
                    <a:pt x="1796" y="4036"/>
                  </a:lnTo>
                  <a:lnTo>
                    <a:pt x="1619" y="3956"/>
                  </a:lnTo>
                  <a:lnTo>
                    <a:pt x="1458" y="3870"/>
                  </a:lnTo>
                  <a:lnTo>
                    <a:pt x="1310" y="3782"/>
                  </a:lnTo>
                  <a:lnTo>
                    <a:pt x="1174" y="3689"/>
                  </a:lnTo>
                  <a:lnTo>
                    <a:pt x="1050" y="3595"/>
                  </a:lnTo>
                  <a:lnTo>
                    <a:pt x="939" y="3498"/>
                  </a:lnTo>
                  <a:lnTo>
                    <a:pt x="839" y="3398"/>
                  </a:lnTo>
                  <a:lnTo>
                    <a:pt x="750" y="3298"/>
                  </a:lnTo>
                  <a:lnTo>
                    <a:pt x="670" y="3195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5">
              <a:extLst>
                <a:ext uri="{FF2B5EF4-FFF2-40B4-BE49-F238E27FC236}">
                  <a16:creationId xmlns:a16="http://schemas.microsoft.com/office/drawing/2014/main" id="{1D8E1C8C-355B-4B8E-AC25-B06C1254EC59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333603" y="2954113"/>
              <a:ext cx="2042717" cy="763965"/>
            </a:xfrm>
            <a:custGeom>
              <a:avLst/>
              <a:gdLst>
                <a:gd name="T0" fmla="*/ 2147483646 w 11186"/>
                <a:gd name="T1" fmla="*/ 2147483646 h 5204"/>
                <a:gd name="T2" fmla="*/ 2147483646 w 11186"/>
                <a:gd name="T3" fmla="*/ 2147483646 h 5204"/>
                <a:gd name="T4" fmla="*/ 2147483646 w 11186"/>
                <a:gd name="T5" fmla="*/ 2147483646 h 5204"/>
                <a:gd name="T6" fmla="*/ 2147483646 w 11186"/>
                <a:gd name="T7" fmla="*/ 2147483646 h 5204"/>
                <a:gd name="T8" fmla="*/ 2147483646 w 11186"/>
                <a:gd name="T9" fmla="*/ 2147483646 h 5204"/>
                <a:gd name="T10" fmla="*/ 2147483646 w 11186"/>
                <a:gd name="T11" fmla="*/ 2147483646 h 5204"/>
                <a:gd name="T12" fmla="*/ 2147483646 w 11186"/>
                <a:gd name="T13" fmla="*/ 2147483646 h 5204"/>
                <a:gd name="T14" fmla="*/ 2147483646 w 11186"/>
                <a:gd name="T15" fmla="*/ 2147483646 h 5204"/>
                <a:gd name="T16" fmla="*/ 2147483646 w 11186"/>
                <a:gd name="T17" fmla="*/ 2147483646 h 5204"/>
                <a:gd name="T18" fmla="*/ 2147483646 w 11186"/>
                <a:gd name="T19" fmla="*/ 2147483646 h 5204"/>
                <a:gd name="T20" fmla="*/ 2147483646 w 11186"/>
                <a:gd name="T21" fmla="*/ 2147483646 h 5204"/>
                <a:gd name="T22" fmla="*/ 2147483646 w 11186"/>
                <a:gd name="T23" fmla="*/ 2147483646 h 5204"/>
                <a:gd name="T24" fmla="*/ 2147483646 w 11186"/>
                <a:gd name="T25" fmla="*/ 2147483646 h 5204"/>
                <a:gd name="T26" fmla="*/ 2147483646 w 11186"/>
                <a:gd name="T27" fmla="*/ 2147483646 h 5204"/>
                <a:gd name="T28" fmla="*/ 2147483646 w 11186"/>
                <a:gd name="T29" fmla="*/ 2147483646 h 5204"/>
                <a:gd name="T30" fmla="*/ 2147483646 w 11186"/>
                <a:gd name="T31" fmla="*/ 0 h 5204"/>
                <a:gd name="T32" fmla="*/ 2147483646 w 11186"/>
                <a:gd name="T33" fmla="*/ 2147483646 h 5204"/>
                <a:gd name="T34" fmla="*/ 2147483646 w 11186"/>
                <a:gd name="T35" fmla="*/ 2147483646 h 5204"/>
                <a:gd name="T36" fmla="*/ 2147483646 w 11186"/>
                <a:gd name="T37" fmla="*/ 2147483646 h 5204"/>
                <a:gd name="T38" fmla="*/ 2147483646 w 11186"/>
                <a:gd name="T39" fmla="*/ 2147483646 h 5204"/>
                <a:gd name="T40" fmla="*/ 2147483646 w 11186"/>
                <a:gd name="T41" fmla="*/ 2147483646 h 5204"/>
                <a:gd name="T42" fmla="*/ 2147483646 w 11186"/>
                <a:gd name="T43" fmla="*/ 2147483646 h 5204"/>
                <a:gd name="T44" fmla="*/ 2147483646 w 11186"/>
                <a:gd name="T45" fmla="*/ 2147483646 h 5204"/>
                <a:gd name="T46" fmla="*/ 0 w 11186"/>
                <a:gd name="T47" fmla="*/ 2147483646 h 5204"/>
                <a:gd name="T48" fmla="*/ 2147483646 w 11186"/>
                <a:gd name="T49" fmla="*/ 2147483646 h 5204"/>
                <a:gd name="T50" fmla="*/ 2147483646 w 11186"/>
                <a:gd name="T51" fmla="*/ 2147483646 h 5204"/>
                <a:gd name="T52" fmla="*/ 2147483646 w 11186"/>
                <a:gd name="T53" fmla="*/ 2147483646 h 5204"/>
                <a:gd name="T54" fmla="*/ 2147483646 w 11186"/>
                <a:gd name="T55" fmla="*/ 2147483646 h 5204"/>
                <a:gd name="T56" fmla="*/ 2147483646 w 11186"/>
                <a:gd name="T57" fmla="*/ 2147483646 h 5204"/>
                <a:gd name="T58" fmla="*/ 2147483646 w 11186"/>
                <a:gd name="T59" fmla="*/ 2147483646 h 5204"/>
                <a:gd name="T60" fmla="*/ 2147483646 w 11186"/>
                <a:gd name="T61" fmla="*/ 2147483646 h 5204"/>
                <a:gd name="T62" fmla="*/ 2147483646 w 11186"/>
                <a:gd name="T63" fmla="*/ 2147483646 h 5204"/>
                <a:gd name="T64" fmla="*/ 2147483646 w 11186"/>
                <a:gd name="T65" fmla="*/ 2147483646 h 5204"/>
                <a:gd name="T66" fmla="*/ 2147483646 w 11186"/>
                <a:gd name="T67" fmla="*/ 2147483646 h 5204"/>
                <a:gd name="T68" fmla="*/ 2147483646 w 11186"/>
                <a:gd name="T69" fmla="*/ 2147483646 h 5204"/>
                <a:gd name="T70" fmla="*/ 2147483646 w 11186"/>
                <a:gd name="T71" fmla="*/ 2147483646 h 5204"/>
                <a:gd name="T72" fmla="*/ 2147483646 w 11186"/>
                <a:gd name="T73" fmla="*/ 2147483646 h 5204"/>
                <a:gd name="T74" fmla="*/ 2147483646 w 11186"/>
                <a:gd name="T75" fmla="*/ 2147483646 h 5204"/>
                <a:gd name="T76" fmla="*/ 2147483646 w 11186"/>
                <a:gd name="T77" fmla="*/ 2147483646 h 5204"/>
                <a:gd name="T78" fmla="*/ 2147483646 w 11186"/>
                <a:gd name="T79" fmla="*/ 2147483646 h 5204"/>
                <a:gd name="T80" fmla="*/ 2147483646 w 11186"/>
                <a:gd name="T81" fmla="*/ 2147483646 h 5204"/>
                <a:gd name="T82" fmla="*/ 2147483646 w 11186"/>
                <a:gd name="T83" fmla="*/ 2147483646 h 5204"/>
                <a:gd name="T84" fmla="*/ 2147483646 w 11186"/>
                <a:gd name="T85" fmla="*/ 2147483646 h 5204"/>
                <a:gd name="T86" fmla="*/ 2147483646 w 11186"/>
                <a:gd name="T87" fmla="*/ 2147483646 h 5204"/>
                <a:gd name="T88" fmla="*/ 2147483646 w 11186"/>
                <a:gd name="T89" fmla="*/ 2147483646 h 5204"/>
                <a:gd name="T90" fmla="*/ 2147483646 w 11186"/>
                <a:gd name="T91" fmla="*/ 2147483646 h 5204"/>
                <a:gd name="T92" fmla="*/ 2147483646 w 11186"/>
                <a:gd name="T93" fmla="*/ 2147483646 h 5204"/>
                <a:gd name="T94" fmla="*/ 2147483646 w 11186"/>
                <a:gd name="T95" fmla="*/ 2147483646 h 5204"/>
                <a:gd name="T96" fmla="*/ 2147483646 w 11186"/>
                <a:gd name="T97" fmla="*/ 2147483646 h 5204"/>
                <a:gd name="T98" fmla="*/ 2147483646 w 11186"/>
                <a:gd name="T99" fmla="*/ 2147483646 h 5204"/>
                <a:gd name="T100" fmla="*/ 2147483646 w 11186"/>
                <a:gd name="T101" fmla="*/ 2147483646 h 5204"/>
                <a:gd name="T102" fmla="*/ 2147483646 w 11186"/>
                <a:gd name="T103" fmla="*/ 2147483646 h 5204"/>
                <a:gd name="T104" fmla="*/ 2147483646 w 11186"/>
                <a:gd name="T105" fmla="*/ 2147483646 h 5204"/>
                <a:gd name="T106" fmla="*/ 2147483646 w 11186"/>
                <a:gd name="T107" fmla="*/ 2147483646 h 5204"/>
                <a:gd name="T108" fmla="*/ 2147483646 w 11186"/>
                <a:gd name="T109" fmla="*/ 2147483646 h 5204"/>
                <a:gd name="T110" fmla="*/ 2147483646 w 11186"/>
                <a:gd name="T111" fmla="*/ 2147483646 h 5204"/>
                <a:gd name="T112" fmla="*/ 2147483646 w 11186"/>
                <a:gd name="T113" fmla="*/ 2147483646 h 5204"/>
                <a:gd name="T114" fmla="*/ 2147483646 w 11186"/>
                <a:gd name="T115" fmla="*/ 2147483646 h 5204"/>
                <a:gd name="T116" fmla="*/ 2147483646 w 11186"/>
                <a:gd name="T117" fmla="*/ 2147483646 h 5204"/>
                <a:gd name="T118" fmla="*/ 2147483646 w 11186"/>
                <a:gd name="T119" fmla="*/ 2147483646 h 5204"/>
                <a:gd name="T120" fmla="*/ 2147483646 w 11186"/>
                <a:gd name="T121" fmla="*/ 2147483646 h 5204"/>
                <a:gd name="T122" fmla="*/ 2147483646 w 11186"/>
                <a:gd name="T123" fmla="*/ 2147483646 h 5204"/>
                <a:gd name="T124" fmla="*/ 2147483646 w 11186"/>
                <a:gd name="T125" fmla="*/ 2147483646 h 520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186" h="5204">
                  <a:moveTo>
                    <a:pt x="1142" y="4008"/>
                  </a:moveTo>
                  <a:lnTo>
                    <a:pt x="1011" y="3877"/>
                  </a:lnTo>
                  <a:lnTo>
                    <a:pt x="894" y="3741"/>
                  </a:lnTo>
                  <a:lnTo>
                    <a:pt x="788" y="3599"/>
                  </a:lnTo>
                  <a:lnTo>
                    <a:pt x="695" y="3451"/>
                  </a:lnTo>
                  <a:lnTo>
                    <a:pt x="611" y="3300"/>
                  </a:lnTo>
                  <a:lnTo>
                    <a:pt x="540" y="3144"/>
                  </a:lnTo>
                  <a:lnTo>
                    <a:pt x="478" y="2985"/>
                  </a:lnTo>
                  <a:lnTo>
                    <a:pt x="424" y="2824"/>
                  </a:lnTo>
                  <a:lnTo>
                    <a:pt x="381" y="2662"/>
                  </a:lnTo>
                  <a:lnTo>
                    <a:pt x="345" y="2499"/>
                  </a:lnTo>
                  <a:lnTo>
                    <a:pt x="317" y="2335"/>
                  </a:lnTo>
                  <a:lnTo>
                    <a:pt x="297" y="2171"/>
                  </a:lnTo>
                  <a:lnTo>
                    <a:pt x="283" y="2009"/>
                  </a:lnTo>
                  <a:lnTo>
                    <a:pt x="273" y="1849"/>
                  </a:lnTo>
                  <a:lnTo>
                    <a:pt x="271" y="1691"/>
                  </a:lnTo>
                  <a:lnTo>
                    <a:pt x="273" y="1536"/>
                  </a:lnTo>
                  <a:lnTo>
                    <a:pt x="279" y="1385"/>
                  </a:lnTo>
                  <a:lnTo>
                    <a:pt x="290" y="1239"/>
                  </a:lnTo>
                  <a:lnTo>
                    <a:pt x="303" y="1098"/>
                  </a:lnTo>
                  <a:lnTo>
                    <a:pt x="319" y="963"/>
                  </a:lnTo>
                  <a:lnTo>
                    <a:pt x="337" y="835"/>
                  </a:lnTo>
                  <a:lnTo>
                    <a:pt x="356" y="714"/>
                  </a:lnTo>
                  <a:lnTo>
                    <a:pt x="377" y="601"/>
                  </a:lnTo>
                  <a:lnTo>
                    <a:pt x="397" y="496"/>
                  </a:lnTo>
                  <a:lnTo>
                    <a:pt x="418" y="402"/>
                  </a:lnTo>
                  <a:lnTo>
                    <a:pt x="437" y="316"/>
                  </a:lnTo>
                  <a:lnTo>
                    <a:pt x="455" y="243"/>
                  </a:lnTo>
                  <a:lnTo>
                    <a:pt x="473" y="180"/>
                  </a:lnTo>
                  <a:lnTo>
                    <a:pt x="497" y="92"/>
                  </a:lnTo>
                  <a:lnTo>
                    <a:pt x="508" y="58"/>
                  </a:lnTo>
                  <a:lnTo>
                    <a:pt x="330" y="0"/>
                  </a:lnTo>
                  <a:lnTo>
                    <a:pt x="313" y="51"/>
                  </a:lnTo>
                  <a:lnTo>
                    <a:pt x="279" y="158"/>
                  </a:lnTo>
                  <a:lnTo>
                    <a:pt x="258" y="231"/>
                  </a:lnTo>
                  <a:lnTo>
                    <a:pt x="234" y="315"/>
                  </a:lnTo>
                  <a:lnTo>
                    <a:pt x="209" y="411"/>
                  </a:lnTo>
                  <a:lnTo>
                    <a:pt x="182" y="517"/>
                  </a:lnTo>
                  <a:lnTo>
                    <a:pt x="156" y="633"/>
                  </a:lnTo>
                  <a:lnTo>
                    <a:pt x="129" y="757"/>
                  </a:lnTo>
                  <a:lnTo>
                    <a:pt x="104" y="891"/>
                  </a:lnTo>
                  <a:lnTo>
                    <a:pt x="78" y="1031"/>
                  </a:lnTo>
                  <a:lnTo>
                    <a:pt x="56" y="1178"/>
                  </a:lnTo>
                  <a:lnTo>
                    <a:pt x="37" y="1332"/>
                  </a:lnTo>
                  <a:lnTo>
                    <a:pt x="21" y="1491"/>
                  </a:lnTo>
                  <a:lnTo>
                    <a:pt x="9" y="1654"/>
                  </a:lnTo>
                  <a:lnTo>
                    <a:pt x="2" y="1822"/>
                  </a:lnTo>
                  <a:lnTo>
                    <a:pt x="0" y="1991"/>
                  </a:lnTo>
                  <a:lnTo>
                    <a:pt x="4" y="2164"/>
                  </a:lnTo>
                  <a:lnTo>
                    <a:pt x="14" y="2339"/>
                  </a:lnTo>
                  <a:lnTo>
                    <a:pt x="31" y="2514"/>
                  </a:lnTo>
                  <a:lnTo>
                    <a:pt x="57" y="2690"/>
                  </a:lnTo>
                  <a:lnTo>
                    <a:pt x="90" y="2865"/>
                  </a:lnTo>
                  <a:lnTo>
                    <a:pt x="134" y="3039"/>
                  </a:lnTo>
                  <a:lnTo>
                    <a:pt x="186" y="3211"/>
                  </a:lnTo>
                  <a:lnTo>
                    <a:pt x="249" y="3380"/>
                  </a:lnTo>
                  <a:lnTo>
                    <a:pt x="323" y="3546"/>
                  </a:lnTo>
                  <a:lnTo>
                    <a:pt x="408" y="3708"/>
                  </a:lnTo>
                  <a:lnTo>
                    <a:pt x="506" y="3865"/>
                  </a:lnTo>
                  <a:lnTo>
                    <a:pt x="616" y="4016"/>
                  </a:lnTo>
                  <a:lnTo>
                    <a:pt x="740" y="4162"/>
                  </a:lnTo>
                  <a:lnTo>
                    <a:pt x="878" y="4300"/>
                  </a:lnTo>
                  <a:lnTo>
                    <a:pt x="1033" y="4432"/>
                  </a:lnTo>
                  <a:lnTo>
                    <a:pt x="1198" y="4556"/>
                  </a:lnTo>
                  <a:lnTo>
                    <a:pt x="1376" y="4668"/>
                  </a:lnTo>
                  <a:lnTo>
                    <a:pt x="1565" y="4770"/>
                  </a:lnTo>
                  <a:lnTo>
                    <a:pt x="1765" y="4862"/>
                  </a:lnTo>
                  <a:lnTo>
                    <a:pt x="1977" y="4943"/>
                  </a:lnTo>
                  <a:lnTo>
                    <a:pt x="2199" y="5013"/>
                  </a:lnTo>
                  <a:lnTo>
                    <a:pt x="2432" y="5072"/>
                  </a:lnTo>
                  <a:lnTo>
                    <a:pt x="2676" y="5121"/>
                  </a:lnTo>
                  <a:lnTo>
                    <a:pt x="2932" y="5159"/>
                  </a:lnTo>
                  <a:lnTo>
                    <a:pt x="3198" y="5185"/>
                  </a:lnTo>
                  <a:lnTo>
                    <a:pt x="3475" y="5200"/>
                  </a:lnTo>
                  <a:lnTo>
                    <a:pt x="3762" y="5204"/>
                  </a:lnTo>
                  <a:lnTo>
                    <a:pt x="4061" y="5195"/>
                  </a:lnTo>
                  <a:lnTo>
                    <a:pt x="4369" y="5176"/>
                  </a:lnTo>
                  <a:lnTo>
                    <a:pt x="4689" y="5144"/>
                  </a:lnTo>
                  <a:lnTo>
                    <a:pt x="5019" y="5100"/>
                  </a:lnTo>
                  <a:lnTo>
                    <a:pt x="5359" y="5045"/>
                  </a:lnTo>
                  <a:lnTo>
                    <a:pt x="5710" y="4977"/>
                  </a:lnTo>
                  <a:lnTo>
                    <a:pt x="6070" y="4896"/>
                  </a:lnTo>
                  <a:lnTo>
                    <a:pt x="6442" y="4804"/>
                  </a:lnTo>
                  <a:lnTo>
                    <a:pt x="6823" y="4698"/>
                  </a:lnTo>
                  <a:lnTo>
                    <a:pt x="7216" y="4581"/>
                  </a:lnTo>
                  <a:lnTo>
                    <a:pt x="7617" y="4450"/>
                  </a:lnTo>
                  <a:lnTo>
                    <a:pt x="8029" y="4307"/>
                  </a:lnTo>
                  <a:lnTo>
                    <a:pt x="8450" y="4151"/>
                  </a:lnTo>
                  <a:lnTo>
                    <a:pt x="8881" y="3981"/>
                  </a:lnTo>
                  <a:lnTo>
                    <a:pt x="9323" y="3797"/>
                  </a:lnTo>
                  <a:lnTo>
                    <a:pt x="9774" y="3601"/>
                  </a:lnTo>
                  <a:lnTo>
                    <a:pt x="10235" y="3391"/>
                  </a:lnTo>
                  <a:lnTo>
                    <a:pt x="10705" y="3167"/>
                  </a:lnTo>
                  <a:lnTo>
                    <a:pt x="11186" y="2930"/>
                  </a:lnTo>
                  <a:lnTo>
                    <a:pt x="10709" y="3125"/>
                  </a:lnTo>
                  <a:lnTo>
                    <a:pt x="10244" y="3309"/>
                  </a:lnTo>
                  <a:lnTo>
                    <a:pt x="9788" y="3483"/>
                  </a:lnTo>
                  <a:lnTo>
                    <a:pt x="9343" y="3646"/>
                  </a:lnTo>
                  <a:lnTo>
                    <a:pt x="8909" y="3800"/>
                  </a:lnTo>
                  <a:lnTo>
                    <a:pt x="8483" y="3943"/>
                  </a:lnTo>
                  <a:lnTo>
                    <a:pt x="8070" y="4074"/>
                  </a:lnTo>
                  <a:lnTo>
                    <a:pt x="7666" y="4197"/>
                  </a:lnTo>
                  <a:lnTo>
                    <a:pt x="7273" y="4309"/>
                  </a:lnTo>
                  <a:lnTo>
                    <a:pt x="6890" y="4410"/>
                  </a:lnTo>
                  <a:lnTo>
                    <a:pt x="6518" y="4500"/>
                  </a:lnTo>
                  <a:lnTo>
                    <a:pt x="6156" y="4581"/>
                  </a:lnTo>
                  <a:lnTo>
                    <a:pt x="5805" y="4651"/>
                  </a:lnTo>
                  <a:lnTo>
                    <a:pt x="5463" y="4711"/>
                  </a:lnTo>
                  <a:lnTo>
                    <a:pt x="5133" y="4761"/>
                  </a:lnTo>
                  <a:lnTo>
                    <a:pt x="4814" y="4799"/>
                  </a:lnTo>
                  <a:lnTo>
                    <a:pt x="4504" y="4828"/>
                  </a:lnTo>
                  <a:lnTo>
                    <a:pt x="4205" y="4846"/>
                  </a:lnTo>
                  <a:lnTo>
                    <a:pt x="3917" y="4854"/>
                  </a:lnTo>
                  <a:lnTo>
                    <a:pt x="3639" y="4851"/>
                  </a:lnTo>
                  <a:lnTo>
                    <a:pt x="3373" y="4838"/>
                  </a:lnTo>
                  <a:lnTo>
                    <a:pt x="3117" y="4815"/>
                  </a:lnTo>
                  <a:lnTo>
                    <a:pt x="2870" y="4781"/>
                  </a:lnTo>
                  <a:lnTo>
                    <a:pt x="2635" y="4737"/>
                  </a:lnTo>
                  <a:lnTo>
                    <a:pt x="2411" y="4682"/>
                  </a:lnTo>
                  <a:lnTo>
                    <a:pt x="2198" y="4617"/>
                  </a:lnTo>
                  <a:lnTo>
                    <a:pt x="1995" y="4542"/>
                  </a:lnTo>
                  <a:lnTo>
                    <a:pt x="1803" y="4455"/>
                  </a:lnTo>
                  <a:lnTo>
                    <a:pt x="1621" y="4360"/>
                  </a:lnTo>
                  <a:lnTo>
                    <a:pt x="1451" y="4252"/>
                  </a:lnTo>
                  <a:lnTo>
                    <a:pt x="1291" y="4136"/>
                  </a:lnTo>
                  <a:lnTo>
                    <a:pt x="1142" y="4008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6">
              <a:extLst>
                <a:ext uri="{FF2B5EF4-FFF2-40B4-BE49-F238E27FC236}">
                  <a16:creationId xmlns:a16="http://schemas.microsoft.com/office/drawing/2014/main" id="{AA8A1094-0897-4E01-BAC6-8CBDC35CEB67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829153" y="3426303"/>
              <a:ext cx="317436" cy="199654"/>
            </a:xfrm>
            <a:custGeom>
              <a:avLst/>
              <a:gdLst>
                <a:gd name="T0" fmla="*/ 2147483646 w 1740"/>
                <a:gd name="T1" fmla="*/ 2147483646 h 1353"/>
                <a:gd name="T2" fmla="*/ 2147483646 w 1740"/>
                <a:gd name="T3" fmla="*/ 2147483646 h 1353"/>
                <a:gd name="T4" fmla="*/ 2147483646 w 1740"/>
                <a:gd name="T5" fmla="*/ 2147483646 h 1353"/>
                <a:gd name="T6" fmla="*/ 2147483646 w 1740"/>
                <a:gd name="T7" fmla="*/ 2147483646 h 1353"/>
                <a:gd name="T8" fmla="*/ 2147483646 w 1740"/>
                <a:gd name="T9" fmla="*/ 2147483646 h 1353"/>
                <a:gd name="T10" fmla="*/ 2147483646 w 1740"/>
                <a:gd name="T11" fmla="*/ 2147483646 h 1353"/>
                <a:gd name="T12" fmla="*/ 2147483646 w 1740"/>
                <a:gd name="T13" fmla="*/ 2147483646 h 1353"/>
                <a:gd name="T14" fmla="*/ 2147483646 w 1740"/>
                <a:gd name="T15" fmla="*/ 2147483646 h 1353"/>
                <a:gd name="T16" fmla="*/ 2147483646 w 1740"/>
                <a:gd name="T17" fmla="*/ 2147483646 h 1353"/>
                <a:gd name="T18" fmla="*/ 2147483646 w 1740"/>
                <a:gd name="T19" fmla="*/ 2147483646 h 1353"/>
                <a:gd name="T20" fmla="*/ 2147483646 w 1740"/>
                <a:gd name="T21" fmla="*/ 2147483646 h 1353"/>
                <a:gd name="T22" fmla="*/ 2147483646 w 1740"/>
                <a:gd name="T23" fmla="*/ 2147483646 h 1353"/>
                <a:gd name="T24" fmla="*/ 2147483646 w 1740"/>
                <a:gd name="T25" fmla="*/ 2147483646 h 1353"/>
                <a:gd name="T26" fmla="*/ 2147483646 w 1740"/>
                <a:gd name="T27" fmla="*/ 2147483646 h 1353"/>
                <a:gd name="T28" fmla="*/ 2147483646 w 1740"/>
                <a:gd name="T29" fmla="*/ 2147483646 h 1353"/>
                <a:gd name="T30" fmla="*/ 2147483646 w 1740"/>
                <a:gd name="T31" fmla="*/ 2147483646 h 1353"/>
                <a:gd name="T32" fmla="*/ 2147483646 w 1740"/>
                <a:gd name="T33" fmla="*/ 2147483646 h 1353"/>
                <a:gd name="T34" fmla="*/ 2147483646 w 1740"/>
                <a:gd name="T35" fmla="*/ 2147483646 h 1353"/>
                <a:gd name="T36" fmla="*/ 2147483646 w 1740"/>
                <a:gd name="T37" fmla="*/ 2147483646 h 1353"/>
                <a:gd name="T38" fmla="*/ 2147483646 w 1740"/>
                <a:gd name="T39" fmla="*/ 2147483646 h 1353"/>
                <a:gd name="T40" fmla="*/ 0 w 1740"/>
                <a:gd name="T41" fmla="*/ 2147483646 h 1353"/>
                <a:gd name="T42" fmla="*/ 2147483646 w 1740"/>
                <a:gd name="T43" fmla="*/ 2147483646 h 1353"/>
                <a:gd name="T44" fmla="*/ 2147483646 w 1740"/>
                <a:gd name="T45" fmla="*/ 2147483646 h 1353"/>
                <a:gd name="T46" fmla="*/ 2147483646 w 1740"/>
                <a:gd name="T47" fmla="*/ 2147483646 h 1353"/>
                <a:gd name="T48" fmla="*/ 2147483646 w 1740"/>
                <a:gd name="T49" fmla="*/ 2147483646 h 1353"/>
                <a:gd name="T50" fmla="*/ 2147483646 w 1740"/>
                <a:gd name="T51" fmla="*/ 2147483646 h 1353"/>
                <a:gd name="T52" fmla="*/ 2147483646 w 1740"/>
                <a:gd name="T53" fmla="*/ 2147483646 h 1353"/>
                <a:gd name="T54" fmla="*/ 2147483646 w 1740"/>
                <a:gd name="T55" fmla="*/ 2147483646 h 1353"/>
                <a:gd name="T56" fmla="*/ 2147483646 w 1740"/>
                <a:gd name="T57" fmla="*/ 2147483646 h 1353"/>
                <a:gd name="T58" fmla="*/ 2147483646 w 1740"/>
                <a:gd name="T59" fmla="*/ 2147483646 h 1353"/>
                <a:gd name="T60" fmla="*/ 2147483646 w 1740"/>
                <a:gd name="T61" fmla="*/ 2147483646 h 1353"/>
                <a:gd name="T62" fmla="*/ 2147483646 w 1740"/>
                <a:gd name="T63" fmla="*/ 0 h 1353"/>
                <a:gd name="T64" fmla="*/ 2147483646 w 1740"/>
                <a:gd name="T65" fmla="*/ 2147483646 h 1353"/>
                <a:gd name="T66" fmla="*/ 2147483646 w 1740"/>
                <a:gd name="T67" fmla="*/ 2147483646 h 1353"/>
                <a:gd name="T68" fmla="*/ 2147483646 w 1740"/>
                <a:gd name="T69" fmla="*/ 2147483646 h 1353"/>
                <a:gd name="T70" fmla="*/ 2147483646 w 1740"/>
                <a:gd name="T71" fmla="*/ 2147483646 h 1353"/>
                <a:gd name="T72" fmla="*/ 2147483646 w 1740"/>
                <a:gd name="T73" fmla="*/ 2147483646 h 1353"/>
                <a:gd name="T74" fmla="*/ 2147483646 w 1740"/>
                <a:gd name="T75" fmla="*/ 2147483646 h 1353"/>
                <a:gd name="T76" fmla="*/ 2147483646 w 1740"/>
                <a:gd name="T77" fmla="*/ 2147483646 h 1353"/>
                <a:gd name="T78" fmla="*/ 2147483646 w 1740"/>
                <a:gd name="T79" fmla="*/ 2147483646 h 1353"/>
                <a:gd name="T80" fmla="*/ 2147483646 w 1740"/>
                <a:gd name="T81" fmla="*/ 2147483646 h 1353"/>
                <a:gd name="T82" fmla="*/ 2147483646 w 1740"/>
                <a:gd name="T83" fmla="*/ 2147483646 h 1353"/>
                <a:gd name="T84" fmla="*/ 2147483646 w 1740"/>
                <a:gd name="T85" fmla="*/ 2147483646 h 135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740" h="1353">
                  <a:moveTo>
                    <a:pt x="1732" y="688"/>
                  </a:moveTo>
                  <a:lnTo>
                    <a:pt x="1725" y="723"/>
                  </a:lnTo>
                  <a:lnTo>
                    <a:pt x="1716" y="757"/>
                  </a:lnTo>
                  <a:lnTo>
                    <a:pt x="1704" y="792"/>
                  </a:lnTo>
                  <a:lnTo>
                    <a:pt x="1691" y="825"/>
                  </a:lnTo>
                  <a:lnTo>
                    <a:pt x="1676" y="857"/>
                  </a:lnTo>
                  <a:lnTo>
                    <a:pt x="1659" y="889"/>
                  </a:lnTo>
                  <a:lnTo>
                    <a:pt x="1640" y="920"/>
                  </a:lnTo>
                  <a:lnTo>
                    <a:pt x="1619" y="951"/>
                  </a:lnTo>
                  <a:lnTo>
                    <a:pt x="1596" y="981"/>
                  </a:lnTo>
                  <a:lnTo>
                    <a:pt x="1572" y="1010"/>
                  </a:lnTo>
                  <a:lnTo>
                    <a:pt x="1547" y="1038"/>
                  </a:lnTo>
                  <a:lnTo>
                    <a:pt x="1520" y="1065"/>
                  </a:lnTo>
                  <a:lnTo>
                    <a:pt x="1491" y="1091"/>
                  </a:lnTo>
                  <a:lnTo>
                    <a:pt x="1461" y="1116"/>
                  </a:lnTo>
                  <a:lnTo>
                    <a:pt x="1430" y="1140"/>
                  </a:lnTo>
                  <a:lnTo>
                    <a:pt x="1397" y="1163"/>
                  </a:lnTo>
                  <a:lnTo>
                    <a:pt x="1363" y="1186"/>
                  </a:lnTo>
                  <a:lnTo>
                    <a:pt x="1328" y="1207"/>
                  </a:lnTo>
                  <a:lnTo>
                    <a:pt x="1292" y="1226"/>
                  </a:lnTo>
                  <a:lnTo>
                    <a:pt x="1256" y="1245"/>
                  </a:lnTo>
                  <a:lnTo>
                    <a:pt x="1217" y="1262"/>
                  </a:lnTo>
                  <a:lnTo>
                    <a:pt x="1178" y="1278"/>
                  </a:lnTo>
                  <a:lnTo>
                    <a:pt x="1138" y="1292"/>
                  </a:lnTo>
                  <a:lnTo>
                    <a:pt x="1098" y="1305"/>
                  </a:lnTo>
                  <a:lnTo>
                    <a:pt x="1057" y="1317"/>
                  </a:lnTo>
                  <a:lnTo>
                    <a:pt x="1014" y="1327"/>
                  </a:lnTo>
                  <a:lnTo>
                    <a:pt x="972" y="1335"/>
                  </a:lnTo>
                  <a:lnTo>
                    <a:pt x="929" y="1342"/>
                  </a:lnTo>
                  <a:lnTo>
                    <a:pt x="886" y="1347"/>
                  </a:lnTo>
                  <a:lnTo>
                    <a:pt x="841" y="1351"/>
                  </a:lnTo>
                  <a:lnTo>
                    <a:pt x="797" y="1353"/>
                  </a:lnTo>
                  <a:lnTo>
                    <a:pt x="753" y="1353"/>
                  </a:lnTo>
                  <a:lnTo>
                    <a:pt x="709" y="1352"/>
                  </a:lnTo>
                  <a:lnTo>
                    <a:pt x="665" y="1349"/>
                  </a:lnTo>
                  <a:lnTo>
                    <a:pt x="623" y="1344"/>
                  </a:lnTo>
                  <a:lnTo>
                    <a:pt x="582" y="1337"/>
                  </a:lnTo>
                  <a:lnTo>
                    <a:pt x="541" y="1329"/>
                  </a:lnTo>
                  <a:lnTo>
                    <a:pt x="502" y="1320"/>
                  </a:lnTo>
                  <a:lnTo>
                    <a:pt x="463" y="1309"/>
                  </a:lnTo>
                  <a:lnTo>
                    <a:pt x="426" y="1296"/>
                  </a:lnTo>
                  <a:lnTo>
                    <a:pt x="391" y="1282"/>
                  </a:lnTo>
                  <a:lnTo>
                    <a:pt x="356" y="1267"/>
                  </a:lnTo>
                  <a:lnTo>
                    <a:pt x="323" y="1250"/>
                  </a:lnTo>
                  <a:lnTo>
                    <a:pt x="290" y="1232"/>
                  </a:lnTo>
                  <a:lnTo>
                    <a:pt x="260" y="1213"/>
                  </a:lnTo>
                  <a:lnTo>
                    <a:pt x="231" y="1192"/>
                  </a:lnTo>
                  <a:lnTo>
                    <a:pt x="204" y="1170"/>
                  </a:lnTo>
                  <a:lnTo>
                    <a:pt x="178" y="1147"/>
                  </a:lnTo>
                  <a:lnTo>
                    <a:pt x="153" y="1123"/>
                  </a:lnTo>
                  <a:lnTo>
                    <a:pt x="131" y="1099"/>
                  </a:lnTo>
                  <a:lnTo>
                    <a:pt x="108" y="1073"/>
                  </a:lnTo>
                  <a:lnTo>
                    <a:pt x="89" y="1046"/>
                  </a:lnTo>
                  <a:lnTo>
                    <a:pt x="71" y="1019"/>
                  </a:lnTo>
                  <a:lnTo>
                    <a:pt x="56" y="990"/>
                  </a:lnTo>
                  <a:lnTo>
                    <a:pt x="42" y="960"/>
                  </a:lnTo>
                  <a:lnTo>
                    <a:pt x="30" y="930"/>
                  </a:lnTo>
                  <a:lnTo>
                    <a:pt x="20" y="899"/>
                  </a:lnTo>
                  <a:lnTo>
                    <a:pt x="12" y="867"/>
                  </a:lnTo>
                  <a:lnTo>
                    <a:pt x="5" y="835"/>
                  </a:lnTo>
                  <a:lnTo>
                    <a:pt x="2" y="803"/>
                  </a:lnTo>
                  <a:lnTo>
                    <a:pt x="0" y="769"/>
                  </a:lnTo>
                  <a:lnTo>
                    <a:pt x="0" y="735"/>
                  </a:lnTo>
                  <a:lnTo>
                    <a:pt x="3" y="700"/>
                  </a:lnTo>
                  <a:lnTo>
                    <a:pt x="8" y="666"/>
                  </a:lnTo>
                  <a:lnTo>
                    <a:pt x="15" y="631"/>
                  </a:lnTo>
                  <a:lnTo>
                    <a:pt x="24" y="597"/>
                  </a:lnTo>
                  <a:lnTo>
                    <a:pt x="35" y="563"/>
                  </a:lnTo>
                  <a:lnTo>
                    <a:pt x="48" y="529"/>
                  </a:lnTo>
                  <a:lnTo>
                    <a:pt x="64" y="497"/>
                  </a:lnTo>
                  <a:lnTo>
                    <a:pt x="81" y="465"/>
                  </a:lnTo>
                  <a:lnTo>
                    <a:pt x="99" y="434"/>
                  </a:lnTo>
                  <a:lnTo>
                    <a:pt x="121" y="403"/>
                  </a:lnTo>
                  <a:lnTo>
                    <a:pt x="143" y="374"/>
                  </a:lnTo>
                  <a:lnTo>
                    <a:pt x="167" y="344"/>
                  </a:lnTo>
                  <a:lnTo>
                    <a:pt x="193" y="316"/>
                  </a:lnTo>
                  <a:lnTo>
                    <a:pt x="220" y="289"/>
                  </a:lnTo>
                  <a:lnTo>
                    <a:pt x="248" y="263"/>
                  </a:lnTo>
                  <a:lnTo>
                    <a:pt x="278" y="238"/>
                  </a:lnTo>
                  <a:lnTo>
                    <a:pt x="310" y="214"/>
                  </a:lnTo>
                  <a:lnTo>
                    <a:pt x="343" y="191"/>
                  </a:lnTo>
                  <a:lnTo>
                    <a:pt x="376" y="169"/>
                  </a:lnTo>
                  <a:lnTo>
                    <a:pt x="411" y="148"/>
                  </a:lnTo>
                  <a:lnTo>
                    <a:pt x="447" y="128"/>
                  </a:lnTo>
                  <a:lnTo>
                    <a:pt x="484" y="109"/>
                  </a:lnTo>
                  <a:lnTo>
                    <a:pt x="523" y="92"/>
                  </a:lnTo>
                  <a:lnTo>
                    <a:pt x="561" y="76"/>
                  </a:lnTo>
                  <a:lnTo>
                    <a:pt x="601" y="62"/>
                  </a:lnTo>
                  <a:lnTo>
                    <a:pt x="641" y="49"/>
                  </a:lnTo>
                  <a:lnTo>
                    <a:pt x="683" y="38"/>
                  </a:lnTo>
                  <a:lnTo>
                    <a:pt x="725" y="27"/>
                  </a:lnTo>
                  <a:lnTo>
                    <a:pt x="767" y="19"/>
                  </a:lnTo>
                  <a:lnTo>
                    <a:pt x="810" y="12"/>
                  </a:lnTo>
                  <a:lnTo>
                    <a:pt x="853" y="7"/>
                  </a:lnTo>
                  <a:lnTo>
                    <a:pt x="898" y="3"/>
                  </a:lnTo>
                  <a:lnTo>
                    <a:pt x="942" y="1"/>
                  </a:lnTo>
                  <a:lnTo>
                    <a:pt x="986" y="0"/>
                  </a:lnTo>
                  <a:lnTo>
                    <a:pt x="1030" y="2"/>
                  </a:lnTo>
                  <a:lnTo>
                    <a:pt x="1074" y="5"/>
                  </a:lnTo>
                  <a:lnTo>
                    <a:pt x="1117" y="10"/>
                  </a:lnTo>
                  <a:lnTo>
                    <a:pt x="1158" y="17"/>
                  </a:lnTo>
                  <a:lnTo>
                    <a:pt x="1198" y="25"/>
                  </a:lnTo>
                  <a:lnTo>
                    <a:pt x="1238" y="34"/>
                  </a:lnTo>
                  <a:lnTo>
                    <a:pt x="1276" y="45"/>
                  </a:lnTo>
                  <a:lnTo>
                    <a:pt x="1313" y="58"/>
                  </a:lnTo>
                  <a:lnTo>
                    <a:pt x="1349" y="72"/>
                  </a:lnTo>
                  <a:lnTo>
                    <a:pt x="1383" y="87"/>
                  </a:lnTo>
                  <a:lnTo>
                    <a:pt x="1416" y="104"/>
                  </a:lnTo>
                  <a:lnTo>
                    <a:pt x="1449" y="122"/>
                  </a:lnTo>
                  <a:lnTo>
                    <a:pt x="1479" y="142"/>
                  </a:lnTo>
                  <a:lnTo>
                    <a:pt x="1508" y="163"/>
                  </a:lnTo>
                  <a:lnTo>
                    <a:pt x="1536" y="184"/>
                  </a:lnTo>
                  <a:lnTo>
                    <a:pt x="1562" y="207"/>
                  </a:lnTo>
                  <a:lnTo>
                    <a:pt x="1586" y="231"/>
                  </a:lnTo>
                  <a:lnTo>
                    <a:pt x="1610" y="255"/>
                  </a:lnTo>
                  <a:lnTo>
                    <a:pt x="1631" y="281"/>
                  </a:lnTo>
                  <a:lnTo>
                    <a:pt x="1650" y="308"/>
                  </a:lnTo>
                  <a:lnTo>
                    <a:pt x="1668" y="336"/>
                  </a:lnTo>
                  <a:lnTo>
                    <a:pt x="1684" y="365"/>
                  </a:lnTo>
                  <a:lnTo>
                    <a:pt x="1698" y="394"/>
                  </a:lnTo>
                  <a:lnTo>
                    <a:pt x="1710" y="424"/>
                  </a:lnTo>
                  <a:lnTo>
                    <a:pt x="1720" y="455"/>
                  </a:lnTo>
                  <a:lnTo>
                    <a:pt x="1728" y="487"/>
                  </a:lnTo>
                  <a:lnTo>
                    <a:pt x="1734" y="519"/>
                  </a:lnTo>
                  <a:lnTo>
                    <a:pt x="1738" y="551"/>
                  </a:lnTo>
                  <a:lnTo>
                    <a:pt x="1740" y="586"/>
                  </a:lnTo>
                  <a:lnTo>
                    <a:pt x="1739" y="619"/>
                  </a:lnTo>
                  <a:lnTo>
                    <a:pt x="1737" y="654"/>
                  </a:lnTo>
                  <a:lnTo>
                    <a:pt x="1732" y="68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7">
              <a:extLst>
                <a:ext uri="{FF2B5EF4-FFF2-40B4-BE49-F238E27FC236}">
                  <a16:creationId xmlns:a16="http://schemas.microsoft.com/office/drawing/2014/main" id="{7EC356E9-1AFD-4BF4-89BA-D20331C51569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978328" y="3122614"/>
              <a:ext cx="147689" cy="399308"/>
            </a:xfrm>
            <a:custGeom>
              <a:avLst/>
              <a:gdLst>
                <a:gd name="T0" fmla="*/ 2147483646 w 809"/>
                <a:gd name="T1" fmla="*/ 2147483646 h 2738"/>
                <a:gd name="T2" fmla="*/ 2147483646 w 809"/>
                <a:gd name="T3" fmla="*/ 2147483646 h 2738"/>
                <a:gd name="T4" fmla="*/ 2147483646 w 809"/>
                <a:gd name="T5" fmla="*/ 2147483646 h 2738"/>
                <a:gd name="T6" fmla="*/ 2147483646 w 809"/>
                <a:gd name="T7" fmla="*/ 2147483646 h 2738"/>
                <a:gd name="T8" fmla="*/ 2147483646 w 809"/>
                <a:gd name="T9" fmla="*/ 2147483646 h 2738"/>
                <a:gd name="T10" fmla="*/ 2147483646 w 809"/>
                <a:gd name="T11" fmla="*/ 2147483646 h 2738"/>
                <a:gd name="T12" fmla="*/ 0 w 809"/>
                <a:gd name="T13" fmla="*/ 2147483646 h 2738"/>
                <a:gd name="T14" fmla="*/ 0 w 809"/>
                <a:gd name="T15" fmla="*/ 2147483646 h 2738"/>
                <a:gd name="T16" fmla="*/ 2147483646 w 809"/>
                <a:gd name="T17" fmla="*/ 2147483646 h 2738"/>
                <a:gd name="T18" fmla="*/ 2147483646 w 809"/>
                <a:gd name="T19" fmla="*/ 2147483646 h 2738"/>
                <a:gd name="T20" fmla="*/ 2147483646 w 809"/>
                <a:gd name="T21" fmla="*/ 2147483646 h 2738"/>
                <a:gd name="T22" fmla="*/ 2147483646 w 809"/>
                <a:gd name="T23" fmla="*/ 2147483646 h 2738"/>
                <a:gd name="T24" fmla="*/ 2147483646 w 809"/>
                <a:gd name="T25" fmla="*/ 2147483646 h 2738"/>
                <a:gd name="T26" fmla="*/ 2147483646 w 809"/>
                <a:gd name="T27" fmla="*/ 2147483646 h 2738"/>
                <a:gd name="T28" fmla="*/ 2147483646 w 809"/>
                <a:gd name="T29" fmla="*/ 2147483646 h 2738"/>
                <a:gd name="T30" fmla="*/ 2147483646 w 809"/>
                <a:gd name="T31" fmla="*/ 2147483646 h 2738"/>
                <a:gd name="T32" fmla="*/ 2147483646 w 809"/>
                <a:gd name="T33" fmla="*/ 2147483646 h 2738"/>
                <a:gd name="T34" fmla="*/ 2147483646 w 809"/>
                <a:gd name="T35" fmla="*/ 2147483646 h 2738"/>
                <a:gd name="T36" fmla="*/ 2147483646 w 809"/>
                <a:gd name="T37" fmla="*/ 2147483646 h 2738"/>
                <a:gd name="T38" fmla="*/ 2147483646 w 809"/>
                <a:gd name="T39" fmla="*/ 2147483646 h 2738"/>
                <a:gd name="T40" fmla="*/ 2147483646 w 809"/>
                <a:gd name="T41" fmla="*/ 2147483646 h 2738"/>
                <a:gd name="T42" fmla="*/ 2147483646 w 809"/>
                <a:gd name="T43" fmla="*/ 2147483646 h 2738"/>
                <a:gd name="T44" fmla="*/ 2147483646 w 809"/>
                <a:gd name="T45" fmla="*/ 2147483646 h 2738"/>
                <a:gd name="T46" fmla="*/ 2147483646 w 809"/>
                <a:gd name="T47" fmla="*/ 2147483646 h 2738"/>
                <a:gd name="T48" fmla="*/ 2147483646 w 809"/>
                <a:gd name="T49" fmla="*/ 2147483646 h 2738"/>
                <a:gd name="T50" fmla="*/ 2147483646 w 809"/>
                <a:gd name="T51" fmla="*/ 2147483646 h 2738"/>
                <a:gd name="T52" fmla="*/ 2147483646 w 809"/>
                <a:gd name="T53" fmla="*/ 2147483646 h 2738"/>
                <a:gd name="T54" fmla="*/ 2147483646 w 809"/>
                <a:gd name="T55" fmla="*/ 2147483646 h 2738"/>
                <a:gd name="T56" fmla="*/ 2147483646 w 809"/>
                <a:gd name="T57" fmla="*/ 2147483646 h 2738"/>
                <a:gd name="T58" fmla="*/ 2147483646 w 809"/>
                <a:gd name="T59" fmla="*/ 2147483646 h 2738"/>
                <a:gd name="T60" fmla="*/ 2147483646 w 809"/>
                <a:gd name="T61" fmla="*/ 2147483646 h 2738"/>
                <a:gd name="T62" fmla="*/ 2147483646 w 809"/>
                <a:gd name="T63" fmla="*/ 0 h 2738"/>
                <a:gd name="T64" fmla="*/ 2147483646 w 809"/>
                <a:gd name="T65" fmla="*/ 0 h 273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09" h="2738">
                  <a:moveTo>
                    <a:pt x="71" y="3"/>
                  </a:moveTo>
                  <a:lnTo>
                    <a:pt x="62" y="6"/>
                  </a:lnTo>
                  <a:lnTo>
                    <a:pt x="53" y="9"/>
                  </a:lnTo>
                  <a:lnTo>
                    <a:pt x="45" y="13"/>
                  </a:lnTo>
                  <a:lnTo>
                    <a:pt x="37" y="19"/>
                  </a:lnTo>
                  <a:lnTo>
                    <a:pt x="30" y="24"/>
                  </a:lnTo>
                  <a:lnTo>
                    <a:pt x="24" y="31"/>
                  </a:lnTo>
                  <a:lnTo>
                    <a:pt x="18" y="37"/>
                  </a:lnTo>
                  <a:lnTo>
                    <a:pt x="13" y="45"/>
                  </a:lnTo>
                  <a:lnTo>
                    <a:pt x="9" y="53"/>
                  </a:lnTo>
                  <a:lnTo>
                    <a:pt x="6" y="61"/>
                  </a:lnTo>
                  <a:lnTo>
                    <a:pt x="3" y="69"/>
                  </a:lnTo>
                  <a:lnTo>
                    <a:pt x="1" y="78"/>
                  </a:lnTo>
                  <a:lnTo>
                    <a:pt x="0" y="87"/>
                  </a:lnTo>
                  <a:lnTo>
                    <a:pt x="0" y="96"/>
                  </a:lnTo>
                  <a:lnTo>
                    <a:pt x="1" y="106"/>
                  </a:lnTo>
                  <a:lnTo>
                    <a:pt x="3" y="115"/>
                  </a:lnTo>
                  <a:lnTo>
                    <a:pt x="625" y="2667"/>
                  </a:lnTo>
                  <a:lnTo>
                    <a:pt x="627" y="2676"/>
                  </a:lnTo>
                  <a:lnTo>
                    <a:pt x="631" y="2685"/>
                  </a:lnTo>
                  <a:lnTo>
                    <a:pt x="635" y="2693"/>
                  </a:lnTo>
                  <a:lnTo>
                    <a:pt x="640" y="2700"/>
                  </a:lnTo>
                  <a:lnTo>
                    <a:pt x="646" y="2707"/>
                  </a:lnTo>
                  <a:lnTo>
                    <a:pt x="652" y="2714"/>
                  </a:lnTo>
                  <a:lnTo>
                    <a:pt x="659" y="2720"/>
                  </a:lnTo>
                  <a:lnTo>
                    <a:pt x="667" y="2724"/>
                  </a:lnTo>
                  <a:lnTo>
                    <a:pt x="675" y="2729"/>
                  </a:lnTo>
                  <a:lnTo>
                    <a:pt x="684" y="2732"/>
                  </a:lnTo>
                  <a:lnTo>
                    <a:pt x="692" y="2735"/>
                  </a:lnTo>
                  <a:lnTo>
                    <a:pt x="701" y="2737"/>
                  </a:lnTo>
                  <a:lnTo>
                    <a:pt x="710" y="2738"/>
                  </a:lnTo>
                  <a:lnTo>
                    <a:pt x="719" y="2738"/>
                  </a:lnTo>
                  <a:lnTo>
                    <a:pt x="729" y="2737"/>
                  </a:lnTo>
                  <a:lnTo>
                    <a:pt x="738" y="2735"/>
                  </a:lnTo>
                  <a:lnTo>
                    <a:pt x="747" y="2733"/>
                  </a:lnTo>
                  <a:lnTo>
                    <a:pt x="756" y="2729"/>
                  </a:lnTo>
                  <a:lnTo>
                    <a:pt x="764" y="2725"/>
                  </a:lnTo>
                  <a:lnTo>
                    <a:pt x="771" y="2720"/>
                  </a:lnTo>
                  <a:lnTo>
                    <a:pt x="778" y="2714"/>
                  </a:lnTo>
                  <a:lnTo>
                    <a:pt x="785" y="2708"/>
                  </a:lnTo>
                  <a:lnTo>
                    <a:pt x="790" y="2701"/>
                  </a:lnTo>
                  <a:lnTo>
                    <a:pt x="795" y="2693"/>
                  </a:lnTo>
                  <a:lnTo>
                    <a:pt x="800" y="2686"/>
                  </a:lnTo>
                  <a:lnTo>
                    <a:pt x="803" y="2677"/>
                  </a:lnTo>
                  <a:lnTo>
                    <a:pt x="806" y="2669"/>
                  </a:lnTo>
                  <a:lnTo>
                    <a:pt x="808" y="2660"/>
                  </a:lnTo>
                  <a:lnTo>
                    <a:pt x="809" y="2651"/>
                  </a:lnTo>
                  <a:lnTo>
                    <a:pt x="809" y="2642"/>
                  </a:lnTo>
                  <a:lnTo>
                    <a:pt x="808" y="2633"/>
                  </a:lnTo>
                  <a:lnTo>
                    <a:pt x="806" y="2623"/>
                  </a:lnTo>
                  <a:lnTo>
                    <a:pt x="184" y="71"/>
                  </a:lnTo>
                  <a:lnTo>
                    <a:pt x="181" y="62"/>
                  </a:lnTo>
                  <a:lnTo>
                    <a:pt x="178" y="53"/>
                  </a:lnTo>
                  <a:lnTo>
                    <a:pt x="173" y="45"/>
                  </a:lnTo>
                  <a:lnTo>
                    <a:pt x="168" y="38"/>
                  </a:lnTo>
                  <a:lnTo>
                    <a:pt x="163" y="31"/>
                  </a:lnTo>
                  <a:lnTo>
                    <a:pt x="156" y="24"/>
                  </a:lnTo>
                  <a:lnTo>
                    <a:pt x="149" y="19"/>
                  </a:lnTo>
                  <a:lnTo>
                    <a:pt x="142" y="14"/>
                  </a:lnTo>
                  <a:lnTo>
                    <a:pt x="134" y="9"/>
                  </a:lnTo>
                  <a:lnTo>
                    <a:pt x="126" y="6"/>
                  </a:lnTo>
                  <a:lnTo>
                    <a:pt x="117" y="3"/>
                  </a:lnTo>
                  <a:lnTo>
                    <a:pt x="108" y="1"/>
                  </a:lnTo>
                  <a:lnTo>
                    <a:pt x="99" y="0"/>
                  </a:lnTo>
                  <a:lnTo>
                    <a:pt x="89" y="0"/>
                  </a:lnTo>
                  <a:lnTo>
                    <a:pt x="80" y="1"/>
                  </a:lnTo>
                  <a:lnTo>
                    <a:pt x="71" y="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8">
              <a:extLst>
                <a:ext uri="{FF2B5EF4-FFF2-40B4-BE49-F238E27FC236}">
                  <a16:creationId xmlns:a16="http://schemas.microsoft.com/office/drawing/2014/main" id="{50CC4276-1230-4DF7-9D84-70906E8DB2A7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989390" y="3126634"/>
              <a:ext cx="410461" cy="174903"/>
            </a:xfrm>
            <a:custGeom>
              <a:avLst/>
              <a:gdLst>
                <a:gd name="T0" fmla="*/ 2147483646 w 2243"/>
                <a:gd name="T1" fmla="*/ 2147483646 h 1188"/>
                <a:gd name="T2" fmla="*/ 2147483646 w 2243"/>
                <a:gd name="T3" fmla="*/ 2147483646 h 1188"/>
                <a:gd name="T4" fmla="*/ 2147483646 w 2243"/>
                <a:gd name="T5" fmla="*/ 0 h 1188"/>
                <a:gd name="T6" fmla="*/ 2147483646 w 2243"/>
                <a:gd name="T7" fmla="*/ 2147483646 h 1188"/>
                <a:gd name="T8" fmla="*/ 2147483646 w 2243"/>
                <a:gd name="T9" fmla="*/ 2147483646 h 1188"/>
                <a:gd name="T10" fmla="*/ 2147483646 w 2243"/>
                <a:gd name="T11" fmla="*/ 2147483646 h 1188"/>
                <a:gd name="T12" fmla="*/ 2147483646 w 2243"/>
                <a:gd name="T13" fmla="*/ 2147483646 h 1188"/>
                <a:gd name="T14" fmla="*/ 2147483646 w 2243"/>
                <a:gd name="T15" fmla="*/ 2147483646 h 1188"/>
                <a:gd name="T16" fmla="*/ 2147483646 w 2243"/>
                <a:gd name="T17" fmla="*/ 2147483646 h 1188"/>
                <a:gd name="T18" fmla="*/ 2147483646 w 2243"/>
                <a:gd name="T19" fmla="*/ 2147483646 h 1188"/>
                <a:gd name="T20" fmla="*/ 2147483646 w 2243"/>
                <a:gd name="T21" fmla="*/ 2147483646 h 1188"/>
                <a:gd name="T22" fmla="*/ 2147483646 w 2243"/>
                <a:gd name="T23" fmla="*/ 2147483646 h 1188"/>
                <a:gd name="T24" fmla="*/ 2147483646 w 2243"/>
                <a:gd name="T25" fmla="*/ 2147483646 h 1188"/>
                <a:gd name="T26" fmla="*/ 2147483646 w 2243"/>
                <a:gd name="T27" fmla="*/ 2147483646 h 1188"/>
                <a:gd name="T28" fmla="*/ 2147483646 w 2243"/>
                <a:gd name="T29" fmla="*/ 2147483646 h 1188"/>
                <a:gd name="T30" fmla="*/ 2147483646 w 2243"/>
                <a:gd name="T31" fmla="*/ 2147483646 h 1188"/>
                <a:gd name="T32" fmla="*/ 2147483646 w 2243"/>
                <a:gd name="T33" fmla="*/ 2147483646 h 1188"/>
                <a:gd name="T34" fmla="*/ 2147483646 w 2243"/>
                <a:gd name="T35" fmla="*/ 2147483646 h 1188"/>
                <a:gd name="T36" fmla="*/ 2147483646 w 2243"/>
                <a:gd name="T37" fmla="*/ 2147483646 h 1188"/>
                <a:gd name="T38" fmla="*/ 2147483646 w 2243"/>
                <a:gd name="T39" fmla="*/ 2147483646 h 1188"/>
                <a:gd name="T40" fmla="*/ 2147483646 w 2243"/>
                <a:gd name="T41" fmla="*/ 2147483646 h 1188"/>
                <a:gd name="T42" fmla="*/ 2147483646 w 2243"/>
                <a:gd name="T43" fmla="*/ 2147483646 h 1188"/>
                <a:gd name="T44" fmla="*/ 2147483646 w 2243"/>
                <a:gd name="T45" fmla="*/ 2147483646 h 1188"/>
                <a:gd name="T46" fmla="*/ 2147483646 w 2243"/>
                <a:gd name="T47" fmla="*/ 2147483646 h 1188"/>
                <a:gd name="T48" fmla="*/ 2147483646 w 2243"/>
                <a:gd name="T49" fmla="*/ 2147483646 h 1188"/>
                <a:gd name="T50" fmla="*/ 2147483646 w 2243"/>
                <a:gd name="T51" fmla="*/ 2147483646 h 1188"/>
                <a:gd name="T52" fmla="*/ 2147483646 w 2243"/>
                <a:gd name="T53" fmla="*/ 2147483646 h 1188"/>
                <a:gd name="T54" fmla="*/ 2147483646 w 2243"/>
                <a:gd name="T55" fmla="*/ 2147483646 h 1188"/>
                <a:gd name="T56" fmla="*/ 2147483646 w 2243"/>
                <a:gd name="T57" fmla="*/ 2147483646 h 1188"/>
                <a:gd name="T58" fmla="*/ 2147483646 w 2243"/>
                <a:gd name="T59" fmla="*/ 2147483646 h 1188"/>
                <a:gd name="T60" fmla="*/ 2147483646 w 2243"/>
                <a:gd name="T61" fmla="*/ 2147483646 h 1188"/>
                <a:gd name="T62" fmla="*/ 0 w 2243"/>
                <a:gd name="T63" fmla="*/ 2147483646 h 118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243" h="1188">
                  <a:moveTo>
                    <a:pt x="0" y="110"/>
                  </a:moveTo>
                  <a:lnTo>
                    <a:pt x="33" y="66"/>
                  </a:lnTo>
                  <a:lnTo>
                    <a:pt x="71" y="33"/>
                  </a:lnTo>
                  <a:lnTo>
                    <a:pt x="113" y="12"/>
                  </a:lnTo>
                  <a:lnTo>
                    <a:pt x="159" y="1"/>
                  </a:lnTo>
                  <a:lnTo>
                    <a:pt x="210" y="0"/>
                  </a:lnTo>
                  <a:lnTo>
                    <a:pt x="263" y="8"/>
                  </a:lnTo>
                  <a:lnTo>
                    <a:pt x="320" y="23"/>
                  </a:lnTo>
                  <a:lnTo>
                    <a:pt x="382" y="46"/>
                  </a:lnTo>
                  <a:lnTo>
                    <a:pt x="445" y="76"/>
                  </a:lnTo>
                  <a:lnTo>
                    <a:pt x="511" y="110"/>
                  </a:lnTo>
                  <a:lnTo>
                    <a:pt x="581" y="149"/>
                  </a:lnTo>
                  <a:lnTo>
                    <a:pt x="652" y="192"/>
                  </a:lnTo>
                  <a:lnTo>
                    <a:pt x="801" y="287"/>
                  </a:lnTo>
                  <a:lnTo>
                    <a:pt x="957" y="387"/>
                  </a:lnTo>
                  <a:lnTo>
                    <a:pt x="1036" y="437"/>
                  </a:lnTo>
                  <a:lnTo>
                    <a:pt x="1118" y="488"/>
                  </a:lnTo>
                  <a:lnTo>
                    <a:pt x="1199" y="535"/>
                  </a:lnTo>
                  <a:lnTo>
                    <a:pt x="1282" y="580"/>
                  </a:lnTo>
                  <a:lnTo>
                    <a:pt x="1365" y="621"/>
                  </a:lnTo>
                  <a:lnTo>
                    <a:pt x="1448" y="658"/>
                  </a:lnTo>
                  <a:lnTo>
                    <a:pt x="1531" y="691"/>
                  </a:lnTo>
                  <a:lnTo>
                    <a:pt x="1614" y="717"/>
                  </a:lnTo>
                  <a:lnTo>
                    <a:pt x="1697" y="737"/>
                  </a:lnTo>
                  <a:lnTo>
                    <a:pt x="1778" y="749"/>
                  </a:lnTo>
                  <a:lnTo>
                    <a:pt x="1858" y="753"/>
                  </a:lnTo>
                  <a:lnTo>
                    <a:pt x="1939" y="747"/>
                  </a:lnTo>
                  <a:lnTo>
                    <a:pt x="2017" y="732"/>
                  </a:lnTo>
                  <a:lnTo>
                    <a:pt x="2094" y="706"/>
                  </a:lnTo>
                  <a:lnTo>
                    <a:pt x="2169" y="668"/>
                  </a:lnTo>
                  <a:lnTo>
                    <a:pt x="2243" y="618"/>
                  </a:lnTo>
                  <a:lnTo>
                    <a:pt x="2212" y="736"/>
                  </a:lnTo>
                  <a:lnTo>
                    <a:pt x="2177" y="836"/>
                  </a:lnTo>
                  <a:lnTo>
                    <a:pt x="2137" y="923"/>
                  </a:lnTo>
                  <a:lnTo>
                    <a:pt x="2091" y="996"/>
                  </a:lnTo>
                  <a:lnTo>
                    <a:pt x="2040" y="1055"/>
                  </a:lnTo>
                  <a:lnTo>
                    <a:pt x="1986" y="1103"/>
                  </a:lnTo>
                  <a:lnTo>
                    <a:pt x="1928" y="1139"/>
                  </a:lnTo>
                  <a:lnTo>
                    <a:pt x="1866" y="1165"/>
                  </a:lnTo>
                  <a:lnTo>
                    <a:pt x="1800" y="1181"/>
                  </a:lnTo>
                  <a:lnTo>
                    <a:pt x="1733" y="1188"/>
                  </a:lnTo>
                  <a:lnTo>
                    <a:pt x="1661" y="1188"/>
                  </a:lnTo>
                  <a:lnTo>
                    <a:pt x="1589" y="1181"/>
                  </a:lnTo>
                  <a:lnTo>
                    <a:pt x="1515" y="1167"/>
                  </a:lnTo>
                  <a:lnTo>
                    <a:pt x="1438" y="1149"/>
                  </a:lnTo>
                  <a:lnTo>
                    <a:pt x="1362" y="1126"/>
                  </a:lnTo>
                  <a:lnTo>
                    <a:pt x="1284" y="1099"/>
                  </a:lnTo>
                  <a:lnTo>
                    <a:pt x="1206" y="1069"/>
                  </a:lnTo>
                  <a:lnTo>
                    <a:pt x="1129" y="1038"/>
                  </a:lnTo>
                  <a:lnTo>
                    <a:pt x="1051" y="1006"/>
                  </a:lnTo>
                  <a:lnTo>
                    <a:pt x="975" y="973"/>
                  </a:lnTo>
                  <a:lnTo>
                    <a:pt x="899" y="942"/>
                  </a:lnTo>
                  <a:lnTo>
                    <a:pt x="825" y="912"/>
                  </a:lnTo>
                  <a:lnTo>
                    <a:pt x="753" y="884"/>
                  </a:lnTo>
                  <a:lnTo>
                    <a:pt x="683" y="859"/>
                  </a:lnTo>
                  <a:lnTo>
                    <a:pt x="616" y="839"/>
                  </a:lnTo>
                  <a:lnTo>
                    <a:pt x="551" y="824"/>
                  </a:lnTo>
                  <a:lnTo>
                    <a:pt x="490" y="815"/>
                  </a:lnTo>
                  <a:lnTo>
                    <a:pt x="434" y="813"/>
                  </a:lnTo>
                  <a:lnTo>
                    <a:pt x="381" y="818"/>
                  </a:lnTo>
                  <a:lnTo>
                    <a:pt x="331" y="831"/>
                  </a:lnTo>
                  <a:lnTo>
                    <a:pt x="287" y="854"/>
                  </a:lnTo>
                  <a:lnTo>
                    <a:pt x="248" y="888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9">
              <a:extLst>
                <a:ext uri="{FF2B5EF4-FFF2-40B4-BE49-F238E27FC236}">
                  <a16:creationId xmlns:a16="http://schemas.microsoft.com/office/drawing/2014/main" id="{F0C8D785-278A-4A85-9ECA-23A12FDDC9D5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467928" y="2814330"/>
              <a:ext cx="158719" cy="96829"/>
            </a:xfrm>
            <a:custGeom>
              <a:avLst/>
              <a:gdLst>
                <a:gd name="T0" fmla="*/ 163 w 860"/>
                <a:gd name="T1" fmla="*/ 65 h 670"/>
                <a:gd name="T2" fmla="*/ 159 w 860"/>
                <a:gd name="T3" fmla="*/ 73 h 670"/>
                <a:gd name="T4" fmla="*/ 154 w 860"/>
                <a:gd name="T5" fmla="*/ 82 h 670"/>
                <a:gd name="T6" fmla="*/ 147 w 860"/>
                <a:gd name="T7" fmla="*/ 89 h 670"/>
                <a:gd name="T8" fmla="*/ 139 w 860"/>
                <a:gd name="T9" fmla="*/ 96 h 670"/>
                <a:gd name="T10" fmla="*/ 129 w 860"/>
                <a:gd name="T11" fmla="*/ 101 h 670"/>
                <a:gd name="T12" fmla="*/ 119 w 860"/>
                <a:gd name="T13" fmla="*/ 106 h 670"/>
                <a:gd name="T14" fmla="*/ 108 w 860"/>
                <a:gd name="T15" fmla="*/ 111 h 670"/>
                <a:gd name="T16" fmla="*/ 96 w 860"/>
                <a:gd name="T17" fmla="*/ 114 h 670"/>
                <a:gd name="T18" fmla="*/ 84 w 860"/>
                <a:gd name="T19" fmla="*/ 115 h 670"/>
                <a:gd name="T20" fmla="*/ 71 w 860"/>
                <a:gd name="T21" fmla="*/ 116 h 670"/>
                <a:gd name="T22" fmla="*/ 59 w 860"/>
                <a:gd name="T23" fmla="*/ 115 h 670"/>
                <a:gd name="T24" fmla="*/ 48 w 860"/>
                <a:gd name="T25" fmla="*/ 113 h 670"/>
                <a:gd name="T26" fmla="*/ 37 w 860"/>
                <a:gd name="T27" fmla="*/ 110 h 670"/>
                <a:gd name="T28" fmla="*/ 28 w 860"/>
                <a:gd name="T29" fmla="*/ 105 h 670"/>
                <a:gd name="T30" fmla="*/ 19 w 860"/>
                <a:gd name="T31" fmla="*/ 100 h 670"/>
                <a:gd name="T32" fmla="*/ 12 w 860"/>
                <a:gd name="T33" fmla="*/ 94 h 670"/>
                <a:gd name="T34" fmla="*/ 7 w 860"/>
                <a:gd name="T35" fmla="*/ 87 h 670"/>
                <a:gd name="T36" fmla="*/ 3 w 860"/>
                <a:gd name="T37" fmla="*/ 80 h 670"/>
                <a:gd name="T38" fmla="*/ 1 w 860"/>
                <a:gd name="T39" fmla="*/ 72 h 670"/>
                <a:gd name="T40" fmla="*/ 0 w 860"/>
                <a:gd name="T41" fmla="*/ 63 h 670"/>
                <a:gd name="T42" fmla="*/ 1 w 860"/>
                <a:gd name="T43" fmla="*/ 54 h 670"/>
                <a:gd name="T44" fmla="*/ 5 w 860"/>
                <a:gd name="T45" fmla="*/ 46 h 670"/>
                <a:gd name="T46" fmla="*/ 10 w 860"/>
                <a:gd name="T47" fmla="*/ 37 h 670"/>
                <a:gd name="T48" fmla="*/ 16 w 860"/>
                <a:gd name="T49" fmla="*/ 30 h 670"/>
                <a:gd name="T50" fmla="*/ 24 w 860"/>
                <a:gd name="T51" fmla="*/ 23 h 670"/>
                <a:gd name="T52" fmla="*/ 32 w 860"/>
                <a:gd name="T53" fmla="*/ 16 h 670"/>
                <a:gd name="T54" fmla="*/ 42 w 860"/>
                <a:gd name="T55" fmla="*/ 11 h 670"/>
                <a:gd name="T56" fmla="*/ 53 w 860"/>
                <a:gd name="T57" fmla="*/ 7 h 670"/>
                <a:gd name="T58" fmla="*/ 65 w 860"/>
                <a:gd name="T59" fmla="*/ 3 h 670"/>
                <a:gd name="T60" fmla="*/ 77 w 860"/>
                <a:gd name="T61" fmla="*/ 1 h 670"/>
                <a:gd name="T62" fmla="*/ 89 w 860"/>
                <a:gd name="T63" fmla="*/ 0 h 670"/>
                <a:gd name="T64" fmla="*/ 102 w 860"/>
                <a:gd name="T65" fmla="*/ 1 h 670"/>
                <a:gd name="T66" fmla="*/ 114 w 860"/>
                <a:gd name="T67" fmla="*/ 2 h 670"/>
                <a:gd name="T68" fmla="*/ 125 w 860"/>
                <a:gd name="T69" fmla="*/ 5 h 670"/>
                <a:gd name="T70" fmla="*/ 134 w 860"/>
                <a:gd name="T71" fmla="*/ 9 h 670"/>
                <a:gd name="T72" fmla="*/ 143 w 860"/>
                <a:gd name="T73" fmla="*/ 14 h 670"/>
                <a:gd name="T74" fmla="*/ 150 w 860"/>
                <a:gd name="T75" fmla="*/ 20 h 670"/>
                <a:gd name="T76" fmla="*/ 157 w 860"/>
                <a:gd name="T77" fmla="*/ 26 h 670"/>
                <a:gd name="T78" fmla="*/ 161 w 860"/>
                <a:gd name="T79" fmla="*/ 34 h 670"/>
                <a:gd name="T80" fmla="*/ 164 w 860"/>
                <a:gd name="T81" fmla="*/ 42 h 670"/>
                <a:gd name="T82" fmla="*/ 165 w 860"/>
                <a:gd name="T83" fmla="*/ 50 h 670"/>
                <a:gd name="T84" fmla="*/ 164 w 860"/>
                <a:gd name="T85" fmla="*/ 59 h 67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860" h="670">
                  <a:moveTo>
                    <a:pt x="857" y="341"/>
                  </a:moveTo>
                  <a:lnTo>
                    <a:pt x="853" y="358"/>
                  </a:lnTo>
                  <a:lnTo>
                    <a:pt x="849" y="375"/>
                  </a:lnTo>
                  <a:lnTo>
                    <a:pt x="843" y="392"/>
                  </a:lnTo>
                  <a:lnTo>
                    <a:pt x="836" y="408"/>
                  </a:lnTo>
                  <a:lnTo>
                    <a:pt x="829" y="424"/>
                  </a:lnTo>
                  <a:lnTo>
                    <a:pt x="820" y="440"/>
                  </a:lnTo>
                  <a:lnTo>
                    <a:pt x="811" y="456"/>
                  </a:lnTo>
                  <a:lnTo>
                    <a:pt x="801" y="471"/>
                  </a:lnTo>
                  <a:lnTo>
                    <a:pt x="789" y="486"/>
                  </a:lnTo>
                  <a:lnTo>
                    <a:pt x="777" y="500"/>
                  </a:lnTo>
                  <a:lnTo>
                    <a:pt x="764" y="514"/>
                  </a:lnTo>
                  <a:lnTo>
                    <a:pt x="751" y="527"/>
                  </a:lnTo>
                  <a:lnTo>
                    <a:pt x="737" y="540"/>
                  </a:lnTo>
                  <a:lnTo>
                    <a:pt x="722" y="552"/>
                  </a:lnTo>
                  <a:lnTo>
                    <a:pt x="707" y="564"/>
                  </a:lnTo>
                  <a:lnTo>
                    <a:pt x="691" y="576"/>
                  </a:lnTo>
                  <a:lnTo>
                    <a:pt x="674" y="586"/>
                  </a:lnTo>
                  <a:lnTo>
                    <a:pt x="657" y="597"/>
                  </a:lnTo>
                  <a:lnTo>
                    <a:pt x="639" y="606"/>
                  </a:lnTo>
                  <a:lnTo>
                    <a:pt x="621" y="615"/>
                  </a:lnTo>
                  <a:lnTo>
                    <a:pt x="601" y="624"/>
                  </a:lnTo>
                  <a:lnTo>
                    <a:pt x="582" y="632"/>
                  </a:lnTo>
                  <a:lnTo>
                    <a:pt x="563" y="639"/>
                  </a:lnTo>
                  <a:lnTo>
                    <a:pt x="543" y="645"/>
                  </a:lnTo>
                  <a:lnTo>
                    <a:pt x="522" y="651"/>
                  </a:lnTo>
                  <a:lnTo>
                    <a:pt x="502" y="656"/>
                  </a:lnTo>
                  <a:lnTo>
                    <a:pt x="481" y="661"/>
                  </a:lnTo>
                  <a:lnTo>
                    <a:pt x="460" y="664"/>
                  </a:lnTo>
                  <a:lnTo>
                    <a:pt x="438" y="667"/>
                  </a:lnTo>
                  <a:lnTo>
                    <a:pt x="416" y="669"/>
                  </a:lnTo>
                  <a:lnTo>
                    <a:pt x="394" y="670"/>
                  </a:lnTo>
                  <a:lnTo>
                    <a:pt x="372" y="670"/>
                  </a:lnTo>
                  <a:lnTo>
                    <a:pt x="350" y="669"/>
                  </a:lnTo>
                  <a:lnTo>
                    <a:pt x="329" y="668"/>
                  </a:lnTo>
                  <a:lnTo>
                    <a:pt x="308" y="665"/>
                  </a:lnTo>
                  <a:lnTo>
                    <a:pt x="288" y="662"/>
                  </a:lnTo>
                  <a:lnTo>
                    <a:pt x="268" y="657"/>
                  </a:lnTo>
                  <a:lnTo>
                    <a:pt x="249" y="652"/>
                  </a:lnTo>
                  <a:lnTo>
                    <a:pt x="229" y="647"/>
                  </a:lnTo>
                  <a:lnTo>
                    <a:pt x="211" y="641"/>
                  </a:lnTo>
                  <a:lnTo>
                    <a:pt x="193" y="634"/>
                  </a:lnTo>
                  <a:lnTo>
                    <a:pt x="176" y="626"/>
                  </a:lnTo>
                  <a:lnTo>
                    <a:pt x="160" y="618"/>
                  </a:lnTo>
                  <a:lnTo>
                    <a:pt x="144" y="609"/>
                  </a:lnTo>
                  <a:lnTo>
                    <a:pt x="129" y="600"/>
                  </a:lnTo>
                  <a:lnTo>
                    <a:pt x="115" y="590"/>
                  </a:lnTo>
                  <a:lnTo>
                    <a:pt x="101" y="579"/>
                  </a:lnTo>
                  <a:lnTo>
                    <a:pt x="88" y="568"/>
                  </a:lnTo>
                  <a:lnTo>
                    <a:pt x="76" y="556"/>
                  </a:lnTo>
                  <a:lnTo>
                    <a:pt x="65" y="544"/>
                  </a:lnTo>
                  <a:lnTo>
                    <a:pt x="55" y="531"/>
                  </a:lnTo>
                  <a:lnTo>
                    <a:pt x="45" y="518"/>
                  </a:lnTo>
                  <a:lnTo>
                    <a:pt x="35" y="504"/>
                  </a:lnTo>
                  <a:lnTo>
                    <a:pt x="28" y="490"/>
                  </a:lnTo>
                  <a:lnTo>
                    <a:pt x="21" y="476"/>
                  </a:lnTo>
                  <a:lnTo>
                    <a:pt x="15" y="461"/>
                  </a:lnTo>
                  <a:lnTo>
                    <a:pt x="10" y="445"/>
                  </a:lnTo>
                  <a:lnTo>
                    <a:pt x="6" y="429"/>
                  </a:lnTo>
                  <a:lnTo>
                    <a:pt x="3" y="413"/>
                  </a:lnTo>
                  <a:lnTo>
                    <a:pt x="1" y="397"/>
                  </a:lnTo>
                  <a:lnTo>
                    <a:pt x="0" y="380"/>
                  </a:lnTo>
                  <a:lnTo>
                    <a:pt x="0" y="364"/>
                  </a:lnTo>
                  <a:lnTo>
                    <a:pt x="1" y="347"/>
                  </a:lnTo>
                  <a:lnTo>
                    <a:pt x="4" y="330"/>
                  </a:lnTo>
                  <a:lnTo>
                    <a:pt x="7" y="313"/>
                  </a:lnTo>
                  <a:lnTo>
                    <a:pt x="12" y="296"/>
                  </a:lnTo>
                  <a:lnTo>
                    <a:pt x="17" y="279"/>
                  </a:lnTo>
                  <a:lnTo>
                    <a:pt x="24" y="263"/>
                  </a:lnTo>
                  <a:lnTo>
                    <a:pt x="31" y="247"/>
                  </a:lnTo>
                  <a:lnTo>
                    <a:pt x="40" y="230"/>
                  </a:lnTo>
                  <a:lnTo>
                    <a:pt x="50" y="215"/>
                  </a:lnTo>
                  <a:lnTo>
                    <a:pt x="60" y="200"/>
                  </a:lnTo>
                  <a:lnTo>
                    <a:pt x="71" y="185"/>
                  </a:lnTo>
                  <a:lnTo>
                    <a:pt x="83" y="171"/>
                  </a:lnTo>
                  <a:lnTo>
                    <a:pt x="96" y="157"/>
                  </a:lnTo>
                  <a:lnTo>
                    <a:pt x="109" y="144"/>
                  </a:lnTo>
                  <a:lnTo>
                    <a:pt x="123" y="131"/>
                  </a:lnTo>
                  <a:lnTo>
                    <a:pt x="138" y="118"/>
                  </a:lnTo>
                  <a:lnTo>
                    <a:pt x="153" y="106"/>
                  </a:lnTo>
                  <a:lnTo>
                    <a:pt x="169" y="95"/>
                  </a:lnTo>
                  <a:lnTo>
                    <a:pt x="186" y="84"/>
                  </a:lnTo>
                  <a:lnTo>
                    <a:pt x="203" y="74"/>
                  </a:lnTo>
                  <a:lnTo>
                    <a:pt x="221" y="64"/>
                  </a:lnTo>
                  <a:lnTo>
                    <a:pt x="240" y="55"/>
                  </a:lnTo>
                  <a:lnTo>
                    <a:pt x="259" y="47"/>
                  </a:lnTo>
                  <a:lnTo>
                    <a:pt x="278" y="39"/>
                  </a:lnTo>
                  <a:lnTo>
                    <a:pt x="298" y="31"/>
                  </a:lnTo>
                  <a:lnTo>
                    <a:pt x="317" y="24"/>
                  </a:lnTo>
                  <a:lnTo>
                    <a:pt x="338" y="19"/>
                  </a:lnTo>
                  <a:lnTo>
                    <a:pt x="358" y="14"/>
                  </a:lnTo>
                  <a:lnTo>
                    <a:pt x="379" y="10"/>
                  </a:lnTo>
                  <a:lnTo>
                    <a:pt x="400" y="6"/>
                  </a:lnTo>
                  <a:lnTo>
                    <a:pt x="423" y="3"/>
                  </a:lnTo>
                  <a:lnTo>
                    <a:pt x="444" y="2"/>
                  </a:lnTo>
                  <a:lnTo>
                    <a:pt x="466" y="1"/>
                  </a:lnTo>
                  <a:lnTo>
                    <a:pt x="488" y="0"/>
                  </a:lnTo>
                  <a:lnTo>
                    <a:pt x="510" y="1"/>
                  </a:lnTo>
                  <a:lnTo>
                    <a:pt x="531" y="3"/>
                  </a:lnTo>
                  <a:lnTo>
                    <a:pt x="552" y="5"/>
                  </a:lnTo>
                  <a:lnTo>
                    <a:pt x="572" y="8"/>
                  </a:lnTo>
                  <a:lnTo>
                    <a:pt x="592" y="12"/>
                  </a:lnTo>
                  <a:lnTo>
                    <a:pt x="612" y="17"/>
                  </a:lnTo>
                  <a:lnTo>
                    <a:pt x="631" y="23"/>
                  </a:lnTo>
                  <a:lnTo>
                    <a:pt x="650" y="29"/>
                  </a:lnTo>
                  <a:lnTo>
                    <a:pt x="667" y="37"/>
                  </a:lnTo>
                  <a:lnTo>
                    <a:pt x="684" y="44"/>
                  </a:lnTo>
                  <a:lnTo>
                    <a:pt x="700" y="53"/>
                  </a:lnTo>
                  <a:lnTo>
                    <a:pt x="716" y="61"/>
                  </a:lnTo>
                  <a:lnTo>
                    <a:pt x="731" y="71"/>
                  </a:lnTo>
                  <a:lnTo>
                    <a:pt x="746" y="81"/>
                  </a:lnTo>
                  <a:lnTo>
                    <a:pt x="759" y="92"/>
                  </a:lnTo>
                  <a:lnTo>
                    <a:pt x="772" y="103"/>
                  </a:lnTo>
                  <a:lnTo>
                    <a:pt x="784" y="115"/>
                  </a:lnTo>
                  <a:lnTo>
                    <a:pt x="796" y="127"/>
                  </a:lnTo>
                  <a:lnTo>
                    <a:pt x="807" y="140"/>
                  </a:lnTo>
                  <a:lnTo>
                    <a:pt x="816" y="153"/>
                  </a:lnTo>
                  <a:lnTo>
                    <a:pt x="825" y="167"/>
                  </a:lnTo>
                  <a:lnTo>
                    <a:pt x="833" y="181"/>
                  </a:lnTo>
                  <a:lnTo>
                    <a:pt x="840" y="195"/>
                  </a:lnTo>
                  <a:lnTo>
                    <a:pt x="846" y="210"/>
                  </a:lnTo>
                  <a:lnTo>
                    <a:pt x="850" y="225"/>
                  </a:lnTo>
                  <a:lnTo>
                    <a:pt x="855" y="241"/>
                  </a:lnTo>
                  <a:lnTo>
                    <a:pt x="857" y="258"/>
                  </a:lnTo>
                  <a:lnTo>
                    <a:pt x="859" y="274"/>
                  </a:lnTo>
                  <a:lnTo>
                    <a:pt x="860" y="290"/>
                  </a:lnTo>
                  <a:lnTo>
                    <a:pt x="860" y="307"/>
                  </a:lnTo>
                  <a:lnTo>
                    <a:pt x="859" y="324"/>
                  </a:lnTo>
                  <a:lnTo>
                    <a:pt x="857" y="34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8" name="Freeform 20">
              <a:extLst>
                <a:ext uri="{FF2B5EF4-FFF2-40B4-BE49-F238E27FC236}">
                  <a16:creationId xmlns:a16="http://schemas.microsoft.com/office/drawing/2014/main" id="{1A1E271F-B289-41A6-A5F3-BBFDF170E542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626554" y="2663322"/>
              <a:ext cx="155545" cy="100004"/>
            </a:xfrm>
            <a:custGeom>
              <a:avLst/>
              <a:gdLst>
                <a:gd name="T0" fmla="*/ 160 w 859"/>
                <a:gd name="T1" fmla="*/ 67 h 669"/>
                <a:gd name="T2" fmla="*/ 156 w 859"/>
                <a:gd name="T3" fmla="*/ 76 h 669"/>
                <a:gd name="T4" fmla="*/ 151 w 859"/>
                <a:gd name="T5" fmla="*/ 84 h 669"/>
                <a:gd name="T6" fmla="*/ 144 w 859"/>
                <a:gd name="T7" fmla="*/ 92 h 669"/>
                <a:gd name="T8" fmla="*/ 136 w 859"/>
                <a:gd name="T9" fmla="*/ 99 h 669"/>
                <a:gd name="T10" fmla="*/ 127 w 859"/>
                <a:gd name="T11" fmla="*/ 105 h 669"/>
                <a:gd name="T12" fmla="*/ 117 w 859"/>
                <a:gd name="T13" fmla="*/ 110 h 669"/>
                <a:gd name="T14" fmla="*/ 106 w 859"/>
                <a:gd name="T15" fmla="*/ 115 h 669"/>
                <a:gd name="T16" fmla="*/ 94 w 859"/>
                <a:gd name="T17" fmla="*/ 118 h 669"/>
                <a:gd name="T18" fmla="*/ 82 w 859"/>
                <a:gd name="T19" fmla="*/ 119 h 669"/>
                <a:gd name="T20" fmla="*/ 70 w 859"/>
                <a:gd name="T21" fmla="*/ 120 h 669"/>
                <a:gd name="T22" fmla="*/ 58 w 859"/>
                <a:gd name="T23" fmla="*/ 119 h 669"/>
                <a:gd name="T24" fmla="*/ 47 w 859"/>
                <a:gd name="T25" fmla="*/ 117 h 669"/>
                <a:gd name="T26" fmla="*/ 36 w 859"/>
                <a:gd name="T27" fmla="*/ 114 h 669"/>
                <a:gd name="T28" fmla="*/ 27 w 859"/>
                <a:gd name="T29" fmla="*/ 109 h 669"/>
                <a:gd name="T30" fmla="*/ 19 w 859"/>
                <a:gd name="T31" fmla="*/ 104 h 669"/>
                <a:gd name="T32" fmla="*/ 12 w 859"/>
                <a:gd name="T33" fmla="*/ 97 h 669"/>
                <a:gd name="T34" fmla="*/ 7 w 859"/>
                <a:gd name="T35" fmla="*/ 90 h 669"/>
                <a:gd name="T36" fmla="*/ 3 w 859"/>
                <a:gd name="T37" fmla="*/ 83 h 669"/>
                <a:gd name="T38" fmla="*/ 1 w 859"/>
                <a:gd name="T39" fmla="*/ 74 h 669"/>
                <a:gd name="T40" fmla="*/ 0 w 859"/>
                <a:gd name="T41" fmla="*/ 65 h 669"/>
                <a:gd name="T42" fmla="*/ 1 w 859"/>
                <a:gd name="T43" fmla="*/ 56 h 669"/>
                <a:gd name="T44" fmla="*/ 5 w 859"/>
                <a:gd name="T45" fmla="*/ 47 h 669"/>
                <a:gd name="T46" fmla="*/ 9 w 859"/>
                <a:gd name="T47" fmla="*/ 39 h 669"/>
                <a:gd name="T48" fmla="*/ 15 w 859"/>
                <a:gd name="T49" fmla="*/ 31 h 669"/>
                <a:gd name="T50" fmla="*/ 23 w 859"/>
                <a:gd name="T51" fmla="*/ 23 h 669"/>
                <a:gd name="T52" fmla="*/ 32 w 859"/>
                <a:gd name="T53" fmla="*/ 17 h 669"/>
                <a:gd name="T54" fmla="*/ 42 w 859"/>
                <a:gd name="T55" fmla="*/ 11 h 669"/>
                <a:gd name="T56" fmla="*/ 52 w 859"/>
                <a:gd name="T57" fmla="*/ 7 h 669"/>
                <a:gd name="T58" fmla="*/ 64 w 859"/>
                <a:gd name="T59" fmla="*/ 3 h 669"/>
                <a:gd name="T60" fmla="*/ 75 w 859"/>
                <a:gd name="T61" fmla="*/ 1 h 669"/>
                <a:gd name="T62" fmla="*/ 88 w 859"/>
                <a:gd name="T63" fmla="*/ 0 h 669"/>
                <a:gd name="T64" fmla="*/ 100 w 859"/>
                <a:gd name="T65" fmla="*/ 1 h 669"/>
                <a:gd name="T66" fmla="*/ 112 w 859"/>
                <a:gd name="T67" fmla="*/ 2 h 669"/>
                <a:gd name="T68" fmla="*/ 122 w 859"/>
                <a:gd name="T69" fmla="*/ 5 h 669"/>
                <a:gd name="T70" fmla="*/ 132 w 859"/>
                <a:gd name="T71" fmla="*/ 9 h 669"/>
                <a:gd name="T72" fmla="*/ 141 w 859"/>
                <a:gd name="T73" fmla="*/ 14 h 669"/>
                <a:gd name="T74" fmla="*/ 148 w 859"/>
                <a:gd name="T75" fmla="*/ 20 h 669"/>
                <a:gd name="T76" fmla="*/ 154 w 859"/>
                <a:gd name="T77" fmla="*/ 27 h 669"/>
                <a:gd name="T78" fmla="*/ 158 w 859"/>
                <a:gd name="T79" fmla="*/ 35 h 669"/>
                <a:gd name="T80" fmla="*/ 161 w 859"/>
                <a:gd name="T81" fmla="*/ 43 h 669"/>
                <a:gd name="T82" fmla="*/ 162 w 859"/>
                <a:gd name="T83" fmla="*/ 52 h 669"/>
                <a:gd name="T84" fmla="*/ 161 w 859"/>
                <a:gd name="T85" fmla="*/ 61 h 66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859" h="669">
                  <a:moveTo>
                    <a:pt x="855" y="340"/>
                  </a:moveTo>
                  <a:lnTo>
                    <a:pt x="852" y="358"/>
                  </a:lnTo>
                  <a:lnTo>
                    <a:pt x="847" y="375"/>
                  </a:lnTo>
                  <a:lnTo>
                    <a:pt x="842" y="392"/>
                  </a:lnTo>
                  <a:lnTo>
                    <a:pt x="835" y="408"/>
                  </a:lnTo>
                  <a:lnTo>
                    <a:pt x="828" y="424"/>
                  </a:lnTo>
                  <a:lnTo>
                    <a:pt x="819" y="440"/>
                  </a:lnTo>
                  <a:lnTo>
                    <a:pt x="810" y="455"/>
                  </a:lnTo>
                  <a:lnTo>
                    <a:pt x="800" y="470"/>
                  </a:lnTo>
                  <a:lnTo>
                    <a:pt x="789" y="485"/>
                  </a:lnTo>
                  <a:lnTo>
                    <a:pt x="777" y="499"/>
                  </a:lnTo>
                  <a:lnTo>
                    <a:pt x="764" y="513"/>
                  </a:lnTo>
                  <a:lnTo>
                    <a:pt x="751" y="526"/>
                  </a:lnTo>
                  <a:lnTo>
                    <a:pt x="737" y="539"/>
                  </a:lnTo>
                  <a:lnTo>
                    <a:pt x="721" y="551"/>
                  </a:lnTo>
                  <a:lnTo>
                    <a:pt x="706" y="564"/>
                  </a:lnTo>
                  <a:lnTo>
                    <a:pt x="690" y="576"/>
                  </a:lnTo>
                  <a:lnTo>
                    <a:pt x="673" y="587"/>
                  </a:lnTo>
                  <a:lnTo>
                    <a:pt x="656" y="597"/>
                  </a:lnTo>
                  <a:lnTo>
                    <a:pt x="638" y="606"/>
                  </a:lnTo>
                  <a:lnTo>
                    <a:pt x="620" y="615"/>
                  </a:lnTo>
                  <a:lnTo>
                    <a:pt x="601" y="624"/>
                  </a:lnTo>
                  <a:lnTo>
                    <a:pt x="582" y="632"/>
                  </a:lnTo>
                  <a:lnTo>
                    <a:pt x="563" y="639"/>
                  </a:lnTo>
                  <a:lnTo>
                    <a:pt x="542" y="645"/>
                  </a:lnTo>
                  <a:lnTo>
                    <a:pt x="521" y="651"/>
                  </a:lnTo>
                  <a:lnTo>
                    <a:pt x="501" y="656"/>
                  </a:lnTo>
                  <a:lnTo>
                    <a:pt x="480" y="660"/>
                  </a:lnTo>
                  <a:lnTo>
                    <a:pt x="459" y="664"/>
                  </a:lnTo>
                  <a:lnTo>
                    <a:pt x="437" y="666"/>
                  </a:lnTo>
                  <a:lnTo>
                    <a:pt x="416" y="668"/>
                  </a:lnTo>
                  <a:lnTo>
                    <a:pt x="394" y="669"/>
                  </a:lnTo>
                  <a:lnTo>
                    <a:pt x="372" y="669"/>
                  </a:lnTo>
                  <a:lnTo>
                    <a:pt x="349" y="668"/>
                  </a:lnTo>
                  <a:lnTo>
                    <a:pt x="328" y="667"/>
                  </a:lnTo>
                  <a:lnTo>
                    <a:pt x="307" y="665"/>
                  </a:lnTo>
                  <a:lnTo>
                    <a:pt x="287" y="661"/>
                  </a:lnTo>
                  <a:lnTo>
                    <a:pt x="267" y="657"/>
                  </a:lnTo>
                  <a:lnTo>
                    <a:pt x="248" y="653"/>
                  </a:lnTo>
                  <a:lnTo>
                    <a:pt x="229" y="647"/>
                  </a:lnTo>
                  <a:lnTo>
                    <a:pt x="211" y="641"/>
                  </a:lnTo>
                  <a:lnTo>
                    <a:pt x="193" y="634"/>
                  </a:lnTo>
                  <a:lnTo>
                    <a:pt x="176" y="626"/>
                  </a:lnTo>
                  <a:lnTo>
                    <a:pt x="159" y="618"/>
                  </a:lnTo>
                  <a:lnTo>
                    <a:pt x="143" y="609"/>
                  </a:lnTo>
                  <a:lnTo>
                    <a:pt x="128" y="600"/>
                  </a:lnTo>
                  <a:lnTo>
                    <a:pt x="114" y="590"/>
                  </a:lnTo>
                  <a:lnTo>
                    <a:pt x="100" y="579"/>
                  </a:lnTo>
                  <a:lnTo>
                    <a:pt x="87" y="568"/>
                  </a:lnTo>
                  <a:lnTo>
                    <a:pt x="75" y="556"/>
                  </a:lnTo>
                  <a:lnTo>
                    <a:pt x="64" y="543"/>
                  </a:lnTo>
                  <a:lnTo>
                    <a:pt x="53" y="530"/>
                  </a:lnTo>
                  <a:lnTo>
                    <a:pt x="44" y="517"/>
                  </a:lnTo>
                  <a:lnTo>
                    <a:pt x="35" y="503"/>
                  </a:lnTo>
                  <a:lnTo>
                    <a:pt x="27" y="489"/>
                  </a:lnTo>
                  <a:lnTo>
                    <a:pt x="20" y="475"/>
                  </a:lnTo>
                  <a:lnTo>
                    <a:pt x="15" y="460"/>
                  </a:lnTo>
                  <a:lnTo>
                    <a:pt x="10" y="445"/>
                  </a:lnTo>
                  <a:lnTo>
                    <a:pt x="6" y="429"/>
                  </a:lnTo>
                  <a:lnTo>
                    <a:pt x="3" y="413"/>
                  </a:lnTo>
                  <a:lnTo>
                    <a:pt x="1" y="397"/>
                  </a:lnTo>
                  <a:lnTo>
                    <a:pt x="0" y="380"/>
                  </a:lnTo>
                  <a:lnTo>
                    <a:pt x="0" y="364"/>
                  </a:lnTo>
                  <a:lnTo>
                    <a:pt x="1" y="347"/>
                  </a:lnTo>
                  <a:lnTo>
                    <a:pt x="4" y="329"/>
                  </a:lnTo>
                  <a:lnTo>
                    <a:pt x="7" y="312"/>
                  </a:lnTo>
                  <a:lnTo>
                    <a:pt x="12" y="295"/>
                  </a:lnTo>
                  <a:lnTo>
                    <a:pt x="17" y="278"/>
                  </a:lnTo>
                  <a:lnTo>
                    <a:pt x="24" y="262"/>
                  </a:lnTo>
                  <a:lnTo>
                    <a:pt x="31" y="246"/>
                  </a:lnTo>
                  <a:lnTo>
                    <a:pt x="40" y="230"/>
                  </a:lnTo>
                  <a:lnTo>
                    <a:pt x="49" y="215"/>
                  </a:lnTo>
                  <a:lnTo>
                    <a:pt x="59" y="200"/>
                  </a:lnTo>
                  <a:lnTo>
                    <a:pt x="70" y="185"/>
                  </a:lnTo>
                  <a:lnTo>
                    <a:pt x="82" y="171"/>
                  </a:lnTo>
                  <a:lnTo>
                    <a:pt x="95" y="157"/>
                  </a:lnTo>
                  <a:lnTo>
                    <a:pt x="108" y="144"/>
                  </a:lnTo>
                  <a:lnTo>
                    <a:pt x="122" y="130"/>
                  </a:lnTo>
                  <a:lnTo>
                    <a:pt x="137" y="117"/>
                  </a:lnTo>
                  <a:lnTo>
                    <a:pt x="152" y="105"/>
                  </a:lnTo>
                  <a:lnTo>
                    <a:pt x="168" y="94"/>
                  </a:lnTo>
                  <a:lnTo>
                    <a:pt x="186" y="83"/>
                  </a:lnTo>
                  <a:lnTo>
                    <a:pt x="203" y="73"/>
                  </a:lnTo>
                  <a:lnTo>
                    <a:pt x="221" y="63"/>
                  </a:lnTo>
                  <a:lnTo>
                    <a:pt x="239" y="54"/>
                  </a:lnTo>
                  <a:lnTo>
                    <a:pt x="258" y="46"/>
                  </a:lnTo>
                  <a:lnTo>
                    <a:pt x="277" y="38"/>
                  </a:lnTo>
                  <a:lnTo>
                    <a:pt x="296" y="31"/>
                  </a:lnTo>
                  <a:lnTo>
                    <a:pt x="316" y="24"/>
                  </a:lnTo>
                  <a:lnTo>
                    <a:pt x="337" y="19"/>
                  </a:lnTo>
                  <a:lnTo>
                    <a:pt x="358" y="14"/>
                  </a:lnTo>
                  <a:lnTo>
                    <a:pt x="379" y="10"/>
                  </a:lnTo>
                  <a:lnTo>
                    <a:pt x="400" y="6"/>
                  </a:lnTo>
                  <a:lnTo>
                    <a:pt x="422" y="4"/>
                  </a:lnTo>
                  <a:lnTo>
                    <a:pt x="443" y="2"/>
                  </a:lnTo>
                  <a:lnTo>
                    <a:pt x="465" y="1"/>
                  </a:lnTo>
                  <a:lnTo>
                    <a:pt x="487" y="0"/>
                  </a:lnTo>
                  <a:lnTo>
                    <a:pt x="509" y="1"/>
                  </a:lnTo>
                  <a:lnTo>
                    <a:pt x="530" y="3"/>
                  </a:lnTo>
                  <a:lnTo>
                    <a:pt x="552" y="5"/>
                  </a:lnTo>
                  <a:lnTo>
                    <a:pt x="572" y="8"/>
                  </a:lnTo>
                  <a:lnTo>
                    <a:pt x="592" y="12"/>
                  </a:lnTo>
                  <a:lnTo>
                    <a:pt x="611" y="17"/>
                  </a:lnTo>
                  <a:lnTo>
                    <a:pt x="630" y="23"/>
                  </a:lnTo>
                  <a:lnTo>
                    <a:pt x="648" y="29"/>
                  </a:lnTo>
                  <a:lnTo>
                    <a:pt x="666" y="36"/>
                  </a:lnTo>
                  <a:lnTo>
                    <a:pt x="683" y="43"/>
                  </a:lnTo>
                  <a:lnTo>
                    <a:pt x="699" y="52"/>
                  </a:lnTo>
                  <a:lnTo>
                    <a:pt x="715" y="60"/>
                  </a:lnTo>
                  <a:lnTo>
                    <a:pt x="731" y="70"/>
                  </a:lnTo>
                  <a:lnTo>
                    <a:pt x="745" y="80"/>
                  </a:lnTo>
                  <a:lnTo>
                    <a:pt x="759" y="91"/>
                  </a:lnTo>
                  <a:lnTo>
                    <a:pt x="772" y="102"/>
                  </a:lnTo>
                  <a:lnTo>
                    <a:pt x="784" y="114"/>
                  </a:lnTo>
                  <a:lnTo>
                    <a:pt x="795" y="126"/>
                  </a:lnTo>
                  <a:lnTo>
                    <a:pt x="805" y="140"/>
                  </a:lnTo>
                  <a:lnTo>
                    <a:pt x="815" y="153"/>
                  </a:lnTo>
                  <a:lnTo>
                    <a:pt x="824" y="167"/>
                  </a:lnTo>
                  <a:lnTo>
                    <a:pt x="832" y="181"/>
                  </a:lnTo>
                  <a:lnTo>
                    <a:pt x="838" y="195"/>
                  </a:lnTo>
                  <a:lnTo>
                    <a:pt x="844" y="210"/>
                  </a:lnTo>
                  <a:lnTo>
                    <a:pt x="849" y="225"/>
                  </a:lnTo>
                  <a:lnTo>
                    <a:pt x="853" y="241"/>
                  </a:lnTo>
                  <a:lnTo>
                    <a:pt x="856" y="257"/>
                  </a:lnTo>
                  <a:lnTo>
                    <a:pt x="858" y="273"/>
                  </a:lnTo>
                  <a:lnTo>
                    <a:pt x="859" y="289"/>
                  </a:lnTo>
                  <a:lnTo>
                    <a:pt x="859" y="306"/>
                  </a:lnTo>
                  <a:lnTo>
                    <a:pt x="858" y="323"/>
                  </a:lnTo>
                  <a:lnTo>
                    <a:pt x="855" y="34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9" name="Freeform 21">
              <a:extLst>
                <a:ext uri="{FF2B5EF4-FFF2-40B4-BE49-F238E27FC236}">
                  <a16:creationId xmlns:a16="http://schemas.microsoft.com/office/drawing/2014/main" id="{876D168A-8A8B-4814-9390-F2685C075260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528304" y="2618179"/>
              <a:ext cx="74599" cy="239694"/>
            </a:xfrm>
            <a:custGeom>
              <a:avLst/>
              <a:gdLst>
                <a:gd name="T0" fmla="*/ 7 w 405"/>
                <a:gd name="T1" fmla="*/ 0 h 1649"/>
                <a:gd name="T2" fmla="*/ 6 w 405"/>
                <a:gd name="T3" fmla="*/ 1 h 1649"/>
                <a:gd name="T4" fmla="*/ 4 w 405"/>
                <a:gd name="T5" fmla="*/ 1 h 1649"/>
                <a:gd name="T6" fmla="*/ 3 w 405"/>
                <a:gd name="T7" fmla="*/ 2 h 1649"/>
                <a:gd name="T8" fmla="*/ 2 w 405"/>
                <a:gd name="T9" fmla="*/ 4 h 1649"/>
                <a:gd name="T10" fmla="*/ 1 w 405"/>
                <a:gd name="T11" fmla="*/ 5 h 1649"/>
                <a:gd name="T12" fmla="*/ 0 w 405"/>
                <a:gd name="T13" fmla="*/ 7 h 1649"/>
                <a:gd name="T14" fmla="*/ 0 w 405"/>
                <a:gd name="T15" fmla="*/ 8 h 1649"/>
                <a:gd name="T16" fmla="*/ 0 w 405"/>
                <a:gd name="T17" fmla="*/ 10 h 1649"/>
                <a:gd name="T18" fmla="*/ 60 w 405"/>
                <a:gd name="T19" fmla="*/ 284 h 1649"/>
                <a:gd name="T20" fmla="*/ 61 w 405"/>
                <a:gd name="T21" fmla="*/ 286 h 1649"/>
                <a:gd name="T22" fmla="*/ 61 w 405"/>
                <a:gd name="T23" fmla="*/ 287 h 1649"/>
                <a:gd name="T24" fmla="*/ 63 w 405"/>
                <a:gd name="T25" fmla="*/ 289 h 1649"/>
                <a:gd name="T26" fmla="*/ 64 w 405"/>
                <a:gd name="T27" fmla="*/ 290 h 1649"/>
                <a:gd name="T28" fmla="*/ 65 w 405"/>
                <a:gd name="T29" fmla="*/ 290 h 1649"/>
                <a:gd name="T30" fmla="*/ 67 w 405"/>
                <a:gd name="T31" fmla="*/ 291 h 1649"/>
                <a:gd name="T32" fmla="*/ 69 w 405"/>
                <a:gd name="T33" fmla="*/ 291 h 1649"/>
                <a:gd name="T34" fmla="*/ 71 w 405"/>
                <a:gd name="T35" fmla="*/ 291 h 1649"/>
                <a:gd name="T36" fmla="*/ 72 w 405"/>
                <a:gd name="T37" fmla="*/ 290 h 1649"/>
                <a:gd name="T38" fmla="*/ 74 w 405"/>
                <a:gd name="T39" fmla="*/ 290 h 1649"/>
                <a:gd name="T40" fmla="*/ 75 w 405"/>
                <a:gd name="T41" fmla="*/ 289 h 1649"/>
                <a:gd name="T42" fmla="*/ 77 w 405"/>
                <a:gd name="T43" fmla="*/ 287 h 1649"/>
                <a:gd name="T44" fmla="*/ 77 w 405"/>
                <a:gd name="T45" fmla="*/ 286 h 1649"/>
                <a:gd name="T46" fmla="*/ 78 w 405"/>
                <a:gd name="T47" fmla="*/ 284 h 1649"/>
                <a:gd name="T48" fmla="*/ 78 w 405"/>
                <a:gd name="T49" fmla="*/ 283 h 1649"/>
                <a:gd name="T50" fmla="*/ 78 w 405"/>
                <a:gd name="T51" fmla="*/ 281 h 1649"/>
                <a:gd name="T52" fmla="*/ 18 w 405"/>
                <a:gd name="T53" fmla="*/ 7 h 1649"/>
                <a:gd name="T54" fmla="*/ 17 w 405"/>
                <a:gd name="T55" fmla="*/ 5 h 1649"/>
                <a:gd name="T56" fmla="*/ 17 w 405"/>
                <a:gd name="T57" fmla="*/ 4 h 1649"/>
                <a:gd name="T58" fmla="*/ 15 w 405"/>
                <a:gd name="T59" fmla="*/ 2 h 1649"/>
                <a:gd name="T60" fmla="*/ 14 w 405"/>
                <a:gd name="T61" fmla="*/ 1 h 1649"/>
                <a:gd name="T62" fmla="*/ 13 w 405"/>
                <a:gd name="T63" fmla="*/ 1 h 1649"/>
                <a:gd name="T64" fmla="*/ 11 w 405"/>
                <a:gd name="T65" fmla="*/ 0 h 1649"/>
                <a:gd name="T66" fmla="*/ 9 w 405"/>
                <a:gd name="T67" fmla="*/ 0 h 1649"/>
                <a:gd name="T68" fmla="*/ 7 w 405"/>
                <a:gd name="T69" fmla="*/ 0 h 164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405" h="1649">
                  <a:moveTo>
                    <a:pt x="38" y="1"/>
                  </a:moveTo>
                  <a:lnTo>
                    <a:pt x="29" y="3"/>
                  </a:lnTo>
                  <a:lnTo>
                    <a:pt x="21" y="8"/>
                  </a:lnTo>
                  <a:lnTo>
                    <a:pt x="14" y="13"/>
                  </a:lnTo>
                  <a:lnTo>
                    <a:pt x="9" y="20"/>
                  </a:lnTo>
                  <a:lnTo>
                    <a:pt x="3" y="28"/>
                  </a:lnTo>
                  <a:lnTo>
                    <a:pt x="1" y="37"/>
                  </a:lnTo>
                  <a:lnTo>
                    <a:pt x="0" y="46"/>
                  </a:lnTo>
                  <a:lnTo>
                    <a:pt x="1" y="55"/>
                  </a:lnTo>
                  <a:lnTo>
                    <a:pt x="312" y="1611"/>
                  </a:lnTo>
                  <a:lnTo>
                    <a:pt x="315" y="1620"/>
                  </a:lnTo>
                  <a:lnTo>
                    <a:pt x="319" y="1628"/>
                  </a:lnTo>
                  <a:lnTo>
                    <a:pt x="325" y="1635"/>
                  </a:lnTo>
                  <a:lnTo>
                    <a:pt x="332" y="1641"/>
                  </a:lnTo>
                  <a:lnTo>
                    <a:pt x="340" y="1645"/>
                  </a:lnTo>
                  <a:lnTo>
                    <a:pt x="349" y="1648"/>
                  </a:lnTo>
                  <a:lnTo>
                    <a:pt x="358" y="1649"/>
                  </a:lnTo>
                  <a:lnTo>
                    <a:pt x="367" y="1648"/>
                  </a:lnTo>
                  <a:lnTo>
                    <a:pt x="376" y="1645"/>
                  </a:lnTo>
                  <a:lnTo>
                    <a:pt x="385" y="1641"/>
                  </a:lnTo>
                  <a:lnTo>
                    <a:pt x="392" y="1635"/>
                  </a:lnTo>
                  <a:lnTo>
                    <a:pt x="398" y="1628"/>
                  </a:lnTo>
                  <a:lnTo>
                    <a:pt x="402" y="1620"/>
                  </a:lnTo>
                  <a:lnTo>
                    <a:pt x="404" y="1612"/>
                  </a:lnTo>
                  <a:lnTo>
                    <a:pt x="405" y="1603"/>
                  </a:lnTo>
                  <a:lnTo>
                    <a:pt x="404" y="1593"/>
                  </a:lnTo>
                  <a:lnTo>
                    <a:pt x="93" y="37"/>
                  </a:lnTo>
                  <a:lnTo>
                    <a:pt x="90" y="28"/>
                  </a:lnTo>
                  <a:lnTo>
                    <a:pt x="86" y="20"/>
                  </a:lnTo>
                  <a:lnTo>
                    <a:pt x="80" y="13"/>
                  </a:lnTo>
                  <a:lnTo>
                    <a:pt x="73" y="7"/>
                  </a:lnTo>
                  <a:lnTo>
                    <a:pt x="65" y="3"/>
                  </a:lnTo>
                  <a:lnTo>
                    <a:pt x="57" y="1"/>
                  </a:lnTo>
                  <a:lnTo>
                    <a:pt x="47" y="0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0" name="Freeform 22">
              <a:extLst>
                <a:ext uri="{FF2B5EF4-FFF2-40B4-BE49-F238E27FC236}">
                  <a16:creationId xmlns:a16="http://schemas.microsoft.com/office/drawing/2014/main" id="{F0A2EB7C-BDC2-4BA3-BFDC-1B12052932D1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697995" y="2469645"/>
              <a:ext cx="73011" cy="242869"/>
            </a:xfrm>
            <a:custGeom>
              <a:avLst/>
              <a:gdLst>
                <a:gd name="T0" fmla="*/ 7 w 405"/>
                <a:gd name="T1" fmla="*/ 0 h 1649"/>
                <a:gd name="T2" fmla="*/ 5 w 405"/>
                <a:gd name="T3" fmla="*/ 1 h 1649"/>
                <a:gd name="T4" fmla="*/ 4 w 405"/>
                <a:gd name="T5" fmla="*/ 1 h 1649"/>
                <a:gd name="T6" fmla="*/ 2 w 405"/>
                <a:gd name="T7" fmla="*/ 2 h 1649"/>
                <a:gd name="T8" fmla="*/ 2 w 405"/>
                <a:gd name="T9" fmla="*/ 4 h 1649"/>
                <a:gd name="T10" fmla="*/ 1 w 405"/>
                <a:gd name="T11" fmla="*/ 5 h 1649"/>
                <a:gd name="T12" fmla="*/ 0 w 405"/>
                <a:gd name="T13" fmla="*/ 7 h 1649"/>
                <a:gd name="T14" fmla="*/ 0 w 405"/>
                <a:gd name="T15" fmla="*/ 8 h 1649"/>
                <a:gd name="T16" fmla="*/ 0 w 405"/>
                <a:gd name="T17" fmla="*/ 10 h 1649"/>
                <a:gd name="T18" fmla="*/ 60 w 405"/>
                <a:gd name="T19" fmla="*/ 287 h 1649"/>
                <a:gd name="T20" fmla="*/ 60 w 405"/>
                <a:gd name="T21" fmla="*/ 289 h 1649"/>
                <a:gd name="T22" fmla="*/ 61 w 405"/>
                <a:gd name="T23" fmla="*/ 290 h 1649"/>
                <a:gd name="T24" fmla="*/ 62 w 405"/>
                <a:gd name="T25" fmla="*/ 291 h 1649"/>
                <a:gd name="T26" fmla="*/ 63 w 405"/>
                <a:gd name="T27" fmla="*/ 292 h 1649"/>
                <a:gd name="T28" fmla="*/ 65 w 405"/>
                <a:gd name="T29" fmla="*/ 293 h 1649"/>
                <a:gd name="T30" fmla="*/ 66 w 405"/>
                <a:gd name="T31" fmla="*/ 294 h 1649"/>
                <a:gd name="T32" fmla="*/ 68 w 405"/>
                <a:gd name="T33" fmla="*/ 294 h 1649"/>
                <a:gd name="T34" fmla="*/ 70 w 405"/>
                <a:gd name="T35" fmla="*/ 294 h 1649"/>
                <a:gd name="T36" fmla="*/ 71 w 405"/>
                <a:gd name="T37" fmla="*/ 293 h 1649"/>
                <a:gd name="T38" fmla="*/ 73 w 405"/>
                <a:gd name="T39" fmla="*/ 292 h 1649"/>
                <a:gd name="T40" fmla="*/ 74 w 405"/>
                <a:gd name="T41" fmla="*/ 291 h 1649"/>
                <a:gd name="T42" fmla="*/ 75 w 405"/>
                <a:gd name="T43" fmla="*/ 290 h 1649"/>
                <a:gd name="T44" fmla="*/ 76 w 405"/>
                <a:gd name="T45" fmla="*/ 289 h 1649"/>
                <a:gd name="T46" fmla="*/ 77 w 405"/>
                <a:gd name="T47" fmla="*/ 287 h 1649"/>
                <a:gd name="T48" fmla="*/ 77 w 405"/>
                <a:gd name="T49" fmla="*/ 286 h 1649"/>
                <a:gd name="T50" fmla="*/ 77 w 405"/>
                <a:gd name="T51" fmla="*/ 284 h 1649"/>
                <a:gd name="T52" fmla="*/ 18 w 405"/>
                <a:gd name="T53" fmla="*/ 7 h 1649"/>
                <a:gd name="T54" fmla="*/ 17 w 405"/>
                <a:gd name="T55" fmla="*/ 5 h 1649"/>
                <a:gd name="T56" fmla="*/ 16 w 405"/>
                <a:gd name="T57" fmla="*/ 4 h 1649"/>
                <a:gd name="T58" fmla="*/ 15 w 405"/>
                <a:gd name="T59" fmla="*/ 2 h 1649"/>
                <a:gd name="T60" fmla="*/ 14 w 405"/>
                <a:gd name="T61" fmla="*/ 1 h 1649"/>
                <a:gd name="T62" fmla="*/ 12 w 405"/>
                <a:gd name="T63" fmla="*/ 1 h 1649"/>
                <a:gd name="T64" fmla="*/ 11 w 405"/>
                <a:gd name="T65" fmla="*/ 0 h 1649"/>
                <a:gd name="T66" fmla="*/ 9 w 405"/>
                <a:gd name="T67" fmla="*/ 0 h 1649"/>
                <a:gd name="T68" fmla="*/ 7 w 405"/>
                <a:gd name="T69" fmla="*/ 0 h 164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405" h="1649">
                  <a:moveTo>
                    <a:pt x="37" y="1"/>
                  </a:moveTo>
                  <a:lnTo>
                    <a:pt x="28" y="3"/>
                  </a:lnTo>
                  <a:lnTo>
                    <a:pt x="20" y="8"/>
                  </a:lnTo>
                  <a:lnTo>
                    <a:pt x="13" y="14"/>
                  </a:lnTo>
                  <a:lnTo>
                    <a:pt x="8" y="20"/>
                  </a:lnTo>
                  <a:lnTo>
                    <a:pt x="4" y="28"/>
                  </a:lnTo>
                  <a:lnTo>
                    <a:pt x="1" y="37"/>
                  </a:lnTo>
                  <a:lnTo>
                    <a:pt x="0" y="46"/>
                  </a:lnTo>
                  <a:lnTo>
                    <a:pt x="1" y="55"/>
                  </a:lnTo>
                  <a:lnTo>
                    <a:pt x="313" y="1610"/>
                  </a:lnTo>
                  <a:lnTo>
                    <a:pt x="315" y="1619"/>
                  </a:lnTo>
                  <a:lnTo>
                    <a:pt x="320" y="1628"/>
                  </a:lnTo>
                  <a:lnTo>
                    <a:pt x="325" y="1634"/>
                  </a:lnTo>
                  <a:lnTo>
                    <a:pt x="332" y="1640"/>
                  </a:lnTo>
                  <a:lnTo>
                    <a:pt x="340" y="1644"/>
                  </a:lnTo>
                  <a:lnTo>
                    <a:pt x="349" y="1648"/>
                  </a:lnTo>
                  <a:lnTo>
                    <a:pt x="358" y="1649"/>
                  </a:lnTo>
                  <a:lnTo>
                    <a:pt x="367" y="1648"/>
                  </a:lnTo>
                  <a:lnTo>
                    <a:pt x="376" y="1644"/>
                  </a:lnTo>
                  <a:lnTo>
                    <a:pt x="384" y="1640"/>
                  </a:lnTo>
                  <a:lnTo>
                    <a:pt x="391" y="1634"/>
                  </a:lnTo>
                  <a:lnTo>
                    <a:pt x="397" y="1627"/>
                  </a:lnTo>
                  <a:lnTo>
                    <a:pt x="401" y="1619"/>
                  </a:lnTo>
                  <a:lnTo>
                    <a:pt x="404" y="1611"/>
                  </a:lnTo>
                  <a:lnTo>
                    <a:pt x="405" y="1602"/>
                  </a:lnTo>
                  <a:lnTo>
                    <a:pt x="404" y="1592"/>
                  </a:lnTo>
                  <a:lnTo>
                    <a:pt x="93" y="37"/>
                  </a:lnTo>
                  <a:lnTo>
                    <a:pt x="90" y="28"/>
                  </a:lnTo>
                  <a:lnTo>
                    <a:pt x="86" y="20"/>
                  </a:lnTo>
                  <a:lnTo>
                    <a:pt x="79" y="13"/>
                  </a:lnTo>
                  <a:lnTo>
                    <a:pt x="72" y="8"/>
                  </a:lnTo>
                  <a:lnTo>
                    <a:pt x="64" y="3"/>
                  </a:lnTo>
                  <a:lnTo>
                    <a:pt x="56" y="1"/>
                  </a:lnTo>
                  <a:lnTo>
                    <a:pt x="47" y="0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1" name="Freeform 23">
              <a:extLst>
                <a:ext uri="{FF2B5EF4-FFF2-40B4-BE49-F238E27FC236}">
                  <a16:creationId xmlns:a16="http://schemas.microsoft.com/office/drawing/2014/main" id="{2C53F031-9B4C-4AD3-83DF-97280ECC0F81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523574" y="2479166"/>
              <a:ext cx="214270" cy="214296"/>
            </a:xfrm>
            <a:custGeom>
              <a:avLst/>
              <a:gdLst>
                <a:gd name="T0" fmla="*/ 0 w 1152"/>
                <a:gd name="T1" fmla="*/ 173 h 1462"/>
                <a:gd name="T2" fmla="*/ 198 w 1152"/>
                <a:gd name="T3" fmla="*/ 0 h 1462"/>
                <a:gd name="T4" fmla="*/ 222 w 1152"/>
                <a:gd name="T5" fmla="*/ 105 h 1462"/>
                <a:gd name="T6" fmla="*/ 21 w 1152"/>
                <a:gd name="T7" fmla="*/ 259 h 1462"/>
                <a:gd name="T8" fmla="*/ 0 w 1152"/>
                <a:gd name="T9" fmla="*/ 173 h 14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52" h="1462">
                  <a:moveTo>
                    <a:pt x="0" y="979"/>
                  </a:moveTo>
                  <a:lnTo>
                    <a:pt x="1027" y="0"/>
                  </a:lnTo>
                  <a:lnTo>
                    <a:pt x="1152" y="590"/>
                  </a:lnTo>
                  <a:lnTo>
                    <a:pt x="109" y="1462"/>
                  </a:lnTo>
                  <a:lnTo>
                    <a:pt x="0" y="979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2" name="Freeform 24">
              <a:extLst>
                <a:ext uri="{FF2B5EF4-FFF2-40B4-BE49-F238E27FC236}">
                  <a16:creationId xmlns:a16="http://schemas.microsoft.com/office/drawing/2014/main" id="{FC24D080-342B-434A-80CC-A85477B5275B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5611669" y="3054749"/>
              <a:ext cx="127550" cy="80027"/>
            </a:xfrm>
            <a:custGeom>
              <a:avLst/>
              <a:gdLst>
                <a:gd name="T0" fmla="*/ 2147483646 w 699"/>
                <a:gd name="T1" fmla="*/ 2147483646 h 543"/>
                <a:gd name="T2" fmla="*/ 2147483646 w 699"/>
                <a:gd name="T3" fmla="*/ 2147483646 h 543"/>
                <a:gd name="T4" fmla="*/ 2147483646 w 699"/>
                <a:gd name="T5" fmla="*/ 2147483646 h 543"/>
                <a:gd name="T6" fmla="*/ 2147483646 w 699"/>
                <a:gd name="T7" fmla="*/ 2147483646 h 543"/>
                <a:gd name="T8" fmla="*/ 2147483646 w 699"/>
                <a:gd name="T9" fmla="*/ 2147483646 h 543"/>
                <a:gd name="T10" fmla="*/ 2147483646 w 699"/>
                <a:gd name="T11" fmla="*/ 2147483646 h 543"/>
                <a:gd name="T12" fmla="*/ 2147483646 w 699"/>
                <a:gd name="T13" fmla="*/ 2147483646 h 543"/>
                <a:gd name="T14" fmla="*/ 2147483646 w 699"/>
                <a:gd name="T15" fmla="*/ 2147483646 h 543"/>
                <a:gd name="T16" fmla="*/ 2147483646 w 699"/>
                <a:gd name="T17" fmla="*/ 2147483646 h 543"/>
                <a:gd name="T18" fmla="*/ 2147483646 w 699"/>
                <a:gd name="T19" fmla="*/ 2147483646 h 543"/>
                <a:gd name="T20" fmla="*/ 2147483646 w 699"/>
                <a:gd name="T21" fmla="*/ 2147483646 h 543"/>
                <a:gd name="T22" fmla="*/ 2147483646 w 699"/>
                <a:gd name="T23" fmla="*/ 2147483646 h 543"/>
                <a:gd name="T24" fmla="*/ 2147483646 w 699"/>
                <a:gd name="T25" fmla="*/ 2147483646 h 543"/>
                <a:gd name="T26" fmla="*/ 2147483646 w 699"/>
                <a:gd name="T27" fmla="*/ 2147483646 h 543"/>
                <a:gd name="T28" fmla="*/ 2147483646 w 699"/>
                <a:gd name="T29" fmla="*/ 2147483646 h 543"/>
                <a:gd name="T30" fmla="*/ 2147483646 w 699"/>
                <a:gd name="T31" fmla="*/ 2147483646 h 543"/>
                <a:gd name="T32" fmla="*/ 2147483646 w 699"/>
                <a:gd name="T33" fmla="*/ 2147483646 h 543"/>
                <a:gd name="T34" fmla="*/ 2147483646 w 699"/>
                <a:gd name="T35" fmla="*/ 2147483646 h 543"/>
                <a:gd name="T36" fmla="*/ 2147483646 w 699"/>
                <a:gd name="T37" fmla="*/ 2147483646 h 543"/>
                <a:gd name="T38" fmla="*/ 0 w 699"/>
                <a:gd name="T39" fmla="*/ 2147483646 h 543"/>
                <a:gd name="T40" fmla="*/ 0 w 699"/>
                <a:gd name="T41" fmla="*/ 2147483646 h 543"/>
                <a:gd name="T42" fmla="*/ 2147483646 w 699"/>
                <a:gd name="T43" fmla="*/ 2147483646 h 543"/>
                <a:gd name="T44" fmla="*/ 2147483646 w 699"/>
                <a:gd name="T45" fmla="*/ 2147483646 h 543"/>
                <a:gd name="T46" fmla="*/ 2147483646 w 699"/>
                <a:gd name="T47" fmla="*/ 2147483646 h 543"/>
                <a:gd name="T48" fmla="*/ 2147483646 w 699"/>
                <a:gd name="T49" fmla="*/ 2147483646 h 543"/>
                <a:gd name="T50" fmla="*/ 2147483646 w 699"/>
                <a:gd name="T51" fmla="*/ 2147483646 h 543"/>
                <a:gd name="T52" fmla="*/ 2147483646 w 699"/>
                <a:gd name="T53" fmla="*/ 2147483646 h 543"/>
                <a:gd name="T54" fmla="*/ 2147483646 w 699"/>
                <a:gd name="T55" fmla="*/ 2147483646 h 543"/>
                <a:gd name="T56" fmla="*/ 2147483646 w 699"/>
                <a:gd name="T57" fmla="*/ 2147483646 h 543"/>
                <a:gd name="T58" fmla="*/ 2147483646 w 699"/>
                <a:gd name="T59" fmla="*/ 2147483646 h 543"/>
                <a:gd name="T60" fmla="*/ 2147483646 w 699"/>
                <a:gd name="T61" fmla="*/ 2147483646 h 543"/>
                <a:gd name="T62" fmla="*/ 2147483646 w 699"/>
                <a:gd name="T63" fmla="*/ 0 h 543"/>
                <a:gd name="T64" fmla="*/ 2147483646 w 699"/>
                <a:gd name="T65" fmla="*/ 0 h 543"/>
                <a:gd name="T66" fmla="*/ 2147483646 w 699"/>
                <a:gd name="T67" fmla="*/ 2147483646 h 543"/>
                <a:gd name="T68" fmla="*/ 2147483646 w 699"/>
                <a:gd name="T69" fmla="*/ 2147483646 h 543"/>
                <a:gd name="T70" fmla="*/ 2147483646 w 699"/>
                <a:gd name="T71" fmla="*/ 2147483646 h 543"/>
                <a:gd name="T72" fmla="*/ 2147483646 w 699"/>
                <a:gd name="T73" fmla="*/ 2147483646 h 543"/>
                <a:gd name="T74" fmla="*/ 2147483646 w 699"/>
                <a:gd name="T75" fmla="*/ 2147483646 h 543"/>
                <a:gd name="T76" fmla="*/ 2147483646 w 699"/>
                <a:gd name="T77" fmla="*/ 2147483646 h 543"/>
                <a:gd name="T78" fmla="*/ 2147483646 w 699"/>
                <a:gd name="T79" fmla="*/ 2147483646 h 543"/>
                <a:gd name="T80" fmla="*/ 2147483646 w 699"/>
                <a:gd name="T81" fmla="*/ 2147483646 h 543"/>
                <a:gd name="T82" fmla="*/ 2147483646 w 699"/>
                <a:gd name="T83" fmla="*/ 2147483646 h 543"/>
                <a:gd name="T84" fmla="*/ 2147483646 w 699"/>
                <a:gd name="T85" fmla="*/ 2147483646 h 54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699" h="543">
                  <a:moveTo>
                    <a:pt x="696" y="276"/>
                  </a:moveTo>
                  <a:lnTo>
                    <a:pt x="693" y="290"/>
                  </a:lnTo>
                  <a:lnTo>
                    <a:pt x="689" y="304"/>
                  </a:lnTo>
                  <a:lnTo>
                    <a:pt x="685" y="318"/>
                  </a:lnTo>
                  <a:lnTo>
                    <a:pt x="679" y="331"/>
                  </a:lnTo>
                  <a:lnTo>
                    <a:pt x="673" y="344"/>
                  </a:lnTo>
                  <a:lnTo>
                    <a:pt x="666" y="357"/>
                  </a:lnTo>
                  <a:lnTo>
                    <a:pt x="659" y="369"/>
                  </a:lnTo>
                  <a:lnTo>
                    <a:pt x="651" y="381"/>
                  </a:lnTo>
                  <a:lnTo>
                    <a:pt x="642" y="393"/>
                  </a:lnTo>
                  <a:lnTo>
                    <a:pt x="631" y="405"/>
                  </a:lnTo>
                  <a:lnTo>
                    <a:pt x="621" y="417"/>
                  </a:lnTo>
                  <a:lnTo>
                    <a:pt x="610" y="428"/>
                  </a:lnTo>
                  <a:lnTo>
                    <a:pt x="598" y="438"/>
                  </a:lnTo>
                  <a:lnTo>
                    <a:pt x="586" y="448"/>
                  </a:lnTo>
                  <a:lnTo>
                    <a:pt x="574" y="458"/>
                  </a:lnTo>
                  <a:lnTo>
                    <a:pt x="561" y="467"/>
                  </a:lnTo>
                  <a:lnTo>
                    <a:pt x="547" y="476"/>
                  </a:lnTo>
                  <a:lnTo>
                    <a:pt x="533" y="485"/>
                  </a:lnTo>
                  <a:lnTo>
                    <a:pt x="519" y="492"/>
                  </a:lnTo>
                  <a:lnTo>
                    <a:pt x="504" y="500"/>
                  </a:lnTo>
                  <a:lnTo>
                    <a:pt x="489" y="507"/>
                  </a:lnTo>
                  <a:lnTo>
                    <a:pt x="473" y="513"/>
                  </a:lnTo>
                  <a:lnTo>
                    <a:pt x="458" y="519"/>
                  </a:lnTo>
                  <a:lnTo>
                    <a:pt x="440" y="524"/>
                  </a:lnTo>
                  <a:lnTo>
                    <a:pt x="424" y="529"/>
                  </a:lnTo>
                  <a:lnTo>
                    <a:pt x="407" y="533"/>
                  </a:lnTo>
                  <a:lnTo>
                    <a:pt x="390" y="536"/>
                  </a:lnTo>
                  <a:lnTo>
                    <a:pt x="373" y="539"/>
                  </a:lnTo>
                  <a:lnTo>
                    <a:pt x="356" y="541"/>
                  </a:lnTo>
                  <a:lnTo>
                    <a:pt x="338" y="542"/>
                  </a:lnTo>
                  <a:lnTo>
                    <a:pt x="320" y="543"/>
                  </a:lnTo>
                  <a:lnTo>
                    <a:pt x="303" y="543"/>
                  </a:lnTo>
                  <a:lnTo>
                    <a:pt x="285" y="543"/>
                  </a:lnTo>
                  <a:lnTo>
                    <a:pt x="268" y="541"/>
                  </a:lnTo>
                  <a:lnTo>
                    <a:pt x="250" y="540"/>
                  </a:lnTo>
                  <a:lnTo>
                    <a:pt x="233" y="537"/>
                  </a:lnTo>
                  <a:lnTo>
                    <a:pt x="217" y="534"/>
                  </a:lnTo>
                  <a:lnTo>
                    <a:pt x="201" y="530"/>
                  </a:lnTo>
                  <a:lnTo>
                    <a:pt x="186" y="525"/>
                  </a:lnTo>
                  <a:lnTo>
                    <a:pt x="171" y="520"/>
                  </a:lnTo>
                  <a:lnTo>
                    <a:pt x="157" y="515"/>
                  </a:lnTo>
                  <a:lnTo>
                    <a:pt x="143" y="509"/>
                  </a:lnTo>
                  <a:lnTo>
                    <a:pt x="130" y="502"/>
                  </a:lnTo>
                  <a:lnTo>
                    <a:pt x="117" y="495"/>
                  </a:lnTo>
                  <a:lnTo>
                    <a:pt x="105" y="487"/>
                  </a:lnTo>
                  <a:lnTo>
                    <a:pt x="93" y="479"/>
                  </a:lnTo>
                  <a:lnTo>
                    <a:pt x="82" y="470"/>
                  </a:lnTo>
                  <a:lnTo>
                    <a:pt x="71" y="461"/>
                  </a:lnTo>
                  <a:lnTo>
                    <a:pt x="61" y="451"/>
                  </a:lnTo>
                  <a:lnTo>
                    <a:pt x="52" y="441"/>
                  </a:lnTo>
                  <a:lnTo>
                    <a:pt x="43" y="431"/>
                  </a:lnTo>
                  <a:lnTo>
                    <a:pt x="36" y="420"/>
                  </a:lnTo>
                  <a:lnTo>
                    <a:pt x="29" y="408"/>
                  </a:lnTo>
                  <a:lnTo>
                    <a:pt x="22" y="397"/>
                  </a:lnTo>
                  <a:lnTo>
                    <a:pt x="17" y="385"/>
                  </a:lnTo>
                  <a:lnTo>
                    <a:pt x="12" y="373"/>
                  </a:lnTo>
                  <a:lnTo>
                    <a:pt x="8" y="361"/>
                  </a:lnTo>
                  <a:lnTo>
                    <a:pt x="4" y="348"/>
                  </a:lnTo>
                  <a:lnTo>
                    <a:pt x="2" y="335"/>
                  </a:lnTo>
                  <a:lnTo>
                    <a:pt x="0" y="322"/>
                  </a:lnTo>
                  <a:lnTo>
                    <a:pt x="0" y="309"/>
                  </a:lnTo>
                  <a:lnTo>
                    <a:pt x="0" y="295"/>
                  </a:lnTo>
                  <a:lnTo>
                    <a:pt x="1" y="281"/>
                  </a:lnTo>
                  <a:lnTo>
                    <a:pt x="3" y="267"/>
                  </a:lnTo>
                  <a:lnTo>
                    <a:pt x="6" y="253"/>
                  </a:lnTo>
                  <a:lnTo>
                    <a:pt x="9" y="240"/>
                  </a:lnTo>
                  <a:lnTo>
                    <a:pt x="14" y="226"/>
                  </a:lnTo>
                  <a:lnTo>
                    <a:pt x="19" y="213"/>
                  </a:lnTo>
                  <a:lnTo>
                    <a:pt x="25" y="199"/>
                  </a:lnTo>
                  <a:lnTo>
                    <a:pt x="32" y="186"/>
                  </a:lnTo>
                  <a:lnTo>
                    <a:pt x="40" y="174"/>
                  </a:lnTo>
                  <a:lnTo>
                    <a:pt x="48" y="161"/>
                  </a:lnTo>
                  <a:lnTo>
                    <a:pt x="57" y="150"/>
                  </a:lnTo>
                  <a:lnTo>
                    <a:pt x="67" y="138"/>
                  </a:lnTo>
                  <a:lnTo>
                    <a:pt x="77" y="127"/>
                  </a:lnTo>
                  <a:lnTo>
                    <a:pt x="89" y="116"/>
                  </a:lnTo>
                  <a:lnTo>
                    <a:pt x="100" y="106"/>
                  </a:lnTo>
                  <a:lnTo>
                    <a:pt x="112" y="95"/>
                  </a:lnTo>
                  <a:lnTo>
                    <a:pt x="125" y="86"/>
                  </a:lnTo>
                  <a:lnTo>
                    <a:pt x="138" y="76"/>
                  </a:lnTo>
                  <a:lnTo>
                    <a:pt x="151" y="68"/>
                  </a:lnTo>
                  <a:lnTo>
                    <a:pt x="165" y="59"/>
                  </a:lnTo>
                  <a:lnTo>
                    <a:pt x="180" y="52"/>
                  </a:lnTo>
                  <a:lnTo>
                    <a:pt x="194" y="44"/>
                  </a:lnTo>
                  <a:lnTo>
                    <a:pt x="210" y="37"/>
                  </a:lnTo>
                  <a:lnTo>
                    <a:pt x="225" y="31"/>
                  </a:lnTo>
                  <a:lnTo>
                    <a:pt x="241" y="25"/>
                  </a:lnTo>
                  <a:lnTo>
                    <a:pt x="257" y="20"/>
                  </a:lnTo>
                  <a:lnTo>
                    <a:pt x="275" y="15"/>
                  </a:lnTo>
                  <a:lnTo>
                    <a:pt x="291" y="11"/>
                  </a:lnTo>
                  <a:lnTo>
                    <a:pt x="308" y="8"/>
                  </a:lnTo>
                  <a:lnTo>
                    <a:pt x="326" y="5"/>
                  </a:lnTo>
                  <a:lnTo>
                    <a:pt x="343" y="3"/>
                  </a:lnTo>
                  <a:lnTo>
                    <a:pt x="360" y="1"/>
                  </a:lnTo>
                  <a:lnTo>
                    <a:pt x="378" y="1"/>
                  </a:lnTo>
                  <a:lnTo>
                    <a:pt x="396" y="0"/>
                  </a:lnTo>
                  <a:lnTo>
                    <a:pt x="414" y="1"/>
                  </a:lnTo>
                  <a:lnTo>
                    <a:pt x="431" y="2"/>
                  </a:lnTo>
                  <a:lnTo>
                    <a:pt x="448" y="4"/>
                  </a:lnTo>
                  <a:lnTo>
                    <a:pt x="465" y="7"/>
                  </a:lnTo>
                  <a:lnTo>
                    <a:pt x="482" y="10"/>
                  </a:lnTo>
                  <a:lnTo>
                    <a:pt x="497" y="14"/>
                  </a:lnTo>
                  <a:lnTo>
                    <a:pt x="513" y="18"/>
                  </a:lnTo>
                  <a:lnTo>
                    <a:pt x="527" y="24"/>
                  </a:lnTo>
                  <a:lnTo>
                    <a:pt x="542" y="29"/>
                  </a:lnTo>
                  <a:lnTo>
                    <a:pt x="555" y="35"/>
                  </a:lnTo>
                  <a:lnTo>
                    <a:pt x="569" y="42"/>
                  </a:lnTo>
                  <a:lnTo>
                    <a:pt x="582" y="49"/>
                  </a:lnTo>
                  <a:lnTo>
                    <a:pt x="594" y="57"/>
                  </a:lnTo>
                  <a:lnTo>
                    <a:pt x="605" y="65"/>
                  </a:lnTo>
                  <a:lnTo>
                    <a:pt x="616" y="74"/>
                  </a:lnTo>
                  <a:lnTo>
                    <a:pt x="627" y="83"/>
                  </a:lnTo>
                  <a:lnTo>
                    <a:pt x="637" y="93"/>
                  </a:lnTo>
                  <a:lnTo>
                    <a:pt x="647" y="102"/>
                  </a:lnTo>
                  <a:lnTo>
                    <a:pt x="655" y="113"/>
                  </a:lnTo>
                  <a:lnTo>
                    <a:pt x="663" y="124"/>
                  </a:lnTo>
                  <a:lnTo>
                    <a:pt x="670" y="135"/>
                  </a:lnTo>
                  <a:lnTo>
                    <a:pt x="676" y="146"/>
                  </a:lnTo>
                  <a:lnTo>
                    <a:pt x="682" y="158"/>
                  </a:lnTo>
                  <a:lnTo>
                    <a:pt x="687" y="170"/>
                  </a:lnTo>
                  <a:lnTo>
                    <a:pt x="691" y="182"/>
                  </a:lnTo>
                  <a:lnTo>
                    <a:pt x="694" y="195"/>
                  </a:lnTo>
                  <a:lnTo>
                    <a:pt x="696" y="209"/>
                  </a:lnTo>
                  <a:lnTo>
                    <a:pt x="698" y="222"/>
                  </a:lnTo>
                  <a:lnTo>
                    <a:pt x="699" y="235"/>
                  </a:lnTo>
                  <a:lnTo>
                    <a:pt x="699" y="249"/>
                  </a:lnTo>
                  <a:lnTo>
                    <a:pt x="698" y="263"/>
                  </a:lnTo>
                  <a:lnTo>
                    <a:pt x="696" y="276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5">
              <a:extLst>
                <a:ext uri="{FF2B5EF4-FFF2-40B4-BE49-F238E27FC236}">
                  <a16:creationId xmlns:a16="http://schemas.microsoft.com/office/drawing/2014/main" id="{2B272FF4-23B5-4AD7-A473-D645AB55924B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5732421" y="3068106"/>
              <a:ext cx="49869" cy="170778"/>
            </a:xfrm>
            <a:custGeom>
              <a:avLst/>
              <a:gdLst>
                <a:gd name="T0" fmla="*/ 2147483646 w 280"/>
                <a:gd name="T1" fmla="*/ 0 h 1152"/>
                <a:gd name="T2" fmla="*/ 2147483646 w 280"/>
                <a:gd name="T3" fmla="*/ 2147483646 h 1152"/>
                <a:gd name="T4" fmla="*/ 2147483646 w 280"/>
                <a:gd name="T5" fmla="*/ 2147483646 h 1152"/>
                <a:gd name="T6" fmla="*/ 2147483646 w 280"/>
                <a:gd name="T7" fmla="*/ 2147483646 h 1152"/>
                <a:gd name="T8" fmla="*/ 2147483646 w 280"/>
                <a:gd name="T9" fmla="*/ 2147483646 h 1152"/>
                <a:gd name="T10" fmla="*/ 2147483646 w 280"/>
                <a:gd name="T11" fmla="*/ 2147483646 h 1152"/>
                <a:gd name="T12" fmla="*/ 0 w 280"/>
                <a:gd name="T13" fmla="*/ 2147483646 h 1152"/>
                <a:gd name="T14" fmla="*/ 0 w 280"/>
                <a:gd name="T15" fmla="*/ 2147483646 h 1152"/>
                <a:gd name="T16" fmla="*/ 0 w 280"/>
                <a:gd name="T17" fmla="*/ 2147483646 h 1152"/>
                <a:gd name="T18" fmla="*/ 2147483646 w 280"/>
                <a:gd name="T19" fmla="*/ 2147483646 h 1152"/>
                <a:gd name="T20" fmla="*/ 2147483646 w 280"/>
                <a:gd name="T21" fmla="*/ 2147483646 h 1152"/>
                <a:gd name="T22" fmla="*/ 2147483646 w 280"/>
                <a:gd name="T23" fmla="*/ 2147483646 h 1152"/>
                <a:gd name="T24" fmla="*/ 2147483646 w 280"/>
                <a:gd name="T25" fmla="*/ 2147483646 h 1152"/>
                <a:gd name="T26" fmla="*/ 2147483646 w 280"/>
                <a:gd name="T27" fmla="*/ 2147483646 h 1152"/>
                <a:gd name="T28" fmla="*/ 2147483646 w 280"/>
                <a:gd name="T29" fmla="*/ 2147483646 h 1152"/>
                <a:gd name="T30" fmla="*/ 2147483646 w 280"/>
                <a:gd name="T31" fmla="*/ 2147483646 h 1152"/>
                <a:gd name="T32" fmla="*/ 2147483646 w 280"/>
                <a:gd name="T33" fmla="*/ 2147483646 h 1152"/>
                <a:gd name="T34" fmla="*/ 2147483646 w 280"/>
                <a:gd name="T35" fmla="*/ 2147483646 h 1152"/>
                <a:gd name="T36" fmla="*/ 2147483646 w 280"/>
                <a:gd name="T37" fmla="*/ 2147483646 h 1152"/>
                <a:gd name="T38" fmla="*/ 2147483646 w 280"/>
                <a:gd name="T39" fmla="*/ 2147483646 h 1152"/>
                <a:gd name="T40" fmla="*/ 2147483646 w 280"/>
                <a:gd name="T41" fmla="*/ 2147483646 h 1152"/>
                <a:gd name="T42" fmla="*/ 2147483646 w 280"/>
                <a:gd name="T43" fmla="*/ 2147483646 h 1152"/>
                <a:gd name="T44" fmla="*/ 2147483646 w 280"/>
                <a:gd name="T45" fmla="*/ 2147483646 h 1152"/>
                <a:gd name="T46" fmla="*/ 2147483646 w 280"/>
                <a:gd name="T47" fmla="*/ 2147483646 h 1152"/>
                <a:gd name="T48" fmla="*/ 2147483646 w 280"/>
                <a:gd name="T49" fmla="*/ 2147483646 h 1152"/>
                <a:gd name="T50" fmla="*/ 2147483646 w 280"/>
                <a:gd name="T51" fmla="*/ 2147483646 h 1152"/>
                <a:gd name="T52" fmla="*/ 2147483646 w 280"/>
                <a:gd name="T53" fmla="*/ 2147483646 h 1152"/>
                <a:gd name="T54" fmla="*/ 2147483646 w 280"/>
                <a:gd name="T55" fmla="*/ 2147483646 h 1152"/>
                <a:gd name="T56" fmla="*/ 2147483646 w 280"/>
                <a:gd name="T57" fmla="*/ 2147483646 h 1152"/>
                <a:gd name="T58" fmla="*/ 2147483646 w 280"/>
                <a:gd name="T59" fmla="*/ 2147483646 h 1152"/>
                <a:gd name="T60" fmla="*/ 2147483646 w 280"/>
                <a:gd name="T61" fmla="*/ 2147483646 h 1152"/>
                <a:gd name="T62" fmla="*/ 2147483646 w 280"/>
                <a:gd name="T63" fmla="*/ 2147483646 h 1152"/>
                <a:gd name="T64" fmla="*/ 2147483646 w 280"/>
                <a:gd name="T65" fmla="*/ 0 h 1152"/>
                <a:gd name="T66" fmla="*/ 2147483646 w 280"/>
                <a:gd name="T67" fmla="*/ 0 h 1152"/>
                <a:gd name="T68" fmla="*/ 2147483646 w 280"/>
                <a:gd name="T69" fmla="*/ 0 h 115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280" h="1152">
                  <a:moveTo>
                    <a:pt x="39" y="1"/>
                  </a:moveTo>
                  <a:lnTo>
                    <a:pt x="30" y="3"/>
                  </a:lnTo>
                  <a:lnTo>
                    <a:pt x="22" y="7"/>
                  </a:lnTo>
                  <a:lnTo>
                    <a:pt x="15" y="13"/>
                  </a:lnTo>
                  <a:lnTo>
                    <a:pt x="8" y="20"/>
                  </a:lnTo>
                  <a:lnTo>
                    <a:pt x="4" y="27"/>
                  </a:lnTo>
                  <a:lnTo>
                    <a:pt x="1" y="36"/>
                  </a:lnTo>
                  <a:lnTo>
                    <a:pt x="0" y="45"/>
                  </a:lnTo>
                  <a:lnTo>
                    <a:pt x="0" y="54"/>
                  </a:lnTo>
                  <a:lnTo>
                    <a:pt x="187" y="1112"/>
                  </a:lnTo>
                  <a:lnTo>
                    <a:pt x="190" y="1121"/>
                  </a:lnTo>
                  <a:lnTo>
                    <a:pt x="194" y="1130"/>
                  </a:lnTo>
                  <a:lnTo>
                    <a:pt x="200" y="1137"/>
                  </a:lnTo>
                  <a:lnTo>
                    <a:pt x="207" y="1143"/>
                  </a:lnTo>
                  <a:lnTo>
                    <a:pt x="215" y="1148"/>
                  </a:lnTo>
                  <a:lnTo>
                    <a:pt x="223" y="1150"/>
                  </a:lnTo>
                  <a:lnTo>
                    <a:pt x="232" y="1152"/>
                  </a:lnTo>
                  <a:lnTo>
                    <a:pt x="242" y="1151"/>
                  </a:lnTo>
                  <a:lnTo>
                    <a:pt x="251" y="1148"/>
                  </a:lnTo>
                  <a:lnTo>
                    <a:pt x="259" y="1144"/>
                  </a:lnTo>
                  <a:lnTo>
                    <a:pt x="266" y="1138"/>
                  </a:lnTo>
                  <a:lnTo>
                    <a:pt x="272" y="1132"/>
                  </a:lnTo>
                  <a:lnTo>
                    <a:pt x="276" y="1123"/>
                  </a:lnTo>
                  <a:lnTo>
                    <a:pt x="279" y="1114"/>
                  </a:lnTo>
                  <a:lnTo>
                    <a:pt x="280" y="1105"/>
                  </a:lnTo>
                  <a:lnTo>
                    <a:pt x="280" y="1096"/>
                  </a:lnTo>
                  <a:lnTo>
                    <a:pt x="93" y="38"/>
                  </a:lnTo>
                  <a:lnTo>
                    <a:pt x="90" y="29"/>
                  </a:lnTo>
                  <a:lnTo>
                    <a:pt x="86" y="21"/>
                  </a:lnTo>
                  <a:lnTo>
                    <a:pt x="80" y="14"/>
                  </a:lnTo>
                  <a:lnTo>
                    <a:pt x="74" y="8"/>
                  </a:lnTo>
                  <a:lnTo>
                    <a:pt x="66" y="4"/>
                  </a:lnTo>
                  <a:lnTo>
                    <a:pt x="57" y="1"/>
                  </a:lnTo>
                  <a:lnTo>
                    <a:pt x="48" y="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" name="Rectangle 21">
            <a:extLst>
              <a:ext uri="{FF2B5EF4-FFF2-40B4-BE49-F238E27FC236}">
                <a16:creationId xmlns:a16="http://schemas.microsoft.com/office/drawing/2014/main" id="{8378A1D2-EB6A-494B-9D43-BBC405FE32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8425" y="3090863"/>
            <a:ext cx="3248025" cy="104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800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旋律與</a:t>
            </a:r>
            <a:endParaRPr lang="en-GB" altLang="zh-TW" sz="8000">
              <a:solidFill>
                <a:srgbClr val="FFFF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800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粵語聲調</a:t>
            </a:r>
          </a:p>
        </p:txBody>
      </p:sp>
      <p:sp>
        <p:nvSpPr>
          <p:cNvPr id="25" name="Rectangle 1">
            <a:extLst>
              <a:ext uri="{FF2B5EF4-FFF2-40B4-BE49-F238E27FC236}">
                <a16:creationId xmlns:a16="http://schemas.microsoft.com/office/drawing/2014/main" id="{498436D0-8998-4520-A6A6-D9694BE837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1275" y="9525"/>
            <a:ext cx="1750332" cy="39324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00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六上</a:t>
            </a:r>
            <a:r>
              <a:rPr lang="en-US" altLang="zh-TW" sz="200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00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 </a:t>
            </a:r>
            <a:r>
              <a:rPr lang="en-US" altLang="zh-TW" sz="200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 </a:t>
            </a:r>
            <a:r>
              <a:rPr lang="zh-TW" altLang="en-US" sz="200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</a:t>
            </a:r>
            <a:endParaRPr lang="en-US" altLang="en-US" sz="200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31F81CD-CEDE-4292-A95E-58F7D7677305}"/>
              </a:ext>
            </a:extLst>
          </p:cNvPr>
          <p:cNvSpPr/>
          <p:nvPr/>
        </p:nvSpPr>
        <p:spPr>
          <a:xfrm>
            <a:off x="4513963" y="403553"/>
            <a:ext cx="3826240" cy="1066048"/>
          </a:xfrm>
          <a:prstGeom prst="rect">
            <a:avLst/>
          </a:prstGeom>
          <a:noFill/>
        </p:spPr>
        <p:txBody>
          <a:bodyPr wrap="none">
            <a:prstTxWarp prst="textChevron">
              <a:avLst/>
            </a:prstTxWarp>
            <a:spAutoFit/>
          </a:bodyPr>
          <a:lstStyle/>
          <a:p>
            <a:pPr algn="ctr" eaLnBrk="1" hangingPunct="1">
              <a:defRPr/>
            </a:pPr>
            <a:r>
              <a:rPr lang="zh-TW" altLang="en-US" sz="5400">
                <a:ln w="9525">
                  <a:solidFill>
                    <a:srgbClr val="FF6600"/>
                  </a:solidFill>
                  <a:prstDash val="solid"/>
                </a:ln>
                <a:solidFill>
                  <a:srgbClr val="FF9933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教學簡報</a:t>
            </a:r>
            <a:endParaRPr lang="en-US" sz="5400">
              <a:ln w="9525">
                <a:solidFill>
                  <a:srgbClr val="FF6600"/>
                </a:solidFill>
                <a:prstDash val="solid"/>
              </a:ln>
              <a:solidFill>
                <a:srgbClr val="FF9933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75397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0.01364 C -0.00208 0.01203 -0.00104 0.00809 -1.94444E-6 0.00902 C 0.00504 0.01457 -0.00208 0.03145 -0.00243 0.0326 C -0.00295 0.02798 -0.00364 0.02428 -0.00364 0.01873 C -0.00364 0.01064 -0.00069 -1.96532E-6 -1.94444E-6 -1.96532E-6 " pathEditMode="relative" rAng="0" ptsTypes="ffff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00" y="25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774C591-D5B8-4A0A-89B9-E8378BF705F3}"/>
              </a:ext>
            </a:extLst>
          </p:cNvPr>
          <p:cNvGrpSpPr/>
          <p:nvPr/>
        </p:nvGrpSpPr>
        <p:grpSpPr>
          <a:xfrm>
            <a:off x="-24681" y="152400"/>
            <a:ext cx="3370627" cy="641350"/>
            <a:chOff x="19050" y="152400"/>
            <a:chExt cx="2425700" cy="641350"/>
          </a:xfrm>
        </p:grpSpPr>
        <p:sp>
          <p:nvSpPr>
            <p:cNvPr id="3" name="Rectangle 11">
              <a:extLst>
                <a:ext uri="{FF2B5EF4-FFF2-40B4-BE49-F238E27FC236}">
                  <a16:creationId xmlns:a16="http://schemas.microsoft.com/office/drawing/2014/main" id="{3E1E47AA-76B5-4F18-90B0-E09C5FC047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4" name="Text Box 4">
              <a:extLst>
                <a:ext uri="{FF2B5EF4-FFF2-40B4-BE49-F238E27FC236}">
                  <a16:creationId xmlns:a16="http://schemas.microsoft.com/office/drawing/2014/main" id="{39AFD460-7A55-4C06-9CC6-037CCFD3ED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旋律與聲調的配合</a:t>
              </a:r>
              <a:endParaRPr lang="en-US" altLang="zh-TW" sz="2800">
                <a:solidFill>
                  <a:srgbClr val="FF6600"/>
                </a:solidFill>
                <a:latin typeface="+mj-lt"/>
                <a:ea typeface="標楷體" pitchFamily="65" charset="-120"/>
              </a:endParaRPr>
            </a:p>
          </p:txBody>
        </p:sp>
      </p:grpSp>
      <p:sp>
        <p:nvSpPr>
          <p:cNvPr id="5" name="矩形 1">
            <a:extLst>
              <a:ext uri="{FF2B5EF4-FFF2-40B4-BE49-F238E27FC236}">
                <a16:creationId xmlns:a16="http://schemas.microsoft.com/office/drawing/2014/main" id="{A823ADD9-691A-4857-ADF0-48BEF2E6B7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4398" y="869331"/>
            <a:ext cx="986098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>
                <a:solidFill>
                  <a:srgbClr val="0070C0"/>
                </a:solidFill>
                <a:ea typeface="標楷體" panose="03000509000000000000" pitchFamily="65" charset="-120"/>
              </a:rPr>
              <a:t>以下是四組音和四個詞語。把各組音與相配的詞語連起來。</a:t>
            </a:r>
            <a:endParaRPr lang="en-US" altLang="zh-TW" sz="2800" strike="sngStrike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sp>
        <p:nvSpPr>
          <p:cNvPr id="8" name="矩形 1">
            <a:extLst>
              <a:ext uri="{FF2B5EF4-FFF2-40B4-BE49-F238E27FC236}">
                <a16:creationId xmlns:a16="http://schemas.microsoft.com/office/drawing/2014/main" id="{4F4671A6-EB47-4114-AA3A-9CCEA7B294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2184" y="1202894"/>
            <a:ext cx="1973798" cy="4216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250000"/>
              </a:lnSpc>
              <a:spcBef>
                <a:spcPct val="0"/>
              </a:spcBef>
              <a:buNone/>
              <a:tabLst>
                <a:tab pos="625475" algn="l"/>
                <a:tab pos="1341438" algn="l"/>
              </a:tabLst>
            </a:pPr>
            <a:r>
              <a:rPr lang="zh-TW" altLang="en-US" sz="2800">
                <a:solidFill>
                  <a:srgbClr val="00B050"/>
                </a:solidFill>
                <a:ea typeface="標楷體" panose="03000509000000000000" pitchFamily="65" charset="-120"/>
              </a:rPr>
              <a:t>．</a:t>
            </a:r>
            <a:r>
              <a:rPr lang="en-GB" altLang="zh-TW" sz="2800">
                <a:solidFill>
                  <a:srgbClr val="00B050"/>
                </a:solidFill>
                <a:ea typeface="標楷體" panose="03000509000000000000" pitchFamily="65" charset="-120"/>
              </a:rPr>
              <a:t>	</a:t>
            </a:r>
            <a:r>
              <a:rPr lang="zh-TW" altLang="en-US" sz="2800">
                <a:solidFill>
                  <a:srgbClr val="00B050"/>
                </a:solidFill>
                <a:ea typeface="標楷體" panose="03000509000000000000" pitchFamily="65" charset="-120"/>
              </a:rPr>
              <a:t>人生</a:t>
            </a:r>
            <a:endParaRPr lang="en-GB" altLang="zh-TW" sz="2800">
              <a:solidFill>
                <a:srgbClr val="00B050"/>
              </a:solidFill>
              <a:ea typeface="標楷體" panose="03000509000000000000" pitchFamily="65" charset="-120"/>
            </a:endParaRPr>
          </a:p>
          <a:p>
            <a:pPr eaLnBrk="1" hangingPunct="1">
              <a:lnSpc>
                <a:spcPct val="250000"/>
              </a:lnSpc>
              <a:spcBef>
                <a:spcPct val="0"/>
              </a:spcBef>
              <a:buNone/>
              <a:tabLst>
                <a:tab pos="625475" algn="l"/>
                <a:tab pos="1341438" algn="l"/>
              </a:tabLst>
            </a:pPr>
            <a:r>
              <a:rPr lang="zh-TW" altLang="en-US" sz="2800">
                <a:solidFill>
                  <a:srgbClr val="00B050"/>
                </a:solidFill>
                <a:ea typeface="標楷體" panose="03000509000000000000" pitchFamily="65" charset="-120"/>
              </a:rPr>
              <a:t>．</a:t>
            </a:r>
            <a:r>
              <a:rPr lang="en-GB" altLang="zh-TW" sz="2800">
                <a:solidFill>
                  <a:srgbClr val="00B050"/>
                </a:solidFill>
                <a:ea typeface="標楷體" panose="03000509000000000000" pitchFamily="65" charset="-120"/>
              </a:rPr>
              <a:t>	</a:t>
            </a:r>
            <a:r>
              <a:rPr lang="zh-TW" altLang="en-US" sz="2800">
                <a:solidFill>
                  <a:srgbClr val="00B050"/>
                </a:solidFill>
                <a:ea typeface="標楷體" panose="03000509000000000000" pitchFamily="65" charset="-120"/>
              </a:rPr>
              <a:t>歡笑</a:t>
            </a:r>
            <a:endParaRPr lang="en-GB" altLang="zh-TW" sz="2800">
              <a:solidFill>
                <a:srgbClr val="00B050"/>
              </a:solidFill>
              <a:ea typeface="標楷體" panose="03000509000000000000" pitchFamily="65" charset="-120"/>
            </a:endParaRPr>
          </a:p>
          <a:p>
            <a:pPr eaLnBrk="1" hangingPunct="1">
              <a:lnSpc>
                <a:spcPct val="250000"/>
              </a:lnSpc>
              <a:spcBef>
                <a:spcPct val="0"/>
              </a:spcBef>
              <a:buNone/>
              <a:tabLst>
                <a:tab pos="625475" algn="l"/>
                <a:tab pos="1341438" algn="l"/>
              </a:tabLst>
            </a:pPr>
            <a:r>
              <a:rPr lang="zh-TW" altLang="en-US" sz="2800">
                <a:solidFill>
                  <a:srgbClr val="00B050"/>
                </a:solidFill>
                <a:ea typeface="標楷體" panose="03000509000000000000" pitchFamily="65" charset="-120"/>
              </a:rPr>
              <a:t>．</a:t>
            </a:r>
            <a:r>
              <a:rPr lang="en-GB" altLang="zh-TW" sz="2800">
                <a:solidFill>
                  <a:srgbClr val="00B050"/>
                </a:solidFill>
                <a:ea typeface="標楷體" panose="03000509000000000000" pitchFamily="65" charset="-120"/>
              </a:rPr>
              <a:t>	</a:t>
            </a:r>
            <a:r>
              <a:rPr lang="zh-TW" altLang="en-US" sz="2800">
                <a:solidFill>
                  <a:srgbClr val="00B050"/>
                </a:solidFill>
                <a:ea typeface="標楷體" panose="03000509000000000000" pitchFamily="65" charset="-120"/>
              </a:rPr>
              <a:t>難免</a:t>
            </a:r>
            <a:endParaRPr lang="en-US" altLang="zh-TW" sz="2800">
              <a:solidFill>
                <a:srgbClr val="00B050"/>
              </a:solidFill>
              <a:ea typeface="標楷體" panose="03000509000000000000" pitchFamily="65" charset="-120"/>
            </a:endParaRPr>
          </a:p>
          <a:p>
            <a:pPr eaLnBrk="1" hangingPunct="1">
              <a:lnSpc>
                <a:spcPct val="250000"/>
              </a:lnSpc>
              <a:spcBef>
                <a:spcPct val="0"/>
              </a:spcBef>
              <a:buNone/>
              <a:tabLst>
                <a:tab pos="625475" algn="l"/>
                <a:tab pos="1341438" algn="l"/>
              </a:tabLst>
            </a:pPr>
            <a:r>
              <a:rPr lang="zh-TW" altLang="en-US" sz="2800">
                <a:solidFill>
                  <a:srgbClr val="00B050"/>
                </a:solidFill>
                <a:ea typeface="標楷體" panose="03000509000000000000" pitchFamily="65" charset="-120"/>
              </a:rPr>
              <a:t>．</a:t>
            </a:r>
            <a:r>
              <a:rPr lang="en-GB" altLang="zh-TW" sz="2800">
                <a:solidFill>
                  <a:srgbClr val="00B050"/>
                </a:solidFill>
                <a:ea typeface="標楷體" panose="03000509000000000000" pitchFamily="65" charset="-120"/>
              </a:rPr>
              <a:t>	</a:t>
            </a:r>
            <a:r>
              <a:rPr lang="zh-TW" altLang="en-US" sz="2800">
                <a:solidFill>
                  <a:srgbClr val="00B050"/>
                </a:solidFill>
                <a:ea typeface="標楷體" panose="03000509000000000000" pitchFamily="65" charset="-120"/>
              </a:rPr>
              <a:t>掛慮</a:t>
            </a:r>
            <a:endParaRPr lang="en-US" altLang="zh-TW" sz="2800">
              <a:solidFill>
                <a:srgbClr val="00B050"/>
              </a:solidFill>
              <a:ea typeface="標楷體" panose="03000509000000000000" pitchFamily="65" charset="-120"/>
            </a:endParaRPr>
          </a:p>
        </p:txBody>
      </p:sp>
      <p:sp>
        <p:nvSpPr>
          <p:cNvPr id="6" name="矩形 1">
            <a:extLst>
              <a:ext uri="{FF2B5EF4-FFF2-40B4-BE49-F238E27FC236}">
                <a16:creationId xmlns:a16="http://schemas.microsoft.com/office/drawing/2014/main" id="{7067E744-FBEF-41ED-A693-9F98D57506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8066" y="1196752"/>
            <a:ext cx="1973798" cy="4216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250000"/>
              </a:lnSpc>
              <a:spcBef>
                <a:spcPct val="0"/>
              </a:spcBef>
              <a:buNone/>
              <a:tabLst>
                <a:tab pos="625475" algn="l"/>
                <a:tab pos="1341438" algn="l"/>
              </a:tabLst>
            </a:pPr>
            <a:r>
              <a:rPr lang="en-GB" altLang="zh-TW" sz="2800">
                <a:solidFill>
                  <a:srgbClr val="00B050"/>
                </a:solidFill>
                <a:ea typeface="標楷體" panose="03000509000000000000" pitchFamily="65" charset="-120"/>
              </a:rPr>
              <a:t>s,	f	</a:t>
            </a:r>
            <a:r>
              <a:rPr lang="zh-TW" altLang="en-US" sz="2800">
                <a:solidFill>
                  <a:srgbClr val="00B050"/>
                </a:solidFill>
                <a:ea typeface="標楷體" panose="03000509000000000000" pitchFamily="65" charset="-120"/>
              </a:rPr>
              <a:t>．</a:t>
            </a:r>
            <a:endParaRPr lang="en-GB" altLang="zh-TW" sz="2800">
              <a:solidFill>
                <a:srgbClr val="00B050"/>
              </a:solidFill>
              <a:ea typeface="標楷體" panose="03000509000000000000" pitchFamily="65" charset="-120"/>
            </a:endParaRPr>
          </a:p>
          <a:p>
            <a:pPr eaLnBrk="1" hangingPunct="1">
              <a:lnSpc>
                <a:spcPct val="250000"/>
              </a:lnSpc>
              <a:spcBef>
                <a:spcPct val="0"/>
              </a:spcBef>
              <a:buNone/>
              <a:tabLst>
                <a:tab pos="625475" algn="l"/>
                <a:tab pos="1341438" algn="l"/>
              </a:tabLst>
            </a:pPr>
            <a:r>
              <a:rPr lang="en-GB" altLang="zh-TW" sz="2800">
                <a:solidFill>
                  <a:srgbClr val="00B050"/>
                </a:solidFill>
                <a:ea typeface="標楷體" panose="03000509000000000000" pitchFamily="65" charset="-120"/>
              </a:rPr>
              <a:t>f	m	</a:t>
            </a:r>
            <a:r>
              <a:rPr lang="zh-TW" altLang="en-US" sz="2800">
                <a:solidFill>
                  <a:srgbClr val="00B050"/>
                </a:solidFill>
                <a:ea typeface="標楷體" panose="03000509000000000000" pitchFamily="65" charset="-120"/>
              </a:rPr>
              <a:t>．</a:t>
            </a:r>
            <a:endParaRPr lang="en-GB" altLang="zh-TW" sz="2800">
              <a:solidFill>
                <a:srgbClr val="00B050"/>
              </a:solidFill>
              <a:ea typeface="標楷體" panose="03000509000000000000" pitchFamily="65" charset="-120"/>
            </a:endParaRPr>
          </a:p>
          <a:p>
            <a:pPr eaLnBrk="1" hangingPunct="1">
              <a:lnSpc>
                <a:spcPct val="250000"/>
              </a:lnSpc>
              <a:spcBef>
                <a:spcPct val="0"/>
              </a:spcBef>
              <a:buNone/>
              <a:tabLst>
                <a:tab pos="625475" algn="l"/>
                <a:tab pos="1341438" algn="l"/>
              </a:tabLst>
            </a:pPr>
            <a:r>
              <a:rPr lang="en-US" altLang="zh-TW" sz="2800">
                <a:solidFill>
                  <a:srgbClr val="00B050"/>
                </a:solidFill>
                <a:ea typeface="標楷體" panose="03000509000000000000" pitchFamily="65" charset="-120"/>
              </a:rPr>
              <a:t>s,	m</a:t>
            </a:r>
            <a:r>
              <a:rPr lang="en-GB" altLang="zh-TW" sz="2800">
                <a:solidFill>
                  <a:srgbClr val="00B050"/>
                </a:solidFill>
                <a:ea typeface="標楷體" panose="03000509000000000000" pitchFamily="65" charset="-120"/>
              </a:rPr>
              <a:t>	</a:t>
            </a:r>
            <a:r>
              <a:rPr lang="zh-TW" altLang="en-US" sz="2800">
                <a:solidFill>
                  <a:srgbClr val="00B050"/>
                </a:solidFill>
                <a:ea typeface="標楷體" panose="03000509000000000000" pitchFamily="65" charset="-120"/>
              </a:rPr>
              <a:t>．</a:t>
            </a:r>
            <a:endParaRPr lang="en-US" altLang="zh-TW" sz="2800">
              <a:solidFill>
                <a:srgbClr val="00B050"/>
              </a:solidFill>
              <a:ea typeface="標楷體" panose="03000509000000000000" pitchFamily="65" charset="-120"/>
            </a:endParaRPr>
          </a:p>
          <a:p>
            <a:pPr eaLnBrk="1" hangingPunct="1">
              <a:lnSpc>
                <a:spcPct val="250000"/>
              </a:lnSpc>
              <a:spcBef>
                <a:spcPct val="0"/>
              </a:spcBef>
              <a:buNone/>
              <a:tabLst>
                <a:tab pos="625475" algn="l"/>
                <a:tab pos="1341438" algn="l"/>
              </a:tabLst>
            </a:pPr>
            <a:r>
              <a:rPr lang="en-US" altLang="zh-TW" sz="2800">
                <a:solidFill>
                  <a:srgbClr val="00B050"/>
                </a:solidFill>
                <a:ea typeface="標楷體" panose="03000509000000000000" pitchFamily="65" charset="-120"/>
              </a:rPr>
              <a:t>l	s</a:t>
            </a:r>
            <a:r>
              <a:rPr lang="en-GB" altLang="zh-TW" sz="2800">
                <a:solidFill>
                  <a:srgbClr val="00B050"/>
                </a:solidFill>
                <a:ea typeface="標楷體" panose="03000509000000000000" pitchFamily="65" charset="-120"/>
              </a:rPr>
              <a:t>	</a:t>
            </a:r>
            <a:r>
              <a:rPr lang="zh-TW" altLang="en-US" sz="2800">
                <a:solidFill>
                  <a:srgbClr val="00B050"/>
                </a:solidFill>
                <a:ea typeface="標楷體" panose="03000509000000000000" pitchFamily="65" charset="-120"/>
              </a:rPr>
              <a:t>．</a:t>
            </a:r>
            <a:endParaRPr lang="en-US" altLang="zh-TW" sz="2800">
              <a:solidFill>
                <a:srgbClr val="00B050"/>
              </a:solidFill>
              <a:ea typeface="標楷體" panose="03000509000000000000" pitchFamily="65" charset="-120"/>
            </a:endParaRPr>
          </a:p>
        </p:txBody>
      </p:sp>
      <p:sp>
        <p:nvSpPr>
          <p:cNvPr id="7" name="矩形 1">
            <a:extLst>
              <a:ext uri="{FF2B5EF4-FFF2-40B4-BE49-F238E27FC236}">
                <a16:creationId xmlns:a16="http://schemas.microsoft.com/office/drawing/2014/main" id="{1FC8FD6B-04EC-4081-BA9D-97D30FA482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5938" y="1200022"/>
            <a:ext cx="601352" cy="4213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250000"/>
              </a:lnSpc>
              <a:spcBef>
                <a:spcPct val="0"/>
              </a:spcBef>
              <a:buNone/>
              <a:tabLst>
                <a:tab pos="625475" algn="l"/>
                <a:tab pos="1341438" algn="l"/>
              </a:tabLst>
            </a:pPr>
            <a:r>
              <a:rPr lang="en-GB" altLang="zh-TW" sz="2800">
                <a:solidFill>
                  <a:srgbClr val="0070C0"/>
                </a:solidFill>
                <a:ea typeface="標楷體" panose="03000509000000000000" pitchFamily="65" charset="-120"/>
              </a:rPr>
              <a:t>1.</a:t>
            </a:r>
          </a:p>
          <a:p>
            <a:pPr eaLnBrk="1" hangingPunct="1">
              <a:lnSpc>
                <a:spcPct val="250000"/>
              </a:lnSpc>
              <a:spcBef>
                <a:spcPct val="0"/>
              </a:spcBef>
              <a:buNone/>
              <a:tabLst>
                <a:tab pos="625475" algn="l"/>
                <a:tab pos="1341438" algn="l"/>
              </a:tabLst>
            </a:pPr>
            <a:r>
              <a:rPr lang="en-GB" altLang="zh-TW" sz="2800">
                <a:solidFill>
                  <a:srgbClr val="0070C0"/>
                </a:solidFill>
                <a:ea typeface="標楷體" panose="03000509000000000000" pitchFamily="65" charset="-120"/>
              </a:rPr>
              <a:t>2.</a:t>
            </a:r>
          </a:p>
          <a:p>
            <a:pPr eaLnBrk="1" hangingPunct="1">
              <a:lnSpc>
                <a:spcPct val="250000"/>
              </a:lnSpc>
              <a:spcBef>
                <a:spcPct val="0"/>
              </a:spcBef>
              <a:buNone/>
              <a:tabLst>
                <a:tab pos="625475" algn="l"/>
                <a:tab pos="1341438" algn="l"/>
              </a:tabLst>
            </a:pPr>
            <a:r>
              <a:rPr lang="en-GB" altLang="zh-TW" sz="2800">
                <a:solidFill>
                  <a:srgbClr val="0070C0"/>
                </a:solidFill>
                <a:ea typeface="標楷體" panose="03000509000000000000" pitchFamily="65" charset="-120"/>
              </a:rPr>
              <a:t>3.</a:t>
            </a:r>
          </a:p>
          <a:p>
            <a:pPr eaLnBrk="1" hangingPunct="1">
              <a:lnSpc>
                <a:spcPct val="250000"/>
              </a:lnSpc>
              <a:spcBef>
                <a:spcPct val="0"/>
              </a:spcBef>
              <a:buNone/>
              <a:tabLst>
                <a:tab pos="625475" algn="l"/>
                <a:tab pos="1341438" algn="l"/>
              </a:tabLst>
            </a:pPr>
            <a:r>
              <a:rPr lang="en-GB" altLang="zh-TW" sz="2800">
                <a:solidFill>
                  <a:srgbClr val="0070C0"/>
                </a:solidFill>
                <a:ea typeface="標楷體" panose="03000509000000000000" pitchFamily="65" charset="-120"/>
              </a:rPr>
              <a:t>4.</a:t>
            </a:r>
            <a:endParaRPr lang="en-US" altLang="zh-TW" sz="280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1C0E318-94E6-4065-8FB9-E507F8C310E1}"/>
              </a:ext>
            </a:extLst>
          </p:cNvPr>
          <p:cNvCxnSpPr/>
          <p:nvPr/>
        </p:nvCxnSpPr>
        <p:spPr bwMode="auto">
          <a:xfrm>
            <a:off x="4511824" y="1916832"/>
            <a:ext cx="3528392" cy="216024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D6009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EEDE9D4-A037-44A1-A55C-1FF4BA8ABCB6}"/>
              </a:ext>
            </a:extLst>
          </p:cNvPr>
          <p:cNvCxnSpPr/>
          <p:nvPr/>
        </p:nvCxnSpPr>
        <p:spPr bwMode="auto">
          <a:xfrm>
            <a:off x="4511824" y="2996952"/>
            <a:ext cx="3528392" cy="216024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D6009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F61D19B-0ECE-4A5F-89FF-5EB4D5059F48}"/>
              </a:ext>
            </a:extLst>
          </p:cNvPr>
          <p:cNvCxnSpPr/>
          <p:nvPr/>
        </p:nvCxnSpPr>
        <p:spPr bwMode="auto">
          <a:xfrm flipV="1">
            <a:off x="4511824" y="1916832"/>
            <a:ext cx="3528392" cy="216024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D6009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649EEFA-D0AD-4A5C-8D45-22E58A9B1174}"/>
              </a:ext>
            </a:extLst>
          </p:cNvPr>
          <p:cNvCxnSpPr/>
          <p:nvPr/>
        </p:nvCxnSpPr>
        <p:spPr bwMode="auto">
          <a:xfrm flipV="1">
            <a:off x="4511824" y="2996952"/>
            <a:ext cx="3528392" cy="216024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D6009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7409518E-20C6-408A-88BD-19E0FCFDC7BE}"/>
              </a:ext>
            </a:extLst>
          </p:cNvPr>
          <p:cNvSpPr txBox="1"/>
          <p:nvPr/>
        </p:nvSpPr>
        <p:spPr>
          <a:xfrm>
            <a:off x="2898066" y="2125931"/>
            <a:ext cx="1080120" cy="374571"/>
          </a:xfrm>
          <a:prstGeom prst="round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>
                <a:latin typeface="標楷體" panose="03000509000000000000" pitchFamily="65" charset="-120"/>
                <a:ea typeface="標楷體" panose="03000509000000000000" pitchFamily="65" charset="-120"/>
              </a:rPr>
              <a:t>顯示答案</a:t>
            </a:r>
            <a:endParaRPr lang="en-GB" sz="16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B7D43A7-D7D4-4ACA-83E7-ABAEB6CDA532}"/>
              </a:ext>
            </a:extLst>
          </p:cNvPr>
          <p:cNvSpPr txBox="1"/>
          <p:nvPr/>
        </p:nvSpPr>
        <p:spPr>
          <a:xfrm>
            <a:off x="2898066" y="3192745"/>
            <a:ext cx="1080120" cy="374571"/>
          </a:xfrm>
          <a:prstGeom prst="round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>
                <a:latin typeface="標楷體" panose="03000509000000000000" pitchFamily="65" charset="-120"/>
                <a:ea typeface="標楷體" panose="03000509000000000000" pitchFamily="65" charset="-120"/>
              </a:rPr>
              <a:t>顯示答案</a:t>
            </a:r>
            <a:endParaRPr lang="en-GB" sz="16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AE9195B-5AAB-42C4-81BD-47B524B2EA91}"/>
              </a:ext>
            </a:extLst>
          </p:cNvPr>
          <p:cNvSpPr txBox="1"/>
          <p:nvPr/>
        </p:nvSpPr>
        <p:spPr>
          <a:xfrm>
            <a:off x="2880928" y="4259559"/>
            <a:ext cx="1080120" cy="374571"/>
          </a:xfrm>
          <a:prstGeom prst="round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>
                <a:latin typeface="標楷體" panose="03000509000000000000" pitchFamily="65" charset="-120"/>
                <a:ea typeface="標楷體" panose="03000509000000000000" pitchFamily="65" charset="-120"/>
              </a:rPr>
              <a:t>顯示答案</a:t>
            </a:r>
            <a:endParaRPr lang="en-GB" sz="16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F7F05AA-1F49-4BE0-BEB2-684148A50EF8}"/>
              </a:ext>
            </a:extLst>
          </p:cNvPr>
          <p:cNvSpPr txBox="1"/>
          <p:nvPr/>
        </p:nvSpPr>
        <p:spPr>
          <a:xfrm>
            <a:off x="2898066" y="5325814"/>
            <a:ext cx="1080120" cy="374571"/>
          </a:xfrm>
          <a:prstGeom prst="round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>
                <a:latin typeface="標楷體" panose="03000509000000000000" pitchFamily="65" charset="-120"/>
                <a:ea typeface="標楷體" panose="03000509000000000000" pitchFamily="65" charset="-120"/>
              </a:rPr>
              <a:t>顯示答案</a:t>
            </a:r>
            <a:endParaRPr lang="en-GB" sz="16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8EC7F0E-DAF4-48CE-818A-C9CDA611BB46}"/>
              </a:ext>
            </a:extLst>
          </p:cNvPr>
          <p:cNvGrpSpPr/>
          <p:nvPr/>
        </p:nvGrpSpPr>
        <p:grpSpPr>
          <a:xfrm>
            <a:off x="1256360" y="5795004"/>
            <a:ext cx="9444038" cy="838588"/>
            <a:chOff x="1256360" y="5795004"/>
            <a:chExt cx="9444038" cy="838588"/>
          </a:xfrm>
        </p:grpSpPr>
        <p:sp>
          <p:nvSpPr>
            <p:cNvPr id="29" name="手繪多邊形 17">
              <a:extLst>
                <a:ext uri="{FF2B5EF4-FFF2-40B4-BE49-F238E27FC236}">
                  <a16:creationId xmlns:a16="http://schemas.microsoft.com/office/drawing/2014/main" id="{11BFEB87-86A3-42E3-B0ED-6EE65F4537F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6360" y="5795004"/>
              <a:ext cx="9444038" cy="838588"/>
            </a:xfrm>
            <a:custGeom>
              <a:avLst/>
              <a:gdLst>
                <a:gd name="T0" fmla="*/ 3052575 w 6010312"/>
                <a:gd name="T1" fmla="*/ 11 h 4278079"/>
                <a:gd name="T2" fmla="*/ 2283831 w 6010312"/>
                <a:gd name="T3" fmla="*/ 101 h 4278079"/>
                <a:gd name="T4" fmla="*/ 23039947 w 6010312"/>
                <a:gd name="T5" fmla="*/ 106 h 4278079"/>
                <a:gd name="T6" fmla="*/ 24717206 w 6010312"/>
                <a:gd name="T7" fmla="*/ 12 h 4278079"/>
                <a:gd name="T8" fmla="*/ 3052575 w 6010312"/>
                <a:gd name="T9" fmla="*/ 11 h 42780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010312" h="4278079">
                  <a:moveTo>
                    <a:pt x="688628" y="405180"/>
                  </a:moveTo>
                  <a:cubicBezTo>
                    <a:pt x="-154827" y="954345"/>
                    <a:pt x="-236283" y="3158891"/>
                    <a:pt x="515207" y="3747470"/>
                  </a:cubicBezTo>
                  <a:cubicBezTo>
                    <a:pt x="1266697" y="4336049"/>
                    <a:pt x="4354111" y="4485821"/>
                    <a:pt x="5197566" y="3936656"/>
                  </a:cubicBezTo>
                  <a:cubicBezTo>
                    <a:pt x="6041021" y="3387491"/>
                    <a:pt x="6327428" y="1046311"/>
                    <a:pt x="5575938" y="452477"/>
                  </a:cubicBezTo>
                  <a:cubicBezTo>
                    <a:pt x="4824448" y="-141357"/>
                    <a:pt x="1532083" y="-143985"/>
                    <a:pt x="688628" y="405180"/>
                  </a:cubicBezTo>
                  <a:close/>
                </a:path>
              </a:pathLst>
            </a:custGeom>
            <a:solidFill>
              <a:srgbClr val="FFC000">
                <a:alpha val="2117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矩形 77">
              <a:extLst>
                <a:ext uri="{FF2B5EF4-FFF2-40B4-BE49-F238E27FC236}">
                  <a16:creationId xmlns:a16="http://schemas.microsoft.com/office/drawing/2014/main" id="{1E118A90-DA1D-400A-9AFB-10B69E78D6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154" y="5961248"/>
              <a:ext cx="7712683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ts val="500"/>
                </a:spcBef>
                <a:spcAft>
                  <a:spcPts val="500"/>
                </a:spcAft>
                <a:buNone/>
              </a:pPr>
              <a:r>
                <a:rPr lang="zh-TW" altLang="en-US" sz="2600">
                  <a:solidFill>
                    <a:srgbClr val="FF6600"/>
                  </a:solidFill>
                  <a:ea typeface="標楷體" panose="03000509000000000000" pitchFamily="65" charset="-120"/>
                </a:rPr>
                <a:t>還有其他配合這些音的詞語／配合這些詞語的音嗎？</a:t>
              </a:r>
              <a:endParaRPr lang="en-US" altLang="zh-TW" sz="2600">
                <a:solidFill>
                  <a:srgbClr val="FF6600"/>
                </a:solidFill>
                <a:ea typeface="標楷體" panose="03000509000000000000" pitchFamily="65" charset="-120"/>
              </a:endParaRPr>
            </a:p>
          </p:txBody>
        </p:sp>
      </p:grpSp>
      <p:pic>
        <p:nvPicPr>
          <p:cNvPr id="14" name="6AP1901">
            <a:hlinkClick r:id="" action="ppaction://media"/>
            <a:extLst>
              <a:ext uri="{FF2B5EF4-FFF2-40B4-BE49-F238E27FC236}">
                <a16:creationId xmlns:a16="http://schemas.microsoft.com/office/drawing/2014/main" id="{1B9A588F-6F43-425B-8E55-C02C01D515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6458" y="1602580"/>
            <a:ext cx="559288" cy="540000"/>
          </a:xfrm>
          <a:prstGeom prst="rect">
            <a:avLst/>
          </a:prstGeom>
        </p:spPr>
      </p:pic>
      <p:pic>
        <p:nvPicPr>
          <p:cNvPr id="16" name="6AP1902">
            <a:hlinkClick r:id="" action="ppaction://media"/>
            <a:extLst>
              <a:ext uri="{FF2B5EF4-FFF2-40B4-BE49-F238E27FC236}">
                <a16:creationId xmlns:a16="http://schemas.microsoft.com/office/drawing/2014/main" id="{D206F3E5-EC3D-44D8-8A34-FF23DA6FF57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6458" y="2689888"/>
            <a:ext cx="559288" cy="540000"/>
          </a:xfrm>
          <a:prstGeom prst="rect">
            <a:avLst/>
          </a:prstGeom>
        </p:spPr>
      </p:pic>
      <p:pic>
        <p:nvPicPr>
          <p:cNvPr id="17" name="6AP1903">
            <a:hlinkClick r:id="" action="ppaction://media"/>
            <a:extLst>
              <a:ext uri="{FF2B5EF4-FFF2-40B4-BE49-F238E27FC236}">
                <a16:creationId xmlns:a16="http://schemas.microsoft.com/office/drawing/2014/main" id="{C86C8FB3-7AD8-4D42-947E-28973D05832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6458" y="3782783"/>
            <a:ext cx="559288" cy="540000"/>
          </a:xfrm>
          <a:prstGeom prst="rect">
            <a:avLst/>
          </a:prstGeom>
        </p:spPr>
      </p:pic>
      <p:pic>
        <p:nvPicPr>
          <p:cNvPr id="18" name="6AP1904">
            <a:hlinkClick r:id="" action="ppaction://media"/>
            <a:extLst>
              <a:ext uri="{FF2B5EF4-FFF2-40B4-BE49-F238E27FC236}">
                <a16:creationId xmlns:a16="http://schemas.microsoft.com/office/drawing/2014/main" id="{444D562C-8340-407D-AA30-12EDD763BE1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6458" y="4875678"/>
            <a:ext cx="559288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427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light&#10;&#10;Description automatically generated">
            <a:extLst>
              <a:ext uri="{FF2B5EF4-FFF2-40B4-BE49-F238E27FC236}">
                <a16:creationId xmlns:a16="http://schemas.microsoft.com/office/drawing/2014/main" id="{B90EE3A9-4B83-448C-B907-93662A7477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1934834"/>
            <a:ext cx="12192000" cy="492316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49D7EE3-EC5D-459C-8EC7-D19876A83F35}"/>
              </a:ext>
            </a:extLst>
          </p:cNvPr>
          <p:cNvGrpSpPr/>
          <p:nvPr/>
        </p:nvGrpSpPr>
        <p:grpSpPr>
          <a:xfrm>
            <a:off x="-24681" y="152400"/>
            <a:ext cx="3370627" cy="641350"/>
            <a:chOff x="19050" y="152400"/>
            <a:chExt cx="2425700" cy="641350"/>
          </a:xfrm>
        </p:grpSpPr>
        <p:sp>
          <p:nvSpPr>
            <p:cNvPr id="3" name="Rectangle 11">
              <a:extLst>
                <a:ext uri="{FF2B5EF4-FFF2-40B4-BE49-F238E27FC236}">
                  <a16:creationId xmlns:a16="http://schemas.microsoft.com/office/drawing/2014/main" id="{37CE5751-1354-4912-B598-BAB234AAC4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4" name="Text Box 4">
              <a:extLst>
                <a:ext uri="{FF2B5EF4-FFF2-40B4-BE49-F238E27FC236}">
                  <a16:creationId xmlns:a16="http://schemas.microsoft.com/office/drawing/2014/main" id="{93D7F734-1788-4DAB-B147-076251CE71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旋律與聲調的配合</a:t>
              </a:r>
              <a:endPara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endParaRPr>
            </a:p>
          </p:txBody>
        </p:sp>
      </p:grpSp>
      <p:sp>
        <p:nvSpPr>
          <p:cNvPr id="5" name="矩形 1">
            <a:extLst>
              <a:ext uri="{FF2B5EF4-FFF2-40B4-BE49-F238E27FC236}">
                <a16:creationId xmlns:a16="http://schemas.microsoft.com/office/drawing/2014/main" id="{90A01C07-9D70-4B2D-A9EF-DD23046D64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374" y="921614"/>
            <a:ext cx="1161129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700" dirty="0">
                <a:solidFill>
                  <a:srgbClr val="0070C0"/>
                </a:solidFill>
                <a:ea typeface="標楷體" panose="03000509000000000000" pitchFamily="65" charset="-120"/>
              </a:rPr>
              <a:t>聲調與旋律的配合不是絕對的。同一組音可配上多個詞語，同一詞語也可配上多組音。以下的音和詞語還可以怎樣組合呢？把　　和　　配對起來！</a:t>
            </a:r>
            <a:endParaRPr lang="en-US" altLang="zh-TW" sz="2700" strike="sngStrike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BC8432-E3B1-40EA-981D-F07CB210CA6C}"/>
              </a:ext>
            </a:extLst>
          </p:cNvPr>
          <p:cNvSpPr txBox="1"/>
          <p:nvPr/>
        </p:nvSpPr>
        <p:spPr>
          <a:xfrm>
            <a:off x="646423" y="2107155"/>
            <a:ext cx="1080120" cy="578882"/>
          </a:xfrm>
          <a:prstGeom prst="round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人生</a:t>
            </a:r>
            <a:endParaRPr lang="en-GB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7F3032-C566-4EBB-A26E-3F7AA95E87A0}"/>
              </a:ext>
            </a:extLst>
          </p:cNvPr>
          <p:cNvSpPr txBox="1"/>
          <p:nvPr/>
        </p:nvSpPr>
        <p:spPr>
          <a:xfrm>
            <a:off x="646423" y="3198783"/>
            <a:ext cx="1080120" cy="578882"/>
          </a:xfrm>
          <a:prstGeom prst="round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歡笑</a:t>
            </a:r>
            <a:endParaRPr lang="en-GB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FA125C-EA72-46B0-9CFC-712F2B14594D}"/>
              </a:ext>
            </a:extLst>
          </p:cNvPr>
          <p:cNvSpPr txBox="1"/>
          <p:nvPr/>
        </p:nvSpPr>
        <p:spPr>
          <a:xfrm>
            <a:off x="646423" y="4290411"/>
            <a:ext cx="1080120" cy="578882"/>
          </a:xfrm>
          <a:prstGeom prst="round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難免</a:t>
            </a:r>
            <a:endParaRPr lang="en-GB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647166-3316-4FE1-A38F-54888810C5F7}"/>
              </a:ext>
            </a:extLst>
          </p:cNvPr>
          <p:cNvSpPr txBox="1"/>
          <p:nvPr/>
        </p:nvSpPr>
        <p:spPr>
          <a:xfrm>
            <a:off x="646423" y="5382039"/>
            <a:ext cx="1080120" cy="578882"/>
          </a:xfrm>
          <a:prstGeom prst="round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掛慮</a:t>
            </a:r>
            <a:endParaRPr lang="en-GB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42A4FE-5C64-4F49-8DF0-CECD28EA67BD}"/>
              </a:ext>
            </a:extLst>
          </p:cNvPr>
          <p:cNvSpPr txBox="1"/>
          <p:nvPr/>
        </p:nvSpPr>
        <p:spPr>
          <a:xfrm>
            <a:off x="3495131" y="2408238"/>
            <a:ext cx="1080120" cy="578882"/>
          </a:xfrm>
          <a:prstGeom prst="round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s,    f</a:t>
            </a:r>
            <a:endParaRPr lang="en-GB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5F3F1D-C8AF-48A4-BE37-8BD9EF04D978}"/>
              </a:ext>
            </a:extLst>
          </p:cNvPr>
          <p:cNvSpPr txBox="1"/>
          <p:nvPr/>
        </p:nvSpPr>
        <p:spPr>
          <a:xfrm>
            <a:off x="3495131" y="3496570"/>
            <a:ext cx="1080120" cy="578882"/>
          </a:xfrm>
          <a:prstGeom prst="round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f    m</a:t>
            </a:r>
            <a:endParaRPr lang="en-GB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9A1F0F1-59C0-4F75-ABD0-A7CC5914E236}"/>
              </a:ext>
            </a:extLst>
          </p:cNvPr>
          <p:cNvSpPr txBox="1"/>
          <p:nvPr/>
        </p:nvSpPr>
        <p:spPr>
          <a:xfrm>
            <a:off x="3495131" y="4583148"/>
            <a:ext cx="1080120" cy="578882"/>
          </a:xfrm>
          <a:prstGeom prst="round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s,  m</a:t>
            </a:r>
            <a:endParaRPr lang="en-GB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089A17-9A0D-4DB2-8462-98AC685983FF}"/>
              </a:ext>
            </a:extLst>
          </p:cNvPr>
          <p:cNvSpPr txBox="1"/>
          <p:nvPr/>
        </p:nvSpPr>
        <p:spPr>
          <a:xfrm>
            <a:off x="3495131" y="5671480"/>
            <a:ext cx="1080120" cy="578882"/>
          </a:xfrm>
          <a:prstGeom prst="round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l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</a:t>
            </a:r>
            <a:r>
              <a:rPr lang="en-GB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s</a:t>
            </a:r>
            <a:endParaRPr lang="en-GB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1" name="6AP1901">
            <a:hlinkClick r:id="" action="ppaction://media"/>
            <a:extLst>
              <a:ext uri="{FF2B5EF4-FFF2-40B4-BE49-F238E27FC236}">
                <a16:creationId xmlns:a16="http://schemas.microsoft.com/office/drawing/2014/main" id="{6DCF9CC9-72F2-4F7D-ADA4-8A49DE2C06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1978" y="2175259"/>
            <a:ext cx="504000" cy="486619"/>
          </a:xfrm>
          <a:prstGeom prst="rect">
            <a:avLst/>
          </a:prstGeom>
        </p:spPr>
      </p:pic>
      <p:pic>
        <p:nvPicPr>
          <p:cNvPr id="42" name="6AP1902">
            <a:hlinkClick r:id="" action="ppaction://media"/>
            <a:extLst>
              <a:ext uri="{FF2B5EF4-FFF2-40B4-BE49-F238E27FC236}">
                <a16:creationId xmlns:a16="http://schemas.microsoft.com/office/drawing/2014/main" id="{E51929CB-4BF6-4AC1-9444-3DCF3978C3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1978" y="3242073"/>
            <a:ext cx="504000" cy="486619"/>
          </a:xfrm>
          <a:prstGeom prst="rect">
            <a:avLst/>
          </a:prstGeom>
        </p:spPr>
      </p:pic>
      <p:pic>
        <p:nvPicPr>
          <p:cNvPr id="43" name="6AP1903">
            <a:hlinkClick r:id="" action="ppaction://media"/>
            <a:extLst>
              <a:ext uri="{FF2B5EF4-FFF2-40B4-BE49-F238E27FC236}">
                <a16:creationId xmlns:a16="http://schemas.microsoft.com/office/drawing/2014/main" id="{F89DBC81-7164-4910-81DC-D3E83F95F8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1978" y="4308887"/>
            <a:ext cx="504000" cy="486619"/>
          </a:xfrm>
          <a:prstGeom prst="rect">
            <a:avLst/>
          </a:prstGeom>
        </p:spPr>
      </p:pic>
      <p:pic>
        <p:nvPicPr>
          <p:cNvPr id="44" name="6AP1904">
            <a:hlinkClick r:id="" action="ppaction://media"/>
            <a:extLst>
              <a:ext uri="{FF2B5EF4-FFF2-40B4-BE49-F238E27FC236}">
                <a16:creationId xmlns:a16="http://schemas.microsoft.com/office/drawing/2014/main" id="{A87FDAF3-961E-4E04-8658-59565B2928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1978" y="5375142"/>
            <a:ext cx="504000" cy="486619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181C34C5-665D-4EBF-88AC-A4158B1FA64A}"/>
              </a:ext>
            </a:extLst>
          </p:cNvPr>
          <p:cNvSpPr txBox="1"/>
          <p:nvPr/>
        </p:nvSpPr>
        <p:spPr>
          <a:xfrm>
            <a:off x="1726543" y="2204864"/>
            <a:ext cx="1080120" cy="374571"/>
          </a:xfrm>
          <a:prstGeom prst="roundRect">
            <a:avLst/>
          </a:prstGeom>
          <a:solidFill>
            <a:srgbClr val="FFCCFF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顯示答案</a:t>
            </a:r>
            <a:endParaRPr lang="en-GB" sz="1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5680631-E63C-43A4-A636-CE22D9043C7C}"/>
              </a:ext>
            </a:extLst>
          </p:cNvPr>
          <p:cNvSpPr txBox="1"/>
          <p:nvPr/>
        </p:nvSpPr>
        <p:spPr>
          <a:xfrm>
            <a:off x="1726543" y="3284984"/>
            <a:ext cx="1080120" cy="374571"/>
          </a:xfrm>
          <a:prstGeom prst="roundRect">
            <a:avLst/>
          </a:prstGeom>
          <a:solidFill>
            <a:srgbClr val="FFCCFF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顯示答案</a:t>
            </a:r>
            <a:endParaRPr lang="en-GB" sz="1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8F50FA9-4D62-4467-A9CB-18507C17FBD5}"/>
              </a:ext>
            </a:extLst>
          </p:cNvPr>
          <p:cNvSpPr txBox="1"/>
          <p:nvPr/>
        </p:nvSpPr>
        <p:spPr>
          <a:xfrm>
            <a:off x="1726543" y="4404472"/>
            <a:ext cx="1080120" cy="374571"/>
          </a:xfrm>
          <a:prstGeom prst="roundRect">
            <a:avLst/>
          </a:prstGeom>
          <a:solidFill>
            <a:srgbClr val="FFCCFF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顯示答案</a:t>
            </a:r>
            <a:endParaRPr lang="en-GB" sz="1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75E63752-6AAF-4A89-A7C9-305E30A734C0}"/>
              </a:ext>
            </a:extLst>
          </p:cNvPr>
          <p:cNvSpPr txBox="1"/>
          <p:nvPr/>
        </p:nvSpPr>
        <p:spPr>
          <a:xfrm>
            <a:off x="1729243" y="5469513"/>
            <a:ext cx="1080120" cy="374571"/>
          </a:xfrm>
          <a:prstGeom prst="roundRect">
            <a:avLst/>
          </a:prstGeom>
          <a:solidFill>
            <a:srgbClr val="FFCCFF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顯示答案</a:t>
            </a:r>
            <a:endParaRPr lang="en-GB" sz="1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5EB5A15A-EED8-44F6-9DB2-9E7BD72C6AD8}"/>
              </a:ext>
            </a:extLst>
          </p:cNvPr>
          <p:cNvSpPr txBox="1"/>
          <p:nvPr/>
        </p:nvSpPr>
        <p:spPr>
          <a:xfrm>
            <a:off x="4572608" y="2524405"/>
            <a:ext cx="1080120" cy="374571"/>
          </a:xfrm>
          <a:prstGeom prst="roundRect">
            <a:avLst/>
          </a:prstGeom>
          <a:solidFill>
            <a:srgbClr val="FFCCFF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顯示答案</a:t>
            </a:r>
            <a:endParaRPr lang="en-GB" sz="1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1807DCB-1965-435F-8930-EA78A6D65E7A}"/>
              </a:ext>
            </a:extLst>
          </p:cNvPr>
          <p:cNvSpPr txBox="1"/>
          <p:nvPr/>
        </p:nvSpPr>
        <p:spPr>
          <a:xfrm>
            <a:off x="4572608" y="3607952"/>
            <a:ext cx="1080120" cy="374571"/>
          </a:xfrm>
          <a:prstGeom prst="roundRect">
            <a:avLst/>
          </a:prstGeom>
          <a:solidFill>
            <a:srgbClr val="FFCCFF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顯示答案</a:t>
            </a:r>
            <a:endParaRPr lang="en-GB" sz="1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D0A85D45-10E0-4B07-ABD0-946CBFCE9926}"/>
              </a:ext>
            </a:extLst>
          </p:cNvPr>
          <p:cNvSpPr txBox="1"/>
          <p:nvPr/>
        </p:nvSpPr>
        <p:spPr>
          <a:xfrm>
            <a:off x="4562926" y="4683508"/>
            <a:ext cx="1080120" cy="374571"/>
          </a:xfrm>
          <a:prstGeom prst="roundRect">
            <a:avLst/>
          </a:prstGeom>
          <a:solidFill>
            <a:srgbClr val="FFCCFF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顯示答案</a:t>
            </a:r>
            <a:endParaRPr lang="en-GB" sz="1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E8C3F30-9DD0-4A02-AE44-8D11436524F0}"/>
              </a:ext>
            </a:extLst>
          </p:cNvPr>
          <p:cNvSpPr txBox="1"/>
          <p:nvPr/>
        </p:nvSpPr>
        <p:spPr>
          <a:xfrm>
            <a:off x="4562926" y="5773635"/>
            <a:ext cx="1080120" cy="374571"/>
          </a:xfrm>
          <a:prstGeom prst="roundRect">
            <a:avLst/>
          </a:prstGeom>
          <a:solidFill>
            <a:srgbClr val="FFCCFF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顯示答案</a:t>
            </a:r>
            <a:endParaRPr lang="en-GB" sz="1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F7ED45F6-F6A3-404D-8991-D65FCB915C89}"/>
              </a:ext>
            </a:extLst>
          </p:cNvPr>
          <p:cNvSpPr/>
          <p:nvPr/>
        </p:nvSpPr>
        <p:spPr bwMode="auto">
          <a:xfrm>
            <a:off x="9162615" y="1436973"/>
            <a:ext cx="564017" cy="334821"/>
          </a:xfrm>
          <a:prstGeom prst="roundRect">
            <a:avLst/>
          </a:prstGeom>
          <a:solidFill>
            <a:srgbClr val="D4ECB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0D1F77DD-26C6-4CB1-BDF5-E28CC12702AD}"/>
              </a:ext>
            </a:extLst>
          </p:cNvPr>
          <p:cNvSpPr/>
          <p:nvPr/>
        </p:nvSpPr>
        <p:spPr bwMode="auto">
          <a:xfrm>
            <a:off x="8149159" y="1428397"/>
            <a:ext cx="564017" cy="334821"/>
          </a:xfrm>
          <a:prstGeom prst="round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299C8FA-CE8E-4018-BC92-DCBF9A69FB85}"/>
              </a:ext>
            </a:extLst>
          </p:cNvPr>
          <p:cNvSpPr txBox="1"/>
          <p:nvPr/>
        </p:nvSpPr>
        <p:spPr>
          <a:xfrm>
            <a:off x="7058751" y="3216881"/>
            <a:ext cx="1116000" cy="578882"/>
          </a:xfrm>
          <a:prstGeom prst="roundRect">
            <a:avLst/>
          </a:prstGeom>
          <a:solidFill>
            <a:srgbClr val="D4ECBA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微笑</a:t>
            </a:r>
            <a:endParaRPr lang="en-GB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5BCFACC-C79B-4E48-B03D-AC1931FF0E36}"/>
              </a:ext>
            </a:extLst>
          </p:cNvPr>
          <p:cNvSpPr txBox="1"/>
          <p:nvPr/>
        </p:nvSpPr>
        <p:spPr>
          <a:xfrm>
            <a:off x="8328624" y="2526131"/>
            <a:ext cx="1116000" cy="578882"/>
          </a:xfrm>
          <a:prstGeom prst="roundRect">
            <a:avLst/>
          </a:prstGeom>
          <a:solidFill>
            <a:srgbClr val="D4ECBA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親切</a:t>
            </a:r>
            <a:endParaRPr lang="en-GB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221E8D5-C99A-4D85-B111-DE08054DA196}"/>
              </a:ext>
            </a:extLst>
          </p:cNvPr>
          <p:cNvSpPr txBox="1"/>
          <p:nvPr/>
        </p:nvSpPr>
        <p:spPr>
          <a:xfrm>
            <a:off x="9765444" y="3087225"/>
            <a:ext cx="1116000" cy="578882"/>
          </a:xfrm>
          <a:prstGeom prst="roundRect">
            <a:avLst/>
          </a:prstGeom>
          <a:solidFill>
            <a:srgbClr val="D4ECBA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快樂</a:t>
            </a:r>
            <a:endParaRPr lang="en-GB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778D120-8B6A-4EB6-BCE9-F422751E4C96}"/>
              </a:ext>
            </a:extLst>
          </p:cNvPr>
          <p:cNvSpPr txBox="1"/>
          <p:nvPr/>
        </p:nvSpPr>
        <p:spPr>
          <a:xfrm>
            <a:off x="8533696" y="3675331"/>
            <a:ext cx="1116000" cy="578882"/>
          </a:xfrm>
          <a:prstGeom prst="roundRect">
            <a:avLst/>
          </a:prstGeom>
          <a:solidFill>
            <a:srgbClr val="D4ECBA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崇高</a:t>
            </a:r>
            <a:endParaRPr lang="en-GB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6D8ED53-4227-46D1-BF13-B83125C27987}"/>
              </a:ext>
            </a:extLst>
          </p:cNvPr>
          <p:cNvGrpSpPr/>
          <p:nvPr/>
        </p:nvGrpSpPr>
        <p:grpSpPr>
          <a:xfrm>
            <a:off x="7445136" y="4451248"/>
            <a:ext cx="1293632" cy="758473"/>
            <a:chOff x="7367464" y="3344284"/>
            <a:chExt cx="1293632" cy="758473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9031872D-9324-47B2-B59C-483E11B88D57}"/>
                </a:ext>
              </a:extLst>
            </p:cNvPr>
            <p:cNvSpPr txBox="1"/>
            <p:nvPr/>
          </p:nvSpPr>
          <p:spPr>
            <a:xfrm>
              <a:off x="7367464" y="3523875"/>
              <a:ext cx="1116000" cy="578882"/>
            </a:xfrm>
            <a:prstGeom prst="roundRect">
              <a:avLst/>
            </a:prstGeom>
            <a:solidFill>
              <a:srgbClr val="D4ECBA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altLang="zh-TW" sz="2800" dirty="0" err="1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d’t</a:t>
              </a:r>
              <a:endParaRPr lang="en-GB" sz="28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52" name="p19_extra_high-d_t">
              <a:hlinkClick r:id="" action="ppaction://media"/>
              <a:extLst>
                <a:ext uri="{FF2B5EF4-FFF2-40B4-BE49-F238E27FC236}">
                  <a16:creationId xmlns:a16="http://schemas.microsoft.com/office/drawing/2014/main" id="{8EA165E0-C9BD-483C-B7A3-D4521EFFDFCC}"/>
                </a:ext>
              </a:extLst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50952" y="3344284"/>
              <a:ext cx="410144" cy="396000"/>
            </a:xfrm>
            <a:prstGeom prst="rect">
              <a:avLst/>
            </a:prstGeom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6D652F0-19BE-4425-A376-FEF54CC1FA86}"/>
              </a:ext>
            </a:extLst>
          </p:cNvPr>
          <p:cNvGrpSpPr/>
          <p:nvPr/>
        </p:nvGrpSpPr>
        <p:grpSpPr>
          <a:xfrm>
            <a:off x="9332328" y="4259184"/>
            <a:ext cx="1321072" cy="766302"/>
            <a:chOff x="9556486" y="3953241"/>
            <a:chExt cx="1321072" cy="766302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D62663C8-CDEB-4D81-AEBC-FD6AB5B5F8AD}"/>
                </a:ext>
              </a:extLst>
            </p:cNvPr>
            <p:cNvSpPr txBox="1"/>
            <p:nvPr/>
          </p:nvSpPr>
          <p:spPr>
            <a:xfrm>
              <a:off x="9556486" y="4140661"/>
              <a:ext cx="1116000" cy="578882"/>
            </a:xfrm>
            <a:prstGeom prst="roundRect">
              <a:avLst/>
            </a:prstGeom>
            <a:solidFill>
              <a:srgbClr val="D4ECBA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altLang="zh-TW" sz="2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d    s</a:t>
              </a:r>
              <a:endParaRPr lang="en-GB" sz="28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53" name="p19_extra_d_s">
              <a:hlinkClick r:id="" action="ppaction://media"/>
              <a:extLst>
                <a:ext uri="{FF2B5EF4-FFF2-40B4-BE49-F238E27FC236}">
                  <a16:creationId xmlns:a16="http://schemas.microsoft.com/office/drawing/2014/main" id="{AE69BB83-8684-48A6-AB0E-6E64CAADD386}"/>
                </a:ext>
              </a:extLst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467414" y="3953241"/>
              <a:ext cx="410144" cy="396000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C6B6249E-9080-484B-8859-4FCA4485B31D}"/>
              </a:ext>
            </a:extLst>
          </p:cNvPr>
          <p:cNvGrpSpPr/>
          <p:nvPr/>
        </p:nvGrpSpPr>
        <p:grpSpPr>
          <a:xfrm>
            <a:off x="9207444" y="5073513"/>
            <a:ext cx="1258013" cy="758174"/>
            <a:chOff x="7746316" y="4169455"/>
            <a:chExt cx="1258013" cy="758174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75F5C28D-C82D-43EC-9B50-4475F24B85D0}"/>
                </a:ext>
              </a:extLst>
            </p:cNvPr>
            <p:cNvSpPr txBox="1"/>
            <p:nvPr/>
          </p:nvSpPr>
          <p:spPr>
            <a:xfrm>
              <a:off x="7746316" y="4348747"/>
              <a:ext cx="1116000" cy="578882"/>
            </a:xfrm>
            <a:prstGeom prst="roundRect">
              <a:avLst/>
            </a:prstGeom>
            <a:solidFill>
              <a:srgbClr val="D4ECBA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altLang="zh-TW" sz="2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s    f</a:t>
              </a:r>
              <a:endParaRPr lang="en-GB" sz="28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54" name="p19_extra_s_f">
              <a:hlinkClick r:id="" action="ppaction://media"/>
              <a:extLst>
                <a:ext uri="{FF2B5EF4-FFF2-40B4-BE49-F238E27FC236}">
                  <a16:creationId xmlns:a16="http://schemas.microsoft.com/office/drawing/2014/main" id="{77AF5D96-DDA9-44D8-B6D8-B31B08E361D5}"/>
                </a:ext>
              </a:extLst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594185" y="4169455"/>
              <a:ext cx="410144" cy="396000"/>
            </a:xfrm>
            <a:prstGeom prst="rect">
              <a:avLst/>
            </a:prstGeom>
          </p:spPr>
        </p:pic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9269E5DA-B7FA-4BCA-8FE0-DEB7E71435F3}"/>
              </a:ext>
            </a:extLst>
          </p:cNvPr>
          <p:cNvGrpSpPr/>
          <p:nvPr/>
        </p:nvGrpSpPr>
        <p:grpSpPr>
          <a:xfrm>
            <a:off x="7678558" y="5336791"/>
            <a:ext cx="1249417" cy="731299"/>
            <a:chOff x="8893093" y="5008285"/>
            <a:chExt cx="1249417" cy="731299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FD82C08E-B025-4A39-9631-3ACE80B65DF5}"/>
                </a:ext>
              </a:extLst>
            </p:cNvPr>
            <p:cNvSpPr txBox="1"/>
            <p:nvPr/>
          </p:nvSpPr>
          <p:spPr>
            <a:xfrm>
              <a:off x="8893093" y="5160702"/>
              <a:ext cx="1116000" cy="578882"/>
            </a:xfrm>
            <a:prstGeom prst="roundRect">
              <a:avLst/>
            </a:prstGeom>
            <a:solidFill>
              <a:srgbClr val="D4ECBA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altLang="zh-TW" sz="2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l,    f</a:t>
              </a:r>
              <a:endParaRPr lang="en-GB" sz="28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55" name="p19_extra_low-l_f">
              <a:hlinkClick r:id="" action="ppaction://media"/>
              <a:extLst>
                <a:ext uri="{FF2B5EF4-FFF2-40B4-BE49-F238E27FC236}">
                  <a16:creationId xmlns:a16="http://schemas.microsoft.com/office/drawing/2014/main" id="{4B0F1BCE-E85C-4BB9-98C0-A64F7614E2E9}"/>
                </a:ext>
              </a:extLst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2366" y="5008285"/>
              <a:ext cx="410144" cy="396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6702494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3 -2.96296E-6 L -0.31146 0.4687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65" y="2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0741 L -0.20469 -0.10625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08" y="-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5 2.59259E-6 L -0.42552 0.07338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90" y="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44444E-6 L -0.32838 0.14189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19" y="7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44444E-6 L -0.46901 0.11899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51" y="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85185E-6 L -0.625 -0.32894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250" y="-1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82 -0.00787 L -0.48815 -0.16412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23" y="-7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81481E-6 L -0.61211 -0.28959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612" y="-1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  <p:bldLst>
      <p:bldP spid="40" grpId="0" animBg="1"/>
      <p:bldP spid="45" grpId="0" animBg="1"/>
      <p:bldP spid="46" grpId="0" animBg="1"/>
      <p:bldP spid="4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A965C81-D734-4EB8-8A16-E1CFAA6613D8}"/>
              </a:ext>
            </a:extLst>
          </p:cNvPr>
          <p:cNvGrpSpPr/>
          <p:nvPr/>
        </p:nvGrpSpPr>
        <p:grpSpPr>
          <a:xfrm>
            <a:off x="-24681" y="152400"/>
            <a:ext cx="1728193" cy="641350"/>
            <a:chOff x="19050" y="152400"/>
            <a:chExt cx="2425700" cy="641350"/>
          </a:xfrm>
        </p:grpSpPr>
        <p:sp>
          <p:nvSpPr>
            <p:cNvPr id="3" name="Rectangle 11">
              <a:extLst>
                <a:ext uri="{FF2B5EF4-FFF2-40B4-BE49-F238E27FC236}">
                  <a16:creationId xmlns:a16="http://schemas.microsoft.com/office/drawing/2014/main" id="{66F24040-5057-4DFB-9B52-B247D5A610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4" name="Text Box 4">
              <a:extLst>
                <a:ext uri="{FF2B5EF4-FFF2-40B4-BE49-F238E27FC236}">
                  <a16:creationId xmlns:a16="http://schemas.microsoft.com/office/drawing/2014/main" id="{534DB21A-BC22-40AC-B7DD-E2D4148A36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altLang="zh-TW" sz="280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《</a:t>
              </a:r>
              <a:r>
                <a:rPr lang="zh-TW" altLang="en-US" sz="280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朋友</a:t>
              </a:r>
              <a:r>
                <a:rPr lang="en-US" altLang="zh-TW" sz="280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》</a:t>
              </a:r>
            </a:p>
          </p:txBody>
        </p:sp>
      </p:grpSp>
      <p:sp>
        <p:nvSpPr>
          <p:cNvPr id="5" name="矩形 1">
            <a:extLst>
              <a:ext uri="{FF2B5EF4-FFF2-40B4-BE49-F238E27FC236}">
                <a16:creationId xmlns:a16="http://schemas.microsoft.com/office/drawing/2014/main" id="{F049C299-4539-4B95-91C1-267712D992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416" y="1052736"/>
            <a:ext cx="986098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>
                <a:solidFill>
                  <a:srgbClr val="0070C0"/>
                </a:solidFill>
                <a:ea typeface="標楷體" panose="03000509000000000000" pitchFamily="65" charset="-120"/>
              </a:rPr>
              <a:t>聆聽歌曲</a:t>
            </a:r>
            <a:r>
              <a:rPr lang="en-US" altLang="zh-TW" sz="2800">
                <a:solidFill>
                  <a:srgbClr val="00B050"/>
                </a:solidFill>
                <a:ea typeface="標楷體" panose="03000509000000000000" pitchFamily="65" charset="-120"/>
              </a:rPr>
              <a:t>《</a:t>
            </a:r>
            <a:r>
              <a:rPr lang="zh-TW" altLang="en-US" sz="2800">
                <a:solidFill>
                  <a:srgbClr val="00B050"/>
                </a:solidFill>
                <a:ea typeface="標楷體" panose="03000509000000000000" pitchFamily="65" charset="-120"/>
              </a:rPr>
              <a:t>朋友</a:t>
            </a:r>
            <a:r>
              <a:rPr lang="en-US" altLang="zh-TW" sz="2800">
                <a:solidFill>
                  <a:srgbClr val="00B050"/>
                </a:solidFill>
                <a:ea typeface="標楷體" panose="03000509000000000000" pitchFamily="65" charset="-120"/>
              </a:rPr>
              <a:t>》</a:t>
            </a:r>
            <a:r>
              <a:rPr lang="zh-TW" altLang="en-US" sz="2800">
                <a:solidFill>
                  <a:srgbClr val="0070C0"/>
                </a:solidFill>
                <a:ea typeface="標楷體" panose="03000509000000000000" pitchFamily="65" charset="-120"/>
              </a:rPr>
              <a:t>。歌曲的歌詞和旋律配合得怎樣？</a:t>
            </a:r>
            <a:endParaRPr lang="en-US" altLang="zh-TW" sz="2800" strike="sngStrike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pic>
        <p:nvPicPr>
          <p:cNvPr id="7" name="Picture 6" descr="A picture containing doll, toy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100D5952-CDF3-4678-91EE-843CF7F964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98" y="3645024"/>
            <a:ext cx="4690475" cy="3212976"/>
          </a:xfrm>
          <a:prstGeom prst="rect">
            <a:avLst/>
          </a:prstGeom>
        </p:spPr>
      </p:pic>
      <p:sp>
        <p:nvSpPr>
          <p:cNvPr id="8" name="Speech Bubble: Rectangle with Corners Rounded 7">
            <a:hlinkClick r:id="rId2"/>
            <a:extLst>
              <a:ext uri="{FF2B5EF4-FFF2-40B4-BE49-F238E27FC236}">
                <a16:creationId xmlns:a16="http://schemas.microsoft.com/office/drawing/2014/main" id="{C960917F-44C1-4218-9C33-4261EB373671}"/>
              </a:ext>
            </a:extLst>
          </p:cNvPr>
          <p:cNvSpPr/>
          <p:nvPr/>
        </p:nvSpPr>
        <p:spPr bwMode="auto">
          <a:xfrm>
            <a:off x="857512" y="2689755"/>
            <a:ext cx="2435748" cy="523221"/>
          </a:xfrm>
          <a:prstGeom prst="wedgeRoundRectCallout">
            <a:avLst>
              <a:gd name="adj1" fmla="val -27699"/>
              <a:gd name="adj2" fmla="val 158237"/>
              <a:gd name="adj3" fmla="val 16667"/>
            </a:avLst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zh-TW" altLang="en-US" sz="2400">
                <a:solidFill>
                  <a:schemeClr val="accent5">
                    <a:lumMod val="25000"/>
                  </a:schemeClr>
                </a:solidFill>
                <a:ea typeface="標楷體" panose="03000509000000000000" pitchFamily="65" charset="-120"/>
              </a:rPr>
              <a:t>按此聆聽歌曲</a:t>
            </a:r>
            <a:endParaRPr lang="en-GB" sz="2400">
              <a:solidFill>
                <a:schemeClr val="accent5">
                  <a:lumMod val="25000"/>
                </a:schemeClr>
              </a:solidFill>
              <a:ea typeface="標楷體" panose="03000509000000000000" pitchFamily="65" charset="-120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58AE2AAD-84F7-46B8-A4E7-9546F7655953}"/>
              </a:ext>
            </a:extLst>
          </p:cNvPr>
          <p:cNvSpPr/>
          <p:nvPr/>
        </p:nvSpPr>
        <p:spPr bwMode="auto">
          <a:xfrm>
            <a:off x="4007768" y="2138054"/>
            <a:ext cx="4483286" cy="1008112"/>
          </a:xfrm>
          <a:prstGeom prst="wedgeRoundRectCallout">
            <a:avLst>
              <a:gd name="adj1" fmla="val -58156"/>
              <a:gd name="adj2" fmla="val 106842"/>
              <a:gd name="adj3" fmla="val 16667"/>
            </a:avLst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sz="2400">
                <a:solidFill>
                  <a:schemeClr val="accent5"/>
                </a:solidFill>
                <a:ea typeface="標楷體" panose="03000509000000000000" pitchFamily="65" charset="-120"/>
              </a:rPr>
              <a:t>歌詞的聲調和旋律配合得很好，令人清楚聽到歌詞的內容。</a:t>
            </a:r>
            <a:endParaRPr lang="en-GB" sz="2400">
              <a:solidFill>
                <a:schemeClr val="accent5"/>
              </a:solidFill>
              <a:ea typeface="標楷體" panose="03000509000000000000" pitchFamily="65" charset="-120"/>
            </a:endParaRP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BD2A63CF-5A8A-40AE-A89E-A89C60002578}"/>
              </a:ext>
            </a:extLst>
          </p:cNvPr>
          <p:cNvSpPr/>
          <p:nvPr/>
        </p:nvSpPr>
        <p:spPr bwMode="auto">
          <a:xfrm>
            <a:off x="6093654" y="3688386"/>
            <a:ext cx="5546962" cy="1362921"/>
          </a:xfrm>
          <a:prstGeom prst="wedgeRoundRectCallout">
            <a:avLst>
              <a:gd name="adj1" fmla="val -63554"/>
              <a:gd name="adj2" fmla="val 28989"/>
              <a:gd name="adj3" fmla="val 16667"/>
            </a:avLst>
          </a:prstGeom>
          <a:solidFill>
            <a:schemeClr val="accent1">
              <a:lumMod val="9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zh-TW" sz="2400">
                <a:solidFill>
                  <a:schemeClr val="accent5">
                    <a:lumMod val="10000"/>
                  </a:schemeClr>
                </a:solidFill>
                <a:ea typeface="標楷體" panose="03000509000000000000" pitchFamily="65" charset="-120"/>
              </a:rPr>
              <a:t>《</a:t>
            </a:r>
            <a:r>
              <a:rPr lang="zh-TW" altLang="en-US" sz="2400">
                <a:solidFill>
                  <a:schemeClr val="accent5">
                    <a:lumMod val="10000"/>
                  </a:schemeClr>
                </a:solidFill>
                <a:ea typeface="標楷體" panose="03000509000000000000" pitchFamily="65" charset="-120"/>
              </a:rPr>
              <a:t>朋友</a:t>
            </a:r>
            <a:r>
              <a:rPr lang="en-US" altLang="zh-TW" sz="2400">
                <a:solidFill>
                  <a:schemeClr val="accent5">
                    <a:lumMod val="10000"/>
                  </a:schemeClr>
                </a:solidFill>
                <a:ea typeface="標楷體" panose="03000509000000000000" pitchFamily="65" charset="-120"/>
              </a:rPr>
              <a:t>》</a:t>
            </a:r>
            <a:r>
              <a:rPr lang="zh-TW" altLang="en-US" sz="2400">
                <a:solidFill>
                  <a:schemeClr val="accent5">
                    <a:lumMod val="10000"/>
                  </a:schemeClr>
                </a:solidFill>
                <a:ea typeface="標楷體" panose="03000509000000000000" pitchFamily="65" charset="-120"/>
              </a:rPr>
              <a:t>是</a:t>
            </a:r>
            <a:r>
              <a:rPr lang="en-US" altLang="zh-TW" sz="2400">
                <a:solidFill>
                  <a:schemeClr val="accent5">
                    <a:lumMod val="10000"/>
                  </a:schemeClr>
                </a:solidFill>
                <a:ea typeface="標楷體" panose="03000509000000000000" pitchFamily="65" charset="-120"/>
              </a:rPr>
              <a:t>1980</a:t>
            </a:r>
            <a:r>
              <a:rPr lang="zh-TW" altLang="en-US" sz="2400">
                <a:solidFill>
                  <a:schemeClr val="accent5">
                    <a:lumMod val="10000"/>
                  </a:schemeClr>
                </a:solidFill>
                <a:ea typeface="標楷體" panose="03000509000000000000" pitchFamily="65" charset="-120"/>
              </a:rPr>
              <a:t>年代一首經典歌曲，由著名歌手</a:t>
            </a:r>
            <a:r>
              <a:rPr lang="zh-TW" altLang="en-US" sz="2400" u="sng">
                <a:solidFill>
                  <a:schemeClr val="accent5">
                    <a:lumMod val="10000"/>
                  </a:schemeClr>
                </a:solidFill>
                <a:ea typeface="標楷體" panose="03000509000000000000" pitchFamily="65" charset="-120"/>
              </a:rPr>
              <a:t>譚詠麟</a:t>
            </a:r>
            <a:r>
              <a:rPr lang="zh-TW" altLang="en-US" sz="2400">
                <a:solidFill>
                  <a:schemeClr val="accent5">
                    <a:lumMod val="10000"/>
                  </a:schemeClr>
                </a:solidFill>
                <a:ea typeface="標楷體" panose="03000509000000000000" pitchFamily="65" charset="-120"/>
              </a:rPr>
              <a:t>演唱，內容描述朋友互相扶持的真摯感情。</a:t>
            </a:r>
            <a:endParaRPr lang="en-GB" sz="2400">
              <a:solidFill>
                <a:schemeClr val="accent5">
                  <a:lumMod val="10000"/>
                </a:schemeClr>
              </a:solidFill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41977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>
            <a:extLst>
              <a:ext uri="{FF2B5EF4-FFF2-40B4-BE49-F238E27FC236}">
                <a16:creationId xmlns:a16="http://schemas.microsoft.com/office/drawing/2014/main" id="{94D30CDF-B35D-4AE5-BDD2-1221A2B85D08}"/>
              </a:ext>
            </a:extLst>
          </p:cNvPr>
          <p:cNvGrpSpPr/>
          <p:nvPr/>
        </p:nvGrpSpPr>
        <p:grpSpPr>
          <a:xfrm>
            <a:off x="3422501" y="2348880"/>
            <a:ext cx="5570814" cy="4027582"/>
            <a:chOff x="3453335" y="2348880"/>
            <a:chExt cx="5570814" cy="4027582"/>
          </a:xfrm>
        </p:grpSpPr>
        <p:sp>
          <p:nvSpPr>
            <p:cNvPr id="8" name="矩形 1">
              <a:extLst>
                <a:ext uri="{FF2B5EF4-FFF2-40B4-BE49-F238E27FC236}">
                  <a16:creationId xmlns:a16="http://schemas.microsoft.com/office/drawing/2014/main" id="{2E5A428E-3D77-4A2D-A3C5-2F991BED97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3335" y="2708920"/>
              <a:ext cx="5570814" cy="3667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514350" indent="-514350" eaLnBrk="1" hangingPunct="1">
                <a:lnSpc>
                  <a:spcPct val="120000"/>
                </a:lnSpc>
                <a:spcBef>
                  <a:spcPct val="0"/>
                </a:spcBef>
                <a:buFontTx/>
                <a:buAutoNum type="arabicPeriod"/>
              </a:pPr>
              <a:r>
                <a:rPr lang="zh-TW" altLang="en-US" sz="2800">
                  <a:solidFill>
                    <a:srgbClr val="0070C0"/>
                  </a:solidFill>
                  <a:ea typeface="標楷體" panose="03000509000000000000" pitchFamily="65" charset="-120"/>
                </a:rPr>
                <a:t> </a:t>
              </a:r>
              <a:r>
                <a:rPr lang="zh-TW" altLang="en-US" sz="2800">
                  <a:solidFill>
                    <a:srgbClr val="00B050"/>
                  </a:solidFill>
                  <a:ea typeface="標楷體" panose="03000509000000000000" pitchFamily="65" charset="-120"/>
                </a:rPr>
                <a:t>是　誰　明　白　我</a:t>
              </a:r>
              <a:endParaRPr lang="en-GB" altLang="zh-TW" sz="2800">
                <a:solidFill>
                  <a:srgbClr val="00B050"/>
                </a:solidFill>
                <a:ea typeface="標楷體" panose="03000509000000000000" pitchFamily="65" charset="-120"/>
              </a:endParaRPr>
            </a:p>
            <a:p>
              <a:pPr marL="514350" indent="-514350" eaLnBrk="1" hangingPunct="1">
                <a:lnSpc>
                  <a:spcPct val="120000"/>
                </a:lnSpc>
                <a:spcBef>
                  <a:spcPct val="0"/>
                </a:spcBef>
                <a:buFontTx/>
                <a:buAutoNum type="arabicPeriod"/>
              </a:pPr>
              <a:endParaRPr lang="en-GB" altLang="zh-TW" sz="2800">
                <a:solidFill>
                  <a:srgbClr val="0070C0"/>
                </a:solidFill>
                <a:ea typeface="標楷體" panose="03000509000000000000" pitchFamily="65" charset="-120"/>
              </a:endParaRPr>
            </a:p>
            <a:p>
              <a:pPr marL="514350" indent="-514350" eaLnBrk="1" hangingPunct="1">
                <a:lnSpc>
                  <a:spcPct val="120000"/>
                </a:lnSpc>
                <a:spcBef>
                  <a:spcPct val="0"/>
                </a:spcBef>
                <a:buFontTx/>
                <a:buAutoNum type="arabicPeriod"/>
              </a:pPr>
              <a:r>
                <a:rPr lang="zh-TW" altLang="en-US" sz="2800">
                  <a:solidFill>
                    <a:srgbClr val="0070C0"/>
                  </a:solidFill>
                  <a:ea typeface="標楷體" panose="03000509000000000000" pitchFamily="65" charset="-120"/>
                </a:rPr>
                <a:t> </a:t>
              </a:r>
              <a:r>
                <a:rPr lang="zh-TW" altLang="en-US" sz="2800">
                  <a:solidFill>
                    <a:srgbClr val="00B050"/>
                  </a:solidFill>
                  <a:ea typeface="標楷體" panose="03000509000000000000" pitchFamily="65" charset="-120"/>
                </a:rPr>
                <a:t>總　不　分　我　或　你</a:t>
              </a:r>
              <a:endParaRPr lang="en-GB" altLang="zh-TW" sz="2800">
                <a:solidFill>
                  <a:srgbClr val="00B050"/>
                </a:solidFill>
                <a:ea typeface="標楷體" panose="03000509000000000000" pitchFamily="65" charset="-120"/>
              </a:endParaRPr>
            </a:p>
            <a:p>
              <a:pPr marL="514350" indent="-514350" eaLnBrk="1" hangingPunct="1">
                <a:lnSpc>
                  <a:spcPct val="120000"/>
                </a:lnSpc>
                <a:spcBef>
                  <a:spcPct val="0"/>
                </a:spcBef>
                <a:buFontTx/>
                <a:buAutoNum type="arabicPeriod"/>
              </a:pPr>
              <a:endParaRPr lang="en-GB" altLang="zh-TW" sz="2800">
                <a:solidFill>
                  <a:srgbClr val="0070C0"/>
                </a:solidFill>
                <a:ea typeface="標楷體" panose="03000509000000000000" pitchFamily="65" charset="-120"/>
              </a:endParaRPr>
            </a:p>
            <a:p>
              <a:pPr marL="514350" indent="-514350" eaLnBrk="1" hangingPunct="1">
                <a:lnSpc>
                  <a:spcPct val="120000"/>
                </a:lnSpc>
                <a:spcBef>
                  <a:spcPct val="0"/>
                </a:spcBef>
                <a:buFontTx/>
                <a:buAutoNum type="arabicPeriod"/>
              </a:pPr>
              <a:r>
                <a:rPr lang="zh-TW" altLang="en-US" sz="2800">
                  <a:solidFill>
                    <a:srgbClr val="0070C0"/>
                  </a:solidFill>
                  <a:ea typeface="標楷體" panose="03000509000000000000" pitchFamily="65" charset="-120"/>
                </a:rPr>
                <a:t> </a:t>
              </a:r>
              <a:r>
                <a:rPr lang="zh-TW" altLang="en-US" sz="2800">
                  <a:solidFill>
                    <a:srgbClr val="00B050"/>
                  </a:solidFill>
                  <a:ea typeface="標楷體" panose="03000509000000000000" pitchFamily="65" charset="-120"/>
                </a:rPr>
                <a:t>默　默　以　真　摯　待　人</a:t>
              </a:r>
              <a:endParaRPr lang="en-GB" altLang="zh-TW" sz="2800">
                <a:solidFill>
                  <a:srgbClr val="00B050"/>
                </a:solidFill>
                <a:ea typeface="標楷體" panose="03000509000000000000" pitchFamily="65" charset="-120"/>
              </a:endParaRPr>
            </a:p>
            <a:p>
              <a:pPr marL="514350" indent="-514350" eaLnBrk="1" hangingPunct="1">
                <a:lnSpc>
                  <a:spcPct val="120000"/>
                </a:lnSpc>
                <a:spcBef>
                  <a:spcPct val="0"/>
                </a:spcBef>
                <a:buFontTx/>
                <a:buAutoNum type="arabicPeriod"/>
              </a:pPr>
              <a:endParaRPr lang="en-GB" altLang="zh-TW" sz="2800">
                <a:solidFill>
                  <a:srgbClr val="0070C0"/>
                </a:solidFill>
                <a:ea typeface="標楷體" panose="03000509000000000000" pitchFamily="65" charset="-120"/>
              </a:endParaRPr>
            </a:p>
            <a:p>
              <a:pPr marL="514350" indent="-514350" eaLnBrk="1" hangingPunct="1">
                <a:lnSpc>
                  <a:spcPct val="120000"/>
                </a:lnSpc>
                <a:spcBef>
                  <a:spcPct val="0"/>
                </a:spcBef>
                <a:buFontTx/>
                <a:buAutoNum type="arabicPeriod"/>
              </a:pPr>
              <a:r>
                <a:rPr lang="zh-TW" altLang="en-US" sz="2800">
                  <a:solidFill>
                    <a:srgbClr val="0070C0"/>
                  </a:solidFill>
                  <a:ea typeface="標楷體" panose="03000509000000000000" pitchFamily="65" charset="-120"/>
                </a:rPr>
                <a:t> </a:t>
              </a:r>
              <a:r>
                <a:rPr lang="zh-TW" altLang="en-US" sz="2800">
                  <a:solidFill>
                    <a:srgbClr val="00B050"/>
                  </a:solidFill>
                  <a:ea typeface="標楷體" panose="03000509000000000000" pitchFamily="65" charset="-120"/>
                </a:rPr>
                <a:t>和　你　同　路</a:t>
              </a:r>
              <a:endParaRPr lang="en-US" altLang="zh-TW" sz="2800">
                <a:solidFill>
                  <a:srgbClr val="00B050"/>
                </a:solidFill>
                <a:ea typeface="標楷體" panose="03000509000000000000" pitchFamily="65" charset="-120"/>
              </a:endParaRPr>
            </a:p>
          </p:txBody>
        </p:sp>
        <p:sp>
          <p:nvSpPr>
            <p:cNvPr id="9" name="矩形 1">
              <a:extLst>
                <a:ext uri="{FF2B5EF4-FFF2-40B4-BE49-F238E27FC236}">
                  <a16:creationId xmlns:a16="http://schemas.microsoft.com/office/drawing/2014/main" id="{15A4394C-8A31-4388-80C6-1B7506E9CB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01407" y="2348880"/>
              <a:ext cx="45396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zh-TW" sz="2800">
                  <a:solidFill>
                    <a:srgbClr val="7030A0"/>
                  </a:solidFill>
                  <a:ea typeface="標楷體" panose="03000509000000000000" pitchFamily="65" charset="-120"/>
                </a:rPr>
                <a:t>r</a:t>
              </a:r>
              <a:endParaRPr lang="en-US" altLang="zh-TW" sz="2800" strike="sngStrike">
                <a:solidFill>
                  <a:srgbClr val="7030A0"/>
                </a:solidFill>
                <a:ea typeface="標楷體" panose="03000509000000000000" pitchFamily="65" charset="-120"/>
              </a:endParaRPr>
            </a:p>
          </p:txBody>
        </p:sp>
        <p:sp>
          <p:nvSpPr>
            <p:cNvPr id="10" name="矩形 1">
              <a:extLst>
                <a:ext uri="{FF2B5EF4-FFF2-40B4-BE49-F238E27FC236}">
                  <a16:creationId xmlns:a16="http://schemas.microsoft.com/office/drawing/2014/main" id="{C0715107-D870-454B-A310-D065D907B5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9654" y="2348880"/>
              <a:ext cx="45396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zh-TW" sz="2800">
                  <a:solidFill>
                    <a:srgbClr val="7030A0"/>
                  </a:solidFill>
                  <a:ea typeface="標楷體" panose="03000509000000000000" pitchFamily="65" charset="-120"/>
                </a:rPr>
                <a:t>r</a:t>
              </a:r>
              <a:endParaRPr lang="en-US" altLang="zh-TW" sz="2800" strike="sngStrike">
                <a:solidFill>
                  <a:srgbClr val="7030A0"/>
                </a:solidFill>
                <a:ea typeface="標楷體" panose="03000509000000000000" pitchFamily="65" charset="-120"/>
              </a:endParaRPr>
            </a:p>
          </p:txBody>
        </p:sp>
        <p:sp>
          <p:nvSpPr>
            <p:cNvPr id="11" name="矩形 1">
              <a:extLst>
                <a:ext uri="{FF2B5EF4-FFF2-40B4-BE49-F238E27FC236}">
                  <a16:creationId xmlns:a16="http://schemas.microsoft.com/office/drawing/2014/main" id="{4BD14DD9-E049-4711-9D34-9999AF91F0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99974" y="4437112"/>
              <a:ext cx="45396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zh-TW" sz="2800">
                  <a:solidFill>
                    <a:srgbClr val="7030A0"/>
                  </a:solidFill>
                  <a:ea typeface="標楷體" panose="03000509000000000000" pitchFamily="65" charset="-120"/>
                </a:rPr>
                <a:t>r</a:t>
              </a:r>
              <a:endParaRPr lang="en-US" altLang="zh-TW" sz="2800" strike="sngStrike">
                <a:solidFill>
                  <a:srgbClr val="7030A0"/>
                </a:solidFill>
                <a:ea typeface="標楷體" panose="03000509000000000000" pitchFamily="65" charset="-120"/>
              </a:endParaRPr>
            </a:p>
          </p:txBody>
        </p:sp>
        <p:sp>
          <p:nvSpPr>
            <p:cNvPr id="12" name="矩形 1">
              <a:extLst>
                <a:ext uri="{FF2B5EF4-FFF2-40B4-BE49-F238E27FC236}">
                  <a16:creationId xmlns:a16="http://schemas.microsoft.com/office/drawing/2014/main" id="{AE471DCC-68CE-4FA9-8B3C-9C5FEEA53B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0530" y="2348880"/>
              <a:ext cx="45396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zh-TW" sz="2800">
                  <a:solidFill>
                    <a:srgbClr val="7030A0"/>
                  </a:solidFill>
                  <a:ea typeface="標楷體" panose="03000509000000000000" pitchFamily="65" charset="-120"/>
                </a:rPr>
                <a:t>d</a:t>
              </a:r>
              <a:endParaRPr lang="en-US" altLang="zh-TW" sz="2800" strike="sngStrike">
                <a:solidFill>
                  <a:srgbClr val="7030A0"/>
                </a:solidFill>
                <a:ea typeface="標楷體" panose="03000509000000000000" pitchFamily="65" charset="-120"/>
              </a:endParaRPr>
            </a:p>
          </p:txBody>
        </p:sp>
        <p:sp>
          <p:nvSpPr>
            <p:cNvPr id="13" name="矩形 1">
              <a:extLst>
                <a:ext uri="{FF2B5EF4-FFF2-40B4-BE49-F238E27FC236}">
                  <a16:creationId xmlns:a16="http://schemas.microsoft.com/office/drawing/2014/main" id="{948BA43F-2BBF-4FCF-88B2-03D5A4527D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1502" y="3429000"/>
              <a:ext cx="45396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zh-TW" sz="2800">
                  <a:solidFill>
                    <a:srgbClr val="7030A0"/>
                  </a:solidFill>
                  <a:ea typeface="標楷體" panose="03000509000000000000" pitchFamily="65" charset="-120"/>
                </a:rPr>
                <a:t>d’</a:t>
              </a:r>
              <a:endParaRPr lang="en-US" altLang="zh-TW" sz="2800" strike="sngStrike">
                <a:solidFill>
                  <a:srgbClr val="7030A0"/>
                </a:solidFill>
                <a:ea typeface="標楷體" panose="03000509000000000000" pitchFamily="65" charset="-120"/>
              </a:endParaRPr>
            </a:p>
          </p:txBody>
        </p:sp>
        <p:sp>
          <p:nvSpPr>
            <p:cNvPr id="14" name="矩形 1">
              <a:extLst>
                <a:ext uri="{FF2B5EF4-FFF2-40B4-BE49-F238E27FC236}">
                  <a16:creationId xmlns:a16="http://schemas.microsoft.com/office/drawing/2014/main" id="{86CCA386-F929-4E13-88B6-7F9387EA2C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1807" y="3429000"/>
              <a:ext cx="45396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zh-TW" sz="2800">
                  <a:solidFill>
                    <a:srgbClr val="7030A0"/>
                  </a:solidFill>
                  <a:ea typeface="標楷體" panose="03000509000000000000" pitchFamily="65" charset="-120"/>
                </a:rPr>
                <a:t>d’</a:t>
              </a:r>
              <a:endParaRPr lang="en-US" altLang="zh-TW" sz="2800" strike="sngStrike">
                <a:solidFill>
                  <a:srgbClr val="7030A0"/>
                </a:solidFill>
                <a:ea typeface="標楷體" panose="03000509000000000000" pitchFamily="65" charset="-120"/>
              </a:endParaRPr>
            </a:p>
          </p:txBody>
        </p:sp>
        <p:sp>
          <p:nvSpPr>
            <p:cNvPr id="15" name="矩形 1">
              <a:extLst>
                <a:ext uri="{FF2B5EF4-FFF2-40B4-BE49-F238E27FC236}">
                  <a16:creationId xmlns:a16="http://schemas.microsoft.com/office/drawing/2014/main" id="{67406D47-3847-464F-9928-7DDCE628C0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59814" y="3429000"/>
              <a:ext cx="45396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zh-TW" sz="2800">
                  <a:solidFill>
                    <a:srgbClr val="7030A0"/>
                  </a:solidFill>
                  <a:ea typeface="標楷體" panose="03000509000000000000" pitchFamily="65" charset="-120"/>
                </a:rPr>
                <a:t>t</a:t>
              </a:r>
              <a:endParaRPr lang="en-US" altLang="zh-TW" sz="2800" strike="sngStrike">
                <a:solidFill>
                  <a:srgbClr val="7030A0"/>
                </a:solidFill>
                <a:ea typeface="標楷體" panose="03000509000000000000" pitchFamily="65" charset="-120"/>
              </a:endParaRPr>
            </a:p>
          </p:txBody>
        </p:sp>
        <p:sp>
          <p:nvSpPr>
            <p:cNvPr id="16" name="矩形 1">
              <a:extLst>
                <a:ext uri="{FF2B5EF4-FFF2-40B4-BE49-F238E27FC236}">
                  <a16:creationId xmlns:a16="http://schemas.microsoft.com/office/drawing/2014/main" id="{E0346D0B-2FD7-40C2-9A7E-88045315BA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01407" y="4437112"/>
              <a:ext cx="45396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zh-TW" sz="2800">
                  <a:solidFill>
                    <a:srgbClr val="7030A0"/>
                  </a:solidFill>
                  <a:ea typeface="標楷體" panose="03000509000000000000" pitchFamily="65" charset="-120"/>
                </a:rPr>
                <a:t>m</a:t>
              </a:r>
              <a:endParaRPr lang="en-US" altLang="zh-TW" sz="2800" strike="sngStrike">
                <a:solidFill>
                  <a:srgbClr val="7030A0"/>
                </a:solidFill>
                <a:ea typeface="標楷體" panose="03000509000000000000" pitchFamily="65" charset="-120"/>
              </a:endParaRPr>
            </a:p>
          </p:txBody>
        </p:sp>
        <p:sp>
          <p:nvSpPr>
            <p:cNvPr id="17" name="矩形 1">
              <a:extLst>
                <a:ext uri="{FF2B5EF4-FFF2-40B4-BE49-F238E27FC236}">
                  <a16:creationId xmlns:a16="http://schemas.microsoft.com/office/drawing/2014/main" id="{E64EB972-B28D-4829-B2CC-85ECEF432B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6953" y="4437112"/>
              <a:ext cx="45396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zh-TW" sz="2800">
                  <a:solidFill>
                    <a:srgbClr val="7030A0"/>
                  </a:solidFill>
                  <a:ea typeface="標楷體" panose="03000509000000000000" pitchFamily="65" charset="-120"/>
                </a:rPr>
                <a:t>m</a:t>
              </a:r>
              <a:endParaRPr lang="en-US" altLang="zh-TW" sz="2800" strike="sngStrike">
                <a:solidFill>
                  <a:srgbClr val="7030A0"/>
                </a:solidFill>
                <a:ea typeface="標楷體" panose="03000509000000000000" pitchFamily="65" charset="-120"/>
              </a:endParaRPr>
            </a:p>
          </p:txBody>
        </p:sp>
        <p:sp>
          <p:nvSpPr>
            <p:cNvPr id="18" name="矩形 1">
              <a:extLst>
                <a:ext uri="{FF2B5EF4-FFF2-40B4-BE49-F238E27FC236}">
                  <a16:creationId xmlns:a16="http://schemas.microsoft.com/office/drawing/2014/main" id="{76E9E80A-3784-4220-A246-E78FA9160A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79894" y="4437112"/>
              <a:ext cx="45396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zh-TW" sz="2800">
                  <a:solidFill>
                    <a:srgbClr val="7030A0"/>
                  </a:solidFill>
                  <a:ea typeface="標楷體" panose="03000509000000000000" pitchFamily="65" charset="-120"/>
                </a:rPr>
                <a:t>m</a:t>
              </a:r>
              <a:endParaRPr lang="en-US" altLang="zh-TW" sz="2800" strike="sngStrike">
                <a:solidFill>
                  <a:srgbClr val="7030A0"/>
                </a:solidFill>
                <a:ea typeface="標楷體" panose="03000509000000000000" pitchFamily="65" charset="-120"/>
              </a:endParaRPr>
            </a:p>
          </p:txBody>
        </p:sp>
        <p:sp>
          <p:nvSpPr>
            <p:cNvPr id="19" name="矩形 1">
              <a:extLst>
                <a:ext uri="{FF2B5EF4-FFF2-40B4-BE49-F238E27FC236}">
                  <a16:creationId xmlns:a16="http://schemas.microsoft.com/office/drawing/2014/main" id="{057127A1-20F1-4D01-9EB8-F5C001D0F1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30481" y="5445327"/>
              <a:ext cx="45396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zh-TW" sz="2800">
                  <a:solidFill>
                    <a:srgbClr val="7030A0"/>
                  </a:solidFill>
                  <a:ea typeface="標楷體" panose="03000509000000000000" pitchFamily="65" charset="-120"/>
                </a:rPr>
                <a:t>l,</a:t>
              </a:r>
              <a:endParaRPr lang="en-US" altLang="zh-TW" sz="2800" strike="sngStrike">
                <a:solidFill>
                  <a:srgbClr val="7030A0"/>
                </a:solidFill>
                <a:ea typeface="標楷體" panose="03000509000000000000" pitchFamily="65" charset="-120"/>
              </a:endParaRPr>
            </a:p>
          </p:txBody>
        </p:sp>
        <p:sp>
          <p:nvSpPr>
            <p:cNvPr id="20" name="矩形 1">
              <a:extLst>
                <a:ext uri="{FF2B5EF4-FFF2-40B4-BE49-F238E27FC236}">
                  <a16:creationId xmlns:a16="http://schemas.microsoft.com/office/drawing/2014/main" id="{682896CB-189B-4B7C-BC84-CD9B636805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91662" y="5445224"/>
              <a:ext cx="45396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zh-TW" sz="2800">
                  <a:solidFill>
                    <a:srgbClr val="7030A0"/>
                  </a:solidFill>
                  <a:ea typeface="標楷體" panose="03000509000000000000" pitchFamily="65" charset="-120"/>
                </a:rPr>
                <a:t>l,</a:t>
              </a:r>
              <a:endParaRPr lang="en-US" altLang="zh-TW" sz="2800" strike="sngStrike">
                <a:solidFill>
                  <a:srgbClr val="7030A0"/>
                </a:solidFill>
                <a:ea typeface="標楷體" panose="03000509000000000000" pitchFamily="65" charset="-120"/>
              </a:endParaRPr>
            </a:p>
          </p:txBody>
        </p:sp>
        <p:sp>
          <p:nvSpPr>
            <p:cNvPr id="21" name="矩形 1">
              <a:extLst>
                <a:ext uri="{FF2B5EF4-FFF2-40B4-BE49-F238E27FC236}">
                  <a16:creationId xmlns:a16="http://schemas.microsoft.com/office/drawing/2014/main" id="{E184EE57-96C6-41F3-9AF6-862A91B391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55089" y="2348880"/>
              <a:ext cx="68262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zh-TW" sz="2800">
                  <a:solidFill>
                    <a:srgbClr val="7030A0"/>
                  </a:solidFill>
                  <a:ea typeface="標楷體" panose="03000509000000000000" pitchFamily="65" charset="-120"/>
                </a:rPr>
                <a:t>(   )</a:t>
              </a:r>
              <a:endParaRPr lang="en-US" altLang="zh-TW" sz="2800">
                <a:solidFill>
                  <a:srgbClr val="7030A0"/>
                </a:solidFill>
                <a:ea typeface="標楷體" panose="03000509000000000000" pitchFamily="65" charset="-120"/>
              </a:endParaRPr>
            </a:p>
          </p:txBody>
        </p:sp>
        <p:sp>
          <p:nvSpPr>
            <p:cNvPr id="22" name="矩形 1">
              <a:extLst>
                <a:ext uri="{FF2B5EF4-FFF2-40B4-BE49-F238E27FC236}">
                  <a16:creationId xmlns:a16="http://schemas.microsoft.com/office/drawing/2014/main" id="{1A8C0BB7-A9FB-406B-8C00-E6223160E9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75169" y="2348880"/>
              <a:ext cx="68262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zh-TW" sz="2800">
                  <a:solidFill>
                    <a:srgbClr val="7030A0"/>
                  </a:solidFill>
                  <a:ea typeface="標楷體" panose="03000509000000000000" pitchFamily="65" charset="-120"/>
                </a:rPr>
                <a:t>(   )</a:t>
              </a:r>
              <a:endParaRPr lang="en-US" altLang="zh-TW" sz="2800">
                <a:solidFill>
                  <a:srgbClr val="7030A0"/>
                </a:solidFill>
                <a:ea typeface="標楷體" panose="03000509000000000000" pitchFamily="65" charset="-120"/>
              </a:endParaRPr>
            </a:p>
          </p:txBody>
        </p:sp>
        <p:sp>
          <p:nvSpPr>
            <p:cNvPr id="23" name="矩形 1">
              <a:extLst>
                <a:ext uri="{FF2B5EF4-FFF2-40B4-BE49-F238E27FC236}">
                  <a16:creationId xmlns:a16="http://schemas.microsoft.com/office/drawing/2014/main" id="{13D438EF-5B97-4CAF-975A-B112D8212C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14929" y="3392996"/>
              <a:ext cx="68262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zh-TW" sz="2800">
                  <a:solidFill>
                    <a:srgbClr val="7030A0"/>
                  </a:solidFill>
                  <a:ea typeface="標楷體" panose="03000509000000000000" pitchFamily="65" charset="-120"/>
                </a:rPr>
                <a:t>(   )</a:t>
              </a:r>
              <a:endParaRPr lang="en-US" altLang="zh-TW" sz="2800">
                <a:solidFill>
                  <a:srgbClr val="7030A0"/>
                </a:solidFill>
                <a:ea typeface="標楷體" panose="03000509000000000000" pitchFamily="65" charset="-120"/>
              </a:endParaRPr>
            </a:p>
          </p:txBody>
        </p:sp>
        <p:sp>
          <p:nvSpPr>
            <p:cNvPr id="24" name="矩形 1">
              <a:extLst>
                <a:ext uri="{FF2B5EF4-FFF2-40B4-BE49-F238E27FC236}">
                  <a16:creationId xmlns:a16="http://schemas.microsoft.com/office/drawing/2014/main" id="{FC6AC090-A225-4780-9371-E9BB292546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35009" y="3391678"/>
              <a:ext cx="68262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zh-TW" sz="2800">
                  <a:solidFill>
                    <a:srgbClr val="7030A0"/>
                  </a:solidFill>
                  <a:ea typeface="標楷體" panose="03000509000000000000" pitchFamily="65" charset="-120"/>
                </a:rPr>
                <a:t>(   )</a:t>
              </a:r>
              <a:endParaRPr lang="en-US" altLang="zh-TW" sz="2800">
                <a:solidFill>
                  <a:srgbClr val="7030A0"/>
                </a:solidFill>
                <a:ea typeface="標楷體" panose="03000509000000000000" pitchFamily="65" charset="-120"/>
              </a:endParaRPr>
            </a:p>
          </p:txBody>
        </p:sp>
        <p:sp>
          <p:nvSpPr>
            <p:cNvPr id="25" name="矩形 1">
              <a:extLst>
                <a:ext uri="{FF2B5EF4-FFF2-40B4-BE49-F238E27FC236}">
                  <a16:creationId xmlns:a16="http://schemas.microsoft.com/office/drawing/2014/main" id="{CE1F4B41-C927-4339-9922-503BC2F564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9851" y="3392996"/>
              <a:ext cx="68262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zh-TW" sz="2800">
                  <a:solidFill>
                    <a:srgbClr val="7030A0"/>
                  </a:solidFill>
                  <a:ea typeface="標楷體" panose="03000509000000000000" pitchFamily="65" charset="-120"/>
                </a:rPr>
                <a:t>(   )</a:t>
              </a:r>
              <a:endParaRPr lang="en-US" altLang="zh-TW" sz="2800">
                <a:solidFill>
                  <a:srgbClr val="7030A0"/>
                </a:solidFill>
                <a:ea typeface="標楷體" panose="03000509000000000000" pitchFamily="65" charset="-120"/>
              </a:endParaRPr>
            </a:p>
          </p:txBody>
        </p:sp>
        <p:sp>
          <p:nvSpPr>
            <p:cNvPr id="26" name="矩形 1">
              <a:extLst>
                <a:ext uri="{FF2B5EF4-FFF2-40B4-BE49-F238E27FC236}">
                  <a16:creationId xmlns:a16="http://schemas.microsoft.com/office/drawing/2014/main" id="{356D5B8F-8C42-4B73-93E1-8F9ABE8CE5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14235" y="4399790"/>
              <a:ext cx="68262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zh-TW" sz="2800">
                  <a:solidFill>
                    <a:srgbClr val="7030A0"/>
                  </a:solidFill>
                  <a:ea typeface="標楷體" panose="03000509000000000000" pitchFamily="65" charset="-120"/>
                </a:rPr>
                <a:t>(   )</a:t>
              </a:r>
              <a:endParaRPr lang="en-US" altLang="zh-TW" sz="2800">
                <a:solidFill>
                  <a:srgbClr val="7030A0"/>
                </a:solidFill>
                <a:ea typeface="標楷體" panose="03000509000000000000" pitchFamily="65" charset="-120"/>
              </a:endParaRPr>
            </a:p>
          </p:txBody>
        </p:sp>
        <p:sp>
          <p:nvSpPr>
            <p:cNvPr id="27" name="矩形 1">
              <a:extLst>
                <a:ext uri="{FF2B5EF4-FFF2-40B4-BE49-F238E27FC236}">
                  <a16:creationId xmlns:a16="http://schemas.microsoft.com/office/drawing/2014/main" id="{9867444D-3099-40E3-884D-77EFFBD7EC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7414" y="4399790"/>
              <a:ext cx="68262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zh-TW" sz="2800">
                  <a:solidFill>
                    <a:srgbClr val="7030A0"/>
                  </a:solidFill>
                  <a:ea typeface="標楷體" panose="03000509000000000000" pitchFamily="65" charset="-120"/>
                </a:rPr>
                <a:t>(   )</a:t>
              </a:r>
              <a:endParaRPr lang="en-US" altLang="zh-TW" sz="2800">
                <a:solidFill>
                  <a:srgbClr val="7030A0"/>
                </a:solidFill>
                <a:ea typeface="標楷體" panose="03000509000000000000" pitchFamily="65" charset="-120"/>
              </a:endParaRPr>
            </a:p>
          </p:txBody>
        </p:sp>
        <p:sp>
          <p:nvSpPr>
            <p:cNvPr id="28" name="矩形 1">
              <a:extLst>
                <a:ext uri="{FF2B5EF4-FFF2-40B4-BE49-F238E27FC236}">
                  <a16:creationId xmlns:a16="http://schemas.microsoft.com/office/drawing/2014/main" id="{68B06C76-22E4-4066-B668-D235E736CC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79767" y="4399790"/>
              <a:ext cx="68262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zh-TW" sz="2800">
                  <a:solidFill>
                    <a:srgbClr val="7030A0"/>
                  </a:solidFill>
                  <a:ea typeface="標楷體" panose="03000509000000000000" pitchFamily="65" charset="-120"/>
                </a:rPr>
                <a:t>(   )</a:t>
              </a:r>
              <a:endParaRPr lang="en-US" altLang="zh-TW" sz="2800">
                <a:solidFill>
                  <a:srgbClr val="7030A0"/>
                </a:solidFill>
                <a:ea typeface="標楷體" panose="03000509000000000000" pitchFamily="65" charset="-120"/>
              </a:endParaRPr>
            </a:p>
          </p:txBody>
        </p:sp>
        <p:sp>
          <p:nvSpPr>
            <p:cNvPr id="29" name="矩形 1">
              <a:extLst>
                <a:ext uri="{FF2B5EF4-FFF2-40B4-BE49-F238E27FC236}">
                  <a16:creationId xmlns:a16="http://schemas.microsoft.com/office/drawing/2014/main" id="{FC638BE7-A8D3-417E-A0D1-666FA66143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5392" y="5405499"/>
              <a:ext cx="68262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zh-TW" sz="2800">
                  <a:solidFill>
                    <a:srgbClr val="7030A0"/>
                  </a:solidFill>
                  <a:ea typeface="標楷體" panose="03000509000000000000" pitchFamily="65" charset="-120"/>
                </a:rPr>
                <a:t>(   )</a:t>
              </a:r>
              <a:endParaRPr lang="en-US" altLang="zh-TW" sz="2800">
                <a:solidFill>
                  <a:srgbClr val="7030A0"/>
                </a:solidFill>
                <a:ea typeface="標楷體" panose="03000509000000000000" pitchFamily="65" charset="-120"/>
              </a:endParaRPr>
            </a:p>
          </p:txBody>
        </p:sp>
        <p:sp>
          <p:nvSpPr>
            <p:cNvPr id="30" name="矩形 1">
              <a:extLst>
                <a:ext uri="{FF2B5EF4-FFF2-40B4-BE49-F238E27FC236}">
                  <a16:creationId xmlns:a16="http://schemas.microsoft.com/office/drawing/2014/main" id="{819DE151-9955-4E6B-9913-F73E338543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7414" y="5403470"/>
              <a:ext cx="68262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zh-TW" sz="2800">
                  <a:solidFill>
                    <a:srgbClr val="7030A0"/>
                  </a:solidFill>
                  <a:ea typeface="標楷體" panose="03000509000000000000" pitchFamily="65" charset="-120"/>
                </a:rPr>
                <a:t>(   )</a:t>
              </a:r>
              <a:endParaRPr lang="en-US" altLang="zh-TW" sz="2800">
                <a:solidFill>
                  <a:srgbClr val="7030A0"/>
                </a:solidFill>
                <a:ea typeface="標楷體" panose="03000509000000000000" pitchFamily="65" charset="-12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7C9F3FB-8D0E-4049-B112-E5A313444BB7}"/>
              </a:ext>
            </a:extLst>
          </p:cNvPr>
          <p:cNvGrpSpPr/>
          <p:nvPr/>
        </p:nvGrpSpPr>
        <p:grpSpPr>
          <a:xfrm>
            <a:off x="-24681" y="152400"/>
            <a:ext cx="1728193" cy="641350"/>
            <a:chOff x="19050" y="152400"/>
            <a:chExt cx="2425700" cy="641350"/>
          </a:xfrm>
        </p:grpSpPr>
        <p:sp>
          <p:nvSpPr>
            <p:cNvPr id="3" name="Rectangle 11">
              <a:extLst>
                <a:ext uri="{FF2B5EF4-FFF2-40B4-BE49-F238E27FC236}">
                  <a16:creationId xmlns:a16="http://schemas.microsoft.com/office/drawing/2014/main" id="{F0212A98-7122-4170-A177-F0C9DD3630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4" name="Text Box 4">
              <a:extLst>
                <a:ext uri="{FF2B5EF4-FFF2-40B4-BE49-F238E27FC236}">
                  <a16:creationId xmlns:a16="http://schemas.microsoft.com/office/drawing/2014/main" id="{04E92B09-C9A6-4D6B-9C88-A176C2962F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altLang="zh-TW" sz="280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《</a:t>
              </a:r>
              <a:r>
                <a:rPr lang="zh-TW" altLang="en-US" sz="280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朋友</a:t>
              </a:r>
              <a:r>
                <a:rPr lang="en-US" altLang="zh-TW" sz="280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》</a:t>
              </a:r>
            </a:p>
          </p:txBody>
        </p:sp>
      </p:grpSp>
      <p:sp>
        <p:nvSpPr>
          <p:cNvPr id="5" name="矩形 1">
            <a:extLst>
              <a:ext uri="{FF2B5EF4-FFF2-40B4-BE49-F238E27FC236}">
                <a16:creationId xmlns:a16="http://schemas.microsoft.com/office/drawing/2014/main" id="{3971D6C8-16EC-4A0A-8049-B75846C498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416" y="1052736"/>
            <a:ext cx="1015312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>
                <a:solidFill>
                  <a:srgbClr val="0070C0"/>
                </a:solidFill>
                <a:ea typeface="標楷體" panose="03000509000000000000" pitchFamily="65" charset="-120"/>
              </a:rPr>
              <a:t>聽聽以下樂句的旋律。在 </a:t>
            </a:r>
            <a:r>
              <a:rPr lang="en-US" altLang="zh-TW" sz="2800">
                <a:solidFill>
                  <a:srgbClr val="0070C0"/>
                </a:solidFill>
                <a:ea typeface="標楷體" panose="03000509000000000000" pitchFamily="65" charset="-120"/>
              </a:rPr>
              <a:t>(   )</a:t>
            </a:r>
            <a:r>
              <a:rPr lang="zh-TW" altLang="en-US" sz="2800">
                <a:solidFill>
                  <a:srgbClr val="0070C0"/>
                </a:solidFill>
                <a:ea typeface="標楷體" panose="03000509000000000000" pitchFamily="65" charset="-120"/>
              </a:rPr>
              <a:t>內填上適當的唱名。</a:t>
            </a:r>
            <a:endParaRPr lang="en-US" altLang="zh-TW" sz="2800" strike="sngStrike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sp>
        <p:nvSpPr>
          <p:cNvPr id="6" name="矩形 1">
            <a:extLst>
              <a:ext uri="{FF2B5EF4-FFF2-40B4-BE49-F238E27FC236}">
                <a16:creationId xmlns:a16="http://schemas.microsoft.com/office/drawing/2014/main" id="{88914626-0093-4D40-BC09-D6A751FC48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921" y="1700808"/>
            <a:ext cx="986098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>
                <a:solidFill>
                  <a:srgbClr val="0070C0"/>
                </a:solidFill>
                <a:ea typeface="標楷體" panose="03000509000000000000" pitchFamily="65" charset="-120"/>
              </a:rPr>
              <a:t>先聆聽</a:t>
            </a:r>
            <a:r>
              <a:rPr lang="en-GB" altLang="zh-TW" sz="2800">
                <a:solidFill>
                  <a:srgbClr val="0070C0"/>
                </a:solidFill>
                <a:ea typeface="標楷體" panose="03000509000000000000" pitchFamily="65" charset="-120"/>
              </a:rPr>
              <a:t> d </a:t>
            </a:r>
            <a:r>
              <a:rPr lang="zh-TW" altLang="en-US" sz="2800">
                <a:solidFill>
                  <a:srgbClr val="0070C0"/>
                </a:solidFill>
                <a:ea typeface="標楷體" panose="03000509000000000000" pitchFamily="65" charset="-120"/>
              </a:rPr>
              <a:t>至</a:t>
            </a:r>
            <a:r>
              <a:rPr lang="en-GB" altLang="zh-TW" sz="2800">
                <a:solidFill>
                  <a:srgbClr val="0070C0"/>
                </a:solidFill>
                <a:ea typeface="標楷體" panose="03000509000000000000" pitchFamily="65" charset="-120"/>
              </a:rPr>
              <a:t> d’ </a:t>
            </a:r>
            <a:r>
              <a:rPr lang="zh-TW" altLang="en-US" sz="2800">
                <a:solidFill>
                  <a:srgbClr val="0070C0"/>
                </a:solidFill>
                <a:ea typeface="標楷體" panose="03000509000000000000" pitchFamily="65" charset="-120"/>
              </a:rPr>
              <a:t>的音階作參考：</a:t>
            </a:r>
            <a:endParaRPr lang="en-US" altLang="zh-TW" sz="2800" strike="sngStrike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pic>
        <p:nvPicPr>
          <p:cNvPr id="7" name="e_major">
            <a:hlinkClick r:id="" action="ppaction://media"/>
            <a:extLst>
              <a:ext uri="{FF2B5EF4-FFF2-40B4-BE49-F238E27FC236}">
                <a16:creationId xmlns:a16="http://schemas.microsoft.com/office/drawing/2014/main" id="{59958005-D6ED-4DC4-AEF9-2F9D33A4C1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43613" y="1689513"/>
            <a:ext cx="533861" cy="515449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A4F9C3C6-37DC-4DB1-B8F2-E58323521AD1}"/>
              </a:ext>
            </a:extLst>
          </p:cNvPr>
          <p:cNvGrpSpPr/>
          <p:nvPr/>
        </p:nvGrpSpPr>
        <p:grpSpPr>
          <a:xfrm>
            <a:off x="6246556" y="2348880"/>
            <a:ext cx="1174041" cy="523220"/>
            <a:chOff x="6269419" y="2348880"/>
            <a:chExt cx="1174041" cy="523220"/>
          </a:xfrm>
        </p:grpSpPr>
        <p:sp>
          <p:nvSpPr>
            <p:cNvPr id="36" name="矩形 1">
              <a:extLst>
                <a:ext uri="{FF2B5EF4-FFF2-40B4-BE49-F238E27FC236}">
                  <a16:creationId xmlns:a16="http://schemas.microsoft.com/office/drawing/2014/main" id="{5920921C-F944-4A9D-A1F0-35C94BD302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69419" y="2348880"/>
              <a:ext cx="45396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zh-TW" sz="2800">
                  <a:solidFill>
                    <a:srgbClr val="FF0000"/>
                  </a:solidFill>
                  <a:ea typeface="標楷體" panose="03000509000000000000" pitchFamily="65" charset="-120"/>
                </a:rPr>
                <a:t>m</a:t>
              </a:r>
              <a:endParaRPr lang="en-US" altLang="zh-TW" sz="2800" strike="sngStrike">
                <a:solidFill>
                  <a:srgbClr val="FF0000"/>
                </a:solidFill>
                <a:ea typeface="標楷體" panose="03000509000000000000" pitchFamily="65" charset="-120"/>
              </a:endParaRPr>
            </a:p>
          </p:txBody>
        </p:sp>
        <p:sp>
          <p:nvSpPr>
            <p:cNvPr id="37" name="矩形 1">
              <a:extLst>
                <a:ext uri="{FF2B5EF4-FFF2-40B4-BE49-F238E27FC236}">
                  <a16:creationId xmlns:a16="http://schemas.microsoft.com/office/drawing/2014/main" id="{4311C59B-48BF-4087-BA74-0E72EBEF46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89499" y="2348880"/>
              <a:ext cx="45396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zh-TW" sz="2800">
                  <a:solidFill>
                    <a:srgbClr val="FF0000"/>
                  </a:solidFill>
                  <a:ea typeface="標楷體" panose="03000509000000000000" pitchFamily="65" charset="-120"/>
                </a:rPr>
                <a:t>s</a:t>
              </a:r>
              <a:endParaRPr lang="en-US" altLang="zh-TW" sz="2800" strike="sngStrike">
                <a:solidFill>
                  <a:srgbClr val="FF0000"/>
                </a:solidFill>
                <a:ea typeface="標楷體" panose="03000509000000000000" pitchFamily="65" charset="-12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B0E6F16-138E-4D5C-B0F6-1B5FD0AD29DD}"/>
              </a:ext>
            </a:extLst>
          </p:cNvPr>
          <p:cNvGrpSpPr/>
          <p:nvPr/>
        </p:nvGrpSpPr>
        <p:grpSpPr>
          <a:xfrm>
            <a:off x="4799856" y="3391678"/>
            <a:ext cx="1892986" cy="542857"/>
            <a:chOff x="4822719" y="3391678"/>
            <a:chExt cx="1892986" cy="542857"/>
          </a:xfrm>
        </p:grpSpPr>
        <p:sp>
          <p:nvSpPr>
            <p:cNvPr id="39" name="矩形 1">
              <a:extLst>
                <a:ext uri="{FF2B5EF4-FFF2-40B4-BE49-F238E27FC236}">
                  <a16:creationId xmlns:a16="http://schemas.microsoft.com/office/drawing/2014/main" id="{9ADB09B8-0360-42F0-9647-746AEA173D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61744" y="3391678"/>
              <a:ext cx="45396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zh-TW" sz="2800">
                  <a:solidFill>
                    <a:srgbClr val="FF0000"/>
                  </a:solidFill>
                  <a:ea typeface="標楷體" panose="03000509000000000000" pitchFamily="65" charset="-120"/>
                </a:rPr>
                <a:t>s</a:t>
              </a:r>
              <a:endParaRPr lang="en-US" altLang="zh-TW" sz="2800" strike="sngStrike">
                <a:solidFill>
                  <a:srgbClr val="FF0000"/>
                </a:solidFill>
                <a:ea typeface="標楷體" panose="03000509000000000000" pitchFamily="65" charset="-120"/>
              </a:endParaRPr>
            </a:p>
          </p:txBody>
        </p:sp>
        <p:sp>
          <p:nvSpPr>
            <p:cNvPr id="41" name="矩形 1">
              <a:extLst>
                <a:ext uri="{FF2B5EF4-FFF2-40B4-BE49-F238E27FC236}">
                  <a16:creationId xmlns:a16="http://schemas.microsoft.com/office/drawing/2014/main" id="{A4AEAB6B-B197-4CE0-87BF-4769BE9041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22719" y="3411315"/>
              <a:ext cx="45396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zh-TW" sz="2800">
                  <a:solidFill>
                    <a:srgbClr val="FF0000"/>
                  </a:solidFill>
                  <a:ea typeface="標楷體" panose="03000509000000000000" pitchFamily="65" charset="-120"/>
                </a:rPr>
                <a:t>t</a:t>
              </a:r>
              <a:endParaRPr lang="en-US" altLang="zh-TW" sz="2800" strike="sngStrike">
                <a:solidFill>
                  <a:srgbClr val="FF0000"/>
                </a:solidFill>
                <a:ea typeface="標楷體" panose="03000509000000000000" pitchFamily="65" charset="-120"/>
              </a:endParaRPr>
            </a:p>
          </p:txBody>
        </p:sp>
        <p:sp>
          <p:nvSpPr>
            <p:cNvPr id="43" name="矩形 1">
              <a:extLst>
                <a:ext uri="{FF2B5EF4-FFF2-40B4-BE49-F238E27FC236}">
                  <a16:creationId xmlns:a16="http://schemas.microsoft.com/office/drawing/2014/main" id="{7D741783-7A13-4E82-B231-8844F7FCC0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52910" y="3411315"/>
              <a:ext cx="45396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zh-TW" sz="2800">
                  <a:solidFill>
                    <a:srgbClr val="FF0000"/>
                  </a:solidFill>
                  <a:ea typeface="標楷體" panose="03000509000000000000" pitchFamily="65" charset="-120"/>
                </a:rPr>
                <a:t>l</a:t>
              </a:r>
              <a:endParaRPr lang="en-US" altLang="zh-TW" sz="2800" strike="sngStrike">
                <a:solidFill>
                  <a:srgbClr val="FF0000"/>
                </a:solidFill>
                <a:ea typeface="標楷體" panose="03000509000000000000" pitchFamily="65" charset="-12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842889AE-DCCB-4E0D-9776-C86D3A96BFF3}"/>
              </a:ext>
            </a:extLst>
          </p:cNvPr>
          <p:cNvGrpSpPr/>
          <p:nvPr/>
        </p:nvGrpSpPr>
        <p:grpSpPr>
          <a:xfrm>
            <a:off x="5509352" y="4399287"/>
            <a:ext cx="1908217" cy="523723"/>
            <a:chOff x="5532215" y="4399287"/>
            <a:chExt cx="1908217" cy="523723"/>
          </a:xfrm>
        </p:grpSpPr>
        <p:sp>
          <p:nvSpPr>
            <p:cNvPr id="38" name="矩形 1">
              <a:extLst>
                <a:ext uri="{FF2B5EF4-FFF2-40B4-BE49-F238E27FC236}">
                  <a16:creationId xmlns:a16="http://schemas.microsoft.com/office/drawing/2014/main" id="{8C59BF81-AD10-4954-8AC3-0DE4774040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55592" y="4399790"/>
              <a:ext cx="45396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zh-TW" sz="2800">
                  <a:solidFill>
                    <a:srgbClr val="FF0000"/>
                  </a:solidFill>
                  <a:ea typeface="標楷體" panose="03000509000000000000" pitchFamily="65" charset="-120"/>
                </a:rPr>
                <a:t>s</a:t>
              </a:r>
              <a:endParaRPr lang="en-US" altLang="zh-TW" sz="2800" strike="sngStrike">
                <a:solidFill>
                  <a:srgbClr val="FF0000"/>
                </a:solidFill>
                <a:ea typeface="標楷體" panose="03000509000000000000" pitchFamily="65" charset="-120"/>
              </a:endParaRPr>
            </a:p>
          </p:txBody>
        </p:sp>
        <p:sp>
          <p:nvSpPr>
            <p:cNvPr id="45" name="矩形 1">
              <a:extLst>
                <a:ext uri="{FF2B5EF4-FFF2-40B4-BE49-F238E27FC236}">
                  <a16:creationId xmlns:a16="http://schemas.microsoft.com/office/drawing/2014/main" id="{3B674EDC-AB7D-4F01-B943-4DC413DAA5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32215" y="4399287"/>
              <a:ext cx="45396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zh-TW" sz="2800">
                  <a:solidFill>
                    <a:srgbClr val="FF0000"/>
                  </a:solidFill>
                  <a:ea typeface="標楷體" panose="03000509000000000000" pitchFamily="65" charset="-120"/>
                </a:rPr>
                <a:t>f</a:t>
              </a:r>
              <a:endParaRPr lang="en-US" altLang="zh-TW" sz="2800" strike="sngStrike">
                <a:solidFill>
                  <a:srgbClr val="FF0000"/>
                </a:solidFill>
                <a:ea typeface="標楷體" panose="03000509000000000000" pitchFamily="65" charset="-120"/>
              </a:endParaRPr>
            </a:p>
          </p:txBody>
        </p:sp>
        <p:sp>
          <p:nvSpPr>
            <p:cNvPr id="46" name="矩形 1">
              <a:extLst>
                <a:ext uri="{FF2B5EF4-FFF2-40B4-BE49-F238E27FC236}">
                  <a16:creationId xmlns:a16="http://schemas.microsoft.com/office/drawing/2014/main" id="{819C24E8-AE2B-44EF-B2A7-4B06EC7FAB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86471" y="4399287"/>
              <a:ext cx="45396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zh-TW" sz="2800">
                  <a:solidFill>
                    <a:srgbClr val="FF0000"/>
                  </a:solidFill>
                  <a:ea typeface="標楷體" panose="03000509000000000000" pitchFamily="65" charset="-120"/>
                </a:rPr>
                <a:t>f</a:t>
              </a:r>
              <a:endParaRPr lang="en-US" altLang="zh-TW" sz="2800" strike="sngStrike">
                <a:solidFill>
                  <a:srgbClr val="FF0000"/>
                </a:solidFill>
                <a:ea typeface="標楷體" panose="03000509000000000000" pitchFamily="65" charset="-12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811F67F-931E-4404-BD77-346A530348FC}"/>
              </a:ext>
            </a:extLst>
          </p:cNvPr>
          <p:cNvGrpSpPr/>
          <p:nvPr/>
        </p:nvGrpSpPr>
        <p:grpSpPr>
          <a:xfrm>
            <a:off x="4821364" y="5422639"/>
            <a:ext cx="1890136" cy="525319"/>
            <a:chOff x="4844227" y="5422639"/>
            <a:chExt cx="1890136" cy="525319"/>
          </a:xfrm>
        </p:grpSpPr>
        <p:sp>
          <p:nvSpPr>
            <p:cNvPr id="42" name="矩形 1">
              <a:extLst>
                <a:ext uri="{FF2B5EF4-FFF2-40B4-BE49-F238E27FC236}">
                  <a16:creationId xmlns:a16="http://schemas.microsoft.com/office/drawing/2014/main" id="{322BACA1-71E1-4A1E-AD33-1C1B318021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80402" y="5424738"/>
              <a:ext cx="45396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zh-TW" sz="2800">
                  <a:solidFill>
                    <a:srgbClr val="FF0000"/>
                  </a:solidFill>
                  <a:ea typeface="標楷體" panose="03000509000000000000" pitchFamily="65" charset="-120"/>
                </a:rPr>
                <a:t>t,</a:t>
              </a:r>
              <a:endParaRPr lang="en-US" altLang="zh-TW" sz="2800" strike="sngStrike">
                <a:solidFill>
                  <a:srgbClr val="FF0000"/>
                </a:solidFill>
                <a:ea typeface="標楷體" panose="03000509000000000000" pitchFamily="65" charset="-120"/>
              </a:endParaRPr>
            </a:p>
          </p:txBody>
        </p:sp>
        <p:sp>
          <p:nvSpPr>
            <p:cNvPr id="47" name="矩形 1">
              <a:extLst>
                <a:ext uri="{FF2B5EF4-FFF2-40B4-BE49-F238E27FC236}">
                  <a16:creationId xmlns:a16="http://schemas.microsoft.com/office/drawing/2014/main" id="{2525D665-B703-4146-A9C7-623FF8EB72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4227" y="5422639"/>
              <a:ext cx="45396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zh-TW" sz="2800">
                  <a:solidFill>
                    <a:srgbClr val="FF0000"/>
                  </a:solidFill>
                  <a:ea typeface="標楷體" panose="03000509000000000000" pitchFamily="65" charset="-120"/>
                </a:rPr>
                <a:t>f</a:t>
              </a:r>
              <a:endParaRPr lang="en-US" altLang="zh-TW" sz="2800" strike="sngStrike">
                <a:solidFill>
                  <a:srgbClr val="FF0000"/>
                </a:solidFill>
                <a:ea typeface="標楷體" panose="03000509000000000000" pitchFamily="65" charset="-120"/>
              </a:endParaRP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EBE8D862-C614-46C6-B6D2-FC31AA865779}"/>
              </a:ext>
            </a:extLst>
          </p:cNvPr>
          <p:cNvSpPr txBox="1"/>
          <p:nvPr/>
        </p:nvSpPr>
        <p:spPr>
          <a:xfrm>
            <a:off x="1446917" y="2819511"/>
            <a:ext cx="1080120" cy="374571"/>
          </a:xfrm>
          <a:prstGeom prst="roundRect">
            <a:avLst/>
          </a:prstGeom>
          <a:solidFill>
            <a:srgbClr val="FFCCFF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>
                <a:latin typeface="標楷體" panose="03000509000000000000" pitchFamily="65" charset="-120"/>
                <a:ea typeface="標楷體" panose="03000509000000000000" pitchFamily="65" charset="-120"/>
              </a:rPr>
              <a:t>顯示答案</a:t>
            </a:r>
            <a:endParaRPr lang="en-GB" sz="16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15D3620-0EA0-4B8E-9009-E7F48E2C4966}"/>
              </a:ext>
            </a:extLst>
          </p:cNvPr>
          <p:cNvSpPr txBox="1"/>
          <p:nvPr/>
        </p:nvSpPr>
        <p:spPr>
          <a:xfrm>
            <a:off x="1446917" y="3846517"/>
            <a:ext cx="1080120" cy="374571"/>
          </a:xfrm>
          <a:prstGeom prst="roundRect">
            <a:avLst/>
          </a:prstGeom>
          <a:solidFill>
            <a:srgbClr val="FFCCFF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>
                <a:latin typeface="標楷體" panose="03000509000000000000" pitchFamily="65" charset="-120"/>
                <a:ea typeface="標楷體" panose="03000509000000000000" pitchFamily="65" charset="-120"/>
              </a:rPr>
              <a:t>顯示答案</a:t>
            </a:r>
            <a:endParaRPr lang="en-GB" sz="16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853040F-E60F-499B-9FED-A585F8651CBE}"/>
              </a:ext>
            </a:extLst>
          </p:cNvPr>
          <p:cNvSpPr txBox="1"/>
          <p:nvPr/>
        </p:nvSpPr>
        <p:spPr>
          <a:xfrm>
            <a:off x="1447382" y="4873523"/>
            <a:ext cx="1080120" cy="374571"/>
          </a:xfrm>
          <a:prstGeom prst="roundRect">
            <a:avLst/>
          </a:prstGeom>
          <a:solidFill>
            <a:srgbClr val="FFCCFF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>
                <a:latin typeface="標楷體" panose="03000509000000000000" pitchFamily="65" charset="-120"/>
                <a:ea typeface="標楷體" panose="03000509000000000000" pitchFamily="65" charset="-120"/>
              </a:rPr>
              <a:t>顯示答案</a:t>
            </a:r>
            <a:endParaRPr lang="en-GB" sz="16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67A9348-85E0-45F7-A83C-29E7A928D61E}"/>
              </a:ext>
            </a:extLst>
          </p:cNvPr>
          <p:cNvSpPr txBox="1"/>
          <p:nvPr/>
        </p:nvSpPr>
        <p:spPr>
          <a:xfrm>
            <a:off x="1446917" y="5900529"/>
            <a:ext cx="1080120" cy="374571"/>
          </a:xfrm>
          <a:prstGeom prst="roundRect">
            <a:avLst/>
          </a:prstGeom>
          <a:solidFill>
            <a:srgbClr val="FFCCFF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>
                <a:latin typeface="標楷體" panose="03000509000000000000" pitchFamily="65" charset="-120"/>
                <a:ea typeface="標楷體" panose="03000509000000000000" pitchFamily="65" charset="-120"/>
              </a:rPr>
              <a:t>顯示答案</a:t>
            </a:r>
            <a:endParaRPr lang="en-GB" sz="16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1" name="是誰明白我">
            <a:hlinkClick r:id="" action="ppaction://media"/>
            <a:extLst>
              <a:ext uri="{FF2B5EF4-FFF2-40B4-BE49-F238E27FC236}">
                <a16:creationId xmlns:a16="http://schemas.microsoft.com/office/drawing/2014/main" id="{E9902CD3-D914-469C-A3AC-63DCBB8036D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59870" y="2712507"/>
            <a:ext cx="609600" cy="588577"/>
          </a:xfrm>
          <a:prstGeom prst="rect">
            <a:avLst/>
          </a:prstGeom>
        </p:spPr>
      </p:pic>
      <p:pic>
        <p:nvPicPr>
          <p:cNvPr id="32" name="總不分我或你">
            <a:hlinkClick r:id="" action="ppaction://media"/>
            <a:extLst>
              <a:ext uri="{FF2B5EF4-FFF2-40B4-BE49-F238E27FC236}">
                <a16:creationId xmlns:a16="http://schemas.microsoft.com/office/drawing/2014/main" id="{439AB32D-A857-4487-A6C3-CD2D014BECE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56406" y="3739513"/>
            <a:ext cx="609600" cy="588577"/>
          </a:xfrm>
          <a:prstGeom prst="rect">
            <a:avLst/>
          </a:prstGeom>
        </p:spPr>
      </p:pic>
      <p:pic>
        <p:nvPicPr>
          <p:cNvPr id="33" name="默默以真摯待人">
            <a:hlinkClick r:id="" action="ppaction://media"/>
            <a:extLst>
              <a:ext uri="{FF2B5EF4-FFF2-40B4-BE49-F238E27FC236}">
                <a16:creationId xmlns:a16="http://schemas.microsoft.com/office/drawing/2014/main" id="{9B8981AC-BE52-4790-B033-D50E8F34E85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56406" y="4766519"/>
            <a:ext cx="609600" cy="588577"/>
          </a:xfrm>
          <a:prstGeom prst="rect">
            <a:avLst/>
          </a:prstGeom>
        </p:spPr>
      </p:pic>
      <p:pic>
        <p:nvPicPr>
          <p:cNvPr id="34" name="和你同路">
            <a:hlinkClick r:id="" action="ppaction://media"/>
            <a:extLst>
              <a:ext uri="{FF2B5EF4-FFF2-40B4-BE49-F238E27FC236}">
                <a16:creationId xmlns:a16="http://schemas.microsoft.com/office/drawing/2014/main" id="{936E560E-3B82-4AE4-B1A9-EAF50D219E52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57036" y="5789821"/>
            <a:ext cx="609600" cy="588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95058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D84CA00-1099-4586-8FC3-7280D8376660}"/>
              </a:ext>
            </a:extLst>
          </p:cNvPr>
          <p:cNvGrpSpPr/>
          <p:nvPr/>
        </p:nvGrpSpPr>
        <p:grpSpPr>
          <a:xfrm>
            <a:off x="-24681" y="152400"/>
            <a:ext cx="1728193" cy="641350"/>
            <a:chOff x="19050" y="152400"/>
            <a:chExt cx="2425700" cy="641350"/>
          </a:xfrm>
        </p:grpSpPr>
        <p:sp>
          <p:nvSpPr>
            <p:cNvPr id="3" name="Rectangle 11">
              <a:extLst>
                <a:ext uri="{FF2B5EF4-FFF2-40B4-BE49-F238E27FC236}">
                  <a16:creationId xmlns:a16="http://schemas.microsoft.com/office/drawing/2014/main" id="{18C816AE-2974-48E1-8B95-298E9938FA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4" name="Text Box 4">
              <a:extLst>
                <a:ext uri="{FF2B5EF4-FFF2-40B4-BE49-F238E27FC236}">
                  <a16:creationId xmlns:a16="http://schemas.microsoft.com/office/drawing/2014/main" id="{E2798775-DF1F-45B1-923B-C4A205A472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altLang="zh-TW" sz="280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《</a:t>
              </a:r>
              <a:r>
                <a:rPr lang="zh-TW" altLang="en-US" sz="280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朋友</a:t>
              </a:r>
              <a:r>
                <a:rPr lang="en-US" altLang="zh-TW" sz="280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》</a:t>
              </a:r>
            </a:p>
          </p:txBody>
        </p:sp>
      </p:grpSp>
      <p:sp>
        <p:nvSpPr>
          <p:cNvPr id="7" name="矩形 1">
            <a:extLst>
              <a:ext uri="{FF2B5EF4-FFF2-40B4-BE49-F238E27FC236}">
                <a16:creationId xmlns:a16="http://schemas.microsoft.com/office/drawing/2014/main" id="{92647289-B290-47D0-826A-A5F7F4888A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379" y="946139"/>
            <a:ext cx="1116124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>
                <a:solidFill>
                  <a:srgbClr val="0070C0"/>
                </a:solidFill>
                <a:ea typeface="標楷體" panose="03000509000000000000" pitchFamily="65" charset="-120"/>
              </a:rPr>
              <a:t>看看課本第</a:t>
            </a:r>
            <a:r>
              <a:rPr lang="en-US" altLang="zh-TW" sz="2800">
                <a:solidFill>
                  <a:srgbClr val="0070C0"/>
                </a:solidFill>
                <a:ea typeface="標楷體" panose="03000509000000000000" pitchFamily="65" charset="-120"/>
              </a:rPr>
              <a:t>20–21</a:t>
            </a:r>
            <a:r>
              <a:rPr lang="zh-TW" altLang="en-US" sz="2800">
                <a:solidFill>
                  <a:srgbClr val="0070C0"/>
                </a:solidFill>
                <a:ea typeface="標楷體" panose="03000509000000000000" pitchFamily="65" charset="-120"/>
              </a:rPr>
              <a:t>頁</a:t>
            </a:r>
            <a:r>
              <a:rPr lang="en-US" altLang="zh-TW" sz="2800">
                <a:solidFill>
                  <a:srgbClr val="00B050"/>
                </a:solidFill>
                <a:ea typeface="標楷體" panose="03000509000000000000" pitchFamily="65" charset="-120"/>
              </a:rPr>
              <a:t>《</a:t>
            </a:r>
            <a:r>
              <a:rPr lang="zh-TW" altLang="en-US" sz="2800">
                <a:solidFill>
                  <a:srgbClr val="00B050"/>
                </a:solidFill>
                <a:ea typeface="標楷體" panose="03000509000000000000" pitchFamily="65" charset="-120"/>
              </a:rPr>
              <a:t>朋友</a:t>
            </a:r>
            <a:r>
              <a:rPr lang="en-US" altLang="zh-TW" sz="2800">
                <a:solidFill>
                  <a:srgbClr val="00B050"/>
                </a:solidFill>
                <a:ea typeface="標楷體" panose="03000509000000000000" pitchFamily="65" charset="-120"/>
              </a:rPr>
              <a:t>》</a:t>
            </a:r>
            <a:r>
              <a:rPr lang="zh-TW" altLang="en-US" sz="2800">
                <a:solidFill>
                  <a:srgbClr val="0070C0"/>
                </a:solidFill>
                <a:ea typeface="標楷體" panose="03000509000000000000" pitchFamily="65" charset="-120"/>
              </a:rPr>
              <a:t>的樂譜。根據表演記號，我們應先唱哪段歌詞？哪段歌詞要重複唱？</a:t>
            </a:r>
            <a:endParaRPr lang="en-US" altLang="zh-TW" sz="2800" strike="sngStrike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pic>
        <p:nvPicPr>
          <p:cNvPr id="15" name="Picture 14" descr="A close up of a computer&#10;&#10;Description automatically generated">
            <a:extLst>
              <a:ext uri="{FF2B5EF4-FFF2-40B4-BE49-F238E27FC236}">
                <a16:creationId xmlns:a16="http://schemas.microsoft.com/office/drawing/2014/main" id="{FCDDDD2C-6334-48CA-BB6D-09A6AC866B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80" y="1988840"/>
            <a:ext cx="10936936" cy="4014413"/>
          </a:xfrm>
          <a:prstGeom prst="rect">
            <a:avLst/>
          </a:prstGeom>
        </p:spPr>
      </p:pic>
      <p:sp>
        <p:nvSpPr>
          <p:cNvPr id="28" name="矩形 1">
            <a:extLst>
              <a:ext uri="{FF2B5EF4-FFF2-40B4-BE49-F238E27FC236}">
                <a16:creationId xmlns:a16="http://schemas.microsoft.com/office/drawing/2014/main" id="{E5CFB24B-6BF5-4891-8487-420101185E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9660" y="2397157"/>
            <a:ext cx="8856984" cy="292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457200" indent="-457200" eaLnBrk="1" hangingPunct="1">
              <a:spcBef>
                <a:spcPct val="0"/>
              </a:spcBef>
              <a:buFontTx/>
              <a:buAutoNum type="arabicPeriod"/>
            </a:pPr>
            <a:r>
              <a:rPr lang="zh-TW" altLang="en-US" sz="230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先從第一行第一節「繁星流動</a:t>
            </a:r>
            <a:r>
              <a:rPr lang="en-US" altLang="zh-TW" sz="230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……</a:t>
            </a:r>
            <a:r>
              <a:rPr lang="zh-TW" altLang="en-US" sz="230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」唱起，唱到第二行最後的　</a:t>
            </a:r>
            <a:br>
              <a:rPr lang="en-GB" altLang="zh-TW" sz="230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30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　處，便回到第一行的　 ，唱第二節歌詞「人生如夢</a:t>
            </a:r>
            <a:r>
              <a:rPr lang="en-US" altLang="zh-TW" sz="230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……</a:t>
            </a:r>
            <a:r>
              <a:rPr lang="zh-TW" altLang="en-US" sz="230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」。</a:t>
            </a:r>
            <a:endParaRPr lang="en-GB" altLang="zh-TW" sz="230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 eaLnBrk="1" hangingPunct="1">
              <a:spcBef>
                <a:spcPct val="0"/>
              </a:spcBef>
              <a:buFontTx/>
              <a:buAutoNum type="arabicPeriod"/>
            </a:pPr>
            <a:endParaRPr lang="en-GB" altLang="zh-TW" sz="230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 eaLnBrk="1" hangingPunct="1">
              <a:spcBef>
                <a:spcPct val="0"/>
              </a:spcBef>
              <a:buFontTx/>
              <a:buAutoNum type="arabicPeriod"/>
            </a:pPr>
            <a:r>
              <a:rPr lang="zh-TW" altLang="en-US" sz="2300">
                <a:solidFill>
                  <a:srgbClr val="008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唱完第二行第二節的「為着」，應接上第三行的</a:t>
            </a:r>
            <a:br>
              <a:rPr lang="en-GB" altLang="zh-TW" sz="2300">
                <a:solidFill>
                  <a:srgbClr val="008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300">
                <a:solidFill>
                  <a:srgbClr val="008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　　　　　　　　　</a:t>
            </a:r>
            <a:r>
              <a:rPr lang="en-GB" altLang="zh-TW" sz="2300">
                <a:solidFill>
                  <a:srgbClr val="008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300">
                <a:solidFill>
                  <a:srgbClr val="008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　　，即「我不退半步</a:t>
            </a:r>
            <a:r>
              <a:rPr lang="en-US" altLang="zh-TW" sz="2300">
                <a:solidFill>
                  <a:srgbClr val="008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……</a:t>
            </a:r>
            <a:r>
              <a:rPr lang="zh-TW" altLang="en-US" sz="2300">
                <a:solidFill>
                  <a:srgbClr val="008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」。</a:t>
            </a:r>
            <a:endParaRPr lang="en-GB" altLang="zh-TW" sz="2300">
              <a:solidFill>
                <a:srgbClr val="008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 eaLnBrk="1" hangingPunct="1">
              <a:spcBef>
                <a:spcPct val="0"/>
              </a:spcBef>
              <a:buFontTx/>
              <a:buAutoNum type="arabicPeriod"/>
            </a:pPr>
            <a:endParaRPr lang="en-GB" altLang="zh-TW" sz="2300">
              <a:solidFill>
                <a:srgbClr val="008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 eaLnBrk="1" hangingPunct="1">
              <a:spcBef>
                <a:spcPct val="0"/>
              </a:spcBef>
              <a:buFontTx/>
              <a:buAutoNum type="arabicPeriod"/>
            </a:pPr>
            <a:r>
              <a:rPr lang="zh-TW" altLang="en-US" sz="2300">
                <a:solidFill>
                  <a:srgbClr val="9E78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樂譜最後的</a:t>
            </a:r>
            <a:r>
              <a:rPr lang="en-GB" altLang="zh-TW" sz="2300">
                <a:solidFill>
                  <a:srgbClr val="9E78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D.S. al Fine</a:t>
            </a:r>
            <a:r>
              <a:rPr lang="zh-TW" altLang="en-US" sz="2300">
                <a:solidFill>
                  <a:srgbClr val="9E78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，代表我們應由第</a:t>
            </a:r>
            <a:r>
              <a:rPr lang="en-US" altLang="zh-TW" sz="2300">
                <a:solidFill>
                  <a:srgbClr val="9E78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</a:t>
            </a:r>
            <a:r>
              <a:rPr lang="zh-TW" altLang="en-US" sz="2300">
                <a:solidFill>
                  <a:srgbClr val="9E78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頁第三行的</a:t>
            </a:r>
            <a:br>
              <a:rPr lang="en-GB" altLang="zh-TW" sz="2300">
                <a:solidFill>
                  <a:srgbClr val="9E78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300">
                <a:solidFill>
                  <a:srgbClr val="9E78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開始重新唱至結尾，即是「遙遙晚空</a:t>
            </a:r>
            <a:r>
              <a:rPr lang="en-US" altLang="zh-TW" sz="2300">
                <a:solidFill>
                  <a:srgbClr val="9E78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……</a:t>
            </a:r>
            <a:r>
              <a:rPr lang="zh-TW" altLang="en-US" sz="2300">
                <a:solidFill>
                  <a:srgbClr val="9E78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朋友！」要唱兩次。</a:t>
            </a:r>
            <a:endParaRPr lang="en-US" altLang="zh-TW" sz="2300">
              <a:solidFill>
                <a:srgbClr val="9E78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55BA707B-98C6-425F-AB85-87E5ACF446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318" y="2748098"/>
            <a:ext cx="274264" cy="47030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F2222E1-6CBE-4DDA-A55B-467CD57FEB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189" y="2748098"/>
            <a:ext cx="335342" cy="53788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D49DBC4-3AAE-4AAA-A315-AF8130A76F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00">
            <a:off x="2272097" y="3873941"/>
            <a:ext cx="3546228" cy="23700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6DA2C3C-6B88-4D56-890A-A17BFC7BD4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039" y="4459154"/>
            <a:ext cx="476354" cy="410006"/>
          </a:xfrm>
          <a:prstGeom prst="rect">
            <a:avLst/>
          </a:prstGeom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DF61F5C0-86DA-47BD-A033-E57AC0ABF4E8}"/>
              </a:ext>
            </a:extLst>
          </p:cNvPr>
          <p:cNvSpPr/>
          <p:nvPr/>
        </p:nvSpPr>
        <p:spPr bwMode="auto">
          <a:xfrm>
            <a:off x="3309610" y="5912329"/>
            <a:ext cx="5725076" cy="667898"/>
          </a:xfrm>
          <a:prstGeom prst="round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zh-TW" altLang="en-US" sz="2800">
                <a:ea typeface="標楷體" panose="03000509000000000000" pitchFamily="65" charset="-120"/>
              </a:rPr>
              <a:t>依照樂譜，一起演唱</a:t>
            </a:r>
            <a:r>
              <a:rPr lang="en-US" altLang="zh-TW" sz="2800">
                <a:solidFill>
                  <a:srgbClr val="00B050"/>
                </a:solidFill>
                <a:ea typeface="標楷體" panose="03000509000000000000" pitchFamily="65" charset="-120"/>
              </a:rPr>
              <a:t>《</a:t>
            </a:r>
            <a:r>
              <a:rPr lang="zh-TW" altLang="en-US" sz="2800">
                <a:solidFill>
                  <a:srgbClr val="00B050"/>
                </a:solidFill>
                <a:ea typeface="標楷體" panose="03000509000000000000" pitchFamily="65" charset="-120"/>
              </a:rPr>
              <a:t>朋友</a:t>
            </a:r>
            <a:r>
              <a:rPr lang="en-US" altLang="zh-TW" sz="2800">
                <a:solidFill>
                  <a:srgbClr val="00B050"/>
                </a:solidFill>
                <a:ea typeface="標楷體" panose="03000509000000000000" pitchFamily="65" charset="-120"/>
              </a:rPr>
              <a:t>》</a:t>
            </a:r>
            <a:r>
              <a:rPr lang="zh-TW" altLang="en-US" sz="2800">
                <a:ea typeface="標楷體" panose="03000509000000000000" pitchFamily="65" charset="-120"/>
              </a:rPr>
              <a:t>吧！</a:t>
            </a:r>
            <a:endParaRPr lang="en-GB" sz="2800">
              <a:ea typeface="標楷體" panose="03000509000000000000" pitchFamily="65" charset="-12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D15851A-E210-4ABC-A722-A09433AD7F4D}"/>
              </a:ext>
            </a:extLst>
          </p:cNvPr>
          <p:cNvGrpSpPr/>
          <p:nvPr/>
        </p:nvGrpSpPr>
        <p:grpSpPr>
          <a:xfrm>
            <a:off x="8904312" y="95801"/>
            <a:ext cx="3017961" cy="801076"/>
            <a:chOff x="8910687" y="53671"/>
            <a:chExt cx="3017961" cy="801076"/>
          </a:xfrm>
        </p:grpSpPr>
        <p:sp>
          <p:nvSpPr>
            <p:cNvPr id="9" name="矩形 1">
              <a:hlinkClick r:id="rId7"/>
              <a:extLst>
                <a:ext uri="{FF2B5EF4-FFF2-40B4-BE49-F238E27FC236}">
                  <a16:creationId xmlns:a16="http://schemas.microsoft.com/office/drawing/2014/main" id="{61D243E4-198A-403B-9BEC-FACBCC2095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28448" y="251738"/>
              <a:ext cx="1800200" cy="442674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2000">
                  <a:solidFill>
                    <a:srgbClr val="0070C0"/>
                  </a:solidFill>
                  <a:ea typeface="標楷體" panose="03000509000000000000" pitchFamily="65" charset="-120"/>
                </a:rPr>
                <a:t>按此聆聽歌曲</a:t>
              </a:r>
              <a:endParaRPr lang="en-US" altLang="zh-TW" sz="2000" strike="sngStrike">
                <a:solidFill>
                  <a:srgbClr val="0070C0"/>
                </a:solidFill>
                <a:ea typeface="標楷體" panose="03000509000000000000" pitchFamily="65" charset="-120"/>
              </a:endParaRPr>
            </a:p>
          </p:txBody>
        </p:sp>
        <p:pic>
          <p:nvPicPr>
            <p:cNvPr id="41" name="Picture 40" descr="A picture containing doll, toy&#10;&#10;Description automatically generated">
              <a:hlinkClick r:id="rId7"/>
              <a:extLst>
                <a:ext uri="{FF2B5EF4-FFF2-40B4-BE49-F238E27FC236}">
                  <a16:creationId xmlns:a16="http://schemas.microsoft.com/office/drawing/2014/main" id="{81CCCFC1-FFE6-4E6F-A304-44FC165461D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0687" y="53671"/>
              <a:ext cx="1169454" cy="8010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43620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A965C81-D734-4EB8-8A16-E1CFAA6613D8}"/>
              </a:ext>
            </a:extLst>
          </p:cNvPr>
          <p:cNvGrpSpPr/>
          <p:nvPr/>
        </p:nvGrpSpPr>
        <p:grpSpPr>
          <a:xfrm>
            <a:off x="-24681" y="152400"/>
            <a:ext cx="2448273" cy="641350"/>
            <a:chOff x="19050" y="152400"/>
            <a:chExt cx="2425700" cy="641350"/>
          </a:xfrm>
        </p:grpSpPr>
        <p:sp>
          <p:nvSpPr>
            <p:cNvPr id="3" name="Rectangle 11">
              <a:extLst>
                <a:ext uri="{FF2B5EF4-FFF2-40B4-BE49-F238E27FC236}">
                  <a16:creationId xmlns:a16="http://schemas.microsoft.com/office/drawing/2014/main" id="{66F24040-5057-4DFB-9B52-B247D5A610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4" name="Text Box 4">
              <a:extLst>
                <a:ext uri="{FF2B5EF4-FFF2-40B4-BE49-F238E27FC236}">
                  <a16:creationId xmlns:a16="http://schemas.microsoft.com/office/drawing/2014/main" id="{534DB21A-BC22-40AC-B7DD-E2D4148A36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altLang="zh-TW" sz="280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《</a:t>
              </a:r>
              <a:r>
                <a:rPr lang="zh-TW" altLang="en-US" sz="280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壯志驕陽</a:t>
              </a:r>
              <a:r>
                <a:rPr lang="en-US" altLang="zh-TW" sz="280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》</a:t>
              </a:r>
            </a:p>
          </p:txBody>
        </p:sp>
      </p:grpSp>
      <p:sp>
        <p:nvSpPr>
          <p:cNvPr id="5" name="矩形 1">
            <a:extLst>
              <a:ext uri="{FF2B5EF4-FFF2-40B4-BE49-F238E27FC236}">
                <a16:creationId xmlns:a16="http://schemas.microsoft.com/office/drawing/2014/main" id="{F049C299-4539-4B95-91C1-267712D992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416" y="1052736"/>
            <a:ext cx="986098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>
                <a:solidFill>
                  <a:srgbClr val="0070C0"/>
                </a:solidFill>
                <a:ea typeface="標楷體" panose="03000509000000000000" pitchFamily="65" charset="-120"/>
              </a:rPr>
              <a:t>聆聽歌曲</a:t>
            </a:r>
            <a:r>
              <a:rPr lang="en-US" altLang="zh-TW" sz="2800">
                <a:solidFill>
                  <a:srgbClr val="C00000"/>
                </a:solidFill>
                <a:ea typeface="標楷體" panose="03000509000000000000" pitchFamily="65" charset="-120"/>
              </a:rPr>
              <a:t>《</a:t>
            </a:r>
            <a:r>
              <a:rPr lang="zh-TW" altLang="en-US" sz="2800">
                <a:solidFill>
                  <a:srgbClr val="C00000"/>
                </a:solidFill>
                <a:ea typeface="標楷體" panose="03000509000000000000" pitchFamily="65" charset="-120"/>
              </a:rPr>
              <a:t>壯志驕陽</a:t>
            </a:r>
            <a:r>
              <a:rPr lang="en-US" altLang="zh-TW" sz="2800">
                <a:solidFill>
                  <a:srgbClr val="C00000"/>
                </a:solidFill>
                <a:ea typeface="標楷體" panose="03000509000000000000" pitchFamily="65" charset="-120"/>
              </a:rPr>
              <a:t>》</a:t>
            </a:r>
            <a:r>
              <a:rPr lang="zh-TW" altLang="en-US" sz="2800">
                <a:solidFill>
                  <a:srgbClr val="0070C0"/>
                </a:solidFill>
                <a:ea typeface="標楷體" panose="03000509000000000000" pitchFamily="65" charset="-120"/>
              </a:rPr>
              <a:t>。歌曲的歌詞和旋律配合得怎樣？</a:t>
            </a:r>
            <a:endParaRPr lang="en-US" altLang="zh-TW" sz="2800" strike="sngStrike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sp>
        <p:nvSpPr>
          <p:cNvPr id="8" name="Speech Bubble: Rectangle with Corners Rounded 7">
            <a:hlinkClick r:id="rId2"/>
            <a:extLst>
              <a:ext uri="{FF2B5EF4-FFF2-40B4-BE49-F238E27FC236}">
                <a16:creationId xmlns:a16="http://schemas.microsoft.com/office/drawing/2014/main" id="{C960917F-44C1-4218-9C33-4261EB373671}"/>
              </a:ext>
            </a:extLst>
          </p:cNvPr>
          <p:cNvSpPr/>
          <p:nvPr/>
        </p:nvSpPr>
        <p:spPr bwMode="auto">
          <a:xfrm>
            <a:off x="1631504" y="1930403"/>
            <a:ext cx="2435748" cy="523221"/>
          </a:xfrm>
          <a:prstGeom prst="wedgeRoundRectCallout">
            <a:avLst>
              <a:gd name="adj1" fmla="val -7843"/>
              <a:gd name="adj2" fmla="val 205774"/>
              <a:gd name="adj3" fmla="val 16667"/>
            </a:avLst>
          </a:prstGeom>
          <a:solidFill>
            <a:srgbClr val="FFDB6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zh-TW" altLang="en-US" sz="2400">
                <a:solidFill>
                  <a:srgbClr val="9E7800"/>
                </a:solidFill>
                <a:ea typeface="標楷體" panose="03000509000000000000" pitchFamily="65" charset="-120"/>
              </a:rPr>
              <a:t>按此聆聽歌曲</a:t>
            </a:r>
            <a:endParaRPr lang="en-GB" sz="2400">
              <a:solidFill>
                <a:srgbClr val="9E7800"/>
              </a:solidFill>
              <a:ea typeface="標楷體" panose="03000509000000000000" pitchFamily="65" charset="-120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58AE2AAD-84F7-46B8-A4E7-9546F7655953}"/>
              </a:ext>
            </a:extLst>
          </p:cNvPr>
          <p:cNvSpPr/>
          <p:nvPr/>
        </p:nvSpPr>
        <p:spPr bwMode="auto">
          <a:xfrm>
            <a:off x="5231904" y="3645024"/>
            <a:ext cx="4483286" cy="1008112"/>
          </a:xfrm>
          <a:prstGeom prst="wedgeRoundRectCallout">
            <a:avLst>
              <a:gd name="adj1" fmla="val -68567"/>
              <a:gd name="adj2" fmla="val 27068"/>
              <a:gd name="adj3" fmla="val 16667"/>
            </a:avLst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sz="2400">
                <a:ea typeface="標楷體" panose="03000509000000000000" pitchFamily="65" charset="-120"/>
              </a:rPr>
              <a:t>歌詞的聲調和旋律配合得很好，令人清楚聽到歌詞的內容。</a:t>
            </a:r>
            <a:endParaRPr lang="en-GB" sz="2400">
              <a:ea typeface="標楷體" panose="03000509000000000000" pitchFamily="65" charset="-120"/>
            </a:endParaRPr>
          </a:p>
        </p:txBody>
      </p:sp>
      <p:pic>
        <p:nvPicPr>
          <p:cNvPr id="11" name="Picture 10" descr="A close up of a logo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28B596FA-11A3-4B16-85D0-AC3BBA4F90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4" y="3169615"/>
            <a:ext cx="2657846" cy="2629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315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44AE099-7546-4237-BBFE-4FD024F70F11}"/>
              </a:ext>
            </a:extLst>
          </p:cNvPr>
          <p:cNvSpPr/>
          <p:nvPr/>
        </p:nvSpPr>
        <p:spPr bwMode="auto">
          <a:xfrm>
            <a:off x="2711624" y="809107"/>
            <a:ext cx="6192688" cy="1362921"/>
          </a:xfrm>
          <a:prstGeom prst="roundRect">
            <a:avLst/>
          </a:prstGeom>
          <a:solidFill>
            <a:srgbClr val="9E78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zh-TW" sz="2400">
                <a:solidFill>
                  <a:srgbClr val="FFFF00"/>
                </a:solidFill>
                <a:ea typeface="標楷體" panose="03000509000000000000" pitchFamily="65" charset="-120"/>
              </a:rPr>
              <a:t>《</a:t>
            </a:r>
            <a:r>
              <a:rPr lang="zh-TW" altLang="en-US" sz="2400">
                <a:solidFill>
                  <a:srgbClr val="FFFF00"/>
                </a:solidFill>
                <a:ea typeface="標楷體" panose="03000509000000000000" pitchFamily="65" charset="-120"/>
              </a:rPr>
              <a:t>壯志驕陽</a:t>
            </a:r>
            <a:r>
              <a:rPr lang="en-US" altLang="zh-TW" sz="2400">
                <a:solidFill>
                  <a:srgbClr val="FFFF00"/>
                </a:solidFill>
                <a:ea typeface="標楷體" panose="03000509000000000000" pitchFamily="65" charset="-120"/>
              </a:rPr>
              <a:t>》</a:t>
            </a:r>
            <a:r>
              <a:rPr lang="zh-TW" altLang="en-US" sz="2400">
                <a:solidFill>
                  <a:srgbClr val="FFFF00"/>
                </a:solidFill>
                <a:ea typeface="標楷體" panose="03000509000000000000" pitchFamily="65" charset="-120"/>
              </a:rPr>
              <a:t>由</a:t>
            </a:r>
            <a:r>
              <a:rPr lang="en-US" altLang="zh-TW" sz="2400">
                <a:solidFill>
                  <a:srgbClr val="FFFF00"/>
                </a:solidFill>
                <a:ea typeface="標楷體" panose="03000509000000000000" pitchFamily="65" charset="-120"/>
              </a:rPr>
              <a:t>1990</a:t>
            </a:r>
            <a:r>
              <a:rPr lang="zh-TW" altLang="en-US" sz="2400">
                <a:solidFill>
                  <a:srgbClr val="FFFF00"/>
                </a:solidFill>
                <a:ea typeface="標楷體" panose="03000509000000000000" pitchFamily="65" charset="-120"/>
              </a:rPr>
              <a:t>年代「四大天王」之一的</a:t>
            </a:r>
            <a:r>
              <a:rPr lang="zh-TW" altLang="en-US" sz="2400" u="sng">
                <a:solidFill>
                  <a:srgbClr val="FFFF00"/>
                </a:solidFill>
                <a:ea typeface="標楷體" panose="03000509000000000000" pitchFamily="65" charset="-120"/>
              </a:rPr>
              <a:t>張學友</a:t>
            </a:r>
            <a:r>
              <a:rPr lang="zh-TW" altLang="en-US" sz="2400">
                <a:solidFill>
                  <a:srgbClr val="FFFF00"/>
                </a:solidFill>
                <a:ea typeface="標楷體" panose="03000509000000000000" pitchFamily="65" charset="-120"/>
              </a:rPr>
              <a:t>主唱，歌曲改編自一首日本歌曲，歌詞勵志，鼓勵年青人積極追求理想。</a:t>
            </a:r>
            <a:endParaRPr lang="en-GB" sz="2400">
              <a:solidFill>
                <a:srgbClr val="FFFF00"/>
              </a:solidFill>
              <a:ea typeface="標楷體" panose="03000509000000000000" pitchFamily="65" charset="-12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967BD12-4635-4615-A9DA-DFE24746D6A2}"/>
              </a:ext>
            </a:extLst>
          </p:cNvPr>
          <p:cNvGrpSpPr/>
          <p:nvPr/>
        </p:nvGrpSpPr>
        <p:grpSpPr>
          <a:xfrm>
            <a:off x="-24681" y="152400"/>
            <a:ext cx="2448273" cy="641350"/>
            <a:chOff x="19050" y="152400"/>
            <a:chExt cx="2425700" cy="641350"/>
          </a:xfrm>
        </p:grpSpPr>
        <p:sp>
          <p:nvSpPr>
            <p:cNvPr id="4" name="Rectangle 11">
              <a:extLst>
                <a:ext uri="{FF2B5EF4-FFF2-40B4-BE49-F238E27FC236}">
                  <a16:creationId xmlns:a16="http://schemas.microsoft.com/office/drawing/2014/main" id="{3865189C-B89E-46B0-B3C5-2A31A271E6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5" name="Text Box 4">
              <a:extLst>
                <a:ext uri="{FF2B5EF4-FFF2-40B4-BE49-F238E27FC236}">
                  <a16:creationId xmlns:a16="http://schemas.microsoft.com/office/drawing/2014/main" id="{16D9ED17-F4F7-4662-8C95-966B45194B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altLang="zh-TW" sz="280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《</a:t>
              </a:r>
              <a:r>
                <a:rPr lang="zh-TW" altLang="en-US" sz="280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壯志驕陽</a:t>
              </a:r>
              <a:r>
                <a:rPr lang="en-US" altLang="zh-TW" sz="280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》</a:t>
              </a:r>
            </a:p>
          </p:txBody>
        </p:sp>
      </p:grpSp>
      <p:sp>
        <p:nvSpPr>
          <p:cNvPr id="6" name="Speech Bubble: Rectangle with Corners Rounded 5">
            <a:hlinkClick r:id="rId2"/>
            <a:extLst>
              <a:ext uri="{FF2B5EF4-FFF2-40B4-BE49-F238E27FC236}">
                <a16:creationId xmlns:a16="http://schemas.microsoft.com/office/drawing/2014/main" id="{721F18CA-C36B-4D59-93AC-AD26E48654BF}"/>
              </a:ext>
            </a:extLst>
          </p:cNvPr>
          <p:cNvSpPr/>
          <p:nvPr/>
        </p:nvSpPr>
        <p:spPr bwMode="auto">
          <a:xfrm>
            <a:off x="751321" y="2685192"/>
            <a:ext cx="1944216" cy="518676"/>
          </a:xfrm>
          <a:prstGeom prst="wedgeRoundRectCallout">
            <a:avLst>
              <a:gd name="adj1" fmla="val -15325"/>
              <a:gd name="adj2" fmla="val 123636"/>
              <a:gd name="adj3" fmla="val 16667"/>
            </a:avLst>
          </a:prstGeom>
          <a:solidFill>
            <a:srgbClr val="FFDB6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zh-TW" altLang="en-US" sz="2000">
                <a:solidFill>
                  <a:srgbClr val="9E7800"/>
                </a:solidFill>
                <a:ea typeface="標楷體" panose="03000509000000000000" pitchFamily="65" charset="-120"/>
              </a:rPr>
              <a:t>按此聆聽歌曲</a:t>
            </a:r>
            <a:endParaRPr lang="en-GB" sz="2000">
              <a:solidFill>
                <a:srgbClr val="9E7800"/>
              </a:solidFill>
              <a:ea typeface="標楷體" panose="03000509000000000000" pitchFamily="65" charset="-120"/>
            </a:endParaRP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DD21A780-2E67-4F91-BADE-78ECC281E3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32" y="3573016"/>
            <a:ext cx="1965349" cy="1944216"/>
          </a:xfrm>
          <a:prstGeom prst="rect">
            <a:avLst/>
          </a:prstGeom>
        </p:spPr>
      </p:pic>
      <p:sp>
        <p:nvSpPr>
          <p:cNvPr id="8" name="Speech Bubble: Rectangle with Corners Rounded 7">
            <a:hlinkClick r:id="rId4"/>
            <a:extLst>
              <a:ext uri="{FF2B5EF4-FFF2-40B4-BE49-F238E27FC236}">
                <a16:creationId xmlns:a16="http://schemas.microsoft.com/office/drawing/2014/main" id="{CD5B6569-6B4D-43F9-8D23-3209B9853928}"/>
              </a:ext>
            </a:extLst>
          </p:cNvPr>
          <p:cNvSpPr/>
          <p:nvPr/>
        </p:nvSpPr>
        <p:spPr bwMode="auto">
          <a:xfrm>
            <a:off x="2999656" y="3203868"/>
            <a:ext cx="2808312" cy="720080"/>
          </a:xfrm>
          <a:prstGeom prst="wedgeRoundRectCallout">
            <a:avLst>
              <a:gd name="adj1" fmla="val -50859"/>
              <a:gd name="adj2" fmla="val 90881"/>
              <a:gd name="adj3" fmla="val 16667"/>
            </a:avLst>
          </a:prstGeom>
          <a:solidFill>
            <a:srgbClr val="FFDB6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zh-TW" altLang="en-US" sz="2000">
                <a:solidFill>
                  <a:srgbClr val="9E7800"/>
                </a:solidFill>
                <a:ea typeface="標楷體" panose="03000509000000000000" pitchFamily="65" charset="-120"/>
              </a:rPr>
              <a:t>按此聆聽歌曲首兩段</a:t>
            </a:r>
            <a:endParaRPr lang="en-GB" altLang="zh-TW" sz="2000">
              <a:solidFill>
                <a:srgbClr val="9E7800"/>
              </a:solidFill>
              <a:ea typeface="標楷體" panose="03000509000000000000" pitchFamily="65" charset="-120"/>
            </a:endParaRPr>
          </a:p>
          <a:p>
            <a:pPr algn="ctr" eaLnBrk="1" hangingPunct="1"/>
            <a:r>
              <a:rPr lang="en-US" altLang="zh-TW" sz="1600">
                <a:solidFill>
                  <a:srgbClr val="9E7800"/>
                </a:solidFill>
                <a:ea typeface="標楷體" panose="03000509000000000000" pitchFamily="65" charset="-120"/>
              </a:rPr>
              <a:t>(</a:t>
            </a:r>
            <a:r>
              <a:rPr lang="en-GB" altLang="zh-TW" sz="1600">
                <a:solidFill>
                  <a:srgbClr val="9E7800"/>
                </a:solidFill>
                <a:ea typeface="標楷體" panose="03000509000000000000" pitchFamily="65" charset="-120"/>
              </a:rPr>
              <a:t>00:15–01:18</a:t>
            </a:r>
            <a:r>
              <a:rPr lang="en-US" altLang="zh-TW" sz="1600">
                <a:solidFill>
                  <a:srgbClr val="9E7800"/>
                </a:solidFill>
                <a:ea typeface="標楷體" panose="03000509000000000000" pitchFamily="65" charset="-120"/>
              </a:rPr>
              <a:t>)</a:t>
            </a:r>
            <a:endParaRPr lang="en-GB" sz="1600">
              <a:solidFill>
                <a:srgbClr val="9E7800"/>
              </a:solidFill>
              <a:ea typeface="標楷體" panose="03000509000000000000" pitchFamily="65" charset="-120"/>
            </a:endParaRPr>
          </a:p>
        </p:txBody>
      </p:sp>
      <p:sp>
        <p:nvSpPr>
          <p:cNvPr id="9" name="矩形 1">
            <a:extLst>
              <a:ext uri="{FF2B5EF4-FFF2-40B4-BE49-F238E27FC236}">
                <a16:creationId xmlns:a16="http://schemas.microsoft.com/office/drawing/2014/main" id="{8C3B47A5-0E8E-4BBA-B832-69F6F4BA2B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2087" y="2612072"/>
            <a:ext cx="5421528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zh-TW" altLang="en-US" sz="2800">
                <a:solidFill>
                  <a:srgbClr val="0070C0"/>
                </a:solidFill>
                <a:ea typeface="標楷體" panose="03000509000000000000" pitchFamily="65" charset="-120"/>
              </a:rPr>
              <a:t>看看課本第</a:t>
            </a:r>
            <a:r>
              <a:rPr lang="en-US" altLang="zh-TW" sz="2800">
                <a:solidFill>
                  <a:srgbClr val="0070C0"/>
                </a:solidFill>
                <a:ea typeface="標楷體" panose="03000509000000000000" pitchFamily="65" charset="-120"/>
              </a:rPr>
              <a:t>21</a:t>
            </a:r>
            <a:r>
              <a:rPr lang="zh-TW" altLang="en-US" sz="2800">
                <a:solidFill>
                  <a:srgbClr val="0070C0"/>
                </a:solidFill>
                <a:ea typeface="標楷體" panose="03000509000000000000" pitchFamily="65" charset="-120"/>
              </a:rPr>
              <a:t>頁裏，</a:t>
            </a:r>
            <a:r>
              <a:rPr lang="en-US" altLang="zh-TW" sz="2800">
                <a:solidFill>
                  <a:srgbClr val="C00000"/>
                </a:solidFill>
                <a:ea typeface="標楷體" panose="03000509000000000000" pitchFamily="65" charset="-120"/>
              </a:rPr>
              <a:t>《</a:t>
            </a:r>
            <a:r>
              <a:rPr lang="zh-TW" altLang="en-US" sz="2800">
                <a:solidFill>
                  <a:srgbClr val="C00000"/>
                </a:solidFill>
                <a:ea typeface="標楷體" panose="03000509000000000000" pitchFamily="65" charset="-120"/>
              </a:rPr>
              <a:t>壯志驕陽</a:t>
            </a:r>
            <a:r>
              <a:rPr lang="en-US" altLang="zh-TW" sz="2800">
                <a:solidFill>
                  <a:srgbClr val="C00000"/>
                </a:solidFill>
                <a:ea typeface="標楷體" panose="03000509000000000000" pitchFamily="65" charset="-120"/>
              </a:rPr>
              <a:t>》</a:t>
            </a:r>
            <a:r>
              <a:rPr lang="zh-TW" altLang="en-US" sz="2800">
                <a:solidFill>
                  <a:srgbClr val="0070C0"/>
                </a:solidFill>
                <a:ea typeface="標楷體" panose="03000509000000000000" pitchFamily="65" charset="-120"/>
              </a:rPr>
              <a:t>首兩段的歌詞。你能補上缺漏的部分嗎？</a:t>
            </a:r>
            <a:endParaRPr lang="en-US" altLang="zh-TW" sz="2800" strike="sngStrike">
              <a:solidFill>
                <a:srgbClr val="0070C0"/>
              </a:solidFill>
              <a:ea typeface="標楷體" panose="03000509000000000000" pitchFamily="65" charset="-12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2B2A3E-EBEC-47B5-B8CF-DE68AF299279}"/>
              </a:ext>
            </a:extLst>
          </p:cNvPr>
          <p:cNvSpPr txBox="1"/>
          <p:nvPr/>
        </p:nvSpPr>
        <p:spPr>
          <a:xfrm>
            <a:off x="7176120" y="4149080"/>
            <a:ext cx="387798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六個空格的歌詞按次序為：</a:t>
            </a:r>
            <a:endParaRPr lang="en-GB" altLang="zh-TW" sz="240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第二行：心酸</a:t>
            </a:r>
            <a:endParaRPr lang="en-GB" altLang="zh-TW" sz="240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第三行：光陰</a:t>
            </a:r>
            <a:endParaRPr lang="en-GB" altLang="zh-TW" sz="240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第五行：驕陽、理想</a:t>
            </a:r>
            <a:endParaRPr lang="en-GB" altLang="zh-TW" sz="240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第七行：路途</a:t>
            </a:r>
            <a:endParaRPr lang="en-GB" altLang="zh-TW" sz="240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第九行：明亮</a:t>
            </a:r>
            <a:endParaRPr lang="en-GB" altLang="zh-TW" sz="240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04801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A965C81-D734-4EB8-8A16-E1CFAA6613D8}"/>
              </a:ext>
            </a:extLst>
          </p:cNvPr>
          <p:cNvGrpSpPr/>
          <p:nvPr/>
        </p:nvGrpSpPr>
        <p:grpSpPr>
          <a:xfrm>
            <a:off x="-24681" y="152400"/>
            <a:ext cx="2088233" cy="641350"/>
            <a:chOff x="19050" y="152400"/>
            <a:chExt cx="2425700" cy="641350"/>
          </a:xfrm>
        </p:grpSpPr>
        <p:sp>
          <p:nvSpPr>
            <p:cNvPr id="3" name="Rectangle 11">
              <a:extLst>
                <a:ext uri="{FF2B5EF4-FFF2-40B4-BE49-F238E27FC236}">
                  <a16:creationId xmlns:a16="http://schemas.microsoft.com/office/drawing/2014/main" id="{66F24040-5057-4DFB-9B52-B247D5A610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4" name="Text Box 4">
              <a:extLst>
                <a:ext uri="{FF2B5EF4-FFF2-40B4-BE49-F238E27FC236}">
                  <a16:creationId xmlns:a16="http://schemas.microsoft.com/office/drawing/2014/main" id="{534DB21A-BC22-40AC-B7DD-E2D4148A36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altLang="zh-TW" sz="280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《</a:t>
              </a:r>
              <a:r>
                <a:rPr lang="zh-TW" altLang="en-US" sz="280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擁抱愛</a:t>
              </a:r>
              <a:r>
                <a:rPr lang="en-US" altLang="zh-TW" sz="280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》</a:t>
              </a:r>
            </a:p>
          </p:txBody>
        </p:sp>
      </p:grpSp>
      <p:sp>
        <p:nvSpPr>
          <p:cNvPr id="5" name="矩形 1">
            <a:extLst>
              <a:ext uri="{FF2B5EF4-FFF2-40B4-BE49-F238E27FC236}">
                <a16:creationId xmlns:a16="http://schemas.microsoft.com/office/drawing/2014/main" id="{F049C299-4539-4B95-91C1-267712D992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416" y="1052736"/>
            <a:ext cx="1009616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>
                <a:solidFill>
                  <a:srgbClr val="0070C0"/>
                </a:solidFill>
                <a:latin typeface="Arial"/>
                <a:ea typeface="標楷體"/>
                <a:cs typeface="Arial"/>
              </a:rPr>
              <a:t>聆聽歌曲</a:t>
            </a:r>
            <a:r>
              <a:rPr lang="en-US" altLang="zh-TW" sz="2800">
                <a:solidFill>
                  <a:srgbClr val="D60093"/>
                </a:solidFill>
                <a:latin typeface="Arial"/>
                <a:ea typeface="標楷體"/>
                <a:cs typeface="Arial"/>
              </a:rPr>
              <a:t>《</a:t>
            </a:r>
            <a:r>
              <a:rPr lang="zh-TW" altLang="en-US" sz="2800">
                <a:solidFill>
                  <a:srgbClr val="D60093"/>
                </a:solidFill>
                <a:latin typeface="Arial"/>
                <a:ea typeface="標楷體"/>
                <a:cs typeface="Arial"/>
              </a:rPr>
              <a:t>擁抱愛</a:t>
            </a:r>
            <a:r>
              <a:rPr lang="en-US" altLang="zh-TW" sz="2800">
                <a:solidFill>
                  <a:srgbClr val="D60093"/>
                </a:solidFill>
                <a:latin typeface="Arial"/>
                <a:ea typeface="標楷體"/>
                <a:cs typeface="Arial"/>
              </a:rPr>
              <a:t>》</a:t>
            </a:r>
            <a:r>
              <a:rPr lang="zh-TW" altLang="en-US" sz="2800">
                <a:solidFill>
                  <a:srgbClr val="0070C0"/>
                </a:solidFill>
                <a:latin typeface="Arial"/>
                <a:ea typeface="標楷體"/>
                <a:cs typeface="Arial"/>
              </a:rPr>
              <a:t>。你認為歌曲的歌詞和旋律配合得怎樣？</a:t>
            </a:r>
            <a:endParaRPr lang="en-US" altLang="zh-TW" sz="2800" strike="sngStrike">
              <a:solidFill>
                <a:srgbClr val="0070C0"/>
              </a:solidFill>
              <a:latin typeface="Arial"/>
              <a:ea typeface="標楷體"/>
              <a:cs typeface="Arial"/>
            </a:endParaRPr>
          </a:p>
        </p:txBody>
      </p:sp>
      <p:sp>
        <p:nvSpPr>
          <p:cNvPr id="8" name="Speech Bubble: Rectangle with Corners Rounded 7">
            <a:hlinkClick r:id="rId2"/>
            <a:extLst>
              <a:ext uri="{FF2B5EF4-FFF2-40B4-BE49-F238E27FC236}">
                <a16:creationId xmlns:a16="http://schemas.microsoft.com/office/drawing/2014/main" id="{C960917F-44C1-4218-9C33-4261EB373671}"/>
              </a:ext>
            </a:extLst>
          </p:cNvPr>
          <p:cNvSpPr/>
          <p:nvPr/>
        </p:nvSpPr>
        <p:spPr bwMode="auto">
          <a:xfrm>
            <a:off x="645956" y="2132856"/>
            <a:ext cx="2435748" cy="523221"/>
          </a:xfrm>
          <a:prstGeom prst="wedgeRoundRectCallout">
            <a:avLst>
              <a:gd name="adj1" fmla="val -4171"/>
              <a:gd name="adj2" fmla="val 239967"/>
              <a:gd name="adj3" fmla="val 16667"/>
            </a:avLst>
          </a:prstGeom>
          <a:solidFill>
            <a:srgbClr val="FFCC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zh-TW" altLang="en-US" sz="2400">
                <a:solidFill>
                  <a:srgbClr val="D60093"/>
                </a:solidFill>
                <a:ea typeface="標楷體" panose="03000509000000000000" pitchFamily="65" charset="-120"/>
              </a:rPr>
              <a:t>按此聆聽歌曲</a:t>
            </a:r>
            <a:endParaRPr lang="en-GB" sz="2400">
              <a:solidFill>
                <a:srgbClr val="D60093"/>
              </a:solidFill>
              <a:ea typeface="標楷體" panose="03000509000000000000" pitchFamily="65" charset="-120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58AE2AAD-84F7-46B8-A4E7-9546F7655953}"/>
              </a:ext>
            </a:extLst>
          </p:cNvPr>
          <p:cNvSpPr/>
          <p:nvPr/>
        </p:nvSpPr>
        <p:spPr bwMode="auto">
          <a:xfrm>
            <a:off x="4007768" y="2394466"/>
            <a:ext cx="4483286" cy="900000"/>
          </a:xfrm>
          <a:prstGeom prst="wedgeRoundRectCallout">
            <a:avLst>
              <a:gd name="adj1" fmla="val -38764"/>
              <a:gd name="adj2" fmla="val 147612"/>
              <a:gd name="adj3" fmla="val 16667"/>
            </a:avLst>
          </a:prstGeom>
          <a:solidFill>
            <a:srgbClr val="FFA3A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sz="2400">
                <a:solidFill>
                  <a:srgbClr val="7030A0"/>
                </a:solidFill>
                <a:ea typeface="標楷體" panose="03000509000000000000" pitchFamily="65" charset="-120"/>
              </a:rPr>
              <a:t>歌詞的聲調和旋律配合得很好，令人清楚聽到歌詞的內容。</a:t>
            </a:r>
            <a:endParaRPr lang="en-GB" sz="2400">
              <a:solidFill>
                <a:srgbClr val="7030A0"/>
              </a:solidFill>
              <a:ea typeface="標楷體" panose="03000509000000000000" pitchFamily="65" charset="-120"/>
            </a:endParaRP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BD2A63CF-5A8A-40AE-A89E-A89C60002578}"/>
              </a:ext>
            </a:extLst>
          </p:cNvPr>
          <p:cNvSpPr/>
          <p:nvPr/>
        </p:nvSpPr>
        <p:spPr bwMode="auto">
          <a:xfrm>
            <a:off x="6891396" y="4221088"/>
            <a:ext cx="5109260" cy="1362921"/>
          </a:xfrm>
          <a:prstGeom prst="wedgeRoundRectCallout">
            <a:avLst>
              <a:gd name="adj1" fmla="val -79113"/>
              <a:gd name="adj2" fmla="val 19840"/>
              <a:gd name="adj3" fmla="val 16667"/>
            </a:avLst>
          </a:prstGeom>
          <a:solidFill>
            <a:srgbClr val="B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zh-TW" sz="2400">
                <a:solidFill>
                  <a:srgbClr val="FFCCFF"/>
                </a:solidFill>
                <a:ea typeface="標楷體" panose="03000509000000000000" pitchFamily="65" charset="-120"/>
              </a:rPr>
              <a:t>《</a:t>
            </a:r>
            <a:r>
              <a:rPr lang="zh-TW" altLang="en-US" sz="2400">
                <a:solidFill>
                  <a:srgbClr val="FFCCFF"/>
                </a:solidFill>
                <a:ea typeface="標楷體" panose="03000509000000000000" pitchFamily="65" charset="-120"/>
              </a:rPr>
              <a:t>擁抱愛</a:t>
            </a:r>
            <a:r>
              <a:rPr lang="en-US" altLang="zh-TW" sz="2400">
                <a:solidFill>
                  <a:srgbClr val="FFCCFF"/>
                </a:solidFill>
                <a:ea typeface="標楷體" panose="03000509000000000000" pitchFamily="65" charset="-120"/>
              </a:rPr>
              <a:t>》</a:t>
            </a:r>
            <a:r>
              <a:rPr lang="zh-TW" altLang="en-US" sz="2400">
                <a:solidFill>
                  <a:srgbClr val="FFCCFF"/>
                </a:solidFill>
                <a:ea typeface="標楷體" panose="03000509000000000000" pitchFamily="65" charset="-120"/>
              </a:rPr>
              <a:t>是劇集</a:t>
            </a:r>
            <a:r>
              <a:rPr lang="en-US" altLang="zh-TW" sz="2400">
                <a:solidFill>
                  <a:srgbClr val="FFCCFF"/>
                </a:solidFill>
                <a:ea typeface="標楷體" panose="03000509000000000000" pitchFamily="65" charset="-120"/>
              </a:rPr>
              <a:t>《</a:t>
            </a:r>
            <a:r>
              <a:rPr lang="zh-TW" altLang="en-US" sz="2400">
                <a:solidFill>
                  <a:srgbClr val="FFCCFF"/>
                </a:solidFill>
                <a:ea typeface="標楷體" panose="03000509000000000000" pitchFamily="65" charset="-120"/>
              </a:rPr>
              <a:t>愛．回家</a:t>
            </a:r>
            <a:r>
              <a:rPr lang="en-US" altLang="zh-TW" sz="2400">
                <a:solidFill>
                  <a:srgbClr val="FFCCFF"/>
                </a:solidFill>
                <a:ea typeface="標楷體" panose="03000509000000000000" pitchFamily="65" charset="-120"/>
              </a:rPr>
              <a:t>》</a:t>
            </a:r>
            <a:r>
              <a:rPr lang="zh-TW" altLang="en-US" sz="2400">
                <a:solidFill>
                  <a:srgbClr val="FFCCFF"/>
                </a:solidFill>
                <a:ea typeface="標楷體" panose="03000509000000000000" pitchFamily="65" charset="-120"/>
              </a:rPr>
              <a:t>的主題曲，由歌手</a:t>
            </a:r>
            <a:r>
              <a:rPr lang="zh-TW" altLang="en-US" sz="2400" u="sng">
                <a:solidFill>
                  <a:srgbClr val="FFCCFF"/>
                </a:solidFill>
                <a:ea typeface="標楷體" panose="03000509000000000000" pitchFamily="65" charset="-120"/>
              </a:rPr>
              <a:t>鄭欣宜</a:t>
            </a:r>
            <a:r>
              <a:rPr lang="zh-TW" altLang="en-US" sz="2400">
                <a:solidFill>
                  <a:srgbClr val="FFCCFF"/>
                </a:solidFill>
                <a:ea typeface="標楷體" panose="03000509000000000000" pitchFamily="65" charset="-120"/>
              </a:rPr>
              <a:t>作曲及主唱。歌詞描述親情帶來的温暖和安全感。</a:t>
            </a:r>
            <a:endParaRPr lang="en-GB" sz="2400">
              <a:solidFill>
                <a:srgbClr val="FFCCFF"/>
              </a:solidFill>
              <a:ea typeface="標楷體" panose="03000509000000000000" pitchFamily="65" charset="-120"/>
            </a:endParaRPr>
          </a:p>
        </p:txBody>
      </p:sp>
      <p:pic>
        <p:nvPicPr>
          <p:cNvPr id="7" name="Picture 6" descr="A picture containing toy, doll, dressed, child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E7EA2FB2-1073-4F64-85DC-12EC87454C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3716196"/>
            <a:ext cx="4608512" cy="3171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215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close up of a computer&#10;&#10;Description automatically generated">
            <a:extLst>
              <a:ext uri="{FF2B5EF4-FFF2-40B4-BE49-F238E27FC236}">
                <a16:creationId xmlns:a16="http://schemas.microsoft.com/office/drawing/2014/main" id="{38AD04FA-DE6E-4F43-8980-B088111A76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20" y="1988840"/>
            <a:ext cx="6264696" cy="460851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FBCD61C-FD0F-4A36-9878-FBB7026521AD}"/>
              </a:ext>
            </a:extLst>
          </p:cNvPr>
          <p:cNvGrpSpPr/>
          <p:nvPr/>
        </p:nvGrpSpPr>
        <p:grpSpPr>
          <a:xfrm>
            <a:off x="-24681" y="152400"/>
            <a:ext cx="2088233" cy="641350"/>
            <a:chOff x="19050" y="152400"/>
            <a:chExt cx="2425700" cy="641350"/>
          </a:xfrm>
        </p:grpSpPr>
        <p:sp>
          <p:nvSpPr>
            <p:cNvPr id="3" name="Rectangle 11">
              <a:extLst>
                <a:ext uri="{FF2B5EF4-FFF2-40B4-BE49-F238E27FC236}">
                  <a16:creationId xmlns:a16="http://schemas.microsoft.com/office/drawing/2014/main" id="{E1484BAF-7F5C-4A31-919F-BEBADE3FEB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4" name="Text Box 4">
              <a:extLst>
                <a:ext uri="{FF2B5EF4-FFF2-40B4-BE49-F238E27FC236}">
                  <a16:creationId xmlns:a16="http://schemas.microsoft.com/office/drawing/2014/main" id="{7F73DED7-5CDD-4C2D-84C7-D1DD2AE42A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altLang="zh-TW" sz="280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《</a:t>
              </a:r>
              <a:r>
                <a:rPr lang="zh-TW" altLang="en-US" sz="280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擁抱愛</a:t>
              </a:r>
              <a:r>
                <a:rPr lang="en-US" altLang="zh-TW" sz="280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》</a:t>
              </a:r>
            </a:p>
          </p:txBody>
        </p:sp>
      </p:grpSp>
      <p:sp>
        <p:nvSpPr>
          <p:cNvPr id="9" name="矩形 1">
            <a:extLst>
              <a:ext uri="{FF2B5EF4-FFF2-40B4-BE49-F238E27FC236}">
                <a16:creationId xmlns:a16="http://schemas.microsoft.com/office/drawing/2014/main" id="{6E4B5348-2867-4911-8B77-A914338B19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828" y="962725"/>
            <a:ext cx="1141034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>
                <a:solidFill>
                  <a:srgbClr val="0070C0"/>
                </a:solidFill>
                <a:ea typeface="標楷體" panose="03000509000000000000" pitchFamily="65" charset="-120"/>
              </a:rPr>
              <a:t>看看課本第</a:t>
            </a:r>
            <a:r>
              <a:rPr lang="en-US" altLang="zh-TW" sz="2800">
                <a:solidFill>
                  <a:srgbClr val="0070C0"/>
                </a:solidFill>
                <a:ea typeface="標楷體" panose="03000509000000000000" pitchFamily="65" charset="-120"/>
              </a:rPr>
              <a:t>22–23</a:t>
            </a:r>
            <a:r>
              <a:rPr lang="zh-TW" altLang="en-US" sz="2800">
                <a:solidFill>
                  <a:srgbClr val="0070C0"/>
                </a:solidFill>
                <a:ea typeface="標楷體" panose="03000509000000000000" pitchFamily="65" charset="-120"/>
              </a:rPr>
              <a:t>頁</a:t>
            </a:r>
            <a:r>
              <a:rPr lang="en-US" altLang="zh-TW" sz="2800">
                <a:solidFill>
                  <a:srgbClr val="D60093"/>
                </a:solidFill>
                <a:ea typeface="標楷體" panose="03000509000000000000" pitchFamily="65" charset="-120"/>
              </a:rPr>
              <a:t>《</a:t>
            </a:r>
            <a:r>
              <a:rPr lang="zh-TW" altLang="en-US" sz="2800">
                <a:solidFill>
                  <a:srgbClr val="D60093"/>
                </a:solidFill>
                <a:ea typeface="標楷體" panose="03000509000000000000" pitchFamily="65" charset="-120"/>
              </a:rPr>
              <a:t>擁抱愛</a:t>
            </a:r>
            <a:r>
              <a:rPr lang="en-US" altLang="zh-TW" sz="2800">
                <a:solidFill>
                  <a:srgbClr val="D60093"/>
                </a:solidFill>
                <a:ea typeface="標楷體" panose="03000509000000000000" pitchFamily="65" charset="-120"/>
              </a:rPr>
              <a:t>》</a:t>
            </a:r>
            <a:r>
              <a:rPr lang="zh-TW" altLang="en-US" sz="2800">
                <a:solidFill>
                  <a:srgbClr val="0070C0"/>
                </a:solidFill>
                <a:ea typeface="標楷體" panose="03000509000000000000" pitchFamily="65" charset="-120"/>
              </a:rPr>
              <a:t>的樂譜。樂譜中的表演記號是甚麼意思？我們應按甚麼次序演唱歌曲？</a:t>
            </a:r>
            <a:endParaRPr lang="en-US" altLang="zh-TW" sz="2800" strike="sngStrike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sp>
        <p:nvSpPr>
          <p:cNvPr id="18" name="Speech Bubble: Rectangle with Corners Rounded 17">
            <a:hlinkClick r:id="rId3"/>
            <a:extLst>
              <a:ext uri="{FF2B5EF4-FFF2-40B4-BE49-F238E27FC236}">
                <a16:creationId xmlns:a16="http://schemas.microsoft.com/office/drawing/2014/main" id="{37DC01C1-0E84-469F-B8EB-35BF70360B7E}"/>
              </a:ext>
            </a:extLst>
          </p:cNvPr>
          <p:cNvSpPr/>
          <p:nvPr/>
        </p:nvSpPr>
        <p:spPr bwMode="auto">
          <a:xfrm>
            <a:off x="645956" y="2132856"/>
            <a:ext cx="2435748" cy="523221"/>
          </a:xfrm>
          <a:prstGeom prst="wedgeRoundRectCallout">
            <a:avLst>
              <a:gd name="adj1" fmla="val -4171"/>
              <a:gd name="adj2" fmla="val 239967"/>
              <a:gd name="adj3" fmla="val 16667"/>
            </a:avLst>
          </a:prstGeom>
          <a:solidFill>
            <a:srgbClr val="FFCC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zh-TW" altLang="en-US" sz="2400">
                <a:solidFill>
                  <a:srgbClr val="D60093"/>
                </a:solidFill>
                <a:ea typeface="標楷體" panose="03000509000000000000" pitchFamily="65" charset="-120"/>
              </a:rPr>
              <a:t>按此聆聽歌曲</a:t>
            </a:r>
            <a:endParaRPr lang="en-GB" sz="2400">
              <a:solidFill>
                <a:srgbClr val="D60093"/>
              </a:solidFill>
              <a:ea typeface="標楷體" panose="03000509000000000000" pitchFamily="65" charset="-120"/>
            </a:endParaRPr>
          </a:p>
        </p:txBody>
      </p:sp>
      <p:pic>
        <p:nvPicPr>
          <p:cNvPr id="19" name="Picture 18" descr="A picture containing toy, doll, dressed, child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685632D2-4F56-4B63-865E-D6777B543B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3716196"/>
            <a:ext cx="4608512" cy="31710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E13A33-10D3-490A-8AC9-B1AAAA759A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3432" y="2442417"/>
            <a:ext cx="458825" cy="523221"/>
          </a:xfrm>
          <a:prstGeom prst="rect">
            <a:avLst/>
          </a:prstGeom>
        </p:spPr>
      </p:pic>
      <p:sp>
        <p:nvSpPr>
          <p:cNvPr id="20" name="矩形 1">
            <a:extLst>
              <a:ext uri="{FF2B5EF4-FFF2-40B4-BE49-F238E27FC236}">
                <a16:creationId xmlns:a16="http://schemas.microsoft.com/office/drawing/2014/main" id="{FB14BA1C-3CC3-47C4-B34C-E340A72DCB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0399" y="2442418"/>
            <a:ext cx="274634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>
                <a:solidFill>
                  <a:srgbClr val="0070C0"/>
                </a:solidFill>
                <a:ea typeface="標楷體" panose="03000509000000000000" pitchFamily="65" charset="-120"/>
              </a:rPr>
              <a:t>第</a:t>
            </a:r>
            <a:r>
              <a:rPr lang="en-US" altLang="zh-TW" sz="2800">
                <a:solidFill>
                  <a:srgbClr val="0070C0"/>
                </a:solidFill>
                <a:ea typeface="標楷體" panose="03000509000000000000" pitchFamily="65" charset="-120"/>
              </a:rPr>
              <a:t>22</a:t>
            </a:r>
            <a:r>
              <a:rPr lang="zh-TW" altLang="en-US" sz="2800">
                <a:solidFill>
                  <a:srgbClr val="0070C0"/>
                </a:solidFill>
                <a:ea typeface="標楷體" panose="03000509000000000000" pitchFamily="65" charset="-120"/>
              </a:rPr>
              <a:t>頁第三行：</a:t>
            </a:r>
            <a:endParaRPr lang="en-US" altLang="zh-TW" sz="2800" strike="sngStrike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sp>
        <p:nvSpPr>
          <p:cNvPr id="21" name="矩形 1">
            <a:extLst>
              <a:ext uri="{FF2B5EF4-FFF2-40B4-BE49-F238E27FC236}">
                <a16:creationId xmlns:a16="http://schemas.microsoft.com/office/drawing/2014/main" id="{5E739E59-F2A3-41F8-971B-89513D26F5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0399" y="3373270"/>
            <a:ext cx="274634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>
                <a:solidFill>
                  <a:srgbClr val="0070C0"/>
                </a:solidFill>
                <a:ea typeface="標楷體" panose="03000509000000000000" pitchFamily="65" charset="-120"/>
              </a:rPr>
              <a:t>第</a:t>
            </a:r>
            <a:r>
              <a:rPr lang="en-US" altLang="zh-TW" sz="2800">
                <a:solidFill>
                  <a:srgbClr val="0070C0"/>
                </a:solidFill>
                <a:ea typeface="標楷體" panose="03000509000000000000" pitchFamily="65" charset="-120"/>
              </a:rPr>
              <a:t>23</a:t>
            </a:r>
            <a:r>
              <a:rPr lang="zh-TW" altLang="en-US" sz="2800">
                <a:solidFill>
                  <a:srgbClr val="0070C0"/>
                </a:solidFill>
                <a:ea typeface="標楷體" panose="03000509000000000000" pitchFamily="65" charset="-120"/>
              </a:rPr>
              <a:t>頁第一行：</a:t>
            </a:r>
            <a:endParaRPr lang="en-US" altLang="zh-TW" sz="2800" strike="sngStrike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A7432C-3960-41C8-9582-00DF410363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6743" y="3416620"/>
            <a:ext cx="1649653" cy="4757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3BCECB-68CB-4518-9F31-EF1EE1B309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44882" y="4336756"/>
            <a:ext cx="1693374" cy="54380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21D26F6-FCF6-4C54-B5E3-5235F464C5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1156" y="5013671"/>
            <a:ext cx="737560" cy="935609"/>
          </a:xfrm>
          <a:prstGeom prst="rect">
            <a:avLst/>
          </a:prstGeom>
        </p:spPr>
      </p:pic>
      <p:sp>
        <p:nvSpPr>
          <p:cNvPr id="23" name="矩形 1">
            <a:extLst>
              <a:ext uri="{FF2B5EF4-FFF2-40B4-BE49-F238E27FC236}">
                <a16:creationId xmlns:a16="http://schemas.microsoft.com/office/drawing/2014/main" id="{B4303FFB-AD35-476C-BB5B-04C31C782F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0399" y="4752061"/>
            <a:ext cx="274634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>
                <a:solidFill>
                  <a:srgbClr val="0070C0"/>
                </a:solidFill>
                <a:ea typeface="標楷體" panose="03000509000000000000" pitchFamily="65" charset="-120"/>
              </a:rPr>
              <a:t>第</a:t>
            </a:r>
            <a:r>
              <a:rPr lang="en-US" altLang="zh-TW" sz="2800">
                <a:solidFill>
                  <a:srgbClr val="0070C0"/>
                </a:solidFill>
                <a:ea typeface="標楷體" panose="03000509000000000000" pitchFamily="65" charset="-120"/>
              </a:rPr>
              <a:t>23</a:t>
            </a:r>
            <a:r>
              <a:rPr lang="zh-TW" altLang="en-US" sz="2800">
                <a:solidFill>
                  <a:srgbClr val="0070C0"/>
                </a:solidFill>
                <a:ea typeface="標楷體" panose="03000509000000000000" pitchFamily="65" charset="-120"/>
              </a:rPr>
              <a:t>頁第三行：</a:t>
            </a:r>
            <a:endParaRPr lang="en-US" altLang="zh-TW" sz="2800" strike="sngStrike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441317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7BD0770-013C-4D36-9A68-9B745CAB557C}"/>
              </a:ext>
            </a:extLst>
          </p:cNvPr>
          <p:cNvGrpSpPr/>
          <p:nvPr/>
        </p:nvGrpSpPr>
        <p:grpSpPr>
          <a:xfrm>
            <a:off x="-24681" y="152400"/>
            <a:ext cx="2088233" cy="641350"/>
            <a:chOff x="19050" y="152400"/>
            <a:chExt cx="2425700" cy="641350"/>
          </a:xfrm>
        </p:grpSpPr>
        <p:sp>
          <p:nvSpPr>
            <p:cNvPr id="3" name="Rectangle 11">
              <a:extLst>
                <a:ext uri="{FF2B5EF4-FFF2-40B4-BE49-F238E27FC236}">
                  <a16:creationId xmlns:a16="http://schemas.microsoft.com/office/drawing/2014/main" id="{7B047940-B45C-46CF-9321-9AB7B35008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4" name="Text Box 4">
              <a:extLst>
                <a:ext uri="{FF2B5EF4-FFF2-40B4-BE49-F238E27FC236}">
                  <a16:creationId xmlns:a16="http://schemas.microsoft.com/office/drawing/2014/main" id="{3C2DEACA-6794-4675-B7C7-A5F3598FA6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altLang="zh-TW" sz="280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《</a:t>
              </a:r>
              <a:r>
                <a:rPr lang="zh-TW" altLang="en-US" sz="280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擁抱愛</a:t>
              </a:r>
              <a:r>
                <a:rPr lang="en-US" altLang="zh-TW" sz="280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》</a:t>
              </a:r>
            </a:p>
          </p:txBody>
        </p:sp>
      </p:grpSp>
      <p:sp>
        <p:nvSpPr>
          <p:cNvPr id="5" name="矩形 1">
            <a:extLst>
              <a:ext uri="{FF2B5EF4-FFF2-40B4-BE49-F238E27FC236}">
                <a16:creationId xmlns:a16="http://schemas.microsoft.com/office/drawing/2014/main" id="{B029930B-2752-462F-A4D8-BE83C89532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828" y="962725"/>
            <a:ext cx="1141034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>
                <a:solidFill>
                  <a:srgbClr val="0070C0"/>
                </a:solidFill>
                <a:ea typeface="標楷體" panose="03000509000000000000" pitchFamily="65" charset="-120"/>
              </a:rPr>
              <a:t>看看課本第</a:t>
            </a:r>
            <a:r>
              <a:rPr lang="en-US" altLang="zh-TW" sz="2800">
                <a:solidFill>
                  <a:srgbClr val="0070C0"/>
                </a:solidFill>
                <a:ea typeface="標楷體" panose="03000509000000000000" pitchFamily="65" charset="-120"/>
              </a:rPr>
              <a:t>22–23</a:t>
            </a:r>
            <a:r>
              <a:rPr lang="zh-TW" altLang="en-US" sz="2800">
                <a:solidFill>
                  <a:srgbClr val="0070C0"/>
                </a:solidFill>
                <a:ea typeface="標楷體" panose="03000509000000000000" pitchFamily="65" charset="-120"/>
              </a:rPr>
              <a:t>頁</a:t>
            </a:r>
            <a:r>
              <a:rPr lang="en-US" altLang="zh-TW" sz="2800">
                <a:solidFill>
                  <a:srgbClr val="D60093"/>
                </a:solidFill>
                <a:ea typeface="標楷體" panose="03000509000000000000" pitchFamily="65" charset="-120"/>
              </a:rPr>
              <a:t>《</a:t>
            </a:r>
            <a:r>
              <a:rPr lang="zh-TW" altLang="en-US" sz="2800">
                <a:solidFill>
                  <a:srgbClr val="D60093"/>
                </a:solidFill>
                <a:ea typeface="標楷體" panose="03000509000000000000" pitchFamily="65" charset="-120"/>
              </a:rPr>
              <a:t>擁抱愛</a:t>
            </a:r>
            <a:r>
              <a:rPr lang="en-US" altLang="zh-TW" sz="2800">
                <a:solidFill>
                  <a:srgbClr val="D60093"/>
                </a:solidFill>
                <a:ea typeface="標楷體" panose="03000509000000000000" pitchFamily="65" charset="-120"/>
              </a:rPr>
              <a:t>》</a:t>
            </a:r>
            <a:r>
              <a:rPr lang="zh-TW" altLang="en-US" sz="2800">
                <a:solidFill>
                  <a:srgbClr val="0070C0"/>
                </a:solidFill>
                <a:ea typeface="標楷體" panose="03000509000000000000" pitchFamily="65" charset="-120"/>
              </a:rPr>
              <a:t>的樂譜。樂譜中的表演記號是甚麼意思？我們應按甚麼次序演唱歌曲？</a:t>
            </a:r>
            <a:endParaRPr lang="en-US" altLang="zh-TW" sz="2800" strike="sngStrike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pic>
        <p:nvPicPr>
          <p:cNvPr id="6" name="Picture 5" descr="A close up of a computer&#10;&#10;Description automatically generated">
            <a:extLst>
              <a:ext uri="{FF2B5EF4-FFF2-40B4-BE49-F238E27FC236}">
                <a16:creationId xmlns:a16="http://schemas.microsoft.com/office/drawing/2014/main" id="{26AF48D9-1619-4AFC-928F-F1AFAE3CBC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1988840"/>
            <a:ext cx="11249788" cy="4608512"/>
          </a:xfrm>
          <a:prstGeom prst="rect">
            <a:avLst/>
          </a:prstGeom>
        </p:spPr>
      </p:pic>
      <p:sp>
        <p:nvSpPr>
          <p:cNvPr id="7" name="矩形 1">
            <a:extLst>
              <a:ext uri="{FF2B5EF4-FFF2-40B4-BE49-F238E27FC236}">
                <a16:creationId xmlns:a16="http://schemas.microsoft.com/office/drawing/2014/main" id="{32ABA25C-9E96-4C7E-BBE4-197C6341E8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9660" y="2397157"/>
            <a:ext cx="8856984" cy="3277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457200" indent="-457200" eaLnBrk="1" hangingPunct="1">
              <a:spcBef>
                <a:spcPct val="0"/>
              </a:spcBef>
              <a:buFontTx/>
              <a:buAutoNum type="arabicPeriod"/>
            </a:pPr>
            <a:r>
              <a:rPr lang="en-GB" altLang="zh-TW" sz="230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D.S. al Coda</a:t>
            </a:r>
            <a:r>
              <a:rPr lang="zh-TW" altLang="en-US" sz="230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（第</a:t>
            </a:r>
            <a:r>
              <a:rPr lang="en-US" altLang="zh-TW" sz="230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23</a:t>
            </a:r>
            <a:r>
              <a:rPr lang="zh-TW" altLang="en-US" sz="230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頁第三行）表示歌曲從　（第</a:t>
            </a:r>
            <a:r>
              <a:rPr lang="en-US" altLang="zh-TW" sz="230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22</a:t>
            </a:r>
            <a:r>
              <a:rPr lang="zh-TW" altLang="en-US" sz="230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頁第三行）開始再唱到</a:t>
            </a:r>
            <a:r>
              <a:rPr lang="en-GB" altLang="zh-TW" sz="230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Coda</a:t>
            </a:r>
            <a:r>
              <a:rPr lang="zh-TW" altLang="en-US" sz="230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為止，即是從　開始唱第二節「遙遠萬千心意亦能下載</a:t>
            </a:r>
            <a:r>
              <a:rPr lang="en-US" altLang="zh-TW" sz="230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……</a:t>
            </a:r>
            <a:r>
              <a:rPr lang="zh-TW" altLang="en-US" sz="230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」。</a:t>
            </a:r>
            <a:endParaRPr lang="en-GB" altLang="zh-TW" sz="230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 eaLnBrk="1" hangingPunct="1">
              <a:spcBef>
                <a:spcPct val="0"/>
              </a:spcBef>
              <a:buFontTx/>
              <a:buAutoNum type="arabicPeriod"/>
            </a:pPr>
            <a:endParaRPr lang="en-GB" altLang="zh-TW" sz="230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 eaLnBrk="1" hangingPunct="1">
              <a:spcBef>
                <a:spcPct val="0"/>
              </a:spcBef>
              <a:buFontTx/>
              <a:buAutoNum type="arabicPeriod"/>
            </a:pPr>
            <a:r>
              <a:rPr lang="en-GB" altLang="zh-TW" sz="2300">
                <a:solidFill>
                  <a:srgbClr val="008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en-GB" altLang="zh-TW" sz="2300" baseline="30000">
                <a:solidFill>
                  <a:srgbClr val="008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nd</a:t>
            </a:r>
            <a:r>
              <a:rPr lang="en-GB" altLang="zh-TW" sz="2300">
                <a:solidFill>
                  <a:srgbClr val="008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time to</a:t>
            </a:r>
            <a:r>
              <a:rPr lang="zh-TW" altLang="en-US" sz="2300">
                <a:solidFill>
                  <a:srgbClr val="008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　</a:t>
            </a:r>
            <a:r>
              <a:rPr lang="en-GB" altLang="zh-TW" sz="2300">
                <a:solidFill>
                  <a:srgbClr val="008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300">
                <a:solidFill>
                  <a:srgbClr val="008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（第</a:t>
            </a:r>
            <a:r>
              <a:rPr lang="en-US" altLang="zh-TW" sz="2300">
                <a:solidFill>
                  <a:srgbClr val="008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23</a:t>
            </a:r>
            <a:r>
              <a:rPr lang="zh-TW" altLang="en-US" sz="2300">
                <a:solidFill>
                  <a:srgbClr val="008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頁第一行）表示第二節唱到此處，就可以跳到　。</a:t>
            </a:r>
            <a:endParaRPr lang="en-GB" altLang="zh-TW" sz="2300">
              <a:solidFill>
                <a:srgbClr val="008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 eaLnBrk="1" hangingPunct="1">
              <a:spcBef>
                <a:spcPct val="0"/>
              </a:spcBef>
              <a:buFontTx/>
              <a:buAutoNum type="arabicPeriod"/>
            </a:pPr>
            <a:endParaRPr lang="en-GB" altLang="zh-TW" sz="2300">
              <a:solidFill>
                <a:srgbClr val="008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 eaLnBrk="1" hangingPunct="1">
              <a:spcBef>
                <a:spcPct val="0"/>
              </a:spcBef>
              <a:buFontTx/>
              <a:buAutoNum type="arabicPeriod"/>
            </a:pPr>
            <a:r>
              <a:rPr lang="zh-TW" altLang="en-US" sz="2300">
                <a:solidFill>
                  <a:srgbClr val="9E78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　在第</a:t>
            </a:r>
            <a:r>
              <a:rPr lang="en-US" altLang="zh-TW" sz="2300">
                <a:solidFill>
                  <a:srgbClr val="9E78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23</a:t>
            </a:r>
            <a:r>
              <a:rPr lang="zh-TW" altLang="en-US" sz="2300">
                <a:solidFill>
                  <a:srgbClr val="9E78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頁第三行，下面還標記着</a:t>
            </a:r>
            <a:r>
              <a:rPr lang="en-GB" altLang="zh-TW" sz="2300">
                <a:solidFill>
                  <a:srgbClr val="9E78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Coda</a:t>
            </a:r>
            <a:r>
              <a:rPr lang="zh-TW" altLang="en-US" sz="2300">
                <a:solidFill>
                  <a:srgbClr val="9E78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br>
              <a:rPr lang="en-GB" altLang="zh-TW" sz="2300">
                <a:solidFill>
                  <a:srgbClr val="9E78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300">
                <a:solidFill>
                  <a:srgbClr val="9E78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即是說，現在可以唱</a:t>
            </a:r>
            <a:r>
              <a:rPr lang="en-GB" altLang="zh-TW" sz="2300">
                <a:solidFill>
                  <a:srgbClr val="9E78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Coda</a:t>
            </a:r>
            <a:r>
              <a:rPr lang="zh-TW" altLang="en-US" sz="2300">
                <a:solidFill>
                  <a:srgbClr val="9E78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（尾聲）了！</a:t>
            </a:r>
            <a:endParaRPr lang="en-US" altLang="zh-TW" sz="2300">
              <a:solidFill>
                <a:srgbClr val="9E78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3799AED-5602-455D-ACBE-B7A7069B1B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192" y="2437980"/>
            <a:ext cx="295316" cy="3429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956780C-3A6E-497A-BE84-27C3C3E888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740" y="2797874"/>
            <a:ext cx="295316" cy="3429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4EAE7E2-805E-4B2E-911A-DCBE0C5D81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752" y="3859095"/>
            <a:ext cx="285790" cy="3048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4F0A252-CF0C-4D95-A4AE-ED5FCD9ACA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648" y="4204277"/>
            <a:ext cx="285790" cy="3048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6BCBF4E-7CB5-41AF-9332-9D2B4ADCDB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4924357"/>
            <a:ext cx="285790" cy="30484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F635862-3F81-4C2C-954A-2ACE89CF4A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0728" y="4608973"/>
            <a:ext cx="737560" cy="935609"/>
          </a:xfrm>
          <a:prstGeom prst="rect">
            <a:avLst/>
          </a:prstGeom>
        </p:spPr>
      </p:pic>
      <p:pic>
        <p:nvPicPr>
          <p:cNvPr id="16" name="Picture 15" descr="A picture containing toy, doll, dressed, child&#10;&#10;Description automatically generated">
            <a:hlinkClick r:id="rId6"/>
            <a:extLst>
              <a:ext uri="{FF2B5EF4-FFF2-40B4-BE49-F238E27FC236}">
                <a16:creationId xmlns:a16="http://schemas.microsoft.com/office/drawing/2014/main" id="{0F4C02EF-EC45-4CD9-82C9-D69E8B86C8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312" y="112358"/>
            <a:ext cx="1235859" cy="850367"/>
          </a:xfrm>
          <a:prstGeom prst="rect">
            <a:avLst/>
          </a:prstGeom>
        </p:spPr>
      </p:pic>
      <p:sp>
        <p:nvSpPr>
          <p:cNvPr id="17" name="Rectangle: Rounded Corners 16">
            <a:hlinkClick r:id="rId6"/>
            <a:extLst>
              <a:ext uri="{FF2B5EF4-FFF2-40B4-BE49-F238E27FC236}">
                <a16:creationId xmlns:a16="http://schemas.microsoft.com/office/drawing/2014/main" id="{CFCCD4E3-51A1-4E56-BB04-678F6FEFCFDA}"/>
              </a:ext>
            </a:extLst>
          </p:cNvPr>
          <p:cNvSpPr/>
          <p:nvPr/>
        </p:nvSpPr>
        <p:spPr bwMode="auto">
          <a:xfrm>
            <a:off x="10272464" y="310225"/>
            <a:ext cx="1777636" cy="504056"/>
          </a:xfrm>
          <a:prstGeom prst="roundRect">
            <a:avLst/>
          </a:prstGeom>
          <a:solidFill>
            <a:srgbClr val="FFCC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zh-TW" altLang="en-US" sz="2000">
                <a:solidFill>
                  <a:srgbClr val="D60093"/>
                </a:solidFill>
                <a:ea typeface="標楷體" panose="03000509000000000000" pitchFamily="65" charset="-120"/>
              </a:rPr>
              <a:t>按此聆聽歌曲</a:t>
            </a:r>
            <a:endParaRPr lang="en-GB" sz="2000">
              <a:solidFill>
                <a:srgbClr val="D60093"/>
              </a:solidFill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54841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手繪多邊形 17">
            <a:extLst>
              <a:ext uri="{FF2B5EF4-FFF2-40B4-BE49-F238E27FC236}">
                <a16:creationId xmlns:a16="http://schemas.microsoft.com/office/drawing/2014/main" id="{A916A01B-9B80-46C2-8882-6A8B8AAB194F}"/>
              </a:ext>
            </a:extLst>
          </p:cNvPr>
          <p:cNvSpPr>
            <a:spLocks/>
          </p:cNvSpPr>
          <p:nvPr/>
        </p:nvSpPr>
        <p:spPr bwMode="auto">
          <a:xfrm>
            <a:off x="3278188" y="400050"/>
            <a:ext cx="5635625" cy="1398588"/>
          </a:xfrm>
          <a:custGeom>
            <a:avLst/>
            <a:gdLst>
              <a:gd name="T0" fmla="*/ 279632 w 6010312"/>
              <a:gd name="T1" fmla="*/ 0 h 4278079"/>
              <a:gd name="T2" fmla="*/ 209211 w 6010312"/>
              <a:gd name="T3" fmla="*/ 4 h 4278079"/>
              <a:gd name="T4" fmla="*/ 2110582 w 6010312"/>
              <a:gd name="T5" fmla="*/ 4 h 4278079"/>
              <a:gd name="T6" fmla="*/ 2264227 w 6010312"/>
              <a:gd name="T7" fmla="*/ 0 h 4278079"/>
              <a:gd name="T8" fmla="*/ 279632 w 6010312"/>
              <a:gd name="T9" fmla="*/ 0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33CC33">
              <a:alpha val="2039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B6E8DE-5772-4FD6-AEBD-B1FF3E240D1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424187" y="2054225"/>
            <a:ext cx="7488237" cy="3198813"/>
          </a:xfrm>
        </p:spPr>
        <p:txBody>
          <a:bodyPr/>
          <a:lstStyle/>
          <a:p>
            <a:pPr>
              <a:defRPr/>
            </a:pPr>
            <a:r>
              <a:rPr lang="zh-TW" altLang="en-US" sz="3600" b="1">
                <a:solidFill>
                  <a:schemeClr val="accent6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描述及分析旋律與粵語聲調的關係</a:t>
            </a:r>
          </a:p>
          <a:p>
            <a:pPr>
              <a:defRPr/>
            </a:pPr>
            <a:r>
              <a:rPr lang="zh-TW" altLang="en-US" sz="3600" b="1">
                <a:solidFill>
                  <a:schemeClr val="accent6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學唱</a:t>
            </a:r>
            <a:r>
              <a:rPr lang="en-US" altLang="zh-TW" sz="3600" b="1">
                <a:solidFill>
                  <a:schemeClr val="accent6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3600" b="1">
                <a:solidFill>
                  <a:schemeClr val="accent6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朋友</a:t>
            </a:r>
            <a:r>
              <a:rPr lang="en-US" altLang="zh-TW" sz="3600" b="1">
                <a:solidFill>
                  <a:schemeClr val="accent6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sz="3600" b="1">
                <a:solidFill>
                  <a:schemeClr val="accent6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及</a:t>
            </a:r>
            <a:r>
              <a:rPr lang="en-US" altLang="zh-TW" sz="3600" b="1">
                <a:solidFill>
                  <a:schemeClr val="accent6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3600" b="1">
                <a:solidFill>
                  <a:schemeClr val="accent6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擁抱愛</a:t>
            </a:r>
            <a:r>
              <a:rPr lang="en-US" altLang="zh-TW" sz="3600" b="1">
                <a:solidFill>
                  <a:schemeClr val="accent6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</a:p>
          <a:p>
            <a:pPr>
              <a:defRPr/>
            </a:pPr>
            <a:r>
              <a:rPr lang="zh-TW" altLang="en-US" sz="3600" b="1">
                <a:solidFill>
                  <a:schemeClr val="accent6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以恰當的準則和術語評賞粵語歌曲</a:t>
            </a:r>
          </a:p>
          <a:p>
            <a:pPr>
              <a:defRPr/>
            </a:pPr>
            <a:r>
              <a:rPr lang="zh-TW" altLang="en-US" sz="3600" b="1">
                <a:solidFill>
                  <a:schemeClr val="accent6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創作粵語歌詞，並配上合適的旋律</a:t>
            </a:r>
          </a:p>
        </p:txBody>
      </p:sp>
      <p:sp>
        <p:nvSpPr>
          <p:cNvPr id="5125" name="Title 1">
            <a:extLst>
              <a:ext uri="{FF2B5EF4-FFF2-40B4-BE49-F238E27FC236}">
                <a16:creationId xmlns:a16="http://schemas.microsoft.com/office/drawing/2014/main" id="{22097152-C913-443E-AC00-C4DF2CFB9E4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042864" y="528638"/>
            <a:ext cx="8229600" cy="1143000"/>
          </a:xfrm>
        </p:spPr>
        <p:txBody>
          <a:bodyPr/>
          <a:lstStyle/>
          <a:p>
            <a:r>
              <a:rPr lang="zh-TW" altLang="en-US" b="1">
                <a:solidFill>
                  <a:srgbClr val="008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學習重點</a:t>
            </a:r>
            <a:endParaRPr lang="en-US" altLang="en-US" b="1">
              <a:solidFill>
                <a:srgbClr val="008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126" name="Picture 79">
            <a:extLst>
              <a:ext uri="{FF2B5EF4-FFF2-40B4-BE49-F238E27FC236}">
                <a16:creationId xmlns:a16="http://schemas.microsoft.com/office/drawing/2014/main" id="{D2D2D6F5-581B-457B-BD60-A732884FD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04207">
            <a:off x="5029200" y="5334000"/>
            <a:ext cx="7200900" cy="143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30930A3-CBEF-4240-8532-B37D33D676A9}"/>
              </a:ext>
            </a:extLst>
          </p:cNvPr>
          <p:cNvGrpSpPr/>
          <p:nvPr/>
        </p:nvGrpSpPr>
        <p:grpSpPr>
          <a:xfrm>
            <a:off x="-24681" y="152400"/>
            <a:ext cx="2088233" cy="641350"/>
            <a:chOff x="19050" y="152400"/>
            <a:chExt cx="2425700" cy="641350"/>
          </a:xfrm>
        </p:grpSpPr>
        <p:sp>
          <p:nvSpPr>
            <p:cNvPr id="3" name="Rectangle 11">
              <a:extLst>
                <a:ext uri="{FF2B5EF4-FFF2-40B4-BE49-F238E27FC236}">
                  <a16:creationId xmlns:a16="http://schemas.microsoft.com/office/drawing/2014/main" id="{85171216-534E-4BE8-AB31-C8E1F4566E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4" name="Text Box 4">
              <a:extLst>
                <a:ext uri="{FF2B5EF4-FFF2-40B4-BE49-F238E27FC236}">
                  <a16:creationId xmlns:a16="http://schemas.microsoft.com/office/drawing/2014/main" id="{BB1D1314-EF79-4FCC-B032-7AA9D3B254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altLang="zh-TW" sz="280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《</a:t>
              </a:r>
              <a:r>
                <a:rPr lang="zh-TW" altLang="en-US" sz="280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擁抱愛</a:t>
              </a:r>
              <a:r>
                <a:rPr lang="en-US" altLang="zh-TW" sz="280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》</a:t>
              </a:r>
            </a:p>
          </p:txBody>
        </p:sp>
      </p:grpSp>
      <p:sp>
        <p:nvSpPr>
          <p:cNvPr id="7" name="矩形 1">
            <a:extLst>
              <a:ext uri="{FF2B5EF4-FFF2-40B4-BE49-F238E27FC236}">
                <a16:creationId xmlns:a16="http://schemas.microsoft.com/office/drawing/2014/main" id="{FFA6A66F-84D0-4341-B84D-EB67A875F8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352" y="1034434"/>
            <a:ext cx="998443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800">
                <a:solidFill>
                  <a:srgbClr val="D60093"/>
                </a:solidFill>
                <a:ea typeface="標楷體" panose="03000509000000000000" pitchFamily="65" charset="-120"/>
              </a:rPr>
              <a:t>《</a:t>
            </a:r>
            <a:r>
              <a:rPr lang="zh-TW" altLang="en-US" sz="2800">
                <a:solidFill>
                  <a:srgbClr val="D60093"/>
                </a:solidFill>
                <a:ea typeface="標楷體" panose="03000509000000000000" pitchFamily="65" charset="-120"/>
              </a:rPr>
              <a:t>擁抱愛</a:t>
            </a:r>
            <a:r>
              <a:rPr lang="en-US" altLang="zh-TW" sz="2800">
                <a:solidFill>
                  <a:srgbClr val="D60093"/>
                </a:solidFill>
                <a:ea typeface="標楷體" panose="03000509000000000000" pitchFamily="65" charset="-120"/>
              </a:rPr>
              <a:t>》</a:t>
            </a:r>
            <a:r>
              <a:rPr lang="zh-TW" altLang="en-US" sz="2800">
                <a:solidFill>
                  <a:srgbClr val="0070C0"/>
                </a:solidFill>
                <a:ea typeface="標楷體" panose="03000509000000000000" pitchFamily="65" charset="-120"/>
              </a:rPr>
              <a:t>可分為 </a:t>
            </a:r>
            <a:r>
              <a:rPr lang="en-US" altLang="zh-TW" sz="2800">
                <a:solidFill>
                  <a:srgbClr val="0070C0"/>
                </a:solidFill>
                <a:ea typeface="標楷體" panose="03000509000000000000" pitchFamily="65" charset="-120"/>
              </a:rPr>
              <a:t>A </a:t>
            </a:r>
            <a:r>
              <a:rPr lang="zh-TW" altLang="en-US" sz="2800">
                <a:solidFill>
                  <a:srgbClr val="0070C0"/>
                </a:solidFill>
                <a:ea typeface="標楷體" panose="03000509000000000000" pitchFamily="65" charset="-120"/>
              </a:rPr>
              <a:t>段及 </a:t>
            </a:r>
            <a:r>
              <a:rPr lang="en-US" altLang="zh-TW" sz="2800">
                <a:solidFill>
                  <a:srgbClr val="0070C0"/>
                </a:solidFill>
                <a:ea typeface="標楷體" panose="03000509000000000000" pitchFamily="65" charset="-120"/>
              </a:rPr>
              <a:t>B </a:t>
            </a:r>
            <a:r>
              <a:rPr lang="zh-TW" altLang="en-US" sz="2800">
                <a:solidFill>
                  <a:srgbClr val="0070C0"/>
                </a:solidFill>
                <a:ea typeface="標楷體" panose="03000509000000000000" pitchFamily="65" charset="-120"/>
              </a:rPr>
              <a:t>段：</a:t>
            </a:r>
            <a:endParaRPr lang="en-GB" altLang="zh-TW" sz="280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DD41289-8616-4391-B26F-C58C3B045B23}"/>
              </a:ext>
            </a:extLst>
          </p:cNvPr>
          <p:cNvGrpSpPr/>
          <p:nvPr/>
        </p:nvGrpSpPr>
        <p:grpSpPr>
          <a:xfrm>
            <a:off x="1343472" y="4005064"/>
            <a:ext cx="9682463" cy="523220"/>
            <a:chOff x="1441796" y="5617954"/>
            <a:chExt cx="9682463" cy="523220"/>
          </a:xfrm>
        </p:grpSpPr>
        <p:sp>
          <p:nvSpPr>
            <p:cNvPr id="14" name="手繪多邊形 17">
              <a:extLst>
                <a:ext uri="{FF2B5EF4-FFF2-40B4-BE49-F238E27FC236}">
                  <a16:creationId xmlns:a16="http://schemas.microsoft.com/office/drawing/2014/main" id="{D8D8B96D-0423-44E3-8056-1A43F4F4081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1796" y="5617954"/>
              <a:ext cx="9444038" cy="523220"/>
            </a:xfrm>
            <a:custGeom>
              <a:avLst/>
              <a:gdLst>
                <a:gd name="T0" fmla="*/ 3052575 w 6010312"/>
                <a:gd name="T1" fmla="*/ 11 h 4278079"/>
                <a:gd name="T2" fmla="*/ 2283831 w 6010312"/>
                <a:gd name="T3" fmla="*/ 101 h 4278079"/>
                <a:gd name="T4" fmla="*/ 23039947 w 6010312"/>
                <a:gd name="T5" fmla="*/ 106 h 4278079"/>
                <a:gd name="T6" fmla="*/ 24717206 w 6010312"/>
                <a:gd name="T7" fmla="*/ 12 h 4278079"/>
                <a:gd name="T8" fmla="*/ 3052575 w 6010312"/>
                <a:gd name="T9" fmla="*/ 11 h 42780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010312" h="4278079">
                  <a:moveTo>
                    <a:pt x="688628" y="405180"/>
                  </a:moveTo>
                  <a:cubicBezTo>
                    <a:pt x="-154827" y="954345"/>
                    <a:pt x="-236283" y="3158891"/>
                    <a:pt x="515207" y="3747470"/>
                  </a:cubicBezTo>
                  <a:cubicBezTo>
                    <a:pt x="1266697" y="4336049"/>
                    <a:pt x="4354111" y="4485821"/>
                    <a:pt x="5197566" y="3936656"/>
                  </a:cubicBezTo>
                  <a:cubicBezTo>
                    <a:pt x="6041021" y="3387491"/>
                    <a:pt x="6327428" y="1046311"/>
                    <a:pt x="5575938" y="452477"/>
                  </a:cubicBezTo>
                  <a:cubicBezTo>
                    <a:pt x="4824448" y="-141357"/>
                    <a:pt x="1532083" y="-143985"/>
                    <a:pt x="688628" y="405180"/>
                  </a:cubicBezTo>
                  <a:close/>
                </a:path>
              </a:pathLst>
            </a:custGeom>
            <a:solidFill>
              <a:srgbClr val="CECEEF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矩形 77">
              <a:extLst>
                <a:ext uri="{FF2B5EF4-FFF2-40B4-BE49-F238E27FC236}">
                  <a16:creationId xmlns:a16="http://schemas.microsoft.com/office/drawing/2014/main" id="{7CE8F6FE-D131-4EAF-BC23-B9F151B2AB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11576" y="5657421"/>
              <a:ext cx="771268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ts val="500"/>
                </a:spcBef>
                <a:spcAft>
                  <a:spcPts val="500"/>
                </a:spcAft>
                <a:buNone/>
              </a:pPr>
              <a:r>
                <a:rPr lang="en-GB" altLang="zh-TW" sz="2400">
                  <a:solidFill>
                    <a:srgbClr val="7030A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A</a:t>
              </a:r>
              <a:r>
                <a:rPr lang="zh-TW" altLang="en-US" sz="2400">
                  <a:solidFill>
                    <a:srgbClr val="7030A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段充滿希望和力量，</a:t>
              </a:r>
              <a:r>
                <a:rPr lang="en-GB" altLang="zh-TW" sz="2400">
                  <a:solidFill>
                    <a:srgbClr val="7030A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B</a:t>
              </a:r>
              <a:r>
                <a:rPr lang="zh-TW" altLang="en-US" sz="2400">
                  <a:solidFill>
                    <a:srgbClr val="7030A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段則較平靜及抒情。</a:t>
              </a:r>
              <a:endParaRPr lang="en-US" altLang="zh-TW" sz="240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002F0BE1-56A9-4ABF-A7E0-891BB3D495C6}"/>
              </a:ext>
            </a:extLst>
          </p:cNvPr>
          <p:cNvSpPr txBox="1"/>
          <p:nvPr/>
        </p:nvSpPr>
        <p:spPr>
          <a:xfrm>
            <a:off x="4223792" y="5085184"/>
            <a:ext cx="3744416" cy="1055608"/>
          </a:xfrm>
          <a:prstGeom prst="roundRect">
            <a:avLst/>
          </a:prstGeom>
          <a:solidFill>
            <a:srgbClr val="C2E49C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>
                <a:solidFill>
                  <a:srgbClr val="008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哪些音樂元素的改變令氣氛出現變化？</a:t>
            </a:r>
            <a:endParaRPr lang="en-GB" sz="2800">
              <a:solidFill>
                <a:srgbClr val="008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2DDA4B4-D2E0-42CD-A64F-B2E0E36AD228}"/>
              </a:ext>
            </a:extLst>
          </p:cNvPr>
          <p:cNvGrpSpPr/>
          <p:nvPr/>
        </p:nvGrpSpPr>
        <p:grpSpPr>
          <a:xfrm>
            <a:off x="2927648" y="1724713"/>
            <a:ext cx="6552728" cy="1296143"/>
            <a:chOff x="2754636" y="5470461"/>
            <a:chExt cx="6552728" cy="1296143"/>
          </a:xfrm>
        </p:grpSpPr>
        <p:sp>
          <p:nvSpPr>
            <p:cNvPr id="23" name="手繪多邊形 17">
              <a:extLst>
                <a:ext uri="{FF2B5EF4-FFF2-40B4-BE49-F238E27FC236}">
                  <a16:creationId xmlns:a16="http://schemas.microsoft.com/office/drawing/2014/main" id="{83AE275B-D0F1-4A46-A810-22155C8BCA5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4636" y="5470461"/>
              <a:ext cx="6552728" cy="1296143"/>
            </a:xfrm>
            <a:custGeom>
              <a:avLst/>
              <a:gdLst>
                <a:gd name="T0" fmla="*/ 3052575 w 6010312"/>
                <a:gd name="T1" fmla="*/ 11 h 4278079"/>
                <a:gd name="T2" fmla="*/ 2283831 w 6010312"/>
                <a:gd name="T3" fmla="*/ 101 h 4278079"/>
                <a:gd name="T4" fmla="*/ 23039947 w 6010312"/>
                <a:gd name="T5" fmla="*/ 106 h 4278079"/>
                <a:gd name="T6" fmla="*/ 24717206 w 6010312"/>
                <a:gd name="T7" fmla="*/ 12 h 4278079"/>
                <a:gd name="T8" fmla="*/ 3052575 w 6010312"/>
                <a:gd name="T9" fmla="*/ 11 h 42780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010312" h="4278079">
                  <a:moveTo>
                    <a:pt x="688628" y="405180"/>
                  </a:moveTo>
                  <a:cubicBezTo>
                    <a:pt x="-154827" y="954345"/>
                    <a:pt x="-236283" y="3158891"/>
                    <a:pt x="515207" y="3747470"/>
                  </a:cubicBezTo>
                  <a:cubicBezTo>
                    <a:pt x="1266697" y="4336049"/>
                    <a:pt x="4354111" y="4485821"/>
                    <a:pt x="5197566" y="3936656"/>
                  </a:cubicBezTo>
                  <a:cubicBezTo>
                    <a:pt x="6041021" y="3387491"/>
                    <a:pt x="6327428" y="1046311"/>
                    <a:pt x="5575938" y="452477"/>
                  </a:cubicBezTo>
                  <a:cubicBezTo>
                    <a:pt x="4824448" y="-141357"/>
                    <a:pt x="1532083" y="-143985"/>
                    <a:pt x="688628" y="405180"/>
                  </a:cubicBezTo>
                  <a:close/>
                </a:path>
              </a:pathLst>
            </a:custGeom>
            <a:solidFill>
              <a:srgbClr val="FFCDCD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矩形 77">
              <a:extLst>
                <a:ext uri="{FF2B5EF4-FFF2-40B4-BE49-F238E27FC236}">
                  <a16:creationId xmlns:a16="http://schemas.microsoft.com/office/drawing/2014/main" id="{91A1F5FB-A729-4E9B-B12D-2FB23E9D1A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11577" y="5657421"/>
              <a:ext cx="5535748" cy="959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ts val="500"/>
                </a:spcBef>
                <a:spcAft>
                  <a:spcPts val="500"/>
                </a:spcAft>
                <a:buNone/>
              </a:pPr>
              <a:r>
                <a:rPr lang="en-GB" altLang="zh-TW" sz="240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A</a:t>
              </a:r>
              <a:r>
                <a:rPr lang="zh-TW" altLang="en-US" sz="240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段：第</a:t>
              </a:r>
              <a:r>
                <a:rPr lang="en-US" altLang="zh-TW" sz="240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22</a:t>
              </a:r>
              <a:r>
                <a:rPr lang="zh-TW" altLang="en-US" sz="240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頁第一至二行、第</a:t>
              </a:r>
              <a:r>
                <a:rPr lang="en-US" altLang="zh-TW" sz="240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23</a:t>
              </a:r>
              <a:r>
                <a:rPr lang="zh-TW" altLang="en-US" sz="240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頁全部</a:t>
              </a:r>
              <a:endParaRPr lang="en-GB" altLang="zh-TW" sz="240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0" indent="0" eaLnBrk="1" hangingPunct="1">
                <a:spcBef>
                  <a:spcPts val="500"/>
                </a:spcBef>
                <a:spcAft>
                  <a:spcPts val="500"/>
                </a:spcAft>
                <a:buNone/>
              </a:pPr>
              <a:r>
                <a:rPr lang="en-US" altLang="zh-TW" sz="240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B</a:t>
              </a:r>
              <a:r>
                <a:rPr lang="zh-TW" altLang="en-US" sz="240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段：第</a:t>
              </a:r>
              <a:r>
                <a:rPr lang="en-US" altLang="zh-TW" sz="240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22</a:t>
              </a:r>
              <a:r>
                <a:rPr lang="zh-TW" altLang="en-US" sz="240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頁第三至四行</a:t>
              </a:r>
              <a:endParaRPr lang="en-US" altLang="zh-TW" sz="240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25" name="矩形 1">
            <a:extLst>
              <a:ext uri="{FF2B5EF4-FFF2-40B4-BE49-F238E27FC236}">
                <a16:creationId xmlns:a16="http://schemas.microsoft.com/office/drawing/2014/main" id="{707291B2-38FC-4EA5-A644-3818C51EE3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368" y="3263091"/>
            <a:ext cx="998443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>
                <a:solidFill>
                  <a:srgbClr val="0070C0"/>
                </a:solidFill>
                <a:latin typeface="Arial"/>
                <a:ea typeface="標楷體"/>
                <a:cs typeface="Arial"/>
              </a:rPr>
              <a:t>你會怎樣形容兩段歌曲</a:t>
            </a:r>
            <a:r>
              <a:rPr lang="zh-TW" sz="2800">
                <a:solidFill>
                  <a:srgbClr val="0070C0"/>
                </a:solidFill>
                <a:latin typeface="Arial"/>
                <a:ea typeface="標楷體"/>
                <a:cs typeface="Arial"/>
              </a:rPr>
              <a:t>的</a:t>
            </a:r>
            <a:r>
              <a:rPr lang="zh-TW" altLang="en-US" sz="2800">
                <a:solidFill>
                  <a:srgbClr val="0070C0"/>
                </a:solidFill>
                <a:latin typeface="Arial"/>
                <a:ea typeface="標楷體"/>
                <a:cs typeface="Arial"/>
              </a:rPr>
              <a:t>氣氛？</a:t>
            </a:r>
            <a:endParaRPr lang="en-US" altLang="zh-TW" sz="2800" strike="sngStrike">
              <a:solidFill>
                <a:srgbClr val="0070C0"/>
              </a:solidFill>
              <a:latin typeface="Arial"/>
              <a:ea typeface="標楷體"/>
              <a:cs typeface="Arial"/>
            </a:endParaRPr>
          </a:p>
        </p:txBody>
      </p:sp>
      <p:pic>
        <p:nvPicPr>
          <p:cNvPr id="26" name="Picture 25" descr="A picture containing toy, doll, dressed, child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AA88022B-97D0-477A-9178-0D5DE6FB88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312" y="112358"/>
            <a:ext cx="1235859" cy="850367"/>
          </a:xfrm>
          <a:prstGeom prst="rect">
            <a:avLst/>
          </a:prstGeom>
        </p:spPr>
      </p:pic>
      <p:sp>
        <p:nvSpPr>
          <p:cNvPr id="27" name="Rectangle: Rounded Corners 26">
            <a:hlinkClick r:id="rId2"/>
            <a:extLst>
              <a:ext uri="{FF2B5EF4-FFF2-40B4-BE49-F238E27FC236}">
                <a16:creationId xmlns:a16="http://schemas.microsoft.com/office/drawing/2014/main" id="{9FB0CF25-56C5-404A-AEE3-31183CBB96F3}"/>
              </a:ext>
            </a:extLst>
          </p:cNvPr>
          <p:cNvSpPr/>
          <p:nvPr/>
        </p:nvSpPr>
        <p:spPr bwMode="auto">
          <a:xfrm>
            <a:off x="10272464" y="310225"/>
            <a:ext cx="1777636" cy="504056"/>
          </a:xfrm>
          <a:prstGeom prst="roundRect">
            <a:avLst/>
          </a:prstGeom>
          <a:solidFill>
            <a:srgbClr val="FFCC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zh-TW" altLang="en-US" sz="2000">
                <a:solidFill>
                  <a:srgbClr val="D60093"/>
                </a:solidFill>
                <a:ea typeface="標楷體" panose="03000509000000000000" pitchFamily="65" charset="-120"/>
              </a:rPr>
              <a:t>按此聆聽歌曲</a:t>
            </a:r>
            <a:endParaRPr lang="en-GB" sz="2000">
              <a:solidFill>
                <a:srgbClr val="D60093"/>
              </a:solidFill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90373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9BF2BAE-ADA5-4C85-996A-B47C41017681}"/>
              </a:ext>
            </a:extLst>
          </p:cNvPr>
          <p:cNvGrpSpPr/>
          <p:nvPr/>
        </p:nvGrpSpPr>
        <p:grpSpPr>
          <a:xfrm>
            <a:off x="-24681" y="152400"/>
            <a:ext cx="2088233" cy="641350"/>
            <a:chOff x="19050" y="152400"/>
            <a:chExt cx="2425700" cy="641350"/>
          </a:xfrm>
        </p:grpSpPr>
        <p:sp>
          <p:nvSpPr>
            <p:cNvPr id="3" name="Rectangle 11">
              <a:extLst>
                <a:ext uri="{FF2B5EF4-FFF2-40B4-BE49-F238E27FC236}">
                  <a16:creationId xmlns:a16="http://schemas.microsoft.com/office/drawing/2014/main" id="{BACAE06B-6521-4770-A4FC-EC0B375D8E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4" name="Text Box 4">
              <a:extLst>
                <a:ext uri="{FF2B5EF4-FFF2-40B4-BE49-F238E27FC236}">
                  <a16:creationId xmlns:a16="http://schemas.microsoft.com/office/drawing/2014/main" id="{488D55B6-9E11-49D7-A131-F6D6175176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altLang="zh-TW" sz="280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《</a:t>
              </a:r>
              <a:r>
                <a:rPr lang="zh-TW" altLang="en-US" sz="280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擁抱愛</a:t>
              </a:r>
              <a:r>
                <a:rPr lang="en-US" altLang="zh-TW" sz="280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》</a:t>
              </a:r>
            </a:p>
          </p:txBody>
        </p:sp>
      </p:grpSp>
      <p:sp>
        <p:nvSpPr>
          <p:cNvPr id="5" name="矩形 1">
            <a:extLst>
              <a:ext uri="{FF2B5EF4-FFF2-40B4-BE49-F238E27FC236}">
                <a16:creationId xmlns:a16="http://schemas.microsoft.com/office/drawing/2014/main" id="{94E1347B-73A1-4154-80C9-A5C2ED970A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352" y="1034434"/>
            <a:ext cx="998443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800">
                <a:solidFill>
                  <a:srgbClr val="D60093"/>
                </a:solidFill>
                <a:ea typeface="標楷體" panose="03000509000000000000" pitchFamily="65" charset="-120"/>
              </a:rPr>
              <a:t>《</a:t>
            </a:r>
            <a:r>
              <a:rPr lang="zh-TW" altLang="en-US" sz="2800">
                <a:solidFill>
                  <a:srgbClr val="D60093"/>
                </a:solidFill>
                <a:ea typeface="標楷體" panose="03000509000000000000" pitchFamily="65" charset="-120"/>
              </a:rPr>
              <a:t>擁抱愛</a:t>
            </a:r>
            <a:r>
              <a:rPr lang="en-US" altLang="zh-TW" sz="2800">
                <a:solidFill>
                  <a:srgbClr val="D60093"/>
                </a:solidFill>
                <a:ea typeface="標楷體" panose="03000509000000000000" pitchFamily="65" charset="-120"/>
              </a:rPr>
              <a:t>》</a:t>
            </a:r>
            <a:r>
              <a:rPr lang="zh-TW" altLang="en-US" sz="2800">
                <a:solidFill>
                  <a:srgbClr val="0070C0"/>
                </a:solidFill>
                <a:ea typeface="標楷體" panose="03000509000000000000" pitchFamily="65" charset="-120"/>
              </a:rPr>
              <a:t>可分為 </a:t>
            </a:r>
            <a:r>
              <a:rPr lang="en-US" altLang="zh-TW" sz="2800">
                <a:solidFill>
                  <a:srgbClr val="0070C0"/>
                </a:solidFill>
                <a:ea typeface="標楷體" panose="03000509000000000000" pitchFamily="65" charset="-120"/>
              </a:rPr>
              <a:t>A </a:t>
            </a:r>
            <a:r>
              <a:rPr lang="zh-TW" altLang="en-US" sz="2800">
                <a:solidFill>
                  <a:srgbClr val="0070C0"/>
                </a:solidFill>
                <a:ea typeface="標楷體" panose="03000509000000000000" pitchFamily="65" charset="-120"/>
              </a:rPr>
              <a:t>段及 </a:t>
            </a:r>
            <a:r>
              <a:rPr lang="en-US" altLang="zh-TW" sz="2800">
                <a:solidFill>
                  <a:srgbClr val="0070C0"/>
                </a:solidFill>
                <a:ea typeface="標楷體" panose="03000509000000000000" pitchFamily="65" charset="-120"/>
              </a:rPr>
              <a:t>B </a:t>
            </a:r>
            <a:r>
              <a:rPr lang="zh-TW" altLang="en-US" sz="2800">
                <a:solidFill>
                  <a:srgbClr val="0070C0"/>
                </a:solidFill>
                <a:ea typeface="標楷體" panose="03000509000000000000" pitchFamily="65" charset="-120"/>
              </a:rPr>
              <a:t>段：</a:t>
            </a:r>
            <a:endParaRPr lang="en-GB" altLang="zh-TW" sz="280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5DB80EB-9B82-4157-9B66-EC3164E8B8A0}"/>
              </a:ext>
            </a:extLst>
          </p:cNvPr>
          <p:cNvGrpSpPr/>
          <p:nvPr/>
        </p:nvGrpSpPr>
        <p:grpSpPr>
          <a:xfrm>
            <a:off x="2927648" y="1724713"/>
            <a:ext cx="6552728" cy="1296143"/>
            <a:chOff x="2754636" y="5470461"/>
            <a:chExt cx="6552728" cy="1296143"/>
          </a:xfrm>
        </p:grpSpPr>
        <p:sp>
          <p:nvSpPr>
            <p:cNvPr id="7" name="手繪多邊形 17">
              <a:extLst>
                <a:ext uri="{FF2B5EF4-FFF2-40B4-BE49-F238E27FC236}">
                  <a16:creationId xmlns:a16="http://schemas.microsoft.com/office/drawing/2014/main" id="{1623306D-204E-4C02-99A4-D1E000D25CE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4636" y="5470461"/>
              <a:ext cx="6552728" cy="1296143"/>
            </a:xfrm>
            <a:custGeom>
              <a:avLst/>
              <a:gdLst>
                <a:gd name="T0" fmla="*/ 3052575 w 6010312"/>
                <a:gd name="T1" fmla="*/ 11 h 4278079"/>
                <a:gd name="T2" fmla="*/ 2283831 w 6010312"/>
                <a:gd name="T3" fmla="*/ 101 h 4278079"/>
                <a:gd name="T4" fmla="*/ 23039947 w 6010312"/>
                <a:gd name="T5" fmla="*/ 106 h 4278079"/>
                <a:gd name="T6" fmla="*/ 24717206 w 6010312"/>
                <a:gd name="T7" fmla="*/ 12 h 4278079"/>
                <a:gd name="T8" fmla="*/ 3052575 w 6010312"/>
                <a:gd name="T9" fmla="*/ 11 h 42780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010312" h="4278079">
                  <a:moveTo>
                    <a:pt x="688628" y="405180"/>
                  </a:moveTo>
                  <a:cubicBezTo>
                    <a:pt x="-154827" y="954345"/>
                    <a:pt x="-236283" y="3158891"/>
                    <a:pt x="515207" y="3747470"/>
                  </a:cubicBezTo>
                  <a:cubicBezTo>
                    <a:pt x="1266697" y="4336049"/>
                    <a:pt x="4354111" y="4485821"/>
                    <a:pt x="5197566" y="3936656"/>
                  </a:cubicBezTo>
                  <a:cubicBezTo>
                    <a:pt x="6041021" y="3387491"/>
                    <a:pt x="6327428" y="1046311"/>
                    <a:pt x="5575938" y="452477"/>
                  </a:cubicBezTo>
                  <a:cubicBezTo>
                    <a:pt x="4824448" y="-141357"/>
                    <a:pt x="1532083" y="-143985"/>
                    <a:pt x="688628" y="405180"/>
                  </a:cubicBezTo>
                  <a:close/>
                </a:path>
              </a:pathLst>
            </a:custGeom>
            <a:solidFill>
              <a:srgbClr val="FFCDCD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矩形 77">
              <a:extLst>
                <a:ext uri="{FF2B5EF4-FFF2-40B4-BE49-F238E27FC236}">
                  <a16:creationId xmlns:a16="http://schemas.microsoft.com/office/drawing/2014/main" id="{99073643-338D-4731-8349-5BA733178F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11577" y="5657421"/>
              <a:ext cx="5535748" cy="959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ts val="500"/>
                </a:spcBef>
                <a:spcAft>
                  <a:spcPts val="500"/>
                </a:spcAft>
                <a:buNone/>
              </a:pPr>
              <a:r>
                <a:rPr lang="en-GB" altLang="zh-TW" sz="240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A</a:t>
              </a:r>
              <a:r>
                <a:rPr lang="zh-TW" altLang="en-US" sz="240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段：第</a:t>
              </a:r>
              <a:r>
                <a:rPr lang="en-US" altLang="zh-TW" sz="240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22</a:t>
              </a:r>
              <a:r>
                <a:rPr lang="zh-TW" altLang="en-US" sz="240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頁第一至二行、第</a:t>
              </a:r>
              <a:r>
                <a:rPr lang="en-US" altLang="zh-TW" sz="240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23</a:t>
              </a:r>
              <a:r>
                <a:rPr lang="zh-TW" altLang="en-US" sz="240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頁全部</a:t>
              </a:r>
              <a:endParaRPr lang="en-GB" altLang="zh-TW" sz="240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0" indent="0" eaLnBrk="1" hangingPunct="1">
                <a:spcBef>
                  <a:spcPts val="500"/>
                </a:spcBef>
                <a:spcAft>
                  <a:spcPts val="500"/>
                </a:spcAft>
                <a:buNone/>
              </a:pPr>
              <a:r>
                <a:rPr lang="en-US" altLang="zh-TW" sz="240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B</a:t>
              </a:r>
              <a:r>
                <a:rPr lang="zh-TW" altLang="en-US" sz="240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段：第</a:t>
              </a:r>
              <a:r>
                <a:rPr lang="en-US" altLang="zh-TW" sz="240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22</a:t>
              </a:r>
              <a:r>
                <a:rPr lang="zh-TW" altLang="en-US" sz="240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頁第三至四行</a:t>
              </a:r>
              <a:endParaRPr lang="en-US" altLang="zh-TW" sz="240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pic>
        <p:nvPicPr>
          <p:cNvPr id="9" name="Picture 8" descr="A picture containing toy, doll, dressed, child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294B994A-E34E-4B5E-A5E0-229550777A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312" y="112358"/>
            <a:ext cx="1235859" cy="850367"/>
          </a:xfrm>
          <a:prstGeom prst="rect">
            <a:avLst/>
          </a:prstGeom>
        </p:spPr>
      </p:pic>
      <p:sp>
        <p:nvSpPr>
          <p:cNvPr id="10" name="Rectangle: Rounded Corners 9">
            <a:hlinkClick r:id="rId2"/>
            <a:extLst>
              <a:ext uri="{FF2B5EF4-FFF2-40B4-BE49-F238E27FC236}">
                <a16:creationId xmlns:a16="http://schemas.microsoft.com/office/drawing/2014/main" id="{89362D0A-483A-476A-96B3-42028C10EECD}"/>
              </a:ext>
            </a:extLst>
          </p:cNvPr>
          <p:cNvSpPr/>
          <p:nvPr/>
        </p:nvSpPr>
        <p:spPr bwMode="auto">
          <a:xfrm>
            <a:off x="10272464" y="310225"/>
            <a:ext cx="1777636" cy="504056"/>
          </a:xfrm>
          <a:prstGeom prst="roundRect">
            <a:avLst/>
          </a:prstGeom>
          <a:solidFill>
            <a:srgbClr val="FFCC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zh-TW" altLang="en-US" sz="2000">
                <a:solidFill>
                  <a:srgbClr val="D60093"/>
                </a:solidFill>
                <a:ea typeface="標楷體" panose="03000509000000000000" pitchFamily="65" charset="-120"/>
              </a:rPr>
              <a:t>按此聆聽歌曲</a:t>
            </a:r>
            <a:endParaRPr lang="en-GB" sz="2000">
              <a:solidFill>
                <a:srgbClr val="D60093"/>
              </a:solidFill>
              <a:ea typeface="標楷體" panose="03000509000000000000" pitchFamily="65" charset="-120"/>
            </a:endParaRPr>
          </a:p>
        </p:txBody>
      </p:sp>
      <p:pic>
        <p:nvPicPr>
          <p:cNvPr id="11" name="Picture 97">
            <a:extLst>
              <a:ext uri="{FF2B5EF4-FFF2-40B4-BE49-F238E27FC236}">
                <a16:creationId xmlns:a16="http://schemas.microsoft.com/office/drawing/2014/main" id="{EC0B94D8-28AD-4BF0-B9D3-A5685CBFD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9892" y="3066270"/>
            <a:ext cx="2555783" cy="2625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6BCAEE9-B99E-4936-B31F-851F2A965326}"/>
              </a:ext>
            </a:extLst>
          </p:cNvPr>
          <p:cNvSpPr txBox="1"/>
          <p:nvPr/>
        </p:nvSpPr>
        <p:spPr>
          <a:xfrm>
            <a:off x="1487488" y="3330472"/>
            <a:ext cx="6897557" cy="1430179"/>
          </a:xfrm>
          <a:prstGeom prst="wedgeRoundRectCallout">
            <a:avLst>
              <a:gd name="adj1" fmla="val 58322"/>
              <a:gd name="adj2" fmla="val 8293"/>
              <a:gd name="adj3" fmla="val 16667"/>
            </a:avLst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US" altLang="zh-TW" sz="2600">
                <a:latin typeface="微軟正黑體" panose="020B0604030504040204" pitchFamily="34" charset="-120"/>
                <a:ea typeface="微軟正黑體" panose="020B0604030504040204" pitchFamily="34" charset="-120"/>
              </a:rPr>
              <a:t>A</a:t>
            </a:r>
            <a:r>
              <a:rPr lang="zh-TW" altLang="en-US" sz="2600">
                <a:latin typeface="微軟正黑體" panose="020B0604030504040204" pitchFamily="34" charset="-120"/>
                <a:ea typeface="微軟正黑體" panose="020B0604030504040204" pitchFamily="34" charset="-120"/>
              </a:rPr>
              <a:t>段整體的音高較高，重複時力度亦較強，</a:t>
            </a:r>
            <a:br>
              <a:rPr lang="en-GB" altLang="zh-TW" sz="260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600">
                <a:latin typeface="微軟正黑體" panose="020B0604030504040204" pitchFamily="34" charset="-120"/>
                <a:ea typeface="微軟正黑體" panose="020B0604030504040204" pitchFamily="34" charset="-120"/>
              </a:rPr>
              <a:t>營造出較激昂的氣氛。</a:t>
            </a:r>
            <a:r>
              <a:rPr lang="en-US" altLang="zh-TW" sz="2600">
                <a:latin typeface="微軟正黑體" panose="020B0604030504040204" pitchFamily="34" charset="-120"/>
                <a:ea typeface="微軟正黑體" panose="020B0604030504040204" pitchFamily="34" charset="-120"/>
              </a:rPr>
              <a:t>B</a:t>
            </a:r>
            <a:r>
              <a:rPr lang="zh-TW" altLang="en-US" sz="2600">
                <a:latin typeface="微軟正黑體" panose="020B0604030504040204" pitchFamily="34" charset="-120"/>
                <a:ea typeface="微軟正黑體" panose="020B0604030504040204" pitchFamily="34" charset="-120"/>
              </a:rPr>
              <a:t>段整體的音高較低，力度亦較弱，營造出平靜的氣氛。</a:t>
            </a:r>
            <a:endParaRPr lang="en-GB" sz="2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EB03674-94F4-413B-87CF-993553D4A219}"/>
              </a:ext>
            </a:extLst>
          </p:cNvPr>
          <p:cNvSpPr txBox="1"/>
          <p:nvPr/>
        </p:nvSpPr>
        <p:spPr>
          <a:xfrm>
            <a:off x="3893946" y="5070267"/>
            <a:ext cx="4917034" cy="544830"/>
          </a:xfrm>
          <a:prstGeom prst="wedgeRoundRectCallout">
            <a:avLst>
              <a:gd name="adj1" fmla="val 62640"/>
              <a:gd name="adj2" fmla="val -61467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60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力度和音高影響歌曲的氣氛。</a:t>
            </a:r>
            <a:endParaRPr lang="en-GB" sz="260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0D70C8-745D-46A9-96B4-1A1B735AFF00}"/>
              </a:ext>
            </a:extLst>
          </p:cNvPr>
          <p:cNvSpPr txBox="1"/>
          <p:nvPr/>
        </p:nvSpPr>
        <p:spPr>
          <a:xfrm>
            <a:off x="5015880" y="6002945"/>
            <a:ext cx="5544616" cy="544830"/>
          </a:xfrm>
          <a:prstGeom prst="wedgeRoundRectCallout">
            <a:avLst>
              <a:gd name="adj1" fmla="val 40948"/>
              <a:gd name="adj2" fmla="val -124855"/>
              <a:gd name="adj3" fmla="val 16667"/>
            </a:avLst>
          </a:prstGeom>
          <a:solidFill>
            <a:schemeClr val="accent5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26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>
                <a:solidFill>
                  <a:srgbClr val="0070C0"/>
                </a:solidFill>
              </a:rPr>
              <a:t>以適合的感情來唱出</a:t>
            </a:r>
            <a:r>
              <a:rPr lang="en-US" altLang="zh-TW">
                <a:solidFill>
                  <a:srgbClr val="D60093"/>
                </a:solidFill>
              </a:rPr>
              <a:t>《</a:t>
            </a:r>
            <a:r>
              <a:rPr lang="zh-TW" altLang="en-US">
                <a:solidFill>
                  <a:srgbClr val="D60093"/>
                </a:solidFill>
              </a:rPr>
              <a:t>擁抱愛</a:t>
            </a:r>
            <a:r>
              <a:rPr lang="en-US" altLang="zh-TW">
                <a:solidFill>
                  <a:srgbClr val="D60093"/>
                </a:solidFill>
              </a:rPr>
              <a:t>》</a:t>
            </a:r>
            <a:r>
              <a:rPr lang="zh-TW" altLang="en-US">
                <a:solidFill>
                  <a:srgbClr val="0070C0"/>
                </a:solidFill>
              </a:rPr>
              <a:t>吧！</a:t>
            </a:r>
            <a:endParaRPr lang="en-GB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435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0.01365 C -0.00208 0.01203 -0.00104 0.0081 -4.79167E-6 0.00902 C 0.00508 0.01458 -0.00208 0.03148 -0.00247 0.03263 C -0.00299 0.02801 -0.00364 0.0243 -0.00364 0.01875 C -0.00364 0.01064 -0.00065 4.07407E-6 -4.79167E-6 4.07407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00" y="25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51551CF-7956-4CF7-8938-A905DF13BF72}"/>
              </a:ext>
            </a:extLst>
          </p:cNvPr>
          <p:cNvGrpSpPr/>
          <p:nvPr/>
        </p:nvGrpSpPr>
        <p:grpSpPr>
          <a:xfrm>
            <a:off x="-24681" y="152400"/>
            <a:ext cx="2808313" cy="641350"/>
            <a:chOff x="19050" y="152400"/>
            <a:chExt cx="2425700" cy="64135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08ED4D5E-3325-4949-B36D-1AFC1114F8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4" name="Text Box 4">
              <a:extLst>
                <a:ext uri="{FF2B5EF4-FFF2-40B4-BE49-F238E27FC236}">
                  <a16:creationId xmlns:a16="http://schemas.microsoft.com/office/drawing/2014/main" id="{7D5F8D88-1054-4EF9-A122-4BB6853DEF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粵語歌曲評賞</a:t>
              </a:r>
              <a:endParaRPr lang="en-US" altLang="zh-TW" sz="2800">
                <a:solidFill>
                  <a:srgbClr val="FF6600"/>
                </a:solidFill>
                <a:latin typeface="+mj-lt"/>
                <a:ea typeface="標楷體" pitchFamily="65" charset="-120"/>
              </a:endParaRPr>
            </a:p>
          </p:txBody>
        </p:sp>
      </p:grpSp>
      <p:sp>
        <p:nvSpPr>
          <p:cNvPr id="5" name="矩形 1">
            <a:extLst>
              <a:ext uri="{FF2B5EF4-FFF2-40B4-BE49-F238E27FC236}">
                <a16:creationId xmlns:a16="http://schemas.microsoft.com/office/drawing/2014/main" id="{6C95E700-B31E-4AAE-B087-88B90DF379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4955" y="988771"/>
            <a:ext cx="10062090" cy="1055608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800">
                <a:solidFill>
                  <a:srgbClr val="FF0000"/>
                </a:solidFill>
                <a:ea typeface="標楷體" panose="03000509000000000000" pitchFamily="65" charset="-120"/>
              </a:rPr>
              <a:t>《</a:t>
            </a:r>
            <a:r>
              <a:rPr lang="zh-TW" altLang="en-US" sz="2800">
                <a:solidFill>
                  <a:srgbClr val="FF0000"/>
                </a:solidFill>
                <a:ea typeface="標楷體" panose="03000509000000000000" pitchFamily="65" charset="-120"/>
              </a:rPr>
              <a:t>獅子山下</a:t>
            </a:r>
            <a:r>
              <a:rPr lang="en-US" altLang="zh-TW" sz="2800">
                <a:solidFill>
                  <a:srgbClr val="FF0000"/>
                </a:solidFill>
                <a:ea typeface="標楷體" panose="03000509000000000000" pitchFamily="65" charset="-120"/>
              </a:rPr>
              <a:t>》</a:t>
            </a:r>
            <a:r>
              <a:rPr lang="zh-TW" altLang="en-US" sz="2800">
                <a:solidFill>
                  <a:srgbClr val="0070C0"/>
                </a:solidFill>
                <a:ea typeface="標楷體" panose="03000509000000000000" pitchFamily="65" charset="-120"/>
              </a:rPr>
              <a:t>、</a:t>
            </a:r>
            <a:r>
              <a:rPr lang="en-US" altLang="zh-TW" sz="2800">
                <a:solidFill>
                  <a:srgbClr val="00B050"/>
                </a:solidFill>
                <a:ea typeface="標楷體" panose="03000509000000000000" pitchFamily="65" charset="-120"/>
              </a:rPr>
              <a:t>《</a:t>
            </a:r>
            <a:r>
              <a:rPr lang="zh-TW" altLang="en-US" sz="2800">
                <a:solidFill>
                  <a:srgbClr val="00B050"/>
                </a:solidFill>
                <a:ea typeface="標楷體" panose="03000509000000000000" pitchFamily="65" charset="-120"/>
              </a:rPr>
              <a:t>朋友</a:t>
            </a:r>
            <a:r>
              <a:rPr lang="en-US" altLang="zh-TW" sz="2800">
                <a:solidFill>
                  <a:srgbClr val="00B050"/>
                </a:solidFill>
                <a:ea typeface="標楷體" panose="03000509000000000000" pitchFamily="65" charset="-120"/>
              </a:rPr>
              <a:t>》</a:t>
            </a:r>
            <a:r>
              <a:rPr lang="zh-TW" altLang="en-US" sz="2800">
                <a:solidFill>
                  <a:srgbClr val="0070C0"/>
                </a:solidFill>
                <a:ea typeface="標楷體" panose="03000509000000000000" pitchFamily="65" charset="-120"/>
              </a:rPr>
              <a:t>、</a:t>
            </a:r>
            <a:r>
              <a:rPr lang="en-US" altLang="zh-TW" sz="2800">
                <a:solidFill>
                  <a:srgbClr val="C00000"/>
                </a:solidFill>
                <a:ea typeface="標楷體" panose="03000509000000000000" pitchFamily="65" charset="-120"/>
              </a:rPr>
              <a:t>《</a:t>
            </a:r>
            <a:r>
              <a:rPr lang="zh-TW" altLang="en-US" sz="2800">
                <a:solidFill>
                  <a:srgbClr val="C00000"/>
                </a:solidFill>
                <a:ea typeface="標楷體" panose="03000509000000000000" pitchFamily="65" charset="-120"/>
              </a:rPr>
              <a:t>壯志驕陽</a:t>
            </a:r>
            <a:r>
              <a:rPr lang="en-US" altLang="zh-TW" sz="2800">
                <a:solidFill>
                  <a:srgbClr val="C00000"/>
                </a:solidFill>
                <a:ea typeface="標楷體" panose="03000509000000000000" pitchFamily="65" charset="-120"/>
              </a:rPr>
              <a:t>》</a:t>
            </a:r>
            <a:r>
              <a:rPr lang="zh-TW" altLang="en-US" sz="2800">
                <a:solidFill>
                  <a:srgbClr val="0070C0"/>
                </a:solidFill>
                <a:ea typeface="標楷體" panose="03000509000000000000" pitchFamily="65" charset="-120"/>
              </a:rPr>
              <a:t>和</a:t>
            </a:r>
            <a:r>
              <a:rPr lang="en-US" altLang="zh-TW" sz="2800">
                <a:solidFill>
                  <a:srgbClr val="D60093"/>
                </a:solidFill>
                <a:ea typeface="標楷體" panose="03000509000000000000" pitchFamily="65" charset="-120"/>
              </a:rPr>
              <a:t>《</a:t>
            </a:r>
            <a:r>
              <a:rPr lang="zh-TW" altLang="en-US" sz="2800">
                <a:solidFill>
                  <a:srgbClr val="D60093"/>
                </a:solidFill>
                <a:ea typeface="標楷體" panose="03000509000000000000" pitchFamily="65" charset="-120"/>
              </a:rPr>
              <a:t>擁抱愛</a:t>
            </a:r>
            <a:r>
              <a:rPr lang="en-US" altLang="zh-TW" sz="2800">
                <a:solidFill>
                  <a:srgbClr val="D60093"/>
                </a:solidFill>
                <a:ea typeface="標楷體" panose="03000509000000000000" pitchFamily="65" charset="-120"/>
              </a:rPr>
              <a:t>》</a:t>
            </a:r>
            <a:r>
              <a:rPr lang="zh-TW" altLang="en-US" sz="2800">
                <a:solidFill>
                  <a:srgbClr val="0070C0"/>
                </a:solidFill>
                <a:ea typeface="標楷體" panose="03000509000000000000" pitchFamily="65" charset="-120"/>
              </a:rPr>
              <a:t>的氣氛有甚麼不同？試從力度、速度、歌詞等方面比較一下吧！</a:t>
            </a:r>
            <a:endParaRPr lang="en-US" altLang="zh-TW" sz="280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76A9ECB-8D55-40F3-BF1D-4E167D971422}"/>
              </a:ext>
            </a:extLst>
          </p:cNvPr>
          <p:cNvGrpSpPr/>
          <p:nvPr/>
        </p:nvGrpSpPr>
        <p:grpSpPr>
          <a:xfrm>
            <a:off x="254856" y="2272182"/>
            <a:ext cx="5853623" cy="2700199"/>
            <a:chOff x="254856" y="2272182"/>
            <a:chExt cx="5853623" cy="2700199"/>
          </a:xfrm>
        </p:grpSpPr>
        <p:pic>
          <p:nvPicPr>
            <p:cNvPr id="7" name="Picture 6" descr="A close up of a logo&#10;&#10;Description automatically generated">
              <a:extLst>
                <a:ext uri="{FF2B5EF4-FFF2-40B4-BE49-F238E27FC236}">
                  <a16:creationId xmlns:a16="http://schemas.microsoft.com/office/drawing/2014/main" id="{3D9E9E7F-AC64-435D-A3CE-137383A677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309" y="3621884"/>
              <a:ext cx="1511458" cy="1350497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A78F865-B9E4-44E3-906E-6A2CC1DCA6AA}"/>
                </a:ext>
              </a:extLst>
            </p:cNvPr>
            <p:cNvSpPr txBox="1"/>
            <p:nvPr/>
          </p:nvSpPr>
          <p:spPr>
            <a:xfrm>
              <a:off x="2268163" y="2272182"/>
              <a:ext cx="3840316" cy="1328023"/>
            </a:xfrm>
            <a:prstGeom prst="wedgeRoundRectCallout">
              <a:avLst>
                <a:gd name="adj1" fmla="val -61180"/>
                <a:gd name="adj2" fmla="val 54374"/>
                <a:gd name="adj3" fmla="val 16667"/>
              </a:avLst>
            </a:prstGeom>
            <a:solidFill>
              <a:srgbClr val="FFDB69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TW" sz="2400">
                  <a:solidFill>
                    <a:srgbClr val="D60093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《</a:t>
              </a:r>
              <a:r>
                <a:rPr lang="zh-TW" altLang="en-US" sz="2400">
                  <a:solidFill>
                    <a:srgbClr val="D60093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擁抱愛</a:t>
              </a:r>
              <a:r>
                <a:rPr lang="en-US" altLang="zh-TW" sz="2400">
                  <a:solidFill>
                    <a:srgbClr val="D60093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》</a:t>
              </a:r>
              <a:r>
                <a:rPr lang="zh-TW" altLang="en-US" sz="240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配樂及演唱的力度較</a:t>
              </a:r>
              <a:r>
                <a:rPr lang="en-US" altLang="zh-TW" sz="240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《</a:t>
              </a:r>
              <a:r>
                <a:rPr lang="zh-TW" altLang="en-US" sz="240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獅子山下</a:t>
              </a:r>
              <a:r>
                <a:rPr lang="en-US" altLang="zh-TW" sz="240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》</a:t>
              </a:r>
              <a:r>
                <a:rPr lang="zh-TW" altLang="en-US" sz="240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輕，歌曲氣氛比較温馨。</a:t>
              </a:r>
              <a:endParaRPr lang="en-GB" sz="24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A640CE0-2FAD-41B3-94CF-847F729AF2C9}"/>
                </a:ext>
              </a:extLst>
            </p:cNvPr>
            <p:cNvSpPr txBox="1"/>
            <p:nvPr/>
          </p:nvSpPr>
          <p:spPr>
            <a:xfrm>
              <a:off x="254856" y="3247313"/>
              <a:ext cx="1124619" cy="374571"/>
            </a:xfrm>
            <a:prstGeom prst="round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60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例子一：</a:t>
              </a:r>
              <a:endParaRPr lang="en-GB" sz="16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2B1E641-6B21-468D-87A5-B7C28662B6F1}"/>
              </a:ext>
            </a:extLst>
          </p:cNvPr>
          <p:cNvGrpSpPr/>
          <p:nvPr/>
        </p:nvGrpSpPr>
        <p:grpSpPr>
          <a:xfrm>
            <a:off x="6434857" y="2305245"/>
            <a:ext cx="5349421" cy="2739810"/>
            <a:chOff x="6434857" y="2305245"/>
            <a:chExt cx="5349421" cy="2739810"/>
          </a:xfrm>
        </p:grpSpPr>
        <p:pic>
          <p:nvPicPr>
            <p:cNvPr id="10" name="Picture 9" descr="A close up of a logo&#10;&#10;Description automatically generated">
              <a:extLst>
                <a:ext uri="{FF2B5EF4-FFF2-40B4-BE49-F238E27FC236}">
                  <a16:creationId xmlns:a16="http://schemas.microsoft.com/office/drawing/2014/main" id="{9CFEEAB5-BE88-4689-ADAE-F75B51146D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6440" y="2305245"/>
              <a:ext cx="1727838" cy="154185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4B3E00B-BD36-420A-B580-9A4D744010C9}"/>
                </a:ext>
              </a:extLst>
            </p:cNvPr>
            <p:cNvSpPr txBox="1"/>
            <p:nvPr/>
          </p:nvSpPr>
          <p:spPr>
            <a:xfrm>
              <a:off x="6528048" y="3717032"/>
              <a:ext cx="3672408" cy="1328023"/>
            </a:xfrm>
            <a:prstGeom prst="wedgeRoundRectCallout">
              <a:avLst>
                <a:gd name="adj1" fmla="val 50367"/>
                <a:gd name="adj2" fmla="val -73605"/>
                <a:gd name="adj3" fmla="val 16667"/>
              </a:avLst>
            </a:prstGeom>
            <a:solidFill>
              <a:srgbClr val="C2E49C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TW" sz="2400">
                  <a:solidFill>
                    <a:srgbClr val="B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《</a:t>
              </a:r>
              <a:r>
                <a:rPr lang="zh-TW" altLang="en-US" sz="2400">
                  <a:solidFill>
                    <a:srgbClr val="B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壯志驕陽</a:t>
              </a:r>
              <a:r>
                <a:rPr lang="en-US" altLang="zh-TW" sz="2400">
                  <a:solidFill>
                    <a:srgbClr val="B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》</a:t>
              </a:r>
              <a:r>
                <a:rPr lang="zh-TW" altLang="en-US" sz="240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的速度較</a:t>
              </a:r>
              <a:br>
                <a:rPr lang="en-GB" altLang="zh-TW" sz="2400">
                  <a:latin typeface="微軟正黑體" panose="020B0604030504040204" pitchFamily="34" charset="-120"/>
                  <a:ea typeface="微軟正黑體" panose="020B0604030504040204" pitchFamily="34" charset="-120"/>
                </a:rPr>
              </a:br>
              <a:r>
                <a:rPr lang="en-US" altLang="zh-TW" sz="2400">
                  <a:solidFill>
                    <a:srgbClr val="D60093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《</a:t>
              </a:r>
              <a:r>
                <a:rPr lang="zh-TW" altLang="en-US" sz="2400">
                  <a:solidFill>
                    <a:srgbClr val="D60093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擁抱愛</a:t>
              </a:r>
              <a:r>
                <a:rPr lang="en-US" altLang="zh-TW" sz="2400">
                  <a:solidFill>
                    <a:srgbClr val="D60093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》</a:t>
              </a:r>
              <a:r>
                <a:rPr lang="zh-TW" altLang="en-US" sz="240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快，歌曲氣氛比較昂揚。</a:t>
              </a:r>
              <a:endParaRPr lang="en-GB" sz="24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079C75C-A665-4577-A930-E79C507CCEF7}"/>
                </a:ext>
              </a:extLst>
            </p:cNvPr>
            <p:cNvSpPr txBox="1"/>
            <p:nvPr/>
          </p:nvSpPr>
          <p:spPr>
            <a:xfrm>
              <a:off x="6434857" y="3282623"/>
              <a:ext cx="1124619" cy="374571"/>
            </a:xfrm>
            <a:prstGeom prst="round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60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例子二：</a:t>
              </a:r>
              <a:endParaRPr lang="en-GB" sz="16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7" name="矩形 1">
            <a:extLst>
              <a:ext uri="{FF2B5EF4-FFF2-40B4-BE49-F238E27FC236}">
                <a16:creationId xmlns:a16="http://schemas.microsoft.com/office/drawing/2014/main" id="{A833EC8A-946F-4440-8B7C-E90E078C49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8469" y="5661248"/>
            <a:ext cx="5175061" cy="578882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>
                <a:solidFill>
                  <a:srgbClr val="0070C0"/>
                </a:solidFill>
                <a:ea typeface="標楷體" panose="03000509000000000000" pitchFamily="65" charset="-120"/>
              </a:rPr>
              <a:t>你比較喜歡哪首歌曲？為甚麼？</a:t>
            </a:r>
            <a:endParaRPr lang="en-US" altLang="zh-TW" sz="280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70918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01BDAE0-8A09-4783-930C-76163CF7936A}"/>
              </a:ext>
            </a:extLst>
          </p:cNvPr>
          <p:cNvGrpSpPr/>
          <p:nvPr/>
        </p:nvGrpSpPr>
        <p:grpSpPr>
          <a:xfrm>
            <a:off x="-24681" y="152400"/>
            <a:ext cx="2808313" cy="641350"/>
            <a:chOff x="19050" y="152400"/>
            <a:chExt cx="2425700" cy="64135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AFDD626-EAD8-4B5D-B6D5-19F8BB96A2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4" name="Text Box 4">
              <a:extLst>
                <a:ext uri="{FF2B5EF4-FFF2-40B4-BE49-F238E27FC236}">
                  <a16:creationId xmlns:a16="http://schemas.microsoft.com/office/drawing/2014/main" id="{BE4AC411-D11A-4E0D-BEC0-A63B8A2CB4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粵語歌曲評賞</a:t>
              </a:r>
              <a:endParaRPr lang="en-US" altLang="zh-TW" sz="2800">
                <a:solidFill>
                  <a:srgbClr val="FF6600"/>
                </a:solidFill>
                <a:latin typeface="+mj-lt"/>
                <a:ea typeface="標楷體" pitchFamily="65" charset="-120"/>
              </a:endParaRPr>
            </a:p>
          </p:txBody>
        </p:sp>
      </p:grpSp>
      <p:pic>
        <p:nvPicPr>
          <p:cNvPr id="5" name="Picture 97">
            <a:extLst>
              <a:ext uri="{FF2B5EF4-FFF2-40B4-BE49-F238E27FC236}">
                <a16:creationId xmlns:a16="http://schemas.microsoft.com/office/drawing/2014/main" id="{8B980C37-637C-4240-8BEE-DF7E09D98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2140" y="680693"/>
            <a:ext cx="1944216" cy="1997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D82AB9E-7810-4540-9469-114D9A9665E1}"/>
              </a:ext>
            </a:extLst>
          </p:cNvPr>
          <p:cNvSpPr txBox="1"/>
          <p:nvPr/>
        </p:nvSpPr>
        <p:spPr>
          <a:xfrm>
            <a:off x="3287688" y="1165312"/>
            <a:ext cx="4857996" cy="1055608"/>
          </a:xfrm>
          <a:prstGeom prst="wedgeRoundRectCallout">
            <a:avLst>
              <a:gd name="adj1" fmla="val 58322"/>
              <a:gd name="adj2" fmla="val 8293"/>
              <a:gd name="adj3" fmla="val 16667"/>
            </a:avLst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eaLnBrk="1" hangingPunct="1"/>
            <a:r>
              <a:rPr lang="zh-TW" altLang="en-US" sz="2800">
                <a:solidFill>
                  <a:srgbClr val="0070C0"/>
                </a:solidFill>
                <a:ea typeface="標楷體" panose="03000509000000000000" pitchFamily="65" charset="-120"/>
              </a:rPr>
              <a:t>你還喜歡哪些粵語流行曲？向全班同學介紹其中一首吧！</a:t>
            </a:r>
            <a:endParaRPr lang="en-US" altLang="zh-TW" sz="280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6C8C96-265F-46E2-9A01-ED41F6CA2E54}"/>
              </a:ext>
            </a:extLst>
          </p:cNvPr>
          <p:cNvSpPr txBox="1"/>
          <p:nvPr/>
        </p:nvSpPr>
        <p:spPr>
          <a:xfrm>
            <a:off x="295108" y="2670364"/>
            <a:ext cx="4977048" cy="578882"/>
          </a:xfrm>
          <a:prstGeom prst="round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>
                <a:solidFill>
                  <a:srgbClr val="0070C0"/>
                </a:solidFill>
                <a:ea typeface="標楷體" panose="03000509000000000000" pitchFamily="65" charset="-120"/>
              </a:rPr>
              <a:t>你可以從以下角度介紹歌曲：</a:t>
            </a:r>
            <a:endParaRPr lang="en-GB" sz="280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80DAD7-CC51-437D-9C13-9CFB3186F440}"/>
              </a:ext>
            </a:extLst>
          </p:cNvPr>
          <p:cNvSpPr txBox="1"/>
          <p:nvPr/>
        </p:nvSpPr>
        <p:spPr>
          <a:xfrm>
            <a:off x="839416" y="3773373"/>
            <a:ext cx="2621316" cy="735747"/>
          </a:xfrm>
          <a:prstGeom prst="ellipse">
            <a:avLst/>
          </a:prstGeom>
          <a:solidFill>
            <a:srgbClr val="FFCDCD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流行年代</a:t>
            </a:r>
            <a:endParaRPr lang="en-GB" sz="280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73AFC5-2CBC-4402-9110-DCF05F4FC662}"/>
              </a:ext>
            </a:extLst>
          </p:cNvPr>
          <p:cNvSpPr txBox="1"/>
          <p:nvPr/>
        </p:nvSpPr>
        <p:spPr>
          <a:xfrm>
            <a:off x="2651313" y="4988381"/>
            <a:ext cx="2621316" cy="735747"/>
          </a:xfrm>
          <a:prstGeom prst="ellipse">
            <a:avLst/>
          </a:prstGeom>
          <a:solidFill>
            <a:srgbClr val="C2E49C"/>
          </a:solidFill>
          <a:ln w="381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>
                <a:solidFill>
                  <a:srgbClr val="008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歌名</a:t>
            </a:r>
            <a:endParaRPr lang="en-GB" sz="2800">
              <a:solidFill>
                <a:srgbClr val="008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17D705-ED64-481D-892F-C1D435167FC2}"/>
              </a:ext>
            </a:extLst>
          </p:cNvPr>
          <p:cNvSpPr txBox="1"/>
          <p:nvPr/>
        </p:nvSpPr>
        <p:spPr>
          <a:xfrm>
            <a:off x="4709142" y="3773373"/>
            <a:ext cx="2621316" cy="735747"/>
          </a:xfrm>
          <a:prstGeom prst="ellipse">
            <a:avLst/>
          </a:prstGeom>
          <a:solidFill>
            <a:srgbClr val="FFDB69"/>
          </a:solidFill>
          <a:ln w="38100">
            <a:solidFill>
              <a:srgbClr val="A47D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>
                <a:solidFill>
                  <a:srgbClr val="A47D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主唱歌手</a:t>
            </a:r>
            <a:endParaRPr lang="en-GB" sz="2800">
              <a:solidFill>
                <a:srgbClr val="A47D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F6ECB0-ACEB-4C58-95AE-ECD20C66F1FF}"/>
              </a:ext>
            </a:extLst>
          </p:cNvPr>
          <p:cNvSpPr txBox="1"/>
          <p:nvPr/>
        </p:nvSpPr>
        <p:spPr>
          <a:xfrm>
            <a:off x="6919371" y="4988381"/>
            <a:ext cx="2621316" cy="735747"/>
          </a:xfrm>
          <a:prstGeom prst="ellipse">
            <a:avLst/>
          </a:prstGeom>
          <a:solidFill>
            <a:srgbClr val="CECEEF"/>
          </a:solidFill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歌詞內容</a:t>
            </a:r>
            <a:endParaRPr lang="en-GB" sz="280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DEF5E4-922F-417D-AAC6-CF4794CD9988}"/>
              </a:ext>
            </a:extLst>
          </p:cNvPr>
          <p:cNvSpPr txBox="1"/>
          <p:nvPr/>
        </p:nvSpPr>
        <p:spPr>
          <a:xfrm>
            <a:off x="8578868" y="3773372"/>
            <a:ext cx="2621316" cy="735747"/>
          </a:xfrm>
          <a:prstGeom prst="ellipse">
            <a:avLst/>
          </a:prstGeom>
          <a:solidFill>
            <a:schemeClr val="accent5"/>
          </a:solidFill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其他</a:t>
            </a:r>
            <a:endParaRPr lang="en-GB" sz="280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783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0.01365 C -0.00208 0.01203 -0.00104 0.0081 -3.54167E-6 0.00903 C 0.00508 0.01458 -0.00208 0.03148 -0.00247 0.03264 C -0.00299 0.02801 -0.00364 0.0243 -0.00364 0.01875 C -0.00364 0.01065 -0.00065 2.59259E-6 -3.54167E-6 2.59259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00" y="25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F164E46-E08D-4331-83F4-262B09C78CE0}"/>
              </a:ext>
            </a:extLst>
          </p:cNvPr>
          <p:cNvGrpSpPr/>
          <p:nvPr/>
        </p:nvGrpSpPr>
        <p:grpSpPr>
          <a:xfrm>
            <a:off x="-24680" y="152400"/>
            <a:ext cx="2232248" cy="641350"/>
            <a:chOff x="19050" y="152400"/>
            <a:chExt cx="2425700" cy="641350"/>
          </a:xfrm>
        </p:grpSpPr>
        <p:sp>
          <p:nvSpPr>
            <p:cNvPr id="3" name="Rectangle 11">
              <a:extLst>
                <a:ext uri="{FF2B5EF4-FFF2-40B4-BE49-F238E27FC236}">
                  <a16:creationId xmlns:a16="http://schemas.microsoft.com/office/drawing/2014/main" id="{C9246F93-93BA-4AC0-ADCE-92857C0BD7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92D05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4" name="Text Box 4">
              <a:extLst>
                <a:ext uri="{FF2B5EF4-FFF2-40B4-BE49-F238E27FC236}">
                  <a16:creationId xmlns:a16="http://schemas.microsoft.com/office/drawing/2014/main" id="{6867BCBC-8558-46DE-8E87-41030D8049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>
                  <a:solidFill>
                    <a:srgbClr val="008000"/>
                  </a:solidFill>
                  <a:ea typeface="標楷體" pitchFamily="65" charset="-120"/>
                </a:rPr>
                <a:t>創意舞台</a:t>
              </a:r>
              <a:endParaRPr lang="en-US" altLang="zh-TW" sz="2800" i="1">
                <a:solidFill>
                  <a:srgbClr val="008000"/>
                </a:solidFill>
                <a:latin typeface="+mj-lt"/>
                <a:ea typeface="標楷體" pitchFamily="65" charset="-120"/>
              </a:endParaRPr>
            </a:p>
          </p:txBody>
        </p:sp>
      </p:grpSp>
      <p:sp>
        <p:nvSpPr>
          <p:cNvPr id="5" name="矩形 1">
            <a:extLst>
              <a:ext uri="{FF2B5EF4-FFF2-40B4-BE49-F238E27FC236}">
                <a16:creationId xmlns:a16="http://schemas.microsoft.com/office/drawing/2014/main" id="{40D5D403-5EBA-42BC-A69D-C66C83657A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360" y="980728"/>
            <a:ext cx="1087320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Arial"/>
                <a:ea typeface="標楷體"/>
                <a:cs typeface="Arial"/>
              </a:rPr>
              <a:t>你能為香港地區和旅遊景點的名稱配上相應的唱名嗎？</a:t>
            </a:r>
            <a:endParaRPr lang="en-US" altLang="zh-TW" sz="2800" strike="sngStrike" dirty="0">
              <a:solidFill>
                <a:srgbClr val="0070C0"/>
              </a:solidFill>
              <a:latin typeface="Arial"/>
              <a:ea typeface="標楷體"/>
              <a:cs typeface="Arial"/>
            </a:endParaRPr>
          </a:p>
        </p:txBody>
      </p:sp>
      <p:sp>
        <p:nvSpPr>
          <p:cNvPr id="6" name="矩形 1">
            <a:extLst>
              <a:ext uri="{FF2B5EF4-FFF2-40B4-BE49-F238E27FC236}">
                <a16:creationId xmlns:a16="http://schemas.microsoft.com/office/drawing/2014/main" id="{9B267187-476F-430C-BAEB-F1967B9F85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360" y="1503948"/>
            <a:ext cx="295232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Arial"/>
                <a:ea typeface="標楷體"/>
                <a:cs typeface="Arial"/>
              </a:rPr>
              <a:t>先看看一些例子：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170F874-C3D2-4C32-A051-400816AD08CA}"/>
              </a:ext>
            </a:extLst>
          </p:cNvPr>
          <p:cNvGrpSpPr/>
          <p:nvPr/>
        </p:nvGrpSpPr>
        <p:grpSpPr>
          <a:xfrm>
            <a:off x="593860" y="2239734"/>
            <a:ext cx="1836204" cy="3800718"/>
            <a:chOff x="1037438" y="2239734"/>
            <a:chExt cx="1836204" cy="380071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838BDF1-9D42-432E-A8F1-6CBF9951DC6E}"/>
                </a:ext>
              </a:extLst>
            </p:cNvPr>
            <p:cNvSpPr txBox="1"/>
            <p:nvPr/>
          </p:nvSpPr>
          <p:spPr>
            <a:xfrm>
              <a:off x="1127448" y="2239734"/>
              <a:ext cx="1656184" cy="715089"/>
            </a:xfrm>
            <a:prstGeom prst="roundRect">
              <a:avLst/>
            </a:prstGeom>
            <a:solidFill>
              <a:srgbClr val="FFDB69"/>
            </a:solidFill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步驟一：</a:t>
              </a:r>
              <a:endParaRPr lang="en-GB" altLang="zh-TW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把字詞唸一唸</a:t>
              </a:r>
              <a:endParaRPr lang="en-GB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" name="矩形 1">
              <a:extLst>
                <a:ext uri="{FF2B5EF4-FFF2-40B4-BE49-F238E27FC236}">
                  <a16:creationId xmlns:a16="http://schemas.microsoft.com/office/drawing/2014/main" id="{8B82241C-CFFA-4AF9-BEAF-EF65F0AF23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7438" y="3167390"/>
              <a:ext cx="183620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zh-TW" sz="2800">
                  <a:solidFill>
                    <a:srgbClr val="008000"/>
                  </a:solidFill>
                  <a:ea typeface="標楷體" panose="03000509000000000000" pitchFamily="65" charset="-120"/>
                </a:rPr>
                <a:t>1.  </a:t>
              </a:r>
              <a:r>
                <a:rPr lang="zh-TW" altLang="en-US" sz="2800">
                  <a:solidFill>
                    <a:srgbClr val="008000"/>
                  </a:solidFill>
                  <a:ea typeface="標楷體" panose="03000509000000000000" pitchFamily="65" charset="-120"/>
                </a:rPr>
                <a:t>筲箕灣</a:t>
              </a:r>
              <a:endParaRPr lang="en-US" altLang="zh-TW" sz="2800" strike="sngStrike">
                <a:solidFill>
                  <a:srgbClr val="008000"/>
                </a:solidFill>
                <a:ea typeface="標楷體" panose="03000509000000000000" pitchFamily="65" charset="-120"/>
              </a:endParaRPr>
            </a:p>
          </p:txBody>
        </p:sp>
        <p:sp>
          <p:nvSpPr>
            <p:cNvPr id="9" name="矩形 1">
              <a:extLst>
                <a:ext uri="{FF2B5EF4-FFF2-40B4-BE49-F238E27FC236}">
                  <a16:creationId xmlns:a16="http://schemas.microsoft.com/office/drawing/2014/main" id="{65F379C5-9DDB-4F52-8A55-6F7F3041F8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7438" y="4329779"/>
              <a:ext cx="183620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zh-TW" sz="2800">
                  <a:solidFill>
                    <a:srgbClr val="008000"/>
                  </a:solidFill>
                  <a:ea typeface="標楷體" panose="03000509000000000000" pitchFamily="65" charset="-120"/>
                </a:rPr>
                <a:t>2.  </a:t>
              </a:r>
              <a:r>
                <a:rPr lang="zh-TW" altLang="en-US" sz="2800">
                  <a:solidFill>
                    <a:srgbClr val="008000"/>
                  </a:solidFill>
                  <a:ea typeface="標楷體" panose="03000509000000000000" pitchFamily="65" charset="-120"/>
                </a:rPr>
                <a:t>荃灣</a:t>
              </a:r>
              <a:endParaRPr lang="en-US" altLang="zh-TW" sz="2800" strike="sngStrike">
                <a:solidFill>
                  <a:srgbClr val="008000"/>
                </a:solidFill>
                <a:ea typeface="標楷體" panose="03000509000000000000" pitchFamily="65" charset="-120"/>
              </a:endParaRPr>
            </a:p>
          </p:txBody>
        </p:sp>
        <p:sp>
          <p:nvSpPr>
            <p:cNvPr id="10" name="矩形 1">
              <a:extLst>
                <a:ext uri="{FF2B5EF4-FFF2-40B4-BE49-F238E27FC236}">
                  <a16:creationId xmlns:a16="http://schemas.microsoft.com/office/drawing/2014/main" id="{88658D7C-3C9A-425C-8E2E-5F9F92DA4B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7438" y="5517232"/>
              <a:ext cx="183620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2800">
                  <a:solidFill>
                    <a:srgbClr val="008000"/>
                  </a:solidFill>
                  <a:ea typeface="標楷體" panose="03000509000000000000" pitchFamily="65" charset="-120"/>
                </a:rPr>
                <a:t>3</a:t>
              </a:r>
              <a:r>
                <a:rPr lang="en-GB" altLang="zh-TW" sz="2800">
                  <a:solidFill>
                    <a:srgbClr val="008000"/>
                  </a:solidFill>
                  <a:ea typeface="標楷體" panose="03000509000000000000" pitchFamily="65" charset="-120"/>
                </a:rPr>
                <a:t>.  </a:t>
              </a:r>
              <a:r>
                <a:rPr lang="zh-TW" altLang="en-US" sz="2800">
                  <a:solidFill>
                    <a:srgbClr val="008000"/>
                  </a:solidFill>
                  <a:ea typeface="標楷體" panose="03000509000000000000" pitchFamily="65" charset="-120"/>
                </a:rPr>
                <a:t>中環</a:t>
              </a:r>
              <a:endParaRPr lang="en-US" altLang="zh-TW" sz="2800" strike="sngStrike">
                <a:solidFill>
                  <a:srgbClr val="008000"/>
                </a:solidFill>
                <a:ea typeface="標楷體" panose="03000509000000000000" pitchFamily="65" charset="-12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B4058C5-28E8-498B-B0F6-3ADCDED42812}"/>
              </a:ext>
            </a:extLst>
          </p:cNvPr>
          <p:cNvGrpSpPr/>
          <p:nvPr/>
        </p:nvGrpSpPr>
        <p:grpSpPr>
          <a:xfrm>
            <a:off x="2502072" y="2239734"/>
            <a:ext cx="3161880" cy="3723774"/>
            <a:chOff x="2502072" y="2239734"/>
            <a:chExt cx="3161880" cy="3723774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28E3AE6-8FC5-4095-BB98-A58DBFD6EF4F}"/>
                </a:ext>
              </a:extLst>
            </p:cNvPr>
            <p:cNvSpPr txBox="1"/>
            <p:nvPr/>
          </p:nvSpPr>
          <p:spPr>
            <a:xfrm>
              <a:off x="3647728" y="2239734"/>
              <a:ext cx="1656184" cy="715089"/>
            </a:xfrm>
            <a:prstGeom prst="roundRect">
              <a:avLst/>
            </a:prstGeom>
            <a:solidFill>
              <a:srgbClr val="CECEEF"/>
            </a:solidFill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步驟二：</a:t>
              </a:r>
              <a:endParaRPr lang="en-GB" altLang="zh-TW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聽聽聲調高低</a:t>
              </a:r>
              <a:endParaRPr lang="en-GB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0F8EA537-8D43-4FC9-87C6-B04979DD30E7}"/>
                </a:ext>
              </a:extLst>
            </p:cNvPr>
            <p:cNvGrpSpPr/>
            <p:nvPr/>
          </p:nvGrpSpPr>
          <p:grpSpPr>
            <a:xfrm>
              <a:off x="3359696" y="3125868"/>
              <a:ext cx="2304256" cy="646331"/>
              <a:chOff x="2855640" y="3125868"/>
              <a:chExt cx="2304256" cy="646331"/>
            </a:xfrm>
          </p:grpSpPr>
          <p:sp>
            <p:nvSpPr>
              <p:cNvPr id="12" name="矩形 1">
                <a:extLst>
                  <a:ext uri="{FF2B5EF4-FFF2-40B4-BE49-F238E27FC236}">
                    <a16:creationId xmlns:a16="http://schemas.microsoft.com/office/drawing/2014/main" id="{83F83F35-93D2-4D7E-AC43-CECBE15EEE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55640" y="3125868"/>
                <a:ext cx="1836204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>
                    <a:solidFill>
                      <a:srgbClr val="0070C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三個字聲調相同，並較高音：</a:t>
                </a:r>
                <a:endParaRPr lang="en-US" altLang="zh-TW" sz="180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5C3E9A25-77F5-484F-95AF-DFB052626727}"/>
                  </a:ext>
                </a:extLst>
              </p:cNvPr>
              <p:cNvCxnSpPr/>
              <p:nvPr/>
            </p:nvCxnSpPr>
            <p:spPr bwMode="auto">
              <a:xfrm>
                <a:off x="4151784" y="3501008"/>
                <a:ext cx="288032" cy="0"/>
              </a:xfrm>
              <a:prstGeom prst="line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8FAE797E-6A87-4666-8715-FF672A1B5D59}"/>
                  </a:ext>
                </a:extLst>
              </p:cNvPr>
              <p:cNvCxnSpPr/>
              <p:nvPr/>
            </p:nvCxnSpPr>
            <p:spPr bwMode="auto">
              <a:xfrm>
                <a:off x="4511824" y="3501008"/>
                <a:ext cx="288032" cy="0"/>
              </a:xfrm>
              <a:prstGeom prst="line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7E6CA597-B046-474A-BD53-7197A8DCFDE3}"/>
                  </a:ext>
                </a:extLst>
              </p:cNvPr>
              <p:cNvCxnSpPr/>
              <p:nvPr/>
            </p:nvCxnSpPr>
            <p:spPr bwMode="auto">
              <a:xfrm>
                <a:off x="4871864" y="3501008"/>
                <a:ext cx="288032" cy="0"/>
              </a:xfrm>
              <a:prstGeom prst="line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BF1D410E-7FFD-4216-9B0B-285F2F2AEC47}"/>
                </a:ext>
              </a:extLst>
            </p:cNvPr>
            <p:cNvGrpSpPr/>
            <p:nvPr/>
          </p:nvGrpSpPr>
          <p:grpSpPr>
            <a:xfrm>
              <a:off x="3359696" y="4427820"/>
              <a:ext cx="1944216" cy="369332"/>
              <a:chOff x="2855640" y="4427820"/>
              <a:chExt cx="1944216" cy="369332"/>
            </a:xfrm>
          </p:grpSpPr>
          <p:sp>
            <p:nvSpPr>
              <p:cNvPr id="17" name="矩形 1">
                <a:extLst>
                  <a:ext uri="{FF2B5EF4-FFF2-40B4-BE49-F238E27FC236}">
                    <a16:creationId xmlns:a16="http://schemas.microsoft.com/office/drawing/2014/main" id="{4627B92B-4F09-4F54-9A5B-7BE47EC5EB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55640" y="4427820"/>
                <a:ext cx="122413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>
                    <a:solidFill>
                      <a:srgbClr val="0070C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先低後高：</a:t>
                </a:r>
                <a:endParaRPr lang="en-US" altLang="zh-TW" sz="180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4DEA381E-1E9F-4B06-BFC8-04A99630B393}"/>
                  </a:ext>
                </a:extLst>
              </p:cNvPr>
              <p:cNvCxnSpPr/>
              <p:nvPr/>
            </p:nvCxnSpPr>
            <p:spPr bwMode="auto">
              <a:xfrm>
                <a:off x="4151784" y="4725144"/>
                <a:ext cx="288032" cy="0"/>
              </a:xfrm>
              <a:prstGeom prst="line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025759A4-0840-4C14-990C-A496A8A85228}"/>
                  </a:ext>
                </a:extLst>
              </p:cNvPr>
              <p:cNvCxnSpPr/>
              <p:nvPr/>
            </p:nvCxnSpPr>
            <p:spPr bwMode="auto">
              <a:xfrm>
                <a:off x="4511824" y="4509120"/>
                <a:ext cx="288032" cy="0"/>
              </a:xfrm>
              <a:prstGeom prst="line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D93D750F-58C6-4C18-A661-21B882FAC5D9}"/>
                </a:ext>
              </a:extLst>
            </p:cNvPr>
            <p:cNvGrpSpPr/>
            <p:nvPr/>
          </p:nvGrpSpPr>
          <p:grpSpPr>
            <a:xfrm>
              <a:off x="3358005" y="5594176"/>
              <a:ext cx="1945907" cy="369332"/>
              <a:chOff x="2853949" y="5594176"/>
              <a:chExt cx="1945907" cy="369332"/>
            </a:xfrm>
          </p:grpSpPr>
          <p:sp>
            <p:nvSpPr>
              <p:cNvPr id="20" name="矩形 1">
                <a:extLst>
                  <a:ext uri="{FF2B5EF4-FFF2-40B4-BE49-F238E27FC236}">
                    <a16:creationId xmlns:a16="http://schemas.microsoft.com/office/drawing/2014/main" id="{F4FA633F-1B6D-4E6B-9F16-BD7F2BD32B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53949" y="5594176"/>
                <a:ext cx="122413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>
                    <a:solidFill>
                      <a:srgbClr val="0070C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先高後低：</a:t>
                </a:r>
                <a:endParaRPr lang="en-US" altLang="zh-TW" sz="180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40208826-A9F8-406C-AB5E-1183D8400482}"/>
                  </a:ext>
                </a:extLst>
              </p:cNvPr>
              <p:cNvCxnSpPr/>
              <p:nvPr/>
            </p:nvCxnSpPr>
            <p:spPr bwMode="auto">
              <a:xfrm>
                <a:off x="4137314" y="5661248"/>
                <a:ext cx="288032" cy="0"/>
              </a:xfrm>
              <a:prstGeom prst="line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58BECEDB-E4CA-4910-B26B-371EA77E4A2B}"/>
                  </a:ext>
                </a:extLst>
              </p:cNvPr>
              <p:cNvCxnSpPr/>
              <p:nvPr/>
            </p:nvCxnSpPr>
            <p:spPr bwMode="auto">
              <a:xfrm>
                <a:off x="4511824" y="5877272"/>
                <a:ext cx="288032" cy="0"/>
              </a:xfrm>
              <a:prstGeom prst="line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54E7F273-2899-4029-83E7-EE0746229E01}"/>
                </a:ext>
              </a:extLst>
            </p:cNvPr>
            <p:cNvCxnSpPr/>
            <p:nvPr/>
          </p:nvCxnSpPr>
          <p:spPr bwMode="auto">
            <a:xfrm>
              <a:off x="2502072" y="3429000"/>
              <a:ext cx="713608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7956EFF2-8D24-49B5-8CF7-608D09047811}"/>
                </a:ext>
              </a:extLst>
            </p:cNvPr>
            <p:cNvCxnSpPr/>
            <p:nvPr/>
          </p:nvCxnSpPr>
          <p:spPr bwMode="auto">
            <a:xfrm>
              <a:off x="2502072" y="4612486"/>
              <a:ext cx="713608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B6D4EA7E-C257-4346-B379-B70FDBAA7964}"/>
                </a:ext>
              </a:extLst>
            </p:cNvPr>
            <p:cNvCxnSpPr/>
            <p:nvPr/>
          </p:nvCxnSpPr>
          <p:spPr bwMode="auto">
            <a:xfrm>
              <a:off x="2502072" y="5805264"/>
              <a:ext cx="713608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E8261F9-9665-4E38-95BB-E75141D5E29C}"/>
              </a:ext>
            </a:extLst>
          </p:cNvPr>
          <p:cNvGrpSpPr/>
          <p:nvPr/>
        </p:nvGrpSpPr>
        <p:grpSpPr>
          <a:xfrm>
            <a:off x="5886447" y="2239734"/>
            <a:ext cx="6114209" cy="4025542"/>
            <a:chOff x="5886447" y="2239734"/>
            <a:chExt cx="6114209" cy="4025542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801CBB54-9DB9-4BC4-9DBC-658DB86BFF7F}"/>
                </a:ext>
              </a:extLst>
            </p:cNvPr>
            <p:cNvGrpSpPr/>
            <p:nvPr/>
          </p:nvGrpSpPr>
          <p:grpSpPr>
            <a:xfrm>
              <a:off x="5886447" y="2239734"/>
              <a:ext cx="6114209" cy="3723774"/>
              <a:chOff x="5886447" y="2239734"/>
              <a:chExt cx="6114209" cy="3723774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93B2D26-8D42-48AE-BDB5-37C86032AA93}"/>
                  </a:ext>
                </a:extLst>
              </p:cNvPr>
              <p:cNvSpPr txBox="1"/>
              <p:nvPr/>
            </p:nvSpPr>
            <p:spPr>
              <a:xfrm>
                <a:off x="6600056" y="2239734"/>
                <a:ext cx="2592288" cy="715089"/>
              </a:xfrm>
              <a:prstGeom prst="roundRect">
                <a:avLst/>
              </a:prstGeom>
              <a:solidFill>
                <a:srgbClr val="FFDB69"/>
              </a:solidFill>
              <a:ln w="381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步驟三：</a:t>
                </a:r>
                <a:endParaRPr lang="en-GB" altLang="zh-TW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r>
                  <a:rPr lang="zh-TW" altLang="en-US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配上與聲調相應的唱名</a:t>
                </a:r>
                <a:endParaRPr lang="en-GB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8" name="矩形 1">
                <a:extLst>
                  <a:ext uri="{FF2B5EF4-FFF2-40B4-BE49-F238E27FC236}">
                    <a16:creationId xmlns:a16="http://schemas.microsoft.com/office/drawing/2014/main" id="{14BE5D93-0C88-493E-B548-5B597482A9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00056" y="3264367"/>
                <a:ext cx="54006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>
                    <a:solidFill>
                      <a:srgbClr val="0070C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可配以音調較高的重複音，例如</a:t>
                </a:r>
                <a:r>
                  <a:rPr lang="en-GB" altLang="zh-TW" sz="1800">
                    <a:solidFill>
                      <a:srgbClr val="FF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s </a:t>
                </a:r>
                <a:r>
                  <a:rPr lang="en-GB" altLang="zh-TW" sz="1800" err="1">
                    <a:solidFill>
                      <a:srgbClr val="FF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s</a:t>
                </a:r>
                <a:r>
                  <a:rPr lang="en-GB" altLang="zh-TW" sz="1800">
                    <a:solidFill>
                      <a:srgbClr val="FF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 </a:t>
                </a:r>
                <a:r>
                  <a:rPr lang="en-GB" altLang="zh-TW" sz="1800" err="1">
                    <a:solidFill>
                      <a:srgbClr val="FF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s</a:t>
                </a:r>
                <a:r>
                  <a:rPr lang="zh-TW" altLang="en-US" sz="1800">
                    <a:solidFill>
                      <a:srgbClr val="0070C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、</a:t>
                </a:r>
                <a:r>
                  <a:rPr lang="en-GB" altLang="zh-TW" sz="1800">
                    <a:solidFill>
                      <a:srgbClr val="FF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l </a:t>
                </a:r>
                <a:r>
                  <a:rPr lang="en-GB" altLang="zh-TW" sz="1800" err="1">
                    <a:solidFill>
                      <a:srgbClr val="FF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l</a:t>
                </a:r>
                <a:r>
                  <a:rPr lang="en-GB" altLang="zh-TW" sz="1800">
                    <a:solidFill>
                      <a:srgbClr val="FF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 </a:t>
                </a:r>
                <a:r>
                  <a:rPr lang="en-GB" altLang="zh-TW" sz="1800" err="1">
                    <a:solidFill>
                      <a:srgbClr val="FF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l</a:t>
                </a:r>
                <a:r>
                  <a:rPr lang="zh-TW" altLang="en-US" sz="1800">
                    <a:solidFill>
                      <a:srgbClr val="0070C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、</a:t>
                </a:r>
                <a:r>
                  <a:rPr lang="en-GB" altLang="zh-TW" sz="1800">
                    <a:solidFill>
                      <a:srgbClr val="FF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t </a:t>
                </a:r>
                <a:r>
                  <a:rPr lang="en-GB" altLang="zh-TW" sz="1800" err="1">
                    <a:solidFill>
                      <a:srgbClr val="FF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t</a:t>
                </a:r>
                <a:r>
                  <a:rPr lang="en-GB" altLang="zh-TW" sz="1800">
                    <a:solidFill>
                      <a:srgbClr val="FF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 </a:t>
                </a:r>
                <a:r>
                  <a:rPr lang="en-GB" altLang="zh-TW" sz="1800" err="1">
                    <a:solidFill>
                      <a:srgbClr val="FF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t</a:t>
                </a:r>
                <a:r>
                  <a:rPr lang="zh-TW" altLang="en-US" sz="1800">
                    <a:solidFill>
                      <a:srgbClr val="0070C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等。</a:t>
                </a:r>
                <a:endParaRPr lang="en-US" altLang="zh-TW" sz="180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9" name="矩形 1">
                <a:extLst>
                  <a:ext uri="{FF2B5EF4-FFF2-40B4-BE49-F238E27FC236}">
                    <a16:creationId xmlns:a16="http://schemas.microsoft.com/office/drawing/2014/main" id="{F2D3E34D-2311-4DDC-9ED1-3903F8908F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00056" y="4406723"/>
                <a:ext cx="295232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>
                    <a:solidFill>
                      <a:srgbClr val="0070C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可配以上行的音，例如</a:t>
                </a:r>
                <a:r>
                  <a:rPr lang="en-GB" altLang="zh-TW" sz="1800">
                    <a:solidFill>
                      <a:srgbClr val="FF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d s</a:t>
                </a:r>
                <a:r>
                  <a:rPr lang="zh-TW" altLang="en-US" sz="1800">
                    <a:solidFill>
                      <a:srgbClr val="0070C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。</a:t>
                </a:r>
                <a:endParaRPr lang="en-US" altLang="zh-TW" sz="180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30" name="矩形 1">
                <a:extLst>
                  <a:ext uri="{FF2B5EF4-FFF2-40B4-BE49-F238E27FC236}">
                    <a16:creationId xmlns:a16="http://schemas.microsoft.com/office/drawing/2014/main" id="{6F729DC9-6CEE-45FB-9028-389260CE3A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00055" y="5594176"/>
                <a:ext cx="3674099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>
                    <a:solidFill>
                      <a:srgbClr val="0070C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可配以下行的音，例如</a:t>
                </a:r>
                <a:r>
                  <a:rPr lang="en-GB" altLang="zh-TW" sz="1800">
                    <a:solidFill>
                      <a:srgbClr val="FF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s d</a:t>
                </a:r>
                <a:r>
                  <a:rPr lang="zh-TW" altLang="en-US" sz="1800">
                    <a:solidFill>
                      <a:srgbClr val="0070C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或</a:t>
                </a:r>
                <a:r>
                  <a:rPr lang="en-GB" altLang="zh-TW" sz="1800">
                    <a:solidFill>
                      <a:srgbClr val="FF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m</a:t>
                </a:r>
                <a:r>
                  <a:rPr lang="en-GB" altLang="zh-TW" sz="180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’</a:t>
                </a:r>
                <a:r>
                  <a:rPr lang="en-GB" altLang="zh-TW" sz="1800">
                    <a:solidFill>
                      <a:srgbClr val="FF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 s</a:t>
                </a:r>
                <a:r>
                  <a:rPr lang="zh-TW" altLang="en-US" sz="1800">
                    <a:solidFill>
                      <a:srgbClr val="0070C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。</a:t>
                </a:r>
                <a:endParaRPr lang="en-US" altLang="zh-TW" sz="180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E5FC6A93-0D29-45E2-956C-9C54B10CB15B}"/>
                  </a:ext>
                </a:extLst>
              </p:cNvPr>
              <p:cNvCxnSpPr/>
              <p:nvPr/>
            </p:nvCxnSpPr>
            <p:spPr bwMode="auto">
              <a:xfrm>
                <a:off x="5886447" y="3432313"/>
                <a:ext cx="713608" cy="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F541A3A0-5017-4ACB-AF17-585B937633F1}"/>
                  </a:ext>
                </a:extLst>
              </p:cNvPr>
              <p:cNvCxnSpPr/>
              <p:nvPr/>
            </p:nvCxnSpPr>
            <p:spPr bwMode="auto">
              <a:xfrm>
                <a:off x="5886447" y="4612486"/>
                <a:ext cx="713608" cy="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CD8A55BC-E8A7-4FB4-801A-362EA324164A}"/>
                  </a:ext>
                </a:extLst>
              </p:cNvPr>
              <p:cNvCxnSpPr/>
              <p:nvPr/>
            </p:nvCxnSpPr>
            <p:spPr bwMode="auto">
              <a:xfrm>
                <a:off x="5886447" y="5762194"/>
                <a:ext cx="713608" cy="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pic>
          <p:nvPicPr>
            <p:cNvPr id="13" name="create_s_s_s">
              <a:hlinkClick r:id="" action="ppaction://media"/>
              <a:extLst>
                <a:ext uri="{FF2B5EF4-FFF2-40B4-BE49-F238E27FC236}">
                  <a16:creationId xmlns:a16="http://schemas.microsoft.com/office/drawing/2014/main" id="{2A9B5866-0D3C-4AF9-A97A-47A32F08BD4C}"/>
                </a:ext>
              </a:extLst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911706" y="3587532"/>
              <a:ext cx="382525" cy="369333"/>
            </a:xfrm>
            <a:prstGeom prst="rect">
              <a:avLst/>
            </a:prstGeom>
          </p:spPr>
        </p:pic>
        <p:pic>
          <p:nvPicPr>
            <p:cNvPr id="26" name="create_l_l_l">
              <a:hlinkClick r:id="" action="ppaction://media"/>
              <a:extLst>
                <a:ext uri="{FF2B5EF4-FFF2-40B4-BE49-F238E27FC236}">
                  <a16:creationId xmlns:a16="http://schemas.microsoft.com/office/drawing/2014/main" id="{6A4638CA-3E7D-4123-9FEB-D1B4FBE6DE47}"/>
                </a:ext>
              </a:extLst>
            </p:cNvPr>
            <p:cNvPicPr>
              <a:picLocks noChangeAspect="1"/>
            </p:cNvPicPr>
            <p:nvPr>
              <a:audioFile r:link="rId4"/>
              <p:extLst>
                <p:ext uri="{DAA4B4D4-6D71-4841-9C94-3DE7FCFB9230}">
                  <p14:media xmlns:p14="http://schemas.microsoft.com/office/powerpoint/2010/main" r:embed="rId3"/>
                </p:ext>
              </p:extLst>
            </p:nvPr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521306" y="3587532"/>
              <a:ext cx="382525" cy="369333"/>
            </a:xfrm>
            <a:prstGeom prst="rect">
              <a:avLst/>
            </a:prstGeom>
          </p:spPr>
        </p:pic>
        <p:pic>
          <p:nvPicPr>
            <p:cNvPr id="32" name="create_t_t_t">
              <a:hlinkClick r:id="" action="ppaction://media"/>
              <a:extLst>
                <a:ext uri="{FF2B5EF4-FFF2-40B4-BE49-F238E27FC236}">
                  <a16:creationId xmlns:a16="http://schemas.microsoft.com/office/drawing/2014/main" id="{342F4E84-7233-4633-9D10-4D51E6B2264B}"/>
                </a:ext>
              </a:extLst>
            </p:cNvPr>
            <p:cNvPicPr>
              <a:picLocks noChangeAspect="1"/>
            </p:cNvPicPr>
            <p:nvPr>
              <a:audioFile r:link="rId6"/>
              <p:extLst>
                <p:ext uri="{DAA4B4D4-6D71-4841-9C94-3DE7FCFB9230}">
                  <p14:media xmlns:p14="http://schemas.microsoft.com/office/powerpoint/2010/main" r:embed="rId5"/>
                </p:ext>
              </p:extLst>
            </p:nvPr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130906" y="3587532"/>
              <a:ext cx="382525" cy="369333"/>
            </a:xfrm>
            <a:prstGeom prst="rect">
              <a:avLst/>
            </a:prstGeom>
          </p:spPr>
        </p:pic>
        <p:pic>
          <p:nvPicPr>
            <p:cNvPr id="48" name="create_d_s">
              <a:hlinkClick r:id="" action="ppaction://media"/>
              <a:extLst>
                <a:ext uri="{FF2B5EF4-FFF2-40B4-BE49-F238E27FC236}">
                  <a16:creationId xmlns:a16="http://schemas.microsoft.com/office/drawing/2014/main" id="{6CB2A37A-CDAA-4C14-9BE5-FD9251398DA0}"/>
                </a:ext>
              </a:extLst>
            </p:cNvPr>
            <p:cNvPicPr>
              <a:picLocks noChangeAspect="1"/>
            </p:cNvPicPr>
            <p:nvPr>
              <a:audioFile r:link="rId8"/>
              <p:extLst>
                <p:ext uri="{DAA4B4D4-6D71-4841-9C94-3DE7FCFB9230}">
                  <p14:media xmlns:p14="http://schemas.microsoft.com/office/powerpoint/2010/main" r:embed="rId7"/>
                </p:ext>
              </p:extLst>
            </p:nvPr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946498" y="4725144"/>
              <a:ext cx="382525" cy="369333"/>
            </a:xfrm>
            <a:prstGeom prst="rect">
              <a:avLst/>
            </a:prstGeom>
          </p:spPr>
        </p:pic>
        <p:pic>
          <p:nvPicPr>
            <p:cNvPr id="49" name="create_s_d">
              <a:hlinkClick r:id="" action="ppaction://media"/>
              <a:extLst>
                <a:ext uri="{FF2B5EF4-FFF2-40B4-BE49-F238E27FC236}">
                  <a16:creationId xmlns:a16="http://schemas.microsoft.com/office/drawing/2014/main" id="{C34DAE54-EA1A-4F54-9AC2-859DEC8B3B5B}"/>
                </a:ext>
              </a:extLst>
            </p:cNvPr>
            <p:cNvPicPr>
              <a:picLocks noChangeAspect="1"/>
            </p:cNvPicPr>
            <p:nvPr>
              <a:audioFile r:link="rId10"/>
              <p:extLst>
                <p:ext uri="{DAA4B4D4-6D71-4841-9C94-3DE7FCFB9230}">
                  <p14:media xmlns:p14="http://schemas.microsoft.com/office/powerpoint/2010/main" r:embed="rId9"/>
                </p:ext>
              </p:extLst>
            </p:nvPr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946498" y="5895943"/>
              <a:ext cx="382525" cy="369333"/>
            </a:xfrm>
            <a:prstGeom prst="rect">
              <a:avLst/>
            </a:prstGeom>
          </p:spPr>
        </p:pic>
        <p:pic>
          <p:nvPicPr>
            <p:cNvPr id="50" name="create_high-m_s">
              <a:hlinkClick r:id="" action="ppaction://media"/>
              <a:extLst>
                <a:ext uri="{FF2B5EF4-FFF2-40B4-BE49-F238E27FC236}">
                  <a16:creationId xmlns:a16="http://schemas.microsoft.com/office/drawing/2014/main" id="{B42E62ED-50D9-4676-9AFC-542FE349BA98}"/>
                </a:ext>
              </a:extLst>
            </p:cNvPr>
            <p:cNvPicPr>
              <a:picLocks noChangeAspect="1"/>
            </p:cNvPicPr>
            <p:nvPr>
              <a:audioFile r:link="rId12"/>
              <p:extLst>
                <p:ext uri="{DAA4B4D4-6D71-4841-9C94-3DE7FCFB9230}">
                  <p14:media xmlns:p14="http://schemas.microsoft.com/office/powerpoint/2010/main" r:embed="rId11"/>
                </p:ext>
              </p:extLst>
            </p:nvPr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530218" y="5895943"/>
              <a:ext cx="382525" cy="3693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49620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3186E5D-5077-4D5B-86E2-44AF16799784}"/>
              </a:ext>
            </a:extLst>
          </p:cNvPr>
          <p:cNvGrpSpPr/>
          <p:nvPr/>
        </p:nvGrpSpPr>
        <p:grpSpPr>
          <a:xfrm>
            <a:off x="-24680" y="152400"/>
            <a:ext cx="2232248" cy="641350"/>
            <a:chOff x="19050" y="152400"/>
            <a:chExt cx="2425700" cy="641350"/>
          </a:xfrm>
        </p:grpSpPr>
        <p:sp>
          <p:nvSpPr>
            <p:cNvPr id="3" name="Rectangle 11">
              <a:extLst>
                <a:ext uri="{FF2B5EF4-FFF2-40B4-BE49-F238E27FC236}">
                  <a16:creationId xmlns:a16="http://schemas.microsoft.com/office/drawing/2014/main" id="{8F95D63D-DC67-4339-854D-9BBFCD4B68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92D05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4" name="Text Box 4">
              <a:extLst>
                <a:ext uri="{FF2B5EF4-FFF2-40B4-BE49-F238E27FC236}">
                  <a16:creationId xmlns:a16="http://schemas.microsoft.com/office/drawing/2014/main" id="{D0204EF9-9EF0-4614-A9BA-E070918BD5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>
                  <a:solidFill>
                    <a:srgbClr val="008000"/>
                  </a:solidFill>
                  <a:ea typeface="標楷體" pitchFamily="65" charset="-120"/>
                </a:rPr>
                <a:t>創意舞台</a:t>
              </a:r>
              <a:endParaRPr lang="en-US" altLang="zh-TW" sz="2800" i="1">
                <a:solidFill>
                  <a:srgbClr val="008000"/>
                </a:solidFill>
                <a:latin typeface="+mj-lt"/>
                <a:ea typeface="標楷體" pitchFamily="65" charset="-120"/>
              </a:endParaRPr>
            </a:p>
          </p:txBody>
        </p:sp>
      </p:grpSp>
      <p:sp>
        <p:nvSpPr>
          <p:cNvPr id="5" name="矩形 1">
            <a:extLst>
              <a:ext uri="{FF2B5EF4-FFF2-40B4-BE49-F238E27FC236}">
                <a16:creationId xmlns:a16="http://schemas.microsoft.com/office/drawing/2014/main" id="{A54CCB11-ED43-4C72-87A0-E5AC24CF64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360" y="908720"/>
            <a:ext cx="777686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>
                <a:solidFill>
                  <a:srgbClr val="0070C0"/>
                </a:solidFill>
                <a:ea typeface="標楷體" panose="03000509000000000000" pitchFamily="65" charset="-120"/>
              </a:rPr>
              <a:t>試為以下地區和景點名稱配上相應的唱名吧！</a:t>
            </a:r>
            <a:endParaRPr lang="en-US" altLang="zh-TW" sz="2800" strike="sngStrike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sp>
        <p:nvSpPr>
          <p:cNvPr id="6" name="矩形 1">
            <a:extLst>
              <a:ext uri="{FF2B5EF4-FFF2-40B4-BE49-F238E27FC236}">
                <a16:creationId xmlns:a16="http://schemas.microsoft.com/office/drawing/2014/main" id="{8CDF36DE-9ABD-4893-A1CF-AEC332B1F1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010" y="1935407"/>
            <a:ext cx="191850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>
                <a:solidFill>
                  <a:srgbClr val="008000"/>
                </a:solidFill>
                <a:ea typeface="標楷體" panose="03000509000000000000" pitchFamily="65" charset="-120"/>
              </a:rPr>
              <a:t>例：青  衣</a:t>
            </a:r>
            <a:endParaRPr lang="en-US" altLang="zh-TW" sz="2800" strike="sngStrike">
              <a:solidFill>
                <a:srgbClr val="008000"/>
              </a:solidFill>
              <a:ea typeface="標楷體" panose="03000509000000000000" pitchFamily="65" charset="-120"/>
            </a:endParaRPr>
          </a:p>
        </p:txBody>
      </p:sp>
      <p:sp>
        <p:nvSpPr>
          <p:cNvPr id="7" name="矩形 1">
            <a:extLst>
              <a:ext uri="{FF2B5EF4-FFF2-40B4-BE49-F238E27FC236}">
                <a16:creationId xmlns:a16="http://schemas.microsoft.com/office/drawing/2014/main" id="{AC99820C-0C3B-4CCA-8769-5DE203CC76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5800" y="1952824"/>
            <a:ext cx="191850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zh-TW" sz="2800">
                <a:solidFill>
                  <a:srgbClr val="008000"/>
                </a:solidFill>
                <a:ea typeface="標楷體" panose="03000509000000000000" pitchFamily="65" charset="-120"/>
              </a:rPr>
              <a:t>1.  </a:t>
            </a:r>
            <a:r>
              <a:rPr lang="zh-TW" altLang="en-US" sz="2800">
                <a:solidFill>
                  <a:srgbClr val="008000"/>
                </a:solidFill>
                <a:ea typeface="標楷體" panose="03000509000000000000" pitchFamily="65" charset="-120"/>
              </a:rPr>
              <a:t>葵  芳</a:t>
            </a:r>
            <a:endParaRPr lang="en-US" altLang="zh-TW" sz="2800" strike="sngStrike">
              <a:solidFill>
                <a:srgbClr val="008000"/>
              </a:solidFill>
              <a:ea typeface="標楷體" panose="03000509000000000000" pitchFamily="65" charset="-120"/>
            </a:endParaRPr>
          </a:p>
        </p:txBody>
      </p:sp>
      <p:sp>
        <p:nvSpPr>
          <p:cNvPr id="12" name="矩形 1">
            <a:extLst>
              <a:ext uri="{FF2B5EF4-FFF2-40B4-BE49-F238E27FC236}">
                <a16:creationId xmlns:a16="http://schemas.microsoft.com/office/drawing/2014/main" id="{1FE81327-27FC-4BE1-B3CC-17A56399BD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93832" y="1935407"/>
            <a:ext cx="19826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zh-TW" sz="2800">
                <a:solidFill>
                  <a:srgbClr val="008000"/>
                </a:solidFill>
                <a:ea typeface="標楷體" panose="03000509000000000000" pitchFamily="65" charset="-120"/>
              </a:rPr>
              <a:t>2.  </a:t>
            </a:r>
            <a:r>
              <a:rPr lang="zh-TW" altLang="en-US" sz="2800">
                <a:solidFill>
                  <a:srgbClr val="008000"/>
                </a:solidFill>
                <a:ea typeface="標楷體" panose="03000509000000000000" pitchFamily="65" charset="-120"/>
              </a:rPr>
              <a:t>觀  塘</a:t>
            </a:r>
            <a:endParaRPr lang="en-US" altLang="zh-TW" sz="2800" strike="sngStrike">
              <a:solidFill>
                <a:srgbClr val="008000"/>
              </a:solidFill>
              <a:ea typeface="標楷體" panose="03000509000000000000" pitchFamily="65" charset="-120"/>
            </a:endParaRPr>
          </a:p>
        </p:txBody>
      </p:sp>
      <p:sp>
        <p:nvSpPr>
          <p:cNvPr id="13" name="矩形 1">
            <a:extLst>
              <a:ext uri="{FF2B5EF4-FFF2-40B4-BE49-F238E27FC236}">
                <a16:creationId xmlns:a16="http://schemas.microsoft.com/office/drawing/2014/main" id="{DA397E39-9A89-423B-B962-247789212A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368" y="3611768"/>
            <a:ext cx="230425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zh-TW" sz="2800">
                <a:solidFill>
                  <a:srgbClr val="008000"/>
                </a:solidFill>
                <a:ea typeface="標楷體" panose="03000509000000000000" pitchFamily="65" charset="-120"/>
              </a:rPr>
              <a:t>3.  </a:t>
            </a:r>
            <a:r>
              <a:rPr lang="zh-TW" altLang="en-US" sz="2800">
                <a:solidFill>
                  <a:srgbClr val="008000"/>
                </a:solidFill>
                <a:ea typeface="標楷體" panose="03000509000000000000" pitchFamily="65" charset="-120"/>
              </a:rPr>
              <a:t>銅  鑼  灣</a:t>
            </a:r>
            <a:endParaRPr lang="en-US" altLang="zh-TW" sz="2800" strike="sngStrike">
              <a:solidFill>
                <a:srgbClr val="008000"/>
              </a:solidFill>
              <a:ea typeface="標楷體" panose="03000509000000000000" pitchFamily="65" charset="-120"/>
            </a:endParaRPr>
          </a:p>
        </p:txBody>
      </p:sp>
      <p:sp>
        <p:nvSpPr>
          <p:cNvPr id="19" name="矩形 1">
            <a:extLst>
              <a:ext uri="{FF2B5EF4-FFF2-40B4-BE49-F238E27FC236}">
                <a16:creationId xmlns:a16="http://schemas.microsoft.com/office/drawing/2014/main" id="{30D6D256-3972-4DBC-83D1-6BD8046F1D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5800" y="3621559"/>
            <a:ext cx="315996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zh-TW" sz="2800">
                <a:solidFill>
                  <a:srgbClr val="008000"/>
                </a:solidFill>
                <a:ea typeface="標楷體" panose="03000509000000000000" pitchFamily="65" charset="-120"/>
              </a:rPr>
              <a:t>4.  </a:t>
            </a:r>
            <a:r>
              <a:rPr lang="zh-TW" altLang="en-US" sz="2800">
                <a:solidFill>
                  <a:srgbClr val="008000"/>
                </a:solidFill>
                <a:ea typeface="標楷體" panose="03000509000000000000" pitchFamily="65" charset="-120"/>
              </a:rPr>
              <a:t>昂  坪  纜  車</a:t>
            </a:r>
            <a:endParaRPr lang="en-US" altLang="zh-TW" sz="2800" strike="sngStrike">
              <a:solidFill>
                <a:srgbClr val="008000"/>
              </a:solidFill>
              <a:ea typeface="標楷體" panose="03000509000000000000" pitchFamily="65" charset="-120"/>
            </a:endParaRPr>
          </a:p>
        </p:txBody>
      </p:sp>
      <p:sp>
        <p:nvSpPr>
          <p:cNvPr id="20" name="矩形 1">
            <a:extLst>
              <a:ext uri="{FF2B5EF4-FFF2-40B4-BE49-F238E27FC236}">
                <a16:creationId xmlns:a16="http://schemas.microsoft.com/office/drawing/2014/main" id="{7634996C-36EB-4113-BB14-D24F770F77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93832" y="3617469"/>
            <a:ext cx="28467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800">
                <a:solidFill>
                  <a:srgbClr val="008000"/>
                </a:solidFill>
                <a:ea typeface="標楷體" panose="03000509000000000000" pitchFamily="65" charset="-120"/>
              </a:rPr>
              <a:t>5</a:t>
            </a:r>
            <a:r>
              <a:rPr lang="en-GB" altLang="zh-TW" sz="2800">
                <a:solidFill>
                  <a:srgbClr val="008000"/>
                </a:solidFill>
                <a:ea typeface="標楷體" panose="03000509000000000000" pitchFamily="65" charset="-120"/>
              </a:rPr>
              <a:t>.  </a:t>
            </a:r>
            <a:r>
              <a:rPr lang="zh-TW" altLang="en-US" sz="2800">
                <a:solidFill>
                  <a:srgbClr val="008000"/>
                </a:solidFill>
                <a:ea typeface="標楷體" panose="03000509000000000000" pitchFamily="65" charset="-120"/>
              </a:rPr>
              <a:t>星  光  大  道</a:t>
            </a:r>
            <a:endParaRPr lang="en-US" altLang="zh-TW" sz="2800" strike="sngStrike">
              <a:solidFill>
                <a:srgbClr val="008000"/>
              </a:solidFill>
              <a:ea typeface="標楷體" panose="03000509000000000000" pitchFamily="65" charset="-120"/>
            </a:endParaRPr>
          </a:p>
        </p:txBody>
      </p:sp>
      <p:sp>
        <p:nvSpPr>
          <p:cNvPr id="21" name="矩形 1">
            <a:extLst>
              <a:ext uri="{FF2B5EF4-FFF2-40B4-BE49-F238E27FC236}">
                <a16:creationId xmlns:a16="http://schemas.microsoft.com/office/drawing/2014/main" id="{E6BAE47A-9A37-420A-8FEA-AA45B18F5D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368" y="5307293"/>
            <a:ext cx="315996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zh-TW" sz="2800">
                <a:solidFill>
                  <a:srgbClr val="008000"/>
                </a:solidFill>
                <a:ea typeface="標楷體" panose="03000509000000000000" pitchFamily="65" charset="-120"/>
              </a:rPr>
              <a:t>6.  </a:t>
            </a:r>
            <a:r>
              <a:rPr lang="zh-TW" altLang="en-US" sz="2800">
                <a:solidFill>
                  <a:srgbClr val="008000"/>
                </a:solidFill>
                <a:ea typeface="標楷體" panose="03000509000000000000" pitchFamily="65" charset="-120"/>
              </a:rPr>
              <a:t>赤  柱  泳  灘</a:t>
            </a:r>
            <a:endParaRPr lang="en-US" altLang="zh-TW" sz="2800" strike="sngStrike">
              <a:solidFill>
                <a:srgbClr val="008000"/>
              </a:solidFill>
              <a:ea typeface="標楷體" panose="03000509000000000000" pitchFamily="65" charset="-120"/>
            </a:endParaRPr>
          </a:p>
        </p:txBody>
      </p:sp>
      <p:sp>
        <p:nvSpPr>
          <p:cNvPr id="22" name="矩形 1">
            <a:extLst>
              <a:ext uri="{FF2B5EF4-FFF2-40B4-BE49-F238E27FC236}">
                <a16:creationId xmlns:a16="http://schemas.microsoft.com/office/drawing/2014/main" id="{DC81E086-C29B-43D2-AC39-A754242686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5800" y="5301208"/>
            <a:ext cx="331236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800">
                <a:solidFill>
                  <a:srgbClr val="008000"/>
                </a:solidFill>
                <a:ea typeface="標楷體" panose="03000509000000000000" pitchFamily="65" charset="-120"/>
              </a:rPr>
              <a:t>7</a:t>
            </a:r>
            <a:r>
              <a:rPr lang="en-GB" altLang="zh-TW" sz="2800">
                <a:solidFill>
                  <a:srgbClr val="008000"/>
                </a:solidFill>
                <a:ea typeface="標楷體" panose="03000509000000000000" pitchFamily="65" charset="-120"/>
              </a:rPr>
              <a:t>.  </a:t>
            </a:r>
            <a:r>
              <a:rPr lang="zh-TW" altLang="en-US" sz="2800">
                <a:solidFill>
                  <a:srgbClr val="008000"/>
                </a:solidFill>
                <a:ea typeface="標楷體" panose="03000509000000000000" pitchFamily="65" charset="-120"/>
              </a:rPr>
              <a:t>迪  士  尼  樂  園</a:t>
            </a:r>
            <a:endParaRPr lang="en-US" altLang="zh-TW" sz="2800" strike="sngStrike">
              <a:solidFill>
                <a:srgbClr val="008000"/>
              </a:solidFill>
              <a:ea typeface="標楷體" panose="03000509000000000000" pitchFamily="65" charset="-120"/>
            </a:endParaRPr>
          </a:p>
        </p:txBody>
      </p:sp>
      <p:sp>
        <p:nvSpPr>
          <p:cNvPr id="23" name="矩形 1">
            <a:extLst>
              <a:ext uri="{FF2B5EF4-FFF2-40B4-BE49-F238E27FC236}">
                <a16:creationId xmlns:a16="http://schemas.microsoft.com/office/drawing/2014/main" id="{F5110DFC-FD05-49D0-B98C-0C52C19154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93832" y="5301208"/>
            <a:ext cx="331236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800">
                <a:solidFill>
                  <a:srgbClr val="008000"/>
                </a:solidFill>
                <a:ea typeface="標楷體" panose="03000509000000000000" pitchFamily="65" charset="-120"/>
              </a:rPr>
              <a:t>8</a:t>
            </a:r>
            <a:r>
              <a:rPr lang="en-GB" altLang="zh-TW" sz="2800">
                <a:solidFill>
                  <a:srgbClr val="008000"/>
                </a:solidFill>
                <a:ea typeface="標楷體" panose="03000509000000000000" pitchFamily="65" charset="-120"/>
              </a:rPr>
              <a:t>.  </a:t>
            </a:r>
            <a:r>
              <a:rPr lang="zh-TW" altLang="en-US" sz="2800">
                <a:solidFill>
                  <a:srgbClr val="008000"/>
                </a:solidFill>
                <a:ea typeface="標楷體" panose="03000509000000000000" pitchFamily="65" charset="-120"/>
              </a:rPr>
              <a:t>山  頂  蠟  像  館</a:t>
            </a:r>
            <a:endParaRPr lang="en-US" altLang="zh-TW" sz="2800" strike="sngStrike">
              <a:solidFill>
                <a:srgbClr val="008000"/>
              </a:solidFill>
              <a:ea typeface="標楷體" panose="03000509000000000000" pitchFamily="65" charset="-12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428E5A2-03B2-4152-925D-5619951F6905}"/>
              </a:ext>
            </a:extLst>
          </p:cNvPr>
          <p:cNvGrpSpPr/>
          <p:nvPr/>
        </p:nvGrpSpPr>
        <p:grpSpPr>
          <a:xfrm>
            <a:off x="1048657" y="2456091"/>
            <a:ext cx="1116000" cy="523220"/>
            <a:chOff x="1127448" y="2283706"/>
            <a:chExt cx="1116000" cy="52322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4521057-0274-4768-8A2A-A7F1329235D6}"/>
                </a:ext>
              </a:extLst>
            </p:cNvPr>
            <p:cNvSpPr/>
            <p:nvPr/>
          </p:nvSpPr>
          <p:spPr bwMode="auto">
            <a:xfrm>
              <a:off x="1127448" y="2283706"/>
              <a:ext cx="1116000" cy="52322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GB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BF957F7-5B25-47DE-9639-C7A66DCF8233}"/>
                </a:ext>
              </a:extLst>
            </p:cNvPr>
            <p:cNvSpPr txBox="1"/>
            <p:nvPr/>
          </p:nvSpPr>
          <p:spPr>
            <a:xfrm>
              <a:off x="1228371" y="2309411"/>
              <a:ext cx="3311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>
                  <a:solidFill>
                    <a:srgbClr val="FF0000"/>
                  </a:solidFill>
                </a:rPr>
                <a:t>s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4123826-CE3A-458D-89DF-1AB2223476BD}"/>
                </a:ext>
              </a:extLst>
            </p:cNvPr>
            <p:cNvSpPr txBox="1"/>
            <p:nvPr/>
          </p:nvSpPr>
          <p:spPr>
            <a:xfrm>
              <a:off x="1765422" y="2309411"/>
              <a:ext cx="3311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>
                  <a:solidFill>
                    <a:srgbClr val="FF0000"/>
                  </a:solidFill>
                </a:rPr>
                <a:t>s</a:t>
              </a:r>
            </a:p>
          </p:txBody>
        </p:sp>
      </p:grpSp>
      <p:pic>
        <p:nvPicPr>
          <p:cNvPr id="8" name="create_s_s">
            <a:hlinkClick r:id="" action="ppaction://media"/>
            <a:extLst>
              <a:ext uri="{FF2B5EF4-FFF2-40B4-BE49-F238E27FC236}">
                <a16:creationId xmlns:a16="http://schemas.microsoft.com/office/drawing/2014/main" id="{7EB1DAB3-778C-4374-89C4-5ECCA6ED30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659" y="2517927"/>
            <a:ext cx="435457" cy="42044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7C4172EF-2CD1-4052-A537-43C986C92291}"/>
              </a:ext>
            </a:extLst>
          </p:cNvPr>
          <p:cNvGrpSpPr/>
          <p:nvPr/>
        </p:nvGrpSpPr>
        <p:grpSpPr>
          <a:xfrm>
            <a:off x="4253862" y="2456091"/>
            <a:ext cx="1643769" cy="523220"/>
            <a:chOff x="4253862" y="2456091"/>
            <a:chExt cx="1643769" cy="523220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B00A72F4-D36A-4FF9-A6C9-9E5FD01D99F7}"/>
                </a:ext>
              </a:extLst>
            </p:cNvPr>
            <p:cNvGrpSpPr/>
            <p:nvPr/>
          </p:nvGrpSpPr>
          <p:grpSpPr>
            <a:xfrm>
              <a:off x="4781631" y="2456091"/>
              <a:ext cx="1116000" cy="523220"/>
              <a:chOff x="1127448" y="2283706"/>
              <a:chExt cx="1116000" cy="523220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42E0B50E-E37B-4F5E-9CB5-7C996E35324C}"/>
                  </a:ext>
                </a:extLst>
              </p:cNvPr>
              <p:cNvSpPr/>
              <p:nvPr/>
            </p:nvSpPr>
            <p:spPr bwMode="auto">
              <a:xfrm>
                <a:off x="1127448" y="2283706"/>
                <a:ext cx="1116000" cy="523220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GB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新細明體" pitchFamily="18" charset="-120"/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ADE372A-A174-43CF-A679-2843DEDF35BC}"/>
                  </a:ext>
                </a:extLst>
              </p:cNvPr>
              <p:cNvSpPr txBox="1"/>
              <p:nvPr/>
            </p:nvSpPr>
            <p:spPr>
              <a:xfrm>
                <a:off x="1228371" y="2309411"/>
                <a:ext cx="33112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>
                    <a:solidFill>
                      <a:srgbClr val="FF0000"/>
                    </a:solidFill>
                  </a:rPr>
                  <a:t>d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6DDCC417-7B4C-4421-9139-1AE7BC5A4DEF}"/>
                  </a:ext>
                </a:extLst>
              </p:cNvPr>
              <p:cNvSpPr txBox="1"/>
              <p:nvPr/>
            </p:nvSpPr>
            <p:spPr>
              <a:xfrm>
                <a:off x="1765422" y="2309411"/>
                <a:ext cx="33112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>
                    <a:solidFill>
                      <a:srgbClr val="FF0000"/>
                    </a:solidFill>
                  </a:rPr>
                  <a:t>s</a:t>
                </a:r>
              </a:p>
            </p:txBody>
          </p:sp>
        </p:grpSp>
        <p:pic>
          <p:nvPicPr>
            <p:cNvPr id="9" name="create_d_s">
              <a:hlinkClick r:id="" action="ppaction://media"/>
              <a:extLst>
                <a:ext uri="{FF2B5EF4-FFF2-40B4-BE49-F238E27FC236}">
                  <a16:creationId xmlns:a16="http://schemas.microsoft.com/office/drawing/2014/main" id="{A876C54C-13AE-4D4C-B1D2-943889D7E2E6}"/>
                </a:ext>
              </a:extLst>
            </p:cNvPr>
            <p:cNvPicPr>
              <a:picLocks noChangeAspect="1"/>
            </p:cNvPicPr>
            <p:nvPr>
              <a:audioFile r:link="rId18"/>
              <p:extLst>
                <p:ext uri="{DAA4B4D4-6D71-4841-9C94-3DE7FCFB9230}">
                  <p14:media xmlns:p14="http://schemas.microsoft.com/office/powerpoint/2010/main" r:embed="rId17"/>
                </p:ext>
              </p:extLst>
            </p:nvPr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53862" y="2511939"/>
              <a:ext cx="435457" cy="420440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131A8BA-C462-4EC4-B46D-6A2AA14D63E6}"/>
              </a:ext>
            </a:extLst>
          </p:cNvPr>
          <p:cNvGrpSpPr/>
          <p:nvPr/>
        </p:nvGrpSpPr>
        <p:grpSpPr>
          <a:xfrm>
            <a:off x="8792789" y="2473732"/>
            <a:ext cx="1642224" cy="523220"/>
            <a:chOff x="8792789" y="2450997"/>
            <a:chExt cx="1642224" cy="523220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357971D4-2A80-444F-8DEB-96F0462E7935}"/>
                </a:ext>
              </a:extLst>
            </p:cNvPr>
            <p:cNvGrpSpPr/>
            <p:nvPr/>
          </p:nvGrpSpPr>
          <p:grpSpPr>
            <a:xfrm>
              <a:off x="9319013" y="2450997"/>
              <a:ext cx="1116000" cy="523220"/>
              <a:chOff x="1127448" y="2283706"/>
              <a:chExt cx="1116000" cy="523220"/>
            </a:xfrm>
          </p:grpSpPr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6DEBAC64-F8B1-4E42-97D9-0E6A4F77BB69}"/>
                  </a:ext>
                </a:extLst>
              </p:cNvPr>
              <p:cNvSpPr/>
              <p:nvPr/>
            </p:nvSpPr>
            <p:spPr bwMode="auto">
              <a:xfrm>
                <a:off x="1127448" y="2283706"/>
                <a:ext cx="1116000" cy="523220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GB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新細明體" pitchFamily="18" charset="-120"/>
                </a:endParaRP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3A1B82C-93AA-4E53-B3AE-154184A9AF7B}"/>
                  </a:ext>
                </a:extLst>
              </p:cNvPr>
              <p:cNvSpPr txBox="1"/>
              <p:nvPr/>
            </p:nvSpPr>
            <p:spPr>
              <a:xfrm>
                <a:off x="1228371" y="2309411"/>
                <a:ext cx="33112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>
                    <a:solidFill>
                      <a:srgbClr val="FF0000"/>
                    </a:solidFill>
                  </a:rPr>
                  <a:t>s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FA9FA0C0-F615-483B-A569-E25AF5D65DFC}"/>
                  </a:ext>
                </a:extLst>
              </p:cNvPr>
              <p:cNvSpPr txBox="1"/>
              <p:nvPr/>
            </p:nvSpPr>
            <p:spPr>
              <a:xfrm>
                <a:off x="1765422" y="2309411"/>
                <a:ext cx="33112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>
                    <a:solidFill>
                      <a:srgbClr val="FF0000"/>
                    </a:solidFill>
                  </a:rPr>
                  <a:t>d</a:t>
                </a:r>
              </a:p>
            </p:txBody>
          </p:sp>
        </p:grpSp>
        <p:pic>
          <p:nvPicPr>
            <p:cNvPr id="10" name="create_s_d">
              <a:hlinkClick r:id="" action="ppaction://media"/>
              <a:extLst>
                <a:ext uri="{FF2B5EF4-FFF2-40B4-BE49-F238E27FC236}">
                  <a16:creationId xmlns:a16="http://schemas.microsoft.com/office/drawing/2014/main" id="{3152C714-5142-4E42-878A-DD96EA322771}"/>
                </a:ext>
              </a:extLst>
            </p:cNvPr>
            <p:cNvPicPr>
              <a:picLocks noChangeAspect="1"/>
            </p:cNvPicPr>
            <p:nvPr>
              <a:audioFile r:link="rId16"/>
              <p:extLst>
                <p:ext uri="{DAA4B4D4-6D71-4841-9C94-3DE7FCFB9230}">
                  <p14:media xmlns:p14="http://schemas.microsoft.com/office/powerpoint/2010/main" r:embed="rId15"/>
                </p:ext>
              </p:extLst>
            </p:nvPr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92789" y="2508501"/>
              <a:ext cx="435457" cy="420440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95263AD-2BDC-4FA6-919C-D73287F73205}"/>
              </a:ext>
            </a:extLst>
          </p:cNvPr>
          <p:cNvGrpSpPr/>
          <p:nvPr/>
        </p:nvGrpSpPr>
        <p:grpSpPr>
          <a:xfrm>
            <a:off x="396304" y="4129916"/>
            <a:ext cx="2171303" cy="523220"/>
            <a:chOff x="396304" y="4129916"/>
            <a:chExt cx="2171303" cy="523220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74F81D22-66B9-4368-A8CD-02CC7E7C4B4C}"/>
                </a:ext>
              </a:extLst>
            </p:cNvPr>
            <p:cNvGrpSpPr/>
            <p:nvPr/>
          </p:nvGrpSpPr>
          <p:grpSpPr>
            <a:xfrm>
              <a:off x="904104" y="4129916"/>
              <a:ext cx="1663503" cy="523220"/>
              <a:chOff x="904104" y="3563854"/>
              <a:chExt cx="1663503" cy="523220"/>
            </a:xfrm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2A2DB499-7033-45E1-8E10-1DA998562FB0}"/>
                  </a:ext>
                </a:extLst>
              </p:cNvPr>
              <p:cNvSpPr/>
              <p:nvPr/>
            </p:nvSpPr>
            <p:spPr bwMode="auto">
              <a:xfrm>
                <a:off x="904104" y="3563854"/>
                <a:ext cx="1663503" cy="523220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GB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新細明體" pitchFamily="18" charset="-120"/>
                </a:endParaRP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565DA890-4431-4F6A-BFAE-86A5CACE4CBD}"/>
                  </a:ext>
                </a:extLst>
              </p:cNvPr>
              <p:cNvSpPr txBox="1"/>
              <p:nvPr/>
            </p:nvSpPr>
            <p:spPr>
              <a:xfrm>
                <a:off x="983432" y="3589559"/>
                <a:ext cx="50495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>
                    <a:solidFill>
                      <a:srgbClr val="FF0000"/>
                    </a:solidFill>
                  </a:rPr>
                  <a:t>s,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7C5B2DD-FB9C-4D07-B318-050C5E84DFDE}"/>
                  </a:ext>
                </a:extLst>
              </p:cNvPr>
              <p:cNvSpPr txBox="1"/>
              <p:nvPr/>
            </p:nvSpPr>
            <p:spPr>
              <a:xfrm>
                <a:off x="2057247" y="3588931"/>
                <a:ext cx="4826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>
                    <a:solidFill>
                      <a:srgbClr val="FF0000"/>
                    </a:solidFill>
                  </a:rPr>
                  <a:t>m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B8CFE0C2-4406-4E28-8E4A-039520C8E597}"/>
                  </a:ext>
                </a:extLst>
              </p:cNvPr>
              <p:cNvSpPr txBox="1"/>
              <p:nvPr/>
            </p:nvSpPr>
            <p:spPr>
              <a:xfrm>
                <a:off x="1552290" y="3588931"/>
                <a:ext cx="50495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>
                    <a:solidFill>
                      <a:srgbClr val="FF0000"/>
                    </a:solidFill>
                  </a:rPr>
                  <a:t>s,</a:t>
                </a:r>
              </a:p>
            </p:txBody>
          </p:sp>
        </p:grpSp>
        <p:pic>
          <p:nvPicPr>
            <p:cNvPr id="11" name="create_low-s_low-s_m">
              <a:hlinkClick r:id="" action="ppaction://media"/>
              <a:extLst>
                <a:ext uri="{FF2B5EF4-FFF2-40B4-BE49-F238E27FC236}">
                  <a16:creationId xmlns:a16="http://schemas.microsoft.com/office/drawing/2014/main" id="{029793E5-16AA-457F-A2CD-839BF5E7B973}"/>
                </a:ext>
              </a:extLst>
            </p:cNvPr>
            <p:cNvPicPr>
              <a:picLocks noChangeAspect="1"/>
            </p:cNvPicPr>
            <p:nvPr>
              <a:audioFile r:link="rId14"/>
              <p:extLst>
                <p:ext uri="{DAA4B4D4-6D71-4841-9C94-3DE7FCFB9230}">
                  <p14:media xmlns:p14="http://schemas.microsoft.com/office/powerpoint/2010/main" r:embed="rId13"/>
                </p:ext>
              </p:extLst>
            </p:nvPr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6304" y="4181592"/>
              <a:ext cx="435457" cy="420440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18A44FA-CB54-49B0-9903-8785D35DF70F}"/>
              </a:ext>
            </a:extLst>
          </p:cNvPr>
          <p:cNvGrpSpPr/>
          <p:nvPr/>
        </p:nvGrpSpPr>
        <p:grpSpPr>
          <a:xfrm>
            <a:off x="4259717" y="4129916"/>
            <a:ext cx="2700379" cy="523220"/>
            <a:chOff x="4259717" y="4129916"/>
            <a:chExt cx="2700379" cy="523220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68AF363F-A5AD-43D5-85F5-9CBE4A4BA80C}"/>
                </a:ext>
              </a:extLst>
            </p:cNvPr>
            <p:cNvGrpSpPr/>
            <p:nvPr/>
          </p:nvGrpSpPr>
          <p:grpSpPr>
            <a:xfrm>
              <a:off x="4781631" y="4129916"/>
              <a:ext cx="2178465" cy="523220"/>
              <a:chOff x="4781631" y="3558153"/>
              <a:chExt cx="2178465" cy="523220"/>
            </a:xfrm>
          </p:grpSpPr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0038C119-9930-448C-A523-A16D511DF550}"/>
                  </a:ext>
                </a:extLst>
              </p:cNvPr>
              <p:cNvSpPr/>
              <p:nvPr/>
            </p:nvSpPr>
            <p:spPr bwMode="auto">
              <a:xfrm>
                <a:off x="4781631" y="3558153"/>
                <a:ext cx="2178465" cy="523220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GB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新細明體" pitchFamily="18" charset="-120"/>
                </a:endParaRP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04624D91-E29D-4092-9751-84240663C844}"/>
                  </a:ext>
                </a:extLst>
              </p:cNvPr>
              <p:cNvSpPr txBox="1"/>
              <p:nvPr/>
            </p:nvSpPr>
            <p:spPr>
              <a:xfrm>
                <a:off x="4860959" y="3583858"/>
                <a:ext cx="50495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>
                    <a:solidFill>
                      <a:srgbClr val="FF0000"/>
                    </a:solidFill>
                  </a:rPr>
                  <a:t>d</a:t>
                </a: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9E8B46AF-A7FF-462D-A945-CB197E7878C4}"/>
                  </a:ext>
                </a:extLst>
              </p:cNvPr>
              <p:cNvSpPr txBox="1"/>
              <p:nvPr/>
            </p:nvSpPr>
            <p:spPr>
              <a:xfrm>
                <a:off x="5934774" y="3583230"/>
                <a:ext cx="4826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>
                    <a:solidFill>
                      <a:srgbClr val="FF0000"/>
                    </a:solidFill>
                  </a:rPr>
                  <a:t>m</a:t>
                </a: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78F84C49-0199-4259-9520-04902A9A174F}"/>
                  </a:ext>
                </a:extLst>
              </p:cNvPr>
              <p:cNvSpPr txBox="1"/>
              <p:nvPr/>
            </p:nvSpPr>
            <p:spPr>
              <a:xfrm>
                <a:off x="5429817" y="3583230"/>
                <a:ext cx="50495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>
                    <a:solidFill>
                      <a:srgbClr val="FF0000"/>
                    </a:solidFill>
                  </a:rPr>
                  <a:t>s,</a:t>
                </a: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12C0EED2-1F57-4E5A-BDCE-9A0E5F51FFA0}"/>
                  </a:ext>
                </a:extLst>
              </p:cNvPr>
              <p:cNvSpPr txBox="1"/>
              <p:nvPr/>
            </p:nvSpPr>
            <p:spPr>
              <a:xfrm>
                <a:off x="6552674" y="3583229"/>
                <a:ext cx="27220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>
                    <a:solidFill>
                      <a:srgbClr val="FF0000"/>
                    </a:solidFill>
                  </a:rPr>
                  <a:t>s</a:t>
                </a:r>
              </a:p>
            </p:txBody>
          </p:sp>
        </p:grpSp>
        <p:pic>
          <p:nvPicPr>
            <p:cNvPr id="14" name="create_d_low-s_m_s">
              <a:hlinkClick r:id="" action="ppaction://media"/>
              <a:extLst>
                <a:ext uri="{FF2B5EF4-FFF2-40B4-BE49-F238E27FC236}">
                  <a16:creationId xmlns:a16="http://schemas.microsoft.com/office/drawing/2014/main" id="{E375E10B-AC9B-421E-A9A5-F7F18ED4087A}"/>
                </a:ext>
              </a:extLst>
            </p:cNvPr>
            <p:cNvPicPr>
              <a:picLocks noChangeAspect="1"/>
            </p:cNvPicPr>
            <p:nvPr>
              <a:audioFile r:link="rId12"/>
              <p:extLst>
                <p:ext uri="{DAA4B4D4-6D71-4841-9C94-3DE7FCFB9230}">
                  <p14:media xmlns:p14="http://schemas.microsoft.com/office/powerpoint/2010/main" r:embed="rId11"/>
                </p:ext>
              </p:extLst>
            </p:nvPr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59717" y="4216590"/>
              <a:ext cx="435457" cy="420440"/>
            </a:xfrm>
            <a:prstGeom prst="rect">
              <a:avLst/>
            </a:prstGeom>
          </p:spPr>
        </p:pic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E88A8F8E-4209-4EC0-A9AF-62C664A93B99}"/>
              </a:ext>
            </a:extLst>
          </p:cNvPr>
          <p:cNvGrpSpPr/>
          <p:nvPr/>
        </p:nvGrpSpPr>
        <p:grpSpPr>
          <a:xfrm>
            <a:off x="8776295" y="4115092"/>
            <a:ext cx="2713917" cy="523220"/>
            <a:chOff x="8776295" y="4115092"/>
            <a:chExt cx="2713917" cy="523220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547FACA-CEA7-473C-BA5F-36C1B0931064}"/>
                </a:ext>
              </a:extLst>
            </p:cNvPr>
            <p:cNvGrpSpPr/>
            <p:nvPr/>
          </p:nvGrpSpPr>
          <p:grpSpPr>
            <a:xfrm>
              <a:off x="9311747" y="4115092"/>
              <a:ext cx="2178465" cy="523220"/>
              <a:chOff x="4781631" y="3558153"/>
              <a:chExt cx="2178465" cy="523220"/>
            </a:xfrm>
          </p:grpSpPr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5A3A2E97-1009-4AD6-BF5A-61211956B16B}"/>
                  </a:ext>
                </a:extLst>
              </p:cNvPr>
              <p:cNvSpPr/>
              <p:nvPr/>
            </p:nvSpPr>
            <p:spPr bwMode="auto">
              <a:xfrm>
                <a:off x="4781631" y="3558153"/>
                <a:ext cx="2178465" cy="523220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GB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新細明體" pitchFamily="18" charset="-120"/>
                </a:endParaRP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4B9FC296-87E7-439F-977D-D540986FF170}"/>
                  </a:ext>
                </a:extLst>
              </p:cNvPr>
              <p:cNvSpPr txBox="1"/>
              <p:nvPr/>
            </p:nvSpPr>
            <p:spPr>
              <a:xfrm>
                <a:off x="4860959" y="3583858"/>
                <a:ext cx="50495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>
                    <a:solidFill>
                      <a:srgbClr val="FF0000"/>
                    </a:solidFill>
                  </a:rPr>
                  <a:t>s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CA8A9D0B-01C4-40A2-A317-DC7BAE225352}"/>
                  </a:ext>
                </a:extLst>
              </p:cNvPr>
              <p:cNvSpPr txBox="1"/>
              <p:nvPr/>
            </p:nvSpPr>
            <p:spPr>
              <a:xfrm>
                <a:off x="5934774" y="3583230"/>
                <a:ext cx="4826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>
                    <a:solidFill>
                      <a:srgbClr val="FF0000"/>
                    </a:solidFill>
                  </a:rPr>
                  <a:t>m</a:t>
                </a: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63C5F702-256F-4E20-8EF4-BD497029395F}"/>
                  </a:ext>
                </a:extLst>
              </p:cNvPr>
              <p:cNvSpPr txBox="1"/>
              <p:nvPr/>
            </p:nvSpPr>
            <p:spPr>
              <a:xfrm>
                <a:off x="5429817" y="3583230"/>
                <a:ext cx="50495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>
                    <a:solidFill>
                      <a:srgbClr val="FF0000"/>
                    </a:solidFill>
                  </a:rPr>
                  <a:t>s</a:t>
                </a: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9215D911-E428-421E-9F37-974E81A1DFDD}"/>
                  </a:ext>
                </a:extLst>
              </p:cNvPr>
              <p:cNvSpPr txBox="1"/>
              <p:nvPr/>
            </p:nvSpPr>
            <p:spPr>
              <a:xfrm>
                <a:off x="6462428" y="3583229"/>
                <a:ext cx="3721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>
                    <a:solidFill>
                      <a:srgbClr val="FF0000"/>
                    </a:solidFill>
                  </a:rPr>
                  <a:t>m</a:t>
                </a:r>
              </a:p>
            </p:txBody>
          </p:sp>
        </p:grpSp>
        <p:pic>
          <p:nvPicPr>
            <p:cNvPr id="15" name="create_s_s_m_m">
              <a:hlinkClick r:id="" action="ppaction://media"/>
              <a:extLst>
                <a:ext uri="{FF2B5EF4-FFF2-40B4-BE49-F238E27FC236}">
                  <a16:creationId xmlns:a16="http://schemas.microsoft.com/office/drawing/2014/main" id="{C7AB1117-81BE-4CAD-9996-EB4528FB7A92}"/>
                </a:ext>
              </a:extLst>
            </p:cNvPr>
            <p:cNvPicPr>
              <a:picLocks noChangeAspect="1"/>
            </p:cNvPicPr>
            <p:nvPr>
              <a:audioFile r:link="rId10"/>
              <p:extLst>
                <p:ext uri="{DAA4B4D4-6D71-4841-9C94-3DE7FCFB9230}">
                  <p14:media xmlns:p14="http://schemas.microsoft.com/office/powerpoint/2010/main" r:embed="rId9"/>
                </p:ext>
              </p:extLst>
            </p:nvPr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76295" y="4181592"/>
              <a:ext cx="435457" cy="420440"/>
            </a:xfrm>
            <a:prstGeom prst="rect">
              <a:avLst/>
            </a:prstGeom>
          </p:spPr>
        </p:pic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57CB416-6E86-430D-824C-73B2292E4599}"/>
              </a:ext>
            </a:extLst>
          </p:cNvPr>
          <p:cNvGrpSpPr/>
          <p:nvPr/>
        </p:nvGrpSpPr>
        <p:grpSpPr>
          <a:xfrm>
            <a:off x="397189" y="5825441"/>
            <a:ext cx="2673747" cy="523220"/>
            <a:chOff x="397189" y="5825441"/>
            <a:chExt cx="2673747" cy="523220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D257D93B-3674-4170-AA26-51F7B36A8470}"/>
                </a:ext>
              </a:extLst>
            </p:cNvPr>
            <p:cNvGrpSpPr/>
            <p:nvPr/>
          </p:nvGrpSpPr>
          <p:grpSpPr>
            <a:xfrm>
              <a:off x="892471" y="5825441"/>
              <a:ext cx="2178465" cy="523220"/>
              <a:chOff x="4781631" y="3558153"/>
              <a:chExt cx="2178465" cy="523220"/>
            </a:xfrm>
          </p:grpSpPr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E3C21C3E-7D8C-4429-A32E-B0598B81A740}"/>
                  </a:ext>
                </a:extLst>
              </p:cNvPr>
              <p:cNvSpPr/>
              <p:nvPr/>
            </p:nvSpPr>
            <p:spPr bwMode="auto">
              <a:xfrm>
                <a:off x="4781631" y="3558153"/>
                <a:ext cx="2178465" cy="523220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GB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新細明體" pitchFamily="18" charset="-120"/>
                </a:endParaRP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41F23C52-B030-4498-ABAB-48B23E351660}"/>
                  </a:ext>
                </a:extLst>
              </p:cNvPr>
              <p:cNvSpPr txBox="1"/>
              <p:nvPr/>
            </p:nvSpPr>
            <p:spPr>
              <a:xfrm>
                <a:off x="4860959" y="3583858"/>
                <a:ext cx="50495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>
                    <a:solidFill>
                      <a:srgbClr val="FF0000"/>
                    </a:solidFill>
                  </a:rPr>
                  <a:t>s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3A25667E-0FC7-4AC2-8389-3E27C9849795}"/>
                  </a:ext>
                </a:extLst>
              </p:cNvPr>
              <p:cNvSpPr txBox="1"/>
              <p:nvPr/>
            </p:nvSpPr>
            <p:spPr>
              <a:xfrm>
                <a:off x="5934774" y="3583230"/>
                <a:ext cx="4826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>
                    <a:solidFill>
                      <a:srgbClr val="FF0000"/>
                    </a:solidFill>
                  </a:rPr>
                  <a:t>m</a:t>
                </a: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4E3FF47B-07CA-44A2-8F1B-7311E1660DDB}"/>
                  </a:ext>
                </a:extLst>
              </p:cNvPr>
              <p:cNvSpPr txBox="1"/>
              <p:nvPr/>
            </p:nvSpPr>
            <p:spPr>
              <a:xfrm>
                <a:off x="5429817" y="3583230"/>
                <a:ext cx="50495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>
                    <a:solidFill>
                      <a:srgbClr val="FF0000"/>
                    </a:solidFill>
                  </a:rPr>
                  <a:t>s</a:t>
                </a: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38A341C7-23C2-4EDD-B663-86D290C6FF65}"/>
                  </a:ext>
                </a:extLst>
              </p:cNvPr>
              <p:cNvSpPr txBox="1"/>
              <p:nvPr/>
            </p:nvSpPr>
            <p:spPr>
              <a:xfrm>
                <a:off x="6616612" y="3583229"/>
                <a:ext cx="27220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>
                    <a:solidFill>
                      <a:srgbClr val="FF0000"/>
                    </a:solidFill>
                  </a:rPr>
                  <a:t>l</a:t>
                </a:r>
              </a:p>
            </p:txBody>
          </p:sp>
        </p:grpSp>
        <p:pic>
          <p:nvPicPr>
            <p:cNvPr id="16" name="create_s_s_m_l">
              <a:hlinkClick r:id="" action="ppaction://media"/>
              <a:extLst>
                <a:ext uri="{FF2B5EF4-FFF2-40B4-BE49-F238E27FC236}">
                  <a16:creationId xmlns:a16="http://schemas.microsoft.com/office/drawing/2014/main" id="{E766A801-B519-4664-862D-E92AB63EE790}"/>
                </a:ext>
              </a:extLst>
            </p:cNvPr>
            <p:cNvPicPr>
              <a:picLocks noChangeAspect="1"/>
            </p:cNvPicPr>
            <p:nvPr>
              <a:audioFile r:link="rId8"/>
              <p:extLst>
                <p:ext uri="{DAA4B4D4-6D71-4841-9C94-3DE7FCFB9230}">
                  <p14:media xmlns:p14="http://schemas.microsoft.com/office/powerpoint/2010/main" r:embed="rId7"/>
                </p:ext>
              </p:extLst>
            </p:nvPr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7189" y="5883943"/>
              <a:ext cx="435457" cy="420440"/>
            </a:xfrm>
            <a:prstGeom prst="rect">
              <a:avLst/>
            </a:prstGeom>
          </p:spPr>
        </p:pic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3655594A-2FB2-4AE2-AB44-FC0E64C5AC9E}"/>
              </a:ext>
            </a:extLst>
          </p:cNvPr>
          <p:cNvGrpSpPr/>
          <p:nvPr/>
        </p:nvGrpSpPr>
        <p:grpSpPr>
          <a:xfrm>
            <a:off x="4251713" y="5819356"/>
            <a:ext cx="3302068" cy="523220"/>
            <a:chOff x="4251713" y="5819356"/>
            <a:chExt cx="3302068" cy="523220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309A8130-3DF4-4423-B2D9-E5ABA6392967}"/>
                </a:ext>
              </a:extLst>
            </p:cNvPr>
            <p:cNvGrpSpPr/>
            <p:nvPr/>
          </p:nvGrpSpPr>
          <p:grpSpPr>
            <a:xfrm>
              <a:off x="4781781" y="5819356"/>
              <a:ext cx="2772000" cy="523220"/>
              <a:chOff x="4781781" y="4842989"/>
              <a:chExt cx="2772000" cy="523220"/>
            </a:xfrm>
          </p:grpSpPr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51094969-D771-481C-89C3-D5FBB9DAE5B4}"/>
                  </a:ext>
                </a:extLst>
              </p:cNvPr>
              <p:cNvSpPr/>
              <p:nvPr/>
            </p:nvSpPr>
            <p:spPr bwMode="auto">
              <a:xfrm>
                <a:off x="4781781" y="4842989"/>
                <a:ext cx="2772000" cy="523220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GB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新細明體" pitchFamily="18" charset="-120"/>
                </a:endParaRP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6661654F-AE9C-4659-9573-13C1E00D32D6}"/>
                  </a:ext>
                </a:extLst>
              </p:cNvPr>
              <p:cNvSpPr txBox="1"/>
              <p:nvPr/>
            </p:nvSpPr>
            <p:spPr>
              <a:xfrm>
                <a:off x="4861109" y="4868694"/>
                <a:ext cx="50495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>
                    <a:solidFill>
                      <a:srgbClr val="FF0000"/>
                    </a:solidFill>
                  </a:rPr>
                  <a:t>m</a:t>
                </a:r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60C60129-8AA4-40EB-A8A1-FCDF974FCA9F}"/>
                  </a:ext>
                </a:extLst>
              </p:cNvPr>
              <p:cNvSpPr txBox="1"/>
              <p:nvPr/>
            </p:nvSpPr>
            <p:spPr>
              <a:xfrm>
                <a:off x="6011843" y="4869160"/>
                <a:ext cx="3721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>
                    <a:solidFill>
                      <a:srgbClr val="FF0000"/>
                    </a:solidFill>
                  </a:rPr>
                  <a:t>d</a:t>
                </a: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E2D81AFA-1A91-4EC3-8A18-50350B770DC7}"/>
                  </a:ext>
                </a:extLst>
              </p:cNvPr>
              <p:cNvSpPr txBox="1"/>
              <p:nvPr/>
            </p:nvSpPr>
            <p:spPr>
              <a:xfrm>
                <a:off x="5429967" y="4868066"/>
                <a:ext cx="50495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>
                    <a:solidFill>
                      <a:srgbClr val="FF0000"/>
                    </a:solidFill>
                  </a:rPr>
                  <a:t>m</a:t>
                </a:r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537F9B7D-66F4-48AD-9164-A4DA9E9B6E94}"/>
                  </a:ext>
                </a:extLst>
              </p:cNvPr>
              <p:cNvSpPr txBox="1"/>
              <p:nvPr/>
            </p:nvSpPr>
            <p:spPr>
              <a:xfrm>
                <a:off x="6528048" y="4868065"/>
                <a:ext cx="40743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>
                    <a:solidFill>
                      <a:srgbClr val="FF0000"/>
                    </a:solidFill>
                  </a:rPr>
                  <a:t>m</a:t>
                </a:r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ADAB25C8-1B22-4220-B3C5-32E9504CDB47}"/>
                  </a:ext>
                </a:extLst>
              </p:cNvPr>
              <p:cNvSpPr txBox="1"/>
              <p:nvPr/>
            </p:nvSpPr>
            <p:spPr>
              <a:xfrm>
                <a:off x="7076911" y="4874778"/>
                <a:ext cx="3721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>
                    <a:solidFill>
                      <a:srgbClr val="FF0000"/>
                    </a:solidFill>
                  </a:rPr>
                  <a:t>d</a:t>
                </a:r>
              </a:p>
            </p:txBody>
          </p:sp>
        </p:grpSp>
        <p:pic>
          <p:nvPicPr>
            <p:cNvPr id="17" name="create_m_m_d_m_d">
              <a:hlinkClick r:id="" action="ppaction://media"/>
              <a:extLst>
                <a:ext uri="{FF2B5EF4-FFF2-40B4-BE49-F238E27FC236}">
                  <a16:creationId xmlns:a16="http://schemas.microsoft.com/office/drawing/2014/main" id="{C004B8CD-91D1-4F9A-A6A4-B393BE5B7628}"/>
                </a:ext>
              </a:extLst>
            </p:cNvPr>
            <p:cNvPicPr>
              <a:picLocks noChangeAspect="1"/>
            </p:cNvPicPr>
            <p:nvPr>
              <a:audioFile r:link="rId6"/>
              <p:extLst>
                <p:ext uri="{DAA4B4D4-6D71-4841-9C94-3DE7FCFB9230}">
                  <p14:media xmlns:p14="http://schemas.microsoft.com/office/powerpoint/2010/main" r:embed="rId5"/>
                </p:ext>
              </p:extLst>
            </p:nvPr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51713" y="5883943"/>
              <a:ext cx="435457" cy="420440"/>
            </a:xfrm>
            <a:prstGeom prst="rect">
              <a:avLst/>
            </a:prstGeom>
          </p:spPr>
        </p:pic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9175B867-4F3C-47E9-8BC0-A727E4C81971}"/>
              </a:ext>
            </a:extLst>
          </p:cNvPr>
          <p:cNvGrpSpPr/>
          <p:nvPr/>
        </p:nvGrpSpPr>
        <p:grpSpPr>
          <a:xfrm>
            <a:off x="8792789" y="5805968"/>
            <a:ext cx="3298224" cy="523220"/>
            <a:chOff x="8792789" y="5805968"/>
            <a:chExt cx="3298224" cy="523220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A4403435-6B30-4D7C-8D71-218759939001}"/>
                </a:ext>
              </a:extLst>
            </p:cNvPr>
            <p:cNvGrpSpPr/>
            <p:nvPr/>
          </p:nvGrpSpPr>
          <p:grpSpPr>
            <a:xfrm>
              <a:off x="9319013" y="5805968"/>
              <a:ext cx="2772000" cy="523220"/>
              <a:chOff x="4781781" y="4842989"/>
              <a:chExt cx="2772000" cy="523220"/>
            </a:xfrm>
          </p:grpSpPr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00AD8DF1-8289-4F7A-AC51-336FD7E25644}"/>
                  </a:ext>
                </a:extLst>
              </p:cNvPr>
              <p:cNvSpPr/>
              <p:nvPr/>
            </p:nvSpPr>
            <p:spPr bwMode="auto">
              <a:xfrm>
                <a:off x="4781781" y="4842989"/>
                <a:ext cx="2772000" cy="523220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GB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新細明體" pitchFamily="18" charset="-120"/>
                </a:endParaRPr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D3B533B1-383D-4869-AFBB-60B4EDE18537}"/>
                  </a:ext>
                </a:extLst>
              </p:cNvPr>
              <p:cNvSpPr txBox="1"/>
              <p:nvPr/>
            </p:nvSpPr>
            <p:spPr>
              <a:xfrm>
                <a:off x="4861109" y="4868694"/>
                <a:ext cx="50495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>
                    <a:solidFill>
                      <a:srgbClr val="FF0000"/>
                    </a:solidFill>
                  </a:rPr>
                  <a:t>s</a:t>
                </a:r>
              </a:p>
            </p:txBody>
          </p: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FC50A91E-B36A-4F6A-940A-251A335C8ACC}"/>
                  </a:ext>
                </a:extLst>
              </p:cNvPr>
              <p:cNvSpPr txBox="1"/>
              <p:nvPr/>
            </p:nvSpPr>
            <p:spPr>
              <a:xfrm>
                <a:off x="5939107" y="4869160"/>
                <a:ext cx="3721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>
                    <a:solidFill>
                      <a:srgbClr val="FF0000"/>
                    </a:solidFill>
                  </a:rPr>
                  <a:t>m</a:t>
                </a:r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DDC517D9-F114-4F3A-898F-E23876E2F6EA}"/>
                  </a:ext>
                </a:extLst>
              </p:cNvPr>
              <p:cNvSpPr txBox="1"/>
              <p:nvPr/>
            </p:nvSpPr>
            <p:spPr>
              <a:xfrm>
                <a:off x="5429967" y="4868066"/>
                <a:ext cx="50495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>
                    <a:solidFill>
                      <a:srgbClr val="FF0000"/>
                    </a:solidFill>
                  </a:rPr>
                  <a:t>s</a:t>
                </a:r>
              </a:p>
            </p:txBody>
          </p: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D3E8833F-377A-4BB8-A823-3FB996485A08}"/>
                  </a:ext>
                </a:extLst>
              </p:cNvPr>
              <p:cNvSpPr txBox="1"/>
              <p:nvPr/>
            </p:nvSpPr>
            <p:spPr>
              <a:xfrm>
                <a:off x="6479925" y="4868065"/>
                <a:ext cx="40743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>
                    <a:solidFill>
                      <a:srgbClr val="FF0000"/>
                    </a:solidFill>
                  </a:rPr>
                  <a:t>m</a:t>
                </a:r>
              </a:p>
            </p:txBody>
          </p:sp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5CC1B383-A754-4769-B6CE-8B087D3FE5D7}"/>
                  </a:ext>
                </a:extLst>
              </p:cNvPr>
              <p:cNvSpPr txBox="1"/>
              <p:nvPr/>
            </p:nvSpPr>
            <p:spPr>
              <a:xfrm>
                <a:off x="7076911" y="4874778"/>
                <a:ext cx="3721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>
                    <a:solidFill>
                      <a:srgbClr val="FF0000"/>
                    </a:solidFill>
                  </a:rPr>
                  <a:t>s</a:t>
                </a:r>
              </a:p>
            </p:txBody>
          </p:sp>
        </p:grpSp>
        <p:pic>
          <p:nvPicPr>
            <p:cNvPr id="18" name="create_s_s_m_m_s">
              <a:hlinkClick r:id="" action="ppaction://media"/>
              <a:extLst>
                <a:ext uri="{FF2B5EF4-FFF2-40B4-BE49-F238E27FC236}">
                  <a16:creationId xmlns:a16="http://schemas.microsoft.com/office/drawing/2014/main" id="{C9B68B23-FA6F-4035-8749-155D182B9F2A}"/>
                </a:ext>
              </a:extLst>
            </p:cNvPr>
            <p:cNvPicPr>
              <a:picLocks noChangeAspect="1"/>
            </p:cNvPicPr>
            <p:nvPr>
              <a:audioFile r:link="rId4"/>
              <p:extLst>
                <p:ext uri="{DAA4B4D4-6D71-4841-9C94-3DE7FCFB9230}">
                  <p14:media xmlns:p14="http://schemas.microsoft.com/office/powerpoint/2010/main" r:embed="rId3"/>
                </p:ext>
              </p:extLst>
            </p:nvPr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92789" y="5898252"/>
              <a:ext cx="435457" cy="420440"/>
            </a:xfrm>
            <a:prstGeom prst="rect">
              <a:avLst/>
            </a:prstGeom>
          </p:spPr>
        </p:pic>
      </p:grpSp>
      <p:sp>
        <p:nvSpPr>
          <p:cNvPr id="111" name="TextBox 110">
            <a:extLst>
              <a:ext uri="{FF2B5EF4-FFF2-40B4-BE49-F238E27FC236}">
                <a16:creationId xmlns:a16="http://schemas.microsoft.com/office/drawing/2014/main" id="{350B8521-B325-4D51-A332-385C6E54084E}"/>
              </a:ext>
            </a:extLst>
          </p:cNvPr>
          <p:cNvSpPr txBox="1"/>
          <p:nvPr/>
        </p:nvSpPr>
        <p:spPr>
          <a:xfrm>
            <a:off x="4774681" y="1635100"/>
            <a:ext cx="1080120" cy="374571"/>
          </a:xfrm>
          <a:prstGeom prst="round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>
                <a:latin typeface="標楷體" panose="03000509000000000000" pitchFamily="65" charset="-120"/>
                <a:ea typeface="標楷體" panose="03000509000000000000" pitchFamily="65" charset="-120"/>
              </a:rPr>
              <a:t>參考答案</a:t>
            </a:r>
            <a:endParaRPr lang="en-GB" sz="16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FED357F1-F895-49C9-B42D-B6DE157AB8FB}"/>
              </a:ext>
            </a:extLst>
          </p:cNvPr>
          <p:cNvSpPr txBox="1"/>
          <p:nvPr/>
        </p:nvSpPr>
        <p:spPr>
          <a:xfrm>
            <a:off x="9320859" y="1628800"/>
            <a:ext cx="1080120" cy="374571"/>
          </a:xfrm>
          <a:prstGeom prst="round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>
                <a:latin typeface="標楷體" panose="03000509000000000000" pitchFamily="65" charset="-120"/>
                <a:ea typeface="標楷體" panose="03000509000000000000" pitchFamily="65" charset="-120"/>
              </a:rPr>
              <a:t>參考答案</a:t>
            </a:r>
            <a:endParaRPr lang="en-GB" sz="16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81825E81-FBAA-4A7A-947F-DF6E7301B832}"/>
              </a:ext>
            </a:extLst>
          </p:cNvPr>
          <p:cNvSpPr txBox="1"/>
          <p:nvPr/>
        </p:nvSpPr>
        <p:spPr>
          <a:xfrm>
            <a:off x="1195795" y="3295311"/>
            <a:ext cx="1080120" cy="374571"/>
          </a:xfrm>
          <a:prstGeom prst="round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>
                <a:latin typeface="標楷體" panose="03000509000000000000" pitchFamily="65" charset="-120"/>
                <a:ea typeface="標楷體" panose="03000509000000000000" pitchFamily="65" charset="-120"/>
              </a:rPr>
              <a:t>參考答案</a:t>
            </a:r>
            <a:endParaRPr lang="en-GB" sz="16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796B5C07-2802-4643-A6AD-4F1694007AA9}"/>
              </a:ext>
            </a:extLst>
          </p:cNvPr>
          <p:cNvSpPr txBox="1"/>
          <p:nvPr/>
        </p:nvSpPr>
        <p:spPr>
          <a:xfrm>
            <a:off x="5330803" y="3295311"/>
            <a:ext cx="1080120" cy="374571"/>
          </a:xfrm>
          <a:prstGeom prst="round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>
                <a:latin typeface="標楷體" panose="03000509000000000000" pitchFamily="65" charset="-120"/>
                <a:ea typeface="標楷體" panose="03000509000000000000" pitchFamily="65" charset="-120"/>
              </a:rPr>
              <a:t>參考答案</a:t>
            </a:r>
            <a:endParaRPr lang="en-GB" sz="16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9FB6C7A0-7FE8-4097-AA69-A60CEF986744}"/>
              </a:ext>
            </a:extLst>
          </p:cNvPr>
          <p:cNvSpPr txBox="1"/>
          <p:nvPr/>
        </p:nvSpPr>
        <p:spPr>
          <a:xfrm>
            <a:off x="9851711" y="3295311"/>
            <a:ext cx="1080120" cy="374571"/>
          </a:xfrm>
          <a:prstGeom prst="round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>
                <a:latin typeface="標楷體" panose="03000509000000000000" pitchFamily="65" charset="-120"/>
                <a:ea typeface="標楷體" panose="03000509000000000000" pitchFamily="65" charset="-120"/>
              </a:rPr>
              <a:t>參考答案</a:t>
            </a:r>
            <a:endParaRPr lang="en-GB" sz="16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17312716-6537-46B5-B083-BFAA226302DB}"/>
              </a:ext>
            </a:extLst>
          </p:cNvPr>
          <p:cNvSpPr txBox="1"/>
          <p:nvPr/>
        </p:nvSpPr>
        <p:spPr>
          <a:xfrm>
            <a:off x="1436376" y="5015779"/>
            <a:ext cx="1080120" cy="374571"/>
          </a:xfrm>
          <a:prstGeom prst="round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>
                <a:latin typeface="標楷體" panose="03000509000000000000" pitchFamily="65" charset="-120"/>
                <a:ea typeface="標楷體" panose="03000509000000000000" pitchFamily="65" charset="-120"/>
              </a:rPr>
              <a:t>參考答案</a:t>
            </a:r>
            <a:endParaRPr lang="en-GB" sz="16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1011C239-BABD-485A-8A65-7B40BEEB2EC9}"/>
              </a:ext>
            </a:extLst>
          </p:cNvPr>
          <p:cNvSpPr txBox="1"/>
          <p:nvPr/>
        </p:nvSpPr>
        <p:spPr>
          <a:xfrm>
            <a:off x="5625884" y="5012737"/>
            <a:ext cx="1080120" cy="374571"/>
          </a:xfrm>
          <a:prstGeom prst="round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>
                <a:latin typeface="標楷體" panose="03000509000000000000" pitchFamily="65" charset="-120"/>
                <a:ea typeface="標楷體" panose="03000509000000000000" pitchFamily="65" charset="-120"/>
              </a:rPr>
              <a:t>參考答案</a:t>
            </a:r>
            <a:endParaRPr lang="en-GB" sz="16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FE0D32D2-2530-4CCE-8DFF-9331B17019B4}"/>
              </a:ext>
            </a:extLst>
          </p:cNvPr>
          <p:cNvSpPr txBox="1"/>
          <p:nvPr/>
        </p:nvSpPr>
        <p:spPr>
          <a:xfrm>
            <a:off x="10164953" y="5012737"/>
            <a:ext cx="1080120" cy="374571"/>
          </a:xfrm>
          <a:prstGeom prst="round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>
                <a:latin typeface="標楷體" panose="03000509000000000000" pitchFamily="65" charset="-120"/>
                <a:ea typeface="標楷體" panose="03000509000000000000" pitchFamily="65" charset="-120"/>
              </a:rPr>
              <a:t>參考答案</a:t>
            </a:r>
            <a:endParaRPr lang="en-GB" sz="16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8717973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3186E5D-5077-4D5B-86E2-44AF16799784}"/>
              </a:ext>
            </a:extLst>
          </p:cNvPr>
          <p:cNvGrpSpPr/>
          <p:nvPr/>
        </p:nvGrpSpPr>
        <p:grpSpPr>
          <a:xfrm>
            <a:off x="-24680" y="152400"/>
            <a:ext cx="2232248" cy="641350"/>
            <a:chOff x="19050" y="152400"/>
            <a:chExt cx="2425700" cy="641350"/>
          </a:xfrm>
        </p:grpSpPr>
        <p:sp>
          <p:nvSpPr>
            <p:cNvPr id="3" name="Rectangle 11">
              <a:extLst>
                <a:ext uri="{FF2B5EF4-FFF2-40B4-BE49-F238E27FC236}">
                  <a16:creationId xmlns:a16="http://schemas.microsoft.com/office/drawing/2014/main" id="{8F95D63D-DC67-4339-854D-9BBFCD4B68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92D05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4" name="Text Box 4">
              <a:extLst>
                <a:ext uri="{FF2B5EF4-FFF2-40B4-BE49-F238E27FC236}">
                  <a16:creationId xmlns:a16="http://schemas.microsoft.com/office/drawing/2014/main" id="{D0204EF9-9EF0-4614-A9BA-E070918BD5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>
                  <a:solidFill>
                    <a:srgbClr val="008000"/>
                  </a:solidFill>
                  <a:ea typeface="標楷體" pitchFamily="65" charset="-120"/>
                </a:rPr>
                <a:t>創意舞台</a:t>
              </a:r>
              <a:endParaRPr lang="en-US" altLang="zh-TW" sz="2800" i="1">
                <a:solidFill>
                  <a:srgbClr val="008000"/>
                </a:solidFill>
                <a:latin typeface="+mj-lt"/>
                <a:ea typeface="標楷體" pitchFamily="65" charset="-120"/>
              </a:endParaRPr>
            </a:p>
          </p:txBody>
        </p:sp>
      </p:grpSp>
      <p:sp>
        <p:nvSpPr>
          <p:cNvPr id="6" name="矩形 1">
            <a:extLst>
              <a:ext uri="{FF2B5EF4-FFF2-40B4-BE49-F238E27FC236}">
                <a16:creationId xmlns:a16="http://schemas.microsoft.com/office/drawing/2014/main" id="{8CDF36DE-9ABD-4893-A1CF-AEC332B1F1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010" y="2626239"/>
            <a:ext cx="191850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>
                <a:solidFill>
                  <a:srgbClr val="008000"/>
                </a:solidFill>
                <a:ea typeface="標楷體" panose="03000509000000000000" pitchFamily="65" charset="-120"/>
              </a:rPr>
              <a:t>例：青  衣</a:t>
            </a:r>
            <a:endParaRPr lang="en-US" altLang="zh-TW" sz="2800" strike="sngStrike">
              <a:solidFill>
                <a:srgbClr val="008000"/>
              </a:solidFill>
              <a:ea typeface="標楷體" panose="03000509000000000000" pitchFamily="65" charset="-120"/>
            </a:endParaRPr>
          </a:p>
        </p:txBody>
      </p:sp>
      <p:sp>
        <p:nvSpPr>
          <p:cNvPr id="7" name="矩形 1">
            <a:extLst>
              <a:ext uri="{FF2B5EF4-FFF2-40B4-BE49-F238E27FC236}">
                <a16:creationId xmlns:a16="http://schemas.microsoft.com/office/drawing/2014/main" id="{AC99820C-0C3B-4CCA-8769-5DE203CC76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5800" y="2643656"/>
            <a:ext cx="191850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zh-TW" sz="2800">
                <a:solidFill>
                  <a:srgbClr val="008000"/>
                </a:solidFill>
                <a:ea typeface="標楷體" panose="03000509000000000000" pitchFamily="65" charset="-120"/>
              </a:rPr>
              <a:t>1.  </a:t>
            </a:r>
            <a:r>
              <a:rPr lang="zh-TW" altLang="en-US" sz="2800">
                <a:solidFill>
                  <a:srgbClr val="008000"/>
                </a:solidFill>
                <a:ea typeface="標楷體" panose="03000509000000000000" pitchFamily="65" charset="-120"/>
              </a:rPr>
              <a:t>葵  芳</a:t>
            </a:r>
            <a:endParaRPr lang="en-US" altLang="zh-TW" sz="2800" strike="sngStrike">
              <a:solidFill>
                <a:srgbClr val="008000"/>
              </a:solidFill>
              <a:ea typeface="標楷體" panose="03000509000000000000" pitchFamily="65" charset="-120"/>
            </a:endParaRPr>
          </a:p>
        </p:txBody>
      </p:sp>
      <p:sp>
        <p:nvSpPr>
          <p:cNvPr id="12" name="矩形 1">
            <a:extLst>
              <a:ext uri="{FF2B5EF4-FFF2-40B4-BE49-F238E27FC236}">
                <a16:creationId xmlns:a16="http://schemas.microsoft.com/office/drawing/2014/main" id="{1FE81327-27FC-4BE1-B3CC-17A56399BD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93832" y="2626239"/>
            <a:ext cx="19826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zh-TW" sz="2800">
                <a:solidFill>
                  <a:srgbClr val="008000"/>
                </a:solidFill>
                <a:ea typeface="標楷體" panose="03000509000000000000" pitchFamily="65" charset="-120"/>
              </a:rPr>
              <a:t>2.  </a:t>
            </a:r>
            <a:r>
              <a:rPr lang="zh-TW" altLang="en-US" sz="2800">
                <a:solidFill>
                  <a:srgbClr val="008000"/>
                </a:solidFill>
                <a:ea typeface="標楷體" panose="03000509000000000000" pitchFamily="65" charset="-120"/>
              </a:rPr>
              <a:t>觀  塘</a:t>
            </a:r>
            <a:endParaRPr lang="en-US" altLang="zh-TW" sz="2800" strike="sngStrike">
              <a:solidFill>
                <a:srgbClr val="008000"/>
              </a:solidFill>
              <a:ea typeface="標楷體" panose="03000509000000000000" pitchFamily="65" charset="-120"/>
            </a:endParaRPr>
          </a:p>
        </p:txBody>
      </p:sp>
      <p:sp>
        <p:nvSpPr>
          <p:cNvPr id="13" name="矩形 1">
            <a:extLst>
              <a:ext uri="{FF2B5EF4-FFF2-40B4-BE49-F238E27FC236}">
                <a16:creationId xmlns:a16="http://schemas.microsoft.com/office/drawing/2014/main" id="{DA397E39-9A89-423B-B962-247789212A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368" y="3903808"/>
            <a:ext cx="230425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zh-TW" sz="2800">
                <a:solidFill>
                  <a:srgbClr val="008000"/>
                </a:solidFill>
                <a:ea typeface="標楷體" panose="03000509000000000000" pitchFamily="65" charset="-120"/>
              </a:rPr>
              <a:t>3.  </a:t>
            </a:r>
            <a:r>
              <a:rPr lang="zh-TW" altLang="en-US" sz="2800">
                <a:solidFill>
                  <a:srgbClr val="008000"/>
                </a:solidFill>
                <a:ea typeface="標楷體" panose="03000509000000000000" pitchFamily="65" charset="-120"/>
              </a:rPr>
              <a:t>銅  鑼  灣</a:t>
            </a:r>
            <a:endParaRPr lang="en-US" altLang="zh-TW" sz="2800" strike="sngStrike">
              <a:solidFill>
                <a:srgbClr val="008000"/>
              </a:solidFill>
              <a:ea typeface="標楷體" panose="03000509000000000000" pitchFamily="65" charset="-120"/>
            </a:endParaRPr>
          </a:p>
        </p:txBody>
      </p:sp>
      <p:sp>
        <p:nvSpPr>
          <p:cNvPr id="19" name="矩形 1">
            <a:extLst>
              <a:ext uri="{FF2B5EF4-FFF2-40B4-BE49-F238E27FC236}">
                <a16:creationId xmlns:a16="http://schemas.microsoft.com/office/drawing/2014/main" id="{30D6D256-3972-4DBC-83D1-6BD8046F1D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5800" y="3913599"/>
            <a:ext cx="315996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zh-TW" sz="2800">
                <a:solidFill>
                  <a:srgbClr val="008000"/>
                </a:solidFill>
                <a:ea typeface="標楷體" panose="03000509000000000000" pitchFamily="65" charset="-120"/>
              </a:rPr>
              <a:t>4.  </a:t>
            </a:r>
            <a:r>
              <a:rPr lang="zh-TW" altLang="en-US" sz="2800">
                <a:solidFill>
                  <a:srgbClr val="008000"/>
                </a:solidFill>
                <a:ea typeface="標楷體" panose="03000509000000000000" pitchFamily="65" charset="-120"/>
              </a:rPr>
              <a:t>昂  坪  纜  車</a:t>
            </a:r>
            <a:endParaRPr lang="en-US" altLang="zh-TW" sz="2800" strike="sngStrike">
              <a:solidFill>
                <a:srgbClr val="008000"/>
              </a:solidFill>
              <a:ea typeface="標楷體" panose="03000509000000000000" pitchFamily="65" charset="-120"/>
            </a:endParaRPr>
          </a:p>
        </p:txBody>
      </p:sp>
      <p:sp>
        <p:nvSpPr>
          <p:cNvPr id="20" name="矩形 1">
            <a:extLst>
              <a:ext uri="{FF2B5EF4-FFF2-40B4-BE49-F238E27FC236}">
                <a16:creationId xmlns:a16="http://schemas.microsoft.com/office/drawing/2014/main" id="{7634996C-36EB-4113-BB14-D24F770F77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93832" y="3909509"/>
            <a:ext cx="28467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800">
                <a:solidFill>
                  <a:srgbClr val="008000"/>
                </a:solidFill>
                <a:ea typeface="標楷體" panose="03000509000000000000" pitchFamily="65" charset="-120"/>
              </a:rPr>
              <a:t>5</a:t>
            </a:r>
            <a:r>
              <a:rPr lang="en-GB" altLang="zh-TW" sz="2800">
                <a:solidFill>
                  <a:srgbClr val="008000"/>
                </a:solidFill>
                <a:ea typeface="標楷體" panose="03000509000000000000" pitchFamily="65" charset="-120"/>
              </a:rPr>
              <a:t>.  </a:t>
            </a:r>
            <a:r>
              <a:rPr lang="zh-TW" altLang="en-US" sz="2800">
                <a:solidFill>
                  <a:srgbClr val="008000"/>
                </a:solidFill>
                <a:ea typeface="標楷體" panose="03000509000000000000" pitchFamily="65" charset="-120"/>
              </a:rPr>
              <a:t>星  光  大  道</a:t>
            </a:r>
            <a:endParaRPr lang="en-US" altLang="zh-TW" sz="2800" strike="sngStrike">
              <a:solidFill>
                <a:srgbClr val="008000"/>
              </a:solidFill>
              <a:ea typeface="標楷體" panose="03000509000000000000" pitchFamily="65" charset="-120"/>
            </a:endParaRPr>
          </a:p>
        </p:txBody>
      </p:sp>
      <p:sp>
        <p:nvSpPr>
          <p:cNvPr id="21" name="矩形 1">
            <a:extLst>
              <a:ext uri="{FF2B5EF4-FFF2-40B4-BE49-F238E27FC236}">
                <a16:creationId xmlns:a16="http://schemas.microsoft.com/office/drawing/2014/main" id="{E6BAE47A-9A37-420A-8FEA-AA45B18F5D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368" y="5206037"/>
            <a:ext cx="315996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zh-TW" sz="2800">
                <a:solidFill>
                  <a:srgbClr val="008000"/>
                </a:solidFill>
                <a:ea typeface="標楷體" panose="03000509000000000000" pitchFamily="65" charset="-120"/>
              </a:rPr>
              <a:t>6.  </a:t>
            </a:r>
            <a:r>
              <a:rPr lang="zh-TW" altLang="en-US" sz="2800">
                <a:solidFill>
                  <a:srgbClr val="008000"/>
                </a:solidFill>
                <a:ea typeface="標楷體" panose="03000509000000000000" pitchFamily="65" charset="-120"/>
              </a:rPr>
              <a:t>赤  柱  泳  灘</a:t>
            </a:r>
            <a:endParaRPr lang="en-US" altLang="zh-TW" sz="2800" strike="sngStrike">
              <a:solidFill>
                <a:srgbClr val="008000"/>
              </a:solidFill>
              <a:ea typeface="標楷體" panose="03000509000000000000" pitchFamily="65" charset="-120"/>
            </a:endParaRPr>
          </a:p>
        </p:txBody>
      </p:sp>
      <p:sp>
        <p:nvSpPr>
          <p:cNvPr id="22" name="矩形 1">
            <a:extLst>
              <a:ext uri="{FF2B5EF4-FFF2-40B4-BE49-F238E27FC236}">
                <a16:creationId xmlns:a16="http://schemas.microsoft.com/office/drawing/2014/main" id="{DC81E086-C29B-43D2-AC39-A754242686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5800" y="5199952"/>
            <a:ext cx="331236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800">
                <a:solidFill>
                  <a:srgbClr val="008000"/>
                </a:solidFill>
                <a:ea typeface="標楷體" panose="03000509000000000000" pitchFamily="65" charset="-120"/>
              </a:rPr>
              <a:t>7</a:t>
            </a:r>
            <a:r>
              <a:rPr lang="en-GB" altLang="zh-TW" sz="2800">
                <a:solidFill>
                  <a:srgbClr val="008000"/>
                </a:solidFill>
                <a:ea typeface="標楷體" panose="03000509000000000000" pitchFamily="65" charset="-120"/>
              </a:rPr>
              <a:t>.  </a:t>
            </a:r>
            <a:r>
              <a:rPr lang="zh-TW" altLang="en-US" sz="2800">
                <a:solidFill>
                  <a:srgbClr val="008000"/>
                </a:solidFill>
                <a:ea typeface="標楷體" panose="03000509000000000000" pitchFamily="65" charset="-120"/>
              </a:rPr>
              <a:t>迪  士  尼  樂  園</a:t>
            </a:r>
            <a:endParaRPr lang="en-US" altLang="zh-TW" sz="2800" strike="sngStrike">
              <a:solidFill>
                <a:srgbClr val="008000"/>
              </a:solidFill>
              <a:ea typeface="標楷體" panose="03000509000000000000" pitchFamily="65" charset="-120"/>
            </a:endParaRPr>
          </a:p>
        </p:txBody>
      </p:sp>
      <p:sp>
        <p:nvSpPr>
          <p:cNvPr id="23" name="矩形 1">
            <a:extLst>
              <a:ext uri="{FF2B5EF4-FFF2-40B4-BE49-F238E27FC236}">
                <a16:creationId xmlns:a16="http://schemas.microsoft.com/office/drawing/2014/main" id="{F5110DFC-FD05-49D0-B98C-0C52C19154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93832" y="5199952"/>
            <a:ext cx="331236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800">
                <a:solidFill>
                  <a:srgbClr val="008000"/>
                </a:solidFill>
                <a:ea typeface="標楷體" panose="03000509000000000000" pitchFamily="65" charset="-120"/>
              </a:rPr>
              <a:t>8</a:t>
            </a:r>
            <a:r>
              <a:rPr lang="en-GB" altLang="zh-TW" sz="2800">
                <a:solidFill>
                  <a:srgbClr val="008000"/>
                </a:solidFill>
                <a:ea typeface="標楷體" panose="03000509000000000000" pitchFamily="65" charset="-120"/>
              </a:rPr>
              <a:t>.  </a:t>
            </a:r>
            <a:r>
              <a:rPr lang="zh-TW" altLang="en-US" sz="2800">
                <a:solidFill>
                  <a:srgbClr val="008000"/>
                </a:solidFill>
                <a:ea typeface="標楷體" panose="03000509000000000000" pitchFamily="65" charset="-120"/>
              </a:rPr>
              <a:t>山  頂  蠟  像  館</a:t>
            </a:r>
            <a:endParaRPr lang="en-US" altLang="zh-TW" sz="2800" strike="sngStrike">
              <a:solidFill>
                <a:srgbClr val="008000"/>
              </a:solidFill>
              <a:ea typeface="標楷體" panose="03000509000000000000" pitchFamily="65" charset="-120"/>
            </a:endParaRPr>
          </a:p>
        </p:txBody>
      </p:sp>
      <p:pic>
        <p:nvPicPr>
          <p:cNvPr id="111" name="Picture 97">
            <a:extLst>
              <a:ext uri="{FF2B5EF4-FFF2-40B4-BE49-F238E27FC236}">
                <a16:creationId xmlns:a16="http://schemas.microsoft.com/office/drawing/2014/main" id="{01E26EE8-2B56-41D3-8CC3-2CC5DE291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5475" y="404664"/>
            <a:ext cx="1911512" cy="1963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" name="TextBox 111">
            <a:extLst>
              <a:ext uri="{FF2B5EF4-FFF2-40B4-BE49-F238E27FC236}">
                <a16:creationId xmlns:a16="http://schemas.microsoft.com/office/drawing/2014/main" id="{7AD10ABD-C4D1-4642-9E7C-E8C2921687EF}"/>
              </a:ext>
            </a:extLst>
          </p:cNvPr>
          <p:cNvSpPr txBox="1"/>
          <p:nvPr/>
        </p:nvSpPr>
        <p:spPr>
          <a:xfrm>
            <a:off x="2499255" y="1010700"/>
            <a:ext cx="5365658" cy="1055608"/>
          </a:xfrm>
          <a:prstGeom prst="wedgeRoundRectCallout">
            <a:avLst>
              <a:gd name="adj1" fmla="val 58322"/>
              <a:gd name="adj2" fmla="val 8293"/>
              <a:gd name="adj3" fmla="val 16667"/>
            </a:avLst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zh-TW" altLang="en-US" sz="2800">
                <a:latin typeface="微軟正黑體" panose="020B0604030504040204" pitchFamily="34" charset="-120"/>
                <a:ea typeface="微軟正黑體" panose="020B0604030504040204" pitchFamily="34" charset="-120"/>
              </a:rPr>
              <a:t>聲調與旋律的配合不是絕對的，所以還會有其他的可行答案啊！</a:t>
            </a:r>
            <a:endParaRPr lang="en-GB" sz="28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C9E88BB4-5B52-464D-A86B-C651A2408DBE}"/>
              </a:ext>
            </a:extLst>
          </p:cNvPr>
          <p:cNvGrpSpPr/>
          <p:nvPr/>
        </p:nvGrpSpPr>
        <p:grpSpPr>
          <a:xfrm>
            <a:off x="1048657" y="3176171"/>
            <a:ext cx="1116000" cy="523220"/>
            <a:chOff x="1127448" y="2283706"/>
            <a:chExt cx="1116000" cy="523220"/>
          </a:xfrm>
        </p:grpSpPr>
        <p:sp>
          <p:nvSpPr>
            <p:cNvPr id="180" name="Rectangle 179">
              <a:extLst>
                <a:ext uri="{FF2B5EF4-FFF2-40B4-BE49-F238E27FC236}">
                  <a16:creationId xmlns:a16="http://schemas.microsoft.com/office/drawing/2014/main" id="{D6BA8D76-38D4-41F8-BE2C-0222AFF3E74F}"/>
                </a:ext>
              </a:extLst>
            </p:cNvPr>
            <p:cNvSpPr/>
            <p:nvPr/>
          </p:nvSpPr>
          <p:spPr bwMode="auto">
            <a:xfrm>
              <a:off x="1127448" y="2283706"/>
              <a:ext cx="1116000" cy="52322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GB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25A246D4-C8DA-4CE4-963A-D9D21D70C49F}"/>
                </a:ext>
              </a:extLst>
            </p:cNvPr>
            <p:cNvSpPr txBox="1"/>
            <p:nvPr/>
          </p:nvSpPr>
          <p:spPr>
            <a:xfrm>
              <a:off x="1228371" y="2309411"/>
              <a:ext cx="3311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>
                  <a:solidFill>
                    <a:srgbClr val="FF0000"/>
                  </a:solidFill>
                </a:rPr>
                <a:t>s</a:t>
              </a:r>
            </a:p>
          </p:txBody>
        </p: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12D3F066-5AA0-4598-823C-9316D5432454}"/>
                </a:ext>
              </a:extLst>
            </p:cNvPr>
            <p:cNvSpPr txBox="1"/>
            <p:nvPr/>
          </p:nvSpPr>
          <p:spPr>
            <a:xfrm>
              <a:off x="1765422" y="2309411"/>
              <a:ext cx="3311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>
                  <a:solidFill>
                    <a:srgbClr val="FF0000"/>
                  </a:solidFill>
                </a:rPr>
                <a:t>s</a:t>
              </a:r>
            </a:p>
          </p:txBody>
        </p:sp>
      </p:grp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640440D5-CBD7-41AA-8917-7B9A6510AE6C}"/>
              </a:ext>
            </a:extLst>
          </p:cNvPr>
          <p:cNvGrpSpPr/>
          <p:nvPr/>
        </p:nvGrpSpPr>
        <p:grpSpPr>
          <a:xfrm>
            <a:off x="4253862" y="3176171"/>
            <a:ext cx="1643769" cy="523220"/>
            <a:chOff x="4253862" y="2456091"/>
            <a:chExt cx="1643769" cy="523220"/>
          </a:xfrm>
        </p:grpSpPr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A59E2BB4-B4CA-4AB0-AA1B-CF5384A55BC7}"/>
                </a:ext>
              </a:extLst>
            </p:cNvPr>
            <p:cNvGrpSpPr/>
            <p:nvPr/>
          </p:nvGrpSpPr>
          <p:grpSpPr>
            <a:xfrm>
              <a:off x="4781631" y="2456091"/>
              <a:ext cx="1116000" cy="523220"/>
              <a:chOff x="1127448" y="2283706"/>
              <a:chExt cx="1116000" cy="523220"/>
            </a:xfrm>
          </p:grpSpPr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B5E91E4A-8DDF-4183-91B6-6EF222784400}"/>
                  </a:ext>
                </a:extLst>
              </p:cNvPr>
              <p:cNvSpPr/>
              <p:nvPr/>
            </p:nvSpPr>
            <p:spPr bwMode="auto">
              <a:xfrm>
                <a:off x="1127448" y="2283706"/>
                <a:ext cx="1116000" cy="523220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GB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新細明體" pitchFamily="18" charset="-120"/>
                </a:endParaRPr>
              </a:p>
            </p:txBody>
          </p:sp>
          <p:sp>
            <p:nvSpPr>
              <p:cNvPr id="187" name="TextBox 186">
                <a:extLst>
                  <a:ext uri="{FF2B5EF4-FFF2-40B4-BE49-F238E27FC236}">
                    <a16:creationId xmlns:a16="http://schemas.microsoft.com/office/drawing/2014/main" id="{7D220734-0E33-4300-83B3-C2ECB4CF4049}"/>
                  </a:ext>
                </a:extLst>
              </p:cNvPr>
              <p:cNvSpPr txBox="1"/>
              <p:nvPr/>
            </p:nvSpPr>
            <p:spPr>
              <a:xfrm>
                <a:off x="1228371" y="2309411"/>
                <a:ext cx="33112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>
                    <a:solidFill>
                      <a:srgbClr val="FF0000"/>
                    </a:solidFill>
                  </a:rPr>
                  <a:t>d</a:t>
                </a:r>
              </a:p>
            </p:txBody>
          </p:sp>
          <p:sp>
            <p:nvSpPr>
              <p:cNvPr id="188" name="TextBox 187">
                <a:extLst>
                  <a:ext uri="{FF2B5EF4-FFF2-40B4-BE49-F238E27FC236}">
                    <a16:creationId xmlns:a16="http://schemas.microsoft.com/office/drawing/2014/main" id="{E920EA94-A236-411A-A197-C9420A00AFD4}"/>
                  </a:ext>
                </a:extLst>
              </p:cNvPr>
              <p:cNvSpPr txBox="1"/>
              <p:nvPr/>
            </p:nvSpPr>
            <p:spPr>
              <a:xfrm>
                <a:off x="1765422" y="2309411"/>
                <a:ext cx="33112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>
                    <a:solidFill>
                      <a:srgbClr val="FF0000"/>
                    </a:solidFill>
                  </a:rPr>
                  <a:t>s</a:t>
                </a:r>
              </a:p>
            </p:txBody>
          </p:sp>
        </p:grpSp>
        <p:pic>
          <p:nvPicPr>
            <p:cNvPr id="185" name="create_d_s">
              <a:hlinkClick r:id="" action="ppaction://media"/>
              <a:extLst>
                <a:ext uri="{FF2B5EF4-FFF2-40B4-BE49-F238E27FC236}">
                  <a16:creationId xmlns:a16="http://schemas.microsoft.com/office/drawing/2014/main" id="{371AEE82-4C0B-4E9C-8D8F-7B994D866FB2}"/>
                </a:ext>
              </a:extLst>
            </p:cNvPr>
            <p:cNvPicPr>
              <a:picLocks noChangeAspect="1"/>
            </p:cNvPicPr>
            <p:nvPr>
              <a:audioFile r:link="rId18"/>
              <p:extLst>
                <p:ext uri="{DAA4B4D4-6D71-4841-9C94-3DE7FCFB9230}">
                  <p14:media xmlns:p14="http://schemas.microsoft.com/office/powerpoint/2010/main" r:embed="rId17"/>
                </p:ext>
              </p:extLst>
            </p:nvPr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53862" y="2511939"/>
              <a:ext cx="435457" cy="420440"/>
            </a:xfrm>
            <a:prstGeom prst="rect">
              <a:avLst/>
            </a:prstGeom>
          </p:spPr>
        </p:pic>
      </p:grpSp>
      <p:grpSp>
        <p:nvGrpSpPr>
          <p:cNvPr id="189" name="Group 188">
            <a:extLst>
              <a:ext uri="{FF2B5EF4-FFF2-40B4-BE49-F238E27FC236}">
                <a16:creationId xmlns:a16="http://schemas.microsoft.com/office/drawing/2014/main" id="{E20DCC9D-0107-4CCE-AC5B-19D5FE0398DA}"/>
              </a:ext>
            </a:extLst>
          </p:cNvPr>
          <p:cNvGrpSpPr/>
          <p:nvPr/>
        </p:nvGrpSpPr>
        <p:grpSpPr>
          <a:xfrm>
            <a:off x="8792789" y="3193812"/>
            <a:ext cx="1642224" cy="523220"/>
            <a:chOff x="8792789" y="2450997"/>
            <a:chExt cx="1642224" cy="523220"/>
          </a:xfrm>
        </p:grpSpPr>
        <p:grpSp>
          <p:nvGrpSpPr>
            <p:cNvPr id="190" name="Group 189">
              <a:extLst>
                <a:ext uri="{FF2B5EF4-FFF2-40B4-BE49-F238E27FC236}">
                  <a16:creationId xmlns:a16="http://schemas.microsoft.com/office/drawing/2014/main" id="{1C8A4CB9-EC22-44DD-87DE-934D9356778E}"/>
                </a:ext>
              </a:extLst>
            </p:cNvPr>
            <p:cNvGrpSpPr/>
            <p:nvPr/>
          </p:nvGrpSpPr>
          <p:grpSpPr>
            <a:xfrm>
              <a:off x="9319013" y="2450997"/>
              <a:ext cx="1116000" cy="523220"/>
              <a:chOff x="1127448" y="2283706"/>
              <a:chExt cx="1116000" cy="523220"/>
            </a:xfrm>
          </p:grpSpPr>
          <p:sp>
            <p:nvSpPr>
              <p:cNvPr id="192" name="Rectangle 191">
                <a:extLst>
                  <a:ext uri="{FF2B5EF4-FFF2-40B4-BE49-F238E27FC236}">
                    <a16:creationId xmlns:a16="http://schemas.microsoft.com/office/drawing/2014/main" id="{2CC90DB9-3D64-44D9-ABA3-790389065F94}"/>
                  </a:ext>
                </a:extLst>
              </p:cNvPr>
              <p:cNvSpPr/>
              <p:nvPr/>
            </p:nvSpPr>
            <p:spPr bwMode="auto">
              <a:xfrm>
                <a:off x="1127448" y="2283706"/>
                <a:ext cx="1116000" cy="523220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GB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新細明體" pitchFamily="18" charset="-120"/>
                </a:endParaRPr>
              </a:p>
            </p:txBody>
          </p:sp>
          <p:sp>
            <p:nvSpPr>
              <p:cNvPr id="193" name="TextBox 192">
                <a:extLst>
                  <a:ext uri="{FF2B5EF4-FFF2-40B4-BE49-F238E27FC236}">
                    <a16:creationId xmlns:a16="http://schemas.microsoft.com/office/drawing/2014/main" id="{0B23B918-F03F-4CCB-A2EF-4D1D32517F58}"/>
                  </a:ext>
                </a:extLst>
              </p:cNvPr>
              <p:cNvSpPr txBox="1"/>
              <p:nvPr/>
            </p:nvSpPr>
            <p:spPr>
              <a:xfrm>
                <a:off x="1228371" y="2309411"/>
                <a:ext cx="33112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>
                    <a:solidFill>
                      <a:srgbClr val="FF0000"/>
                    </a:solidFill>
                  </a:rPr>
                  <a:t>s</a:t>
                </a:r>
              </a:p>
            </p:txBody>
          </p:sp>
          <p:sp>
            <p:nvSpPr>
              <p:cNvPr id="194" name="TextBox 193">
                <a:extLst>
                  <a:ext uri="{FF2B5EF4-FFF2-40B4-BE49-F238E27FC236}">
                    <a16:creationId xmlns:a16="http://schemas.microsoft.com/office/drawing/2014/main" id="{5BA3AFFD-CAFA-4135-8620-BF02F4DBF410}"/>
                  </a:ext>
                </a:extLst>
              </p:cNvPr>
              <p:cNvSpPr txBox="1"/>
              <p:nvPr/>
            </p:nvSpPr>
            <p:spPr>
              <a:xfrm>
                <a:off x="1765422" y="2309411"/>
                <a:ext cx="33112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>
                    <a:solidFill>
                      <a:srgbClr val="FF0000"/>
                    </a:solidFill>
                  </a:rPr>
                  <a:t>d</a:t>
                </a:r>
              </a:p>
            </p:txBody>
          </p:sp>
        </p:grpSp>
        <p:pic>
          <p:nvPicPr>
            <p:cNvPr id="191" name="create_s_d">
              <a:hlinkClick r:id="" action="ppaction://media"/>
              <a:extLst>
                <a:ext uri="{FF2B5EF4-FFF2-40B4-BE49-F238E27FC236}">
                  <a16:creationId xmlns:a16="http://schemas.microsoft.com/office/drawing/2014/main" id="{AF07F469-BCE7-4C75-97E8-83D7E55DFD78}"/>
                </a:ext>
              </a:extLst>
            </p:cNvPr>
            <p:cNvPicPr>
              <a:picLocks noChangeAspect="1"/>
            </p:cNvPicPr>
            <p:nvPr>
              <a:audioFile r:link="rId16"/>
              <p:extLst>
                <p:ext uri="{DAA4B4D4-6D71-4841-9C94-3DE7FCFB9230}">
                  <p14:media xmlns:p14="http://schemas.microsoft.com/office/powerpoint/2010/main" r:embed="rId15"/>
                </p:ext>
              </p:extLst>
            </p:nvPr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92789" y="2508501"/>
              <a:ext cx="435457" cy="420440"/>
            </a:xfrm>
            <a:prstGeom prst="rect">
              <a:avLst/>
            </a:prstGeom>
          </p:spPr>
        </p:pic>
      </p:grpSp>
      <p:grpSp>
        <p:nvGrpSpPr>
          <p:cNvPr id="195" name="Group 194">
            <a:extLst>
              <a:ext uri="{FF2B5EF4-FFF2-40B4-BE49-F238E27FC236}">
                <a16:creationId xmlns:a16="http://schemas.microsoft.com/office/drawing/2014/main" id="{85174EB4-8528-459C-B754-EC6424CCDA13}"/>
              </a:ext>
            </a:extLst>
          </p:cNvPr>
          <p:cNvGrpSpPr/>
          <p:nvPr/>
        </p:nvGrpSpPr>
        <p:grpSpPr>
          <a:xfrm>
            <a:off x="396304" y="4417948"/>
            <a:ext cx="2171303" cy="523220"/>
            <a:chOff x="396304" y="4129916"/>
            <a:chExt cx="2171303" cy="523220"/>
          </a:xfrm>
        </p:grpSpPr>
        <p:grpSp>
          <p:nvGrpSpPr>
            <p:cNvPr id="196" name="Group 195">
              <a:extLst>
                <a:ext uri="{FF2B5EF4-FFF2-40B4-BE49-F238E27FC236}">
                  <a16:creationId xmlns:a16="http://schemas.microsoft.com/office/drawing/2014/main" id="{D05DC157-4FB5-458C-A764-F4A0C23A876E}"/>
                </a:ext>
              </a:extLst>
            </p:cNvPr>
            <p:cNvGrpSpPr/>
            <p:nvPr/>
          </p:nvGrpSpPr>
          <p:grpSpPr>
            <a:xfrm>
              <a:off x="904104" y="4129916"/>
              <a:ext cx="1663503" cy="523220"/>
              <a:chOff x="904104" y="3563854"/>
              <a:chExt cx="1663503" cy="523220"/>
            </a:xfrm>
          </p:grpSpPr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B6E72178-70CC-449D-861E-1899EA4343C4}"/>
                  </a:ext>
                </a:extLst>
              </p:cNvPr>
              <p:cNvSpPr/>
              <p:nvPr/>
            </p:nvSpPr>
            <p:spPr bwMode="auto">
              <a:xfrm>
                <a:off x="904104" y="3563854"/>
                <a:ext cx="1663503" cy="523220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GB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新細明體" pitchFamily="18" charset="-120"/>
                </a:endParaRPr>
              </a:p>
            </p:txBody>
          </p:sp>
          <p:sp>
            <p:nvSpPr>
              <p:cNvPr id="199" name="TextBox 198">
                <a:extLst>
                  <a:ext uri="{FF2B5EF4-FFF2-40B4-BE49-F238E27FC236}">
                    <a16:creationId xmlns:a16="http://schemas.microsoft.com/office/drawing/2014/main" id="{6080A7CB-265F-4687-B3F8-64E51E86DECF}"/>
                  </a:ext>
                </a:extLst>
              </p:cNvPr>
              <p:cNvSpPr txBox="1"/>
              <p:nvPr/>
            </p:nvSpPr>
            <p:spPr>
              <a:xfrm>
                <a:off x="983432" y="3589559"/>
                <a:ext cx="50495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>
                    <a:solidFill>
                      <a:srgbClr val="FF0000"/>
                    </a:solidFill>
                  </a:rPr>
                  <a:t>s,</a:t>
                </a:r>
              </a:p>
            </p:txBody>
          </p:sp>
          <p:sp>
            <p:nvSpPr>
              <p:cNvPr id="200" name="TextBox 199">
                <a:extLst>
                  <a:ext uri="{FF2B5EF4-FFF2-40B4-BE49-F238E27FC236}">
                    <a16:creationId xmlns:a16="http://schemas.microsoft.com/office/drawing/2014/main" id="{32CB9636-19E2-423F-8B60-1EB3EDFAA2EF}"/>
                  </a:ext>
                </a:extLst>
              </p:cNvPr>
              <p:cNvSpPr txBox="1"/>
              <p:nvPr/>
            </p:nvSpPr>
            <p:spPr>
              <a:xfrm>
                <a:off x="2057247" y="3588931"/>
                <a:ext cx="4826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>
                    <a:solidFill>
                      <a:srgbClr val="FF0000"/>
                    </a:solidFill>
                  </a:rPr>
                  <a:t>m</a:t>
                </a:r>
              </a:p>
            </p:txBody>
          </p:sp>
          <p:sp>
            <p:nvSpPr>
              <p:cNvPr id="201" name="TextBox 200">
                <a:extLst>
                  <a:ext uri="{FF2B5EF4-FFF2-40B4-BE49-F238E27FC236}">
                    <a16:creationId xmlns:a16="http://schemas.microsoft.com/office/drawing/2014/main" id="{D2EAB218-3F60-4136-AA53-0B09EC843AEA}"/>
                  </a:ext>
                </a:extLst>
              </p:cNvPr>
              <p:cNvSpPr txBox="1"/>
              <p:nvPr/>
            </p:nvSpPr>
            <p:spPr>
              <a:xfrm>
                <a:off x="1552290" y="3588931"/>
                <a:ext cx="50495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>
                    <a:solidFill>
                      <a:srgbClr val="FF0000"/>
                    </a:solidFill>
                  </a:rPr>
                  <a:t>s,</a:t>
                </a:r>
              </a:p>
            </p:txBody>
          </p:sp>
        </p:grpSp>
        <p:pic>
          <p:nvPicPr>
            <p:cNvPr id="197" name="create_low-s_low-s_m">
              <a:hlinkClick r:id="" action="ppaction://media"/>
              <a:extLst>
                <a:ext uri="{FF2B5EF4-FFF2-40B4-BE49-F238E27FC236}">
                  <a16:creationId xmlns:a16="http://schemas.microsoft.com/office/drawing/2014/main" id="{66CF3AA4-48C2-4979-BD38-8D9EFD0CE6D4}"/>
                </a:ext>
              </a:extLst>
            </p:cNvPr>
            <p:cNvPicPr>
              <a:picLocks noChangeAspect="1"/>
            </p:cNvPicPr>
            <p:nvPr>
              <a:audioFile r:link="rId14"/>
              <p:extLst>
                <p:ext uri="{DAA4B4D4-6D71-4841-9C94-3DE7FCFB9230}">
                  <p14:media xmlns:p14="http://schemas.microsoft.com/office/powerpoint/2010/main" r:embed="rId13"/>
                </p:ext>
              </p:extLst>
            </p:nvPr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6304" y="4181592"/>
              <a:ext cx="435457" cy="420440"/>
            </a:xfrm>
            <a:prstGeom prst="rect">
              <a:avLst/>
            </a:prstGeom>
          </p:spPr>
        </p:pic>
      </p:grpSp>
      <p:grpSp>
        <p:nvGrpSpPr>
          <p:cNvPr id="202" name="Group 201">
            <a:extLst>
              <a:ext uri="{FF2B5EF4-FFF2-40B4-BE49-F238E27FC236}">
                <a16:creationId xmlns:a16="http://schemas.microsoft.com/office/drawing/2014/main" id="{242AB6E6-9C6F-46BB-B4A8-F3732102C7B4}"/>
              </a:ext>
            </a:extLst>
          </p:cNvPr>
          <p:cNvGrpSpPr/>
          <p:nvPr/>
        </p:nvGrpSpPr>
        <p:grpSpPr>
          <a:xfrm>
            <a:off x="4259717" y="4417948"/>
            <a:ext cx="2700379" cy="523220"/>
            <a:chOff x="4259717" y="4129916"/>
            <a:chExt cx="2700379" cy="523220"/>
          </a:xfrm>
        </p:grpSpPr>
        <p:grpSp>
          <p:nvGrpSpPr>
            <p:cNvPr id="203" name="Group 202">
              <a:extLst>
                <a:ext uri="{FF2B5EF4-FFF2-40B4-BE49-F238E27FC236}">
                  <a16:creationId xmlns:a16="http://schemas.microsoft.com/office/drawing/2014/main" id="{B40D9AB0-D70A-4FC2-A5D5-558773FEBE71}"/>
                </a:ext>
              </a:extLst>
            </p:cNvPr>
            <p:cNvGrpSpPr/>
            <p:nvPr/>
          </p:nvGrpSpPr>
          <p:grpSpPr>
            <a:xfrm>
              <a:off x="4781631" y="4129916"/>
              <a:ext cx="2178465" cy="523220"/>
              <a:chOff x="4781631" y="3558153"/>
              <a:chExt cx="2178465" cy="523220"/>
            </a:xfrm>
          </p:grpSpPr>
          <p:sp>
            <p:nvSpPr>
              <p:cNvPr id="205" name="Rectangle 204">
                <a:extLst>
                  <a:ext uri="{FF2B5EF4-FFF2-40B4-BE49-F238E27FC236}">
                    <a16:creationId xmlns:a16="http://schemas.microsoft.com/office/drawing/2014/main" id="{F6C28064-8BF2-4141-B5D3-DB0160B0CBE1}"/>
                  </a:ext>
                </a:extLst>
              </p:cNvPr>
              <p:cNvSpPr/>
              <p:nvPr/>
            </p:nvSpPr>
            <p:spPr bwMode="auto">
              <a:xfrm>
                <a:off x="4781631" y="3558153"/>
                <a:ext cx="2178465" cy="523220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GB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新細明體" pitchFamily="18" charset="-120"/>
                </a:endParaRPr>
              </a:p>
            </p:txBody>
          </p:sp>
          <p:sp>
            <p:nvSpPr>
              <p:cNvPr id="206" name="TextBox 205">
                <a:extLst>
                  <a:ext uri="{FF2B5EF4-FFF2-40B4-BE49-F238E27FC236}">
                    <a16:creationId xmlns:a16="http://schemas.microsoft.com/office/drawing/2014/main" id="{97FD9C2B-C040-4095-82F1-7D77C5612216}"/>
                  </a:ext>
                </a:extLst>
              </p:cNvPr>
              <p:cNvSpPr txBox="1"/>
              <p:nvPr/>
            </p:nvSpPr>
            <p:spPr>
              <a:xfrm>
                <a:off x="4860959" y="3583858"/>
                <a:ext cx="50495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>
                    <a:solidFill>
                      <a:srgbClr val="FF0000"/>
                    </a:solidFill>
                  </a:rPr>
                  <a:t>d</a:t>
                </a:r>
              </a:p>
            </p:txBody>
          </p:sp>
          <p:sp>
            <p:nvSpPr>
              <p:cNvPr id="207" name="TextBox 206">
                <a:extLst>
                  <a:ext uri="{FF2B5EF4-FFF2-40B4-BE49-F238E27FC236}">
                    <a16:creationId xmlns:a16="http://schemas.microsoft.com/office/drawing/2014/main" id="{9D038D8A-0E8F-482F-9952-791341475545}"/>
                  </a:ext>
                </a:extLst>
              </p:cNvPr>
              <p:cNvSpPr txBox="1"/>
              <p:nvPr/>
            </p:nvSpPr>
            <p:spPr>
              <a:xfrm>
                <a:off x="5934774" y="3583230"/>
                <a:ext cx="4826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>
                    <a:solidFill>
                      <a:srgbClr val="FF0000"/>
                    </a:solidFill>
                  </a:rPr>
                  <a:t>m</a:t>
                </a:r>
              </a:p>
            </p:txBody>
          </p:sp>
          <p:sp>
            <p:nvSpPr>
              <p:cNvPr id="208" name="TextBox 207">
                <a:extLst>
                  <a:ext uri="{FF2B5EF4-FFF2-40B4-BE49-F238E27FC236}">
                    <a16:creationId xmlns:a16="http://schemas.microsoft.com/office/drawing/2014/main" id="{69648606-5210-405B-A779-49F438C793B4}"/>
                  </a:ext>
                </a:extLst>
              </p:cNvPr>
              <p:cNvSpPr txBox="1"/>
              <p:nvPr/>
            </p:nvSpPr>
            <p:spPr>
              <a:xfrm>
                <a:off x="5429817" y="3583230"/>
                <a:ext cx="50495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>
                    <a:solidFill>
                      <a:srgbClr val="FF0000"/>
                    </a:solidFill>
                  </a:rPr>
                  <a:t>s,</a:t>
                </a:r>
              </a:p>
            </p:txBody>
          </p:sp>
          <p:sp>
            <p:nvSpPr>
              <p:cNvPr id="209" name="TextBox 208">
                <a:extLst>
                  <a:ext uri="{FF2B5EF4-FFF2-40B4-BE49-F238E27FC236}">
                    <a16:creationId xmlns:a16="http://schemas.microsoft.com/office/drawing/2014/main" id="{C2C9A714-75B3-4606-8E39-65D459582A8B}"/>
                  </a:ext>
                </a:extLst>
              </p:cNvPr>
              <p:cNvSpPr txBox="1"/>
              <p:nvPr/>
            </p:nvSpPr>
            <p:spPr>
              <a:xfrm>
                <a:off x="6552674" y="3583229"/>
                <a:ext cx="27220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>
                    <a:solidFill>
                      <a:srgbClr val="FF0000"/>
                    </a:solidFill>
                  </a:rPr>
                  <a:t>s</a:t>
                </a:r>
              </a:p>
            </p:txBody>
          </p:sp>
        </p:grpSp>
        <p:pic>
          <p:nvPicPr>
            <p:cNvPr id="204" name="create_d_low-s_m_s">
              <a:hlinkClick r:id="" action="ppaction://media"/>
              <a:extLst>
                <a:ext uri="{FF2B5EF4-FFF2-40B4-BE49-F238E27FC236}">
                  <a16:creationId xmlns:a16="http://schemas.microsoft.com/office/drawing/2014/main" id="{94548C04-5707-48D4-8C59-B0CDE221B02E}"/>
                </a:ext>
              </a:extLst>
            </p:cNvPr>
            <p:cNvPicPr>
              <a:picLocks noChangeAspect="1"/>
            </p:cNvPicPr>
            <p:nvPr>
              <a:audioFile r:link="rId12"/>
              <p:extLst>
                <p:ext uri="{DAA4B4D4-6D71-4841-9C94-3DE7FCFB9230}">
                  <p14:media xmlns:p14="http://schemas.microsoft.com/office/powerpoint/2010/main" r:embed="rId11"/>
                </p:ext>
              </p:extLst>
            </p:nvPr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59717" y="4216590"/>
              <a:ext cx="435457" cy="420440"/>
            </a:xfrm>
            <a:prstGeom prst="rect">
              <a:avLst/>
            </a:prstGeom>
          </p:spPr>
        </p:pic>
      </p:grpSp>
      <p:grpSp>
        <p:nvGrpSpPr>
          <p:cNvPr id="210" name="Group 209">
            <a:extLst>
              <a:ext uri="{FF2B5EF4-FFF2-40B4-BE49-F238E27FC236}">
                <a16:creationId xmlns:a16="http://schemas.microsoft.com/office/drawing/2014/main" id="{BBC3F99A-2B9C-4B62-823B-CF208E3A3EB6}"/>
              </a:ext>
            </a:extLst>
          </p:cNvPr>
          <p:cNvGrpSpPr/>
          <p:nvPr/>
        </p:nvGrpSpPr>
        <p:grpSpPr>
          <a:xfrm>
            <a:off x="8776295" y="4403124"/>
            <a:ext cx="2713917" cy="523220"/>
            <a:chOff x="8776295" y="4115092"/>
            <a:chExt cx="2713917" cy="523220"/>
          </a:xfrm>
        </p:grpSpPr>
        <p:grpSp>
          <p:nvGrpSpPr>
            <p:cNvPr id="211" name="Group 210">
              <a:extLst>
                <a:ext uri="{FF2B5EF4-FFF2-40B4-BE49-F238E27FC236}">
                  <a16:creationId xmlns:a16="http://schemas.microsoft.com/office/drawing/2014/main" id="{DB55E17C-E0E0-4022-9614-17607CD51CA7}"/>
                </a:ext>
              </a:extLst>
            </p:cNvPr>
            <p:cNvGrpSpPr/>
            <p:nvPr/>
          </p:nvGrpSpPr>
          <p:grpSpPr>
            <a:xfrm>
              <a:off x="9311747" y="4115092"/>
              <a:ext cx="2178465" cy="523220"/>
              <a:chOff x="4781631" y="3558153"/>
              <a:chExt cx="2178465" cy="523220"/>
            </a:xfrm>
          </p:grpSpPr>
          <p:sp>
            <p:nvSpPr>
              <p:cNvPr id="213" name="Rectangle 212">
                <a:extLst>
                  <a:ext uri="{FF2B5EF4-FFF2-40B4-BE49-F238E27FC236}">
                    <a16:creationId xmlns:a16="http://schemas.microsoft.com/office/drawing/2014/main" id="{D1022500-A286-4305-A57D-534A6C62C12F}"/>
                  </a:ext>
                </a:extLst>
              </p:cNvPr>
              <p:cNvSpPr/>
              <p:nvPr/>
            </p:nvSpPr>
            <p:spPr bwMode="auto">
              <a:xfrm>
                <a:off x="4781631" y="3558153"/>
                <a:ext cx="2178465" cy="523220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GB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新細明體" pitchFamily="18" charset="-120"/>
                </a:endParaRPr>
              </a:p>
            </p:txBody>
          </p:sp>
          <p:sp>
            <p:nvSpPr>
              <p:cNvPr id="214" name="TextBox 213">
                <a:extLst>
                  <a:ext uri="{FF2B5EF4-FFF2-40B4-BE49-F238E27FC236}">
                    <a16:creationId xmlns:a16="http://schemas.microsoft.com/office/drawing/2014/main" id="{5BD32805-04A7-454E-8521-A22827A07A02}"/>
                  </a:ext>
                </a:extLst>
              </p:cNvPr>
              <p:cNvSpPr txBox="1"/>
              <p:nvPr/>
            </p:nvSpPr>
            <p:spPr>
              <a:xfrm>
                <a:off x="4860959" y="3583858"/>
                <a:ext cx="50495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>
                    <a:solidFill>
                      <a:srgbClr val="FF0000"/>
                    </a:solidFill>
                  </a:rPr>
                  <a:t>s</a:t>
                </a:r>
              </a:p>
            </p:txBody>
          </p:sp>
          <p:sp>
            <p:nvSpPr>
              <p:cNvPr id="215" name="TextBox 214">
                <a:extLst>
                  <a:ext uri="{FF2B5EF4-FFF2-40B4-BE49-F238E27FC236}">
                    <a16:creationId xmlns:a16="http://schemas.microsoft.com/office/drawing/2014/main" id="{3390A0ED-C4B7-45B2-8870-EDCD28970BAE}"/>
                  </a:ext>
                </a:extLst>
              </p:cNvPr>
              <p:cNvSpPr txBox="1"/>
              <p:nvPr/>
            </p:nvSpPr>
            <p:spPr>
              <a:xfrm>
                <a:off x="5934774" y="3583230"/>
                <a:ext cx="4826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>
                    <a:solidFill>
                      <a:srgbClr val="FF0000"/>
                    </a:solidFill>
                  </a:rPr>
                  <a:t>m</a:t>
                </a:r>
              </a:p>
            </p:txBody>
          </p:sp>
          <p:sp>
            <p:nvSpPr>
              <p:cNvPr id="216" name="TextBox 215">
                <a:extLst>
                  <a:ext uri="{FF2B5EF4-FFF2-40B4-BE49-F238E27FC236}">
                    <a16:creationId xmlns:a16="http://schemas.microsoft.com/office/drawing/2014/main" id="{02CEBFB8-1896-4B0D-81B4-EB8ECF06DF4B}"/>
                  </a:ext>
                </a:extLst>
              </p:cNvPr>
              <p:cNvSpPr txBox="1"/>
              <p:nvPr/>
            </p:nvSpPr>
            <p:spPr>
              <a:xfrm>
                <a:off x="5429817" y="3583230"/>
                <a:ext cx="50495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>
                    <a:solidFill>
                      <a:srgbClr val="FF0000"/>
                    </a:solidFill>
                  </a:rPr>
                  <a:t>s</a:t>
                </a:r>
              </a:p>
            </p:txBody>
          </p:sp>
          <p:sp>
            <p:nvSpPr>
              <p:cNvPr id="217" name="TextBox 216">
                <a:extLst>
                  <a:ext uri="{FF2B5EF4-FFF2-40B4-BE49-F238E27FC236}">
                    <a16:creationId xmlns:a16="http://schemas.microsoft.com/office/drawing/2014/main" id="{4D67D27A-D078-4C03-9A42-098D7D9A23BC}"/>
                  </a:ext>
                </a:extLst>
              </p:cNvPr>
              <p:cNvSpPr txBox="1"/>
              <p:nvPr/>
            </p:nvSpPr>
            <p:spPr>
              <a:xfrm>
                <a:off x="6462428" y="3583229"/>
                <a:ext cx="3721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>
                    <a:solidFill>
                      <a:srgbClr val="FF0000"/>
                    </a:solidFill>
                  </a:rPr>
                  <a:t>m</a:t>
                </a:r>
              </a:p>
            </p:txBody>
          </p:sp>
        </p:grpSp>
        <p:pic>
          <p:nvPicPr>
            <p:cNvPr id="212" name="create_s_s_m_m">
              <a:hlinkClick r:id="" action="ppaction://media"/>
              <a:extLst>
                <a:ext uri="{FF2B5EF4-FFF2-40B4-BE49-F238E27FC236}">
                  <a16:creationId xmlns:a16="http://schemas.microsoft.com/office/drawing/2014/main" id="{43B33E59-F6B9-4461-84CA-CDE2EF9E2B23}"/>
                </a:ext>
              </a:extLst>
            </p:cNvPr>
            <p:cNvPicPr>
              <a:picLocks noChangeAspect="1"/>
            </p:cNvPicPr>
            <p:nvPr>
              <a:audioFile r:link="rId10"/>
              <p:extLst>
                <p:ext uri="{DAA4B4D4-6D71-4841-9C94-3DE7FCFB9230}">
                  <p14:media xmlns:p14="http://schemas.microsoft.com/office/powerpoint/2010/main" r:embed="rId9"/>
                </p:ext>
              </p:extLst>
            </p:nvPr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76295" y="4181592"/>
              <a:ext cx="435457" cy="420440"/>
            </a:xfrm>
            <a:prstGeom prst="rect">
              <a:avLst/>
            </a:prstGeom>
          </p:spPr>
        </p:pic>
      </p:grpSp>
      <p:grpSp>
        <p:nvGrpSpPr>
          <p:cNvPr id="218" name="Group 217">
            <a:extLst>
              <a:ext uri="{FF2B5EF4-FFF2-40B4-BE49-F238E27FC236}">
                <a16:creationId xmlns:a16="http://schemas.microsoft.com/office/drawing/2014/main" id="{2A6908C5-588D-447C-8C00-043C2E5008BC}"/>
              </a:ext>
            </a:extLst>
          </p:cNvPr>
          <p:cNvGrpSpPr/>
          <p:nvPr/>
        </p:nvGrpSpPr>
        <p:grpSpPr>
          <a:xfrm>
            <a:off x="397189" y="5714092"/>
            <a:ext cx="2673747" cy="523220"/>
            <a:chOff x="397189" y="5825441"/>
            <a:chExt cx="2673747" cy="523220"/>
          </a:xfrm>
        </p:grpSpPr>
        <p:grpSp>
          <p:nvGrpSpPr>
            <p:cNvPr id="219" name="Group 218">
              <a:extLst>
                <a:ext uri="{FF2B5EF4-FFF2-40B4-BE49-F238E27FC236}">
                  <a16:creationId xmlns:a16="http://schemas.microsoft.com/office/drawing/2014/main" id="{A642AD8F-216E-46A7-9498-7C259482A49E}"/>
                </a:ext>
              </a:extLst>
            </p:cNvPr>
            <p:cNvGrpSpPr/>
            <p:nvPr/>
          </p:nvGrpSpPr>
          <p:grpSpPr>
            <a:xfrm>
              <a:off x="892471" y="5825441"/>
              <a:ext cx="2178465" cy="523220"/>
              <a:chOff x="4781631" y="3558153"/>
              <a:chExt cx="2178465" cy="523220"/>
            </a:xfrm>
          </p:grpSpPr>
          <p:sp>
            <p:nvSpPr>
              <p:cNvPr id="221" name="Rectangle 220">
                <a:extLst>
                  <a:ext uri="{FF2B5EF4-FFF2-40B4-BE49-F238E27FC236}">
                    <a16:creationId xmlns:a16="http://schemas.microsoft.com/office/drawing/2014/main" id="{CC20A9D6-1FFF-42C8-A107-9537ACE4EEB6}"/>
                  </a:ext>
                </a:extLst>
              </p:cNvPr>
              <p:cNvSpPr/>
              <p:nvPr/>
            </p:nvSpPr>
            <p:spPr bwMode="auto">
              <a:xfrm>
                <a:off x="4781631" y="3558153"/>
                <a:ext cx="2178465" cy="523220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GB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新細明體" pitchFamily="18" charset="-120"/>
                </a:endParaRPr>
              </a:p>
            </p:txBody>
          </p:sp>
          <p:sp>
            <p:nvSpPr>
              <p:cNvPr id="222" name="TextBox 221">
                <a:extLst>
                  <a:ext uri="{FF2B5EF4-FFF2-40B4-BE49-F238E27FC236}">
                    <a16:creationId xmlns:a16="http://schemas.microsoft.com/office/drawing/2014/main" id="{33F657BD-F3DD-474C-96AA-095BCF5AFBAB}"/>
                  </a:ext>
                </a:extLst>
              </p:cNvPr>
              <p:cNvSpPr txBox="1"/>
              <p:nvPr/>
            </p:nvSpPr>
            <p:spPr>
              <a:xfrm>
                <a:off x="4860959" y="3583858"/>
                <a:ext cx="50495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>
                    <a:solidFill>
                      <a:srgbClr val="FF0000"/>
                    </a:solidFill>
                  </a:rPr>
                  <a:t>s</a:t>
                </a:r>
              </a:p>
            </p:txBody>
          </p:sp>
          <p:sp>
            <p:nvSpPr>
              <p:cNvPr id="223" name="TextBox 222">
                <a:extLst>
                  <a:ext uri="{FF2B5EF4-FFF2-40B4-BE49-F238E27FC236}">
                    <a16:creationId xmlns:a16="http://schemas.microsoft.com/office/drawing/2014/main" id="{AFC3B486-3536-40EA-84B2-D10B598A40BE}"/>
                  </a:ext>
                </a:extLst>
              </p:cNvPr>
              <p:cNvSpPr txBox="1"/>
              <p:nvPr/>
            </p:nvSpPr>
            <p:spPr>
              <a:xfrm>
                <a:off x="5934774" y="3583230"/>
                <a:ext cx="4826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>
                    <a:solidFill>
                      <a:srgbClr val="FF0000"/>
                    </a:solidFill>
                  </a:rPr>
                  <a:t>m</a:t>
                </a:r>
              </a:p>
            </p:txBody>
          </p:sp>
          <p:sp>
            <p:nvSpPr>
              <p:cNvPr id="224" name="TextBox 223">
                <a:extLst>
                  <a:ext uri="{FF2B5EF4-FFF2-40B4-BE49-F238E27FC236}">
                    <a16:creationId xmlns:a16="http://schemas.microsoft.com/office/drawing/2014/main" id="{F72E2F03-6ECE-4AA7-A3A4-D51DCF3975E8}"/>
                  </a:ext>
                </a:extLst>
              </p:cNvPr>
              <p:cNvSpPr txBox="1"/>
              <p:nvPr/>
            </p:nvSpPr>
            <p:spPr>
              <a:xfrm>
                <a:off x="5429817" y="3583230"/>
                <a:ext cx="50495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>
                    <a:solidFill>
                      <a:srgbClr val="FF0000"/>
                    </a:solidFill>
                  </a:rPr>
                  <a:t>s</a:t>
                </a:r>
              </a:p>
            </p:txBody>
          </p:sp>
          <p:sp>
            <p:nvSpPr>
              <p:cNvPr id="225" name="TextBox 224">
                <a:extLst>
                  <a:ext uri="{FF2B5EF4-FFF2-40B4-BE49-F238E27FC236}">
                    <a16:creationId xmlns:a16="http://schemas.microsoft.com/office/drawing/2014/main" id="{8947B572-0A0A-4C44-A828-924A3850AB08}"/>
                  </a:ext>
                </a:extLst>
              </p:cNvPr>
              <p:cNvSpPr txBox="1"/>
              <p:nvPr/>
            </p:nvSpPr>
            <p:spPr>
              <a:xfrm>
                <a:off x="6616612" y="3583229"/>
                <a:ext cx="27220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>
                    <a:solidFill>
                      <a:srgbClr val="FF0000"/>
                    </a:solidFill>
                  </a:rPr>
                  <a:t>l</a:t>
                </a:r>
              </a:p>
            </p:txBody>
          </p:sp>
        </p:grpSp>
        <p:pic>
          <p:nvPicPr>
            <p:cNvPr id="220" name="create_s_s_m_l">
              <a:hlinkClick r:id="" action="ppaction://media"/>
              <a:extLst>
                <a:ext uri="{FF2B5EF4-FFF2-40B4-BE49-F238E27FC236}">
                  <a16:creationId xmlns:a16="http://schemas.microsoft.com/office/drawing/2014/main" id="{EDF41AC3-0E73-4BDF-9076-96E2D9721615}"/>
                </a:ext>
              </a:extLst>
            </p:cNvPr>
            <p:cNvPicPr>
              <a:picLocks noChangeAspect="1"/>
            </p:cNvPicPr>
            <p:nvPr>
              <a:audioFile r:link="rId8"/>
              <p:extLst>
                <p:ext uri="{DAA4B4D4-6D71-4841-9C94-3DE7FCFB9230}">
                  <p14:media xmlns:p14="http://schemas.microsoft.com/office/powerpoint/2010/main" r:embed="rId7"/>
                </p:ext>
              </p:extLst>
            </p:nvPr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7189" y="5883943"/>
              <a:ext cx="435457" cy="420440"/>
            </a:xfrm>
            <a:prstGeom prst="rect">
              <a:avLst/>
            </a:prstGeom>
          </p:spPr>
        </p:pic>
      </p:grpSp>
      <p:grpSp>
        <p:nvGrpSpPr>
          <p:cNvPr id="226" name="Group 225">
            <a:extLst>
              <a:ext uri="{FF2B5EF4-FFF2-40B4-BE49-F238E27FC236}">
                <a16:creationId xmlns:a16="http://schemas.microsoft.com/office/drawing/2014/main" id="{C348706F-F3F1-47F6-8D8C-998E46D1D68A}"/>
              </a:ext>
            </a:extLst>
          </p:cNvPr>
          <p:cNvGrpSpPr/>
          <p:nvPr/>
        </p:nvGrpSpPr>
        <p:grpSpPr>
          <a:xfrm>
            <a:off x="4251713" y="5708007"/>
            <a:ext cx="3302068" cy="523220"/>
            <a:chOff x="4251713" y="5819356"/>
            <a:chExt cx="3302068" cy="523220"/>
          </a:xfrm>
        </p:grpSpPr>
        <p:grpSp>
          <p:nvGrpSpPr>
            <p:cNvPr id="227" name="Group 226">
              <a:extLst>
                <a:ext uri="{FF2B5EF4-FFF2-40B4-BE49-F238E27FC236}">
                  <a16:creationId xmlns:a16="http://schemas.microsoft.com/office/drawing/2014/main" id="{3971065E-6438-4252-97E7-916BE8B73303}"/>
                </a:ext>
              </a:extLst>
            </p:cNvPr>
            <p:cNvGrpSpPr/>
            <p:nvPr/>
          </p:nvGrpSpPr>
          <p:grpSpPr>
            <a:xfrm>
              <a:off x="4781781" y="5819356"/>
              <a:ext cx="2772000" cy="523220"/>
              <a:chOff x="4781781" y="4842989"/>
              <a:chExt cx="2772000" cy="523220"/>
            </a:xfrm>
          </p:grpSpPr>
          <p:sp>
            <p:nvSpPr>
              <p:cNvPr id="229" name="Rectangle 228">
                <a:extLst>
                  <a:ext uri="{FF2B5EF4-FFF2-40B4-BE49-F238E27FC236}">
                    <a16:creationId xmlns:a16="http://schemas.microsoft.com/office/drawing/2014/main" id="{09C3A433-8AE4-40E3-8753-B6C45E29A03D}"/>
                  </a:ext>
                </a:extLst>
              </p:cNvPr>
              <p:cNvSpPr/>
              <p:nvPr/>
            </p:nvSpPr>
            <p:spPr bwMode="auto">
              <a:xfrm>
                <a:off x="4781781" y="4842989"/>
                <a:ext cx="2772000" cy="523220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GB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新細明體" pitchFamily="18" charset="-120"/>
                </a:endParaRPr>
              </a:p>
            </p:txBody>
          </p:sp>
          <p:sp>
            <p:nvSpPr>
              <p:cNvPr id="230" name="TextBox 229">
                <a:extLst>
                  <a:ext uri="{FF2B5EF4-FFF2-40B4-BE49-F238E27FC236}">
                    <a16:creationId xmlns:a16="http://schemas.microsoft.com/office/drawing/2014/main" id="{A7720C4A-AE80-495D-9F9D-65D7FF938519}"/>
                  </a:ext>
                </a:extLst>
              </p:cNvPr>
              <p:cNvSpPr txBox="1"/>
              <p:nvPr/>
            </p:nvSpPr>
            <p:spPr>
              <a:xfrm>
                <a:off x="4861109" y="4868694"/>
                <a:ext cx="50495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>
                    <a:solidFill>
                      <a:srgbClr val="FF0000"/>
                    </a:solidFill>
                  </a:rPr>
                  <a:t>m</a:t>
                </a:r>
              </a:p>
            </p:txBody>
          </p:sp>
          <p:sp>
            <p:nvSpPr>
              <p:cNvPr id="231" name="TextBox 230">
                <a:extLst>
                  <a:ext uri="{FF2B5EF4-FFF2-40B4-BE49-F238E27FC236}">
                    <a16:creationId xmlns:a16="http://schemas.microsoft.com/office/drawing/2014/main" id="{2B7D2932-EB6B-4706-A060-0142A17F8E46}"/>
                  </a:ext>
                </a:extLst>
              </p:cNvPr>
              <p:cNvSpPr txBox="1"/>
              <p:nvPr/>
            </p:nvSpPr>
            <p:spPr>
              <a:xfrm>
                <a:off x="6011843" y="4869160"/>
                <a:ext cx="3721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>
                    <a:solidFill>
                      <a:srgbClr val="FF0000"/>
                    </a:solidFill>
                  </a:rPr>
                  <a:t>d</a:t>
                </a:r>
              </a:p>
            </p:txBody>
          </p:sp>
          <p:sp>
            <p:nvSpPr>
              <p:cNvPr id="232" name="TextBox 231">
                <a:extLst>
                  <a:ext uri="{FF2B5EF4-FFF2-40B4-BE49-F238E27FC236}">
                    <a16:creationId xmlns:a16="http://schemas.microsoft.com/office/drawing/2014/main" id="{99E230F6-06A0-4089-B084-8BF054216627}"/>
                  </a:ext>
                </a:extLst>
              </p:cNvPr>
              <p:cNvSpPr txBox="1"/>
              <p:nvPr/>
            </p:nvSpPr>
            <p:spPr>
              <a:xfrm>
                <a:off x="5429967" y="4868066"/>
                <a:ext cx="50495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>
                    <a:solidFill>
                      <a:srgbClr val="FF0000"/>
                    </a:solidFill>
                  </a:rPr>
                  <a:t>m</a:t>
                </a:r>
              </a:p>
            </p:txBody>
          </p:sp>
          <p:sp>
            <p:nvSpPr>
              <p:cNvPr id="233" name="TextBox 232">
                <a:extLst>
                  <a:ext uri="{FF2B5EF4-FFF2-40B4-BE49-F238E27FC236}">
                    <a16:creationId xmlns:a16="http://schemas.microsoft.com/office/drawing/2014/main" id="{2A3B62EC-715D-43EE-8F93-7201702C3ED3}"/>
                  </a:ext>
                </a:extLst>
              </p:cNvPr>
              <p:cNvSpPr txBox="1"/>
              <p:nvPr/>
            </p:nvSpPr>
            <p:spPr>
              <a:xfrm>
                <a:off x="6528048" y="4868065"/>
                <a:ext cx="40743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>
                    <a:solidFill>
                      <a:srgbClr val="FF0000"/>
                    </a:solidFill>
                  </a:rPr>
                  <a:t>m</a:t>
                </a:r>
              </a:p>
            </p:txBody>
          </p:sp>
          <p:sp>
            <p:nvSpPr>
              <p:cNvPr id="234" name="TextBox 233">
                <a:extLst>
                  <a:ext uri="{FF2B5EF4-FFF2-40B4-BE49-F238E27FC236}">
                    <a16:creationId xmlns:a16="http://schemas.microsoft.com/office/drawing/2014/main" id="{8DFF468F-D972-42E2-8664-353707A4CD11}"/>
                  </a:ext>
                </a:extLst>
              </p:cNvPr>
              <p:cNvSpPr txBox="1"/>
              <p:nvPr/>
            </p:nvSpPr>
            <p:spPr>
              <a:xfrm>
                <a:off x="7076911" y="4874778"/>
                <a:ext cx="3721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>
                    <a:solidFill>
                      <a:srgbClr val="FF0000"/>
                    </a:solidFill>
                  </a:rPr>
                  <a:t>d</a:t>
                </a:r>
              </a:p>
            </p:txBody>
          </p:sp>
        </p:grpSp>
        <p:pic>
          <p:nvPicPr>
            <p:cNvPr id="228" name="create_m_m_d_m_d">
              <a:hlinkClick r:id="" action="ppaction://media"/>
              <a:extLst>
                <a:ext uri="{FF2B5EF4-FFF2-40B4-BE49-F238E27FC236}">
                  <a16:creationId xmlns:a16="http://schemas.microsoft.com/office/drawing/2014/main" id="{412A4530-6CAC-4A42-BFBC-84AE46371EF0}"/>
                </a:ext>
              </a:extLst>
            </p:cNvPr>
            <p:cNvPicPr>
              <a:picLocks noChangeAspect="1"/>
            </p:cNvPicPr>
            <p:nvPr>
              <a:audioFile r:link="rId6"/>
              <p:extLst>
                <p:ext uri="{DAA4B4D4-6D71-4841-9C94-3DE7FCFB9230}">
                  <p14:media xmlns:p14="http://schemas.microsoft.com/office/powerpoint/2010/main" r:embed="rId5"/>
                </p:ext>
              </p:extLst>
            </p:nvPr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51713" y="5883943"/>
              <a:ext cx="435457" cy="420440"/>
            </a:xfrm>
            <a:prstGeom prst="rect">
              <a:avLst/>
            </a:prstGeom>
          </p:spPr>
        </p:pic>
      </p:grpSp>
      <p:grpSp>
        <p:nvGrpSpPr>
          <p:cNvPr id="235" name="Group 234">
            <a:extLst>
              <a:ext uri="{FF2B5EF4-FFF2-40B4-BE49-F238E27FC236}">
                <a16:creationId xmlns:a16="http://schemas.microsoft.com/office/drawing/2014/main" id="{29176F5B-2D4E-4E0F-AB12-8B0A418AC65E}"/>
              </a:ext>
            </a:extLst>
          </p:cNvPr>
          <p:cNvGrpSpPr/>
          <p:nvPr/>
        </p:nvGrpSpPr>
        <p:grpSpPr>
          <a:xfrm>
            <a:off x="8792789" y="5694619"/>
            <a:ext cx="3298224" cy="523220"/>
            <a:chOff x="8792789" y="5805968"/>
            <a:chExt cx="3298224" cy="523220"/>
          </a:xfrm>
        </p:grpSpPr>
        <p:grpSp>
          <p:nvGrpSpPr>
            <p:cNvPr id="236" name="Group 235">
              <a:extLst>
                <a:ext uri="{FF2B5EF4-FFF2-40B4-BE49-F238E27FC236}">
                  <a16:creationId xmlns:a16="http://schemas.microsoft.com/office/drawing/2014/main" id="{24E80A73-E961-4404-944A-620352DAFF7E}"/>
                </a:ext>
              </a:extLst>
            </p:cNvPr>
            <p:cNvGrpSpPr/>
            <p:nvPr/>
          </p:nvGrpSpPr>
          <p:grpSpPr>
            <a:xfrm>
              <a:off x="9319013" y="5805968"/>
              <a:ext cx="2772000" cy="523220"/>
              <a:chOff x="4781781" y="4842989"/>
              <a:chExt cx="2772000" cy="523220"/>
            </a:xfrm>
          </p:grpSpPr>
          <p:sp>
            <p:nvSpPr>
              <p:cNvPr id="238" name="Rectangle 237">
                <a:extLst>
                  <a:ext uri="{FF2B5EF4-FFF2-40B4-BE49-F238E27FC236}">
                    <a16:creationId xmlns:a16="http://schemas.microsoft.com/office/drawing/2014/main" id="{8E81949E-9105-492D-9B37-6CF627503E17}"/>
                  </a:ext>
                </a:extLst>
              </p:cNvPr>
              <p:cNvSpPr/>
              <p:nvPr/>
            </p:nvSpPr>
            <p:spPr bwMode="auto">
              <a:xfrm>
                <a:off x="4781781" y="4842989"/>
                <a:ext cx="2772000" cy="523220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GB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新細明體" pitchFamily="18" charset="-120"/>
                </a:endParaRPr>
              </a:p>
            </p:txBody>
          </p:sp>
          <p:sp>
            <p:nvSpPr>
              <p:cNvPr id="239" name="TextBox 238">
                <a:extLst>
                  <a:ext uri="{FF2B5EF4-FFF2-40B4-BE49-F238E27FC236}">
                    <a16:creationId xmlns:a16="http://schemas.microsoft.com/office/drawing/2014/main" id="{B11D777D-7A48-421C-A2DD-E0743AF1616A}"/>
                  </a:ext>
                </a:extLst>
              </p:cNvPr>
              <p:cNvSpPr txBox="1"/>
              <p:nvPr/>
            </p:nvSpPr>
            <p:spPr>
              <a:xfrm>
                <a:off x="4861109" y="4868694"/>
                <a:ext cx="50495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>
                    <a:solidFill>
                      <a:srgbClr val="FF0000"/>
                    </a:solidFill>
                  </a:rPr>
                  <a:t>s</a:t>
                </a:r>
              </a:p>
            </p:txBody>
          </p:sp>
          <p:sp>
            <p:nvSpPr>
              <p:cNvPr id="240" name="TextBox 239">
                <a:extLst>
                  <a:ext uri="{FF2B5EF4-FFF2-40B4-BE49-F238E27FC236}">
                    <a16:creationId xmlns:a16="http://schemas.microsoft.com/office/drawing/2014/main" id="{531FFDEA-8C87-4274-8904-6C0225E5021C}"/>
                  </a:ext>
                </a:extLst>
              </p:cNvPr>
              <p:cNvSpPr txBox="1"/>
              <p:nvPr/>
            </p:nvSpPr>
            <p:spPr>
              <a:xfrm>
                <a:off x="5939107" y="4869160"/>
                <a:ext cx="3721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>
                    <a:solidFill>
                      <a:srgbClr val="FF0000"/>
                    </a:solidFill>
                  </a:rPr>
                  <a:t>m</a:t>
                </a:r>
              </a:p>
            </p:txBody>
          </p:sp>
          <p:sp>
            <p:nvSpPr>
              <p:cNvPr id="241" name="TextBox 240">
                <a:extLst>
                  <a:ext uri="{FF2B5EF4-FFF2-40B4-BE49-F238E27FC236}">
                    <a16:creationId xmlns:a16="http://schemas.microsoft.com/office/drawing/2014/main" id="{283DC01C-0B2B-4D52-93EE-F47066D4BC28}"/>
                  </a:ext>
                </a:extLst>
              </p:cNvPr>
              <p:cNvSpPr txBox="1"/>
              <p:nvPr/>
            </p:nvSpPr>
            <p:spPr>
              <a:xfrm>
                <a:off x="5429967" y="4868066"/>
                <a:ext cx="50495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>
                    <a:solidFill>
                      <a:srgbClr val="FF0000"/>
                    </a:solidFill>
                  </a:rPr>
                  <a:t>s</a:t>
                </a:r>
              </a:p>
            </p:txBody>
          </p:sp>
          <p:sp>
            <p:nvSpPr>
              <p:cNvPr id="242" name="TextBox 241">
                <a:extLst>
                  <a:ext uri="{FF2B5EF4-FFF2-40B4-BE49-F238E27FC236}">
                    <a16:creationId xmlns:a16="http://schemas.microsoft.com/office/drawing/2014/main" id="{23D8DAD2-11EA-4529-B139-37872030C725}"/>
                  </a:ext>
                </a:extLst>
              </p:cNvPr>
              <p:cNvSpPr txBox="1"/>
              <p:nvPr/>
            </p:nvSpPr>
            <p:spPr>
              <a:xfrm>
                <a:off x="6479925" y="4868065"/>
                <a:ext cx="40743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>
                    <a:solidFill>
                      <a:srgbClr val="FF0000"/>
                    </a:solidFill>
                  </a:rPr>
                  <a:t>m</a:t>
                </a:r>
              </a:p>
            </p:txBody>
          </p:sp>
          <p:sp>
            <p:nvSpPr>
              <p:cNvPr id="243" name="TextBox 242">
                <a:extLst>
                  <a:ext uri="{FF2B5EF4-FFF2-40B4-BE49-F238E27FC236}">
                    <a16:creationId xmlns:a16="http://schemas.microsoft.com/office/drawing/2014/main" id="{305A6299-532E-4201-B872-D10D86E27B10}"/>
                  </a:ext>
                </a:extLst>
              </p:cNvPr>
              <p:cNvSpPr txBox="1"/>
              <p:nvPr/>
            </p:nvSpPr>
            <p:spPr>
              <a:xfrm>
                <a:off x="7076911" y="4874778"/>
                <a:ext cx="3721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>
                    <a:solidFill>
                      <a:srgbClr val="FF0000"/>
                    </a:solidFill>
                  </a:rPr>
                  <a:t>s</a:t>
                </a:r>
              </a:p>
            </p:txBody>
          </p:sp>
        </p:grpSp>
        <p:pic>
          <p:nvPicPr>
            <p:cNvPr id="237" name="create_s_s_m_m_s">
              <a:hlinkClick r:id="" action="ppaction://media"/>
              <a:extLst>
                <a:ext uri="{FF2B5EF4-FFF2-40B4-BE49-F238E27FC236}">
                  <a16:creationId xmlns:a16="http://schemas.microsoft.com/office/drawing/2014/main" id="{94AA5E8A-E067-4EBB-8FDE-8564643C21D7}"/>
                </a:ext>
              </a:extLst>
            </p:cNvPr>
            <p:cNvPicPr>
              <a:picLocks noChangeAspect="1"/>
            </p:cNvPicPr>
            <p:nvPr>
              <a:audioFile r:link="rId4"/>
              <p:extLst>
                <p:ext uri="{DAA4B4D4-6D71-4841-9C94-3DE7FCFB9230}">
                  <p14:media xmlns:p14="http://schemas.microsoft.com/office/powerpoint/2010/main" r:embed="rId3"/>
                </p:ext>
              </p:extLst>
            </p:nvPr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92789" y="5898252"/>
              <a:ext cx="435457" cy="420440"/>
            </a:xfrm>
            <a:prstGeom prst="rect">
              <a:avLst/>
            </a:prstGeom>
          </p:spPr>
        </p:pic>
      </p:grpSp>
      <p:pic>
        <p:nvPicPr>
          <p:cNvPr id="244" name="create_s_s">
            <a:hlinkClick r:id="" action="ppaction://media"/>
            <a:extLst>
              <a:ext uri="{FF2B5EF4-FFF2-40B4-BE49-F238E27FC236}">
                <a16:creationId xmlns:a16="http://schemas.microsoft.com/office/drawing/2014/main" id="{C8678461-F48E-40BB-9AC2-5EEA8FBF7A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659" y="3238007"/>
            <a:ext cx="435457" cy="42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000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0.01365 C -0.00208 0.01203 -0.00104 0.0081 -1.25E-6 0.00902 C 0.00508 0.01458 -0.00208 0.03148 -0.00247 0.03263 C -0.00299 0.02801 -0.00364 0.0243 -0.00364 0.01875 C -0.00364 0.01064 -0.00065 4.07407E-6 -1.25E-6 4.07407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00" y="25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5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1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7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2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0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8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7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4"/>
                </p:tgtEl>
              </p:cMediaNode>
            </p:audio>
          </p:childTnLst>
        </p:cTn>
      </p:par>
    </p:tnLst>
    <p:bldLst>
      <p:bldP spid="1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83F5BA2-3488-40C7-BEB6-35C5FAC8DFCB}"/>
              </a:ext>
            </a:extLst>
          </p:cNvPr>
          <p:cNvGrpSpPr/>
          <p:nvPr/>
        </p:nvGrpSpPr>
        <p:grpSpPr>
          <a:xfrm>
            <a:off x="-24680" y="152400"/>
            <a:ext cx="2232248" cy="641350"/>
            <a:chOff x="19050" y="152400"/>
            <a:chExt cx="2425700" cy="641350"/>
          </a:xfrm>
        </p:grpSpPr>
        <p:sp>
          <p:nvSpPr>
            <p:cNvPr id="3" name="Rectangle 11">
              <a:extLst>
                <a:ext uri="{FF2B5EF4-FFF2-40B4-BE49-F238E27FC236}">
                  <a16:creationId xmlns:a16="http://schemas.microsoft.com/office/drawing/2014/main" id="{CF88B038-768C-4C77-9458-0CC0397115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92D05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4" name="Text Box 4">
              <a:extLst>
                <a:ext uri="{FF2B5EF4-FFF2-40B4-BE49-F238E27FC236}">
                  <a16:creationId xmlns:a16="http://schemas.microsoft.com/office/drawing/2014/main" id="{DC6D2925-BC29-490D-8CAB-551B9FEF14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>
                  <a:solidFill>
                    <a:srgbClr val="008000"/>
                  </a:solidFill>
                  <a:ea typeface="標楷體" pitchFamily="65" charset="-120"/>
                </a:rPr>
                <a:t>創意舞台</a:t>
              </a:r>
              <a:endParaRPr lang="en-US" altLang="zh-TW" sz="2800" i="1">
                <a:solidFill>
                  <a:srgbClr val="008000"/>
                </a:solidFill>
                <a:latin typeface="+mj-lt"/>
                <a:ea typeface="標楷體" pitchFamily="65" charset="-120"/>
              </a:endParaRPr>
            </a:p>
          </p:txBody>
        </p:sp>
      </p:grpSp>
      <p:sp>
        <p:nvSpPr>
          <p:cNvPr id="5" name="矩形 1">
            <a:extLst>
              <a:ext uri="{FF2B5EF4-FFF2-40B4-BE49-F238E27FC236}">
                <a16:creationId xmlns:a16="http://schemas.microsoft.com/office/drawing/2014/main" id="{3B810719-2025-4024-B792-2430804181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360" y="908720"/>
            <a:ext cx="338437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>
                <a:solidFill>
                  <a:srgbClr val="0070C0"/>
                </a:solidFill>
                <a:ea typeface="標楷體" panose="03000509000000000000" pitchFamily="65" charset="-120"/>
              </a:rPr>
              <a:t>齊來唱出以下樂句：</a:t>
            </a:r>
            <a:endParaRPr lang="en-US" altLang="zh-TW" sz="2800" strike="sngStrike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pic>
        <p:nvPicPr>
          <p:cNvPr id="7" name="Picture 6" descr="A picture containing clock&#10;&#10;Description automatically generated">
            <a:extLst>
              <a:ext uri="{FF2B5EF4-FFF2-40B4-BE49-F238E27FC236}">
                <a16:creationId xmlns:a16="http://schemas.microsoft.com/office/drawing/2014/main" id="{E8571ECC-77C2-4EC6-943C-88EF75EF02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596" y="1628800"/>
            <a:ext cx="8328248" cy="3098989"/>
          </a:xfrm>
          <a:prstGeom prst="rect">
            <a:avLst/>
          </a:prstGeom>
        </p:spPr>
      </p:pic>
      <p:pic>
        <p:nvPicPr>
          <p:cNvPr id="8" name="6AP2501">
            <a:hlinkClick r:id="" action="ppaction://media"/>
            <a:extLst>
              <a:ext uri="{FF2B5EF4-FFF2-40B4-BE49-F238E27FC236}">
                <a16:creationId xmlns:a16="http://schemas.microsoft.com/office/drawing/2014/main" id="{BF1BB36E-E51E-46B0-A589-F0D6375995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05595" y="1916832"/>
            <a:ext cx="603121" cy="58232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71615E8-26D6-48C2-BB45-CD2ECE27078A}"/>
              </a:ext>
            </a:extLst>
          </p:cNvPr>
          <p:cNvGrpSpPr/>
          <p:nvPr/>
        </p:nvGrpSpPr>
        <p:grpSpPr>
          <a:xfrm>
            <a:off x="3390757" y="5157192"/>
            <a:ext cx="5410485" cy="1309204"/>
            <a:chOff x="1504646" y="5535347"/>
            <a:chExt cx="10201634" cy="1309204"/>
          </a:xfrm>
        </p:grpSpPr>
        <p:sp>
          <p:nvSpPr>
            <p:cNvPr id="10" name="手繪多邊形 17">
              <a:extLst>
                <a:ext uri="{FF2B5EF4-FFF2-40B4-BE49-F238E27FC236}">
                  <a16:creationId xmlns:a16="http://schemas.microsoft.com/office/drawing/2014/main" id="{45E1DEAE-B303-4C8C-823F-8598B46F90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4646" y="5535347"/>
              <a:ext cx="10201634" cy="1309204"/>
            </a:xfrm>
            <a:custGeom>
              <a:avLst/>
              <a:gdLst>
                <a:gd name="T0" fmla="*/ 3052575 w 6010312"/>
                <a:gd name="T1" fmla="*/ 11 h 4278079"/>
                <a:gd name="T2" fmla="*/ 2283831 w 6010312"/>
                <a:gd name="T3" fmla="*/ 101 h 4278079"/>
                <a:gd name="T4" fmla="*/ 23039947 w 6010312"/>
                <a:gd name="T5" fmla="*/ 106 h 4278079"/>
                <a:gd name="T6" fmla="*/ 24717206 w 6010312"/>
                <a:gd name="T7" fmla="*/ 12 h 4278079"/>
                <a:gd name="T8" fmla="*/ 3052575 w 6010312"/>
                <a:gd name="T9" fmla="*/ 11 h 42780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010312" h="4278079">
                  <a:moveTo>
                    <a:pt x="688628" y="405180"/>
                  </a:moveTo>
                  <a:cubicBezTo>
                    <a:pt x="-154827" y="954345"/>
                    <a:pt x="-236283" y="3158891"/>
                    <a:pt x="515207" y="3747470"/>
                  </a:cubicBezTo>
                  <a:cubicBezTo>
                    <a:pt x="1266697" y="4336049"/>
                    <a:pt x="4354111" y="4485821"/>
                    <a:pt x="5197566" y="3936656"/>
                  </a:cubicBezTo>
                  <a:cubicBezTo>
                    <a:pt x="6041021" y="3387491"/>
                    <a:pt x="6327428" y="1046311"/>
                    <a:pt x="5575938" y="452477"/>
                  </a:cubicBezTo>
                  <a:cubicBezTo>
                    <a:pt x="4824448" y="-141357"/>
                    <a:pt x="1532083" y="-143985"/>
                    <a:pt x="688628" y="405180"/>
                  </a:cubicBezTo>
                  <a:close/>
                </a:path>
              </a:pathLst>
            </a:custGeom>
            <a:solidFill>
              <a:srgbClr val="FFDB69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矩形 77">
              <a:extLst>
                <a:ext uri="{FF2B5EF4-FFF2-40B4-BE49-F238E27FC236}">
                  <a16:creationId xmlns:a16="http://schemas.microsoft.com/office/drawing/2014/main" id="{EC049C79-A13E-4EE9-9FC8-8298410CCB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25487" y="5712895"/>
              <a:ext cx="7712683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ts val="500"/>
                </a:spcBef>
                <a:spcAft>
                  <a:spcPts val="500"/>
                </a:spcAft>
                <a:buNone/>
              </a:pPr>
              <a:r>
                <a:rPr lang="zh-TW" altLang="en-US" sz="2800">
                  <a:solidFill>
                    <a:srgbClr val="B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你能為這樂句填上新的歌詞、節奏和唱名嗎？</a:t>
              </a:r>
              <a:endParaRPr lang="en-US" altLang="zh-TW" sz="2800">
                <a:solidFill>
                  <a:srgbClr val="B0000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695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95471CC-68C8-4D3D-9234-893A256A9B0B}"/>
              </a:ext>
            </a:extLst>
          </p:cNvPr>
          <p:cNvGrpSpPr/>
          <p:nvPr/>
        </p:nvGrpSpPr>
        <p:grpSpPr>
          <a:xfrm>
            <a:off x="-24680" y="152400"/>
            <a:ext cx="2232248" cy="641350"/>
            <a:chOff x="19050" y="152400"/>
            <a:chExt cx="2425700" cy="641350"/>
          </a:xfrm>
        </p:grpSpPr>
        <p:sp>
          <p:nvSpPr>
            <p:cNvPr id="3" name="Rectangle 11">
              <a:extLst>
                <a:ext uri="{FF2B5EF4-FFF2-40B4-BE49-F238E27FC236}">
                  <a16:creationId xmlns:a16="http://schemas.microsoft.com/office/drawing/2014/main" id="{5700C29E-CFAE-409E-84C3-AA7EA76B7C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92D05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4" name="Text Box 4">
              <a:extLst>
                <a:ext uri="{FF2B5EF4-FFF2-40B4-BE49-F238E27FC236}">
                  <a16:creationId xmlns:a16="http://schemas.microsoft.com/office/drawing/2014/main" id="{9E0B41D3-4EFD-4770-A5D4-E463EFECA1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>
                  <a:solidFill>
                    <a:srgbClr val="008000"/>
                  </a:solidFill>
                  <a:ea typeface="標楷體" pitchFamily="65" charset="-120"/>
                </a:rPr>
                <a:t>創意舞台</a:t>
              </a:r>
              <a:endParaRPr lang="en-US" altLang="zh-TW" sz="2800" i="1">
                <a:solidFill>
                  <a:srgbClr val="008000"/>
                </a:solidFill>
                <a:latin typeface="+mj-lt"/>
                <a:ea typeface="標楷體" pitchFamily="65" charset="-120"/>
              </a:endParaRPr>
            </a:p>
          </p:txBody>
        </p:sp>
      </p:grpSp>
      <p:pic>
        <p:nvPicPr>
          <p:cNvPr id="6" name="Picture 5" descr="A picture containing clock, skiing, flying, slope&#10;&#10;Description automatically generated">
            <a:extLst>
              <a:ext uri="{FF2B5EF4-FFF2-40B4-BE49-F238E27FC236}">
                <a16:creationId xmlns:a16="http://schemas.microsoft.com/office/drawing/2014/main" id="{95F2C59D-168D-43A7-A864-0B517172E8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370" y="152400"/>
            <a:ext cx="7410921" cy="274058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8C02A02-E16D-4292-BB16-57A689CDB435}"/>
              </a:ext>
            </a:extLst>
          </p:cNvPr>
          <p:cNvGrpSpPr/>
          <p:nvPr/>
        </p:nvGrpSpPr>
        <p:grpSpPr>
          <a:xfrm>
            <a:off x="2188577" y="3096679"/>
            <a:ext cx="7701904" cy="3608921"/>
            <a:chOff x="215970" y="1692286"/>
            <a:chExt cx="5785409" cy="3608921"/>
          </a:xfrm>
        </p:grpSpPr>
        <p:pic>
          <p:nvPicPr>
            <p:cNvPr id="8" name="Picture 7" descr="A picture containing table, mirror&#10;&#10;Description automatically generated">
              <a:extLst>
                <a:ext uri="{FF2B5EF4-FFF2-40B4-BE49-F238E27FC236}">
                  <a16:creationId xmlns:a16="http://schemas.microsoft.com/office/drawing/2014/main" id="{A8B8206A-CD13-4EE8-95EF-05D1FC455C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970" y="1692286"/>
              <a:ext cx="5785409" cy="3608921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B1EAA83-8AA6-4A3F-8A32-A7068DD8EBFD}"/>
                </a:ext>
              </a:extLst>
            </p:cNvPr>
            <p:cNvSpPr/>
            <p:nvPr/>
          </p:nvSpPr>
          <p:spPr>
            <a:xfrm>
              <a:off x="2423592" y="1872307"/>
              <a:ext cx="1512168" cy="21602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Down">
                <a:avLst/>
              </a:prstTxWarp>
              <a:spAutoFit/>
            </a:bodyPr>
            <a:lstStyle/>
            <a:p>
              <a:pPr algn="ctr"/>
              <a:r>
                <a:rPr lang="zh-TW" altLang="en-US" sz="2400" b="1" cap="none" spc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小提示</a:t>
              </a:r>
              <a:endParaRPr lang="en-US" sz="2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</p:grpSp>
      <p:sp>
        <p:nvSpPr>
          <p:cNvPr id="10" name="矩形 1">
            <a:extLst>
              <a:ext uri="{FF2B5EF4-FFF2-40B4-BE49-F238E27FC236}">
                <a16:creationId xmlns:a16="http://schemas.microsoft.com/office/drawing/2014/main" id="{EED3FD35-03CE-44FE-8401-04039FCBF3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7876" y="3853535"/>
            <a:ext cx="6212349" cy="2195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457200" indent="-457200" eaLnBrk="1" hangingPunct="1">
              <a:spcBef>
                <a:spcPts val="500"/>
              </a:spcBef>
              <a:spcAft>
                <a:spcPts val="500"/>
              </a:spcAft>
              <a:buFont typeface="+mj-lt"/>
              <a:buAutoNum type="arabicPeriod"/>
            </a:pPr>
            <a:r>
              <a:rPr lang="zh-TW" altLang="en-US" sz="240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你可以把之前提及的地區和旅遊景點名稱加在歌曲內，也可以創作新的歌詞。</a:t>
            </a:r>
          </a:p>
          <a:p>
            <a:pPr marL="457200" indent="-457200" eaLnBrk="1" hangingPunct="1">
              <a:spcBef>
                <a:spcPts val="500"/>
              </a:spcBef>
              <a:spcAft>
                <a:spcPts val="500"/>
              </a:spcAft>
              <a:buFont typeface="+mj-lt"/>
              <a:buAutoNum type="arabicPeriod"/>
            </a:pPr>
            <a:r>
              <a:rPr lang="zh-TW" altLang="en-US" sz="240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歌詞與旋律要配合。</a:t>
            </a:r>
          </a:p>
          <a:p>
            <a:pPr marL="457200" indent="-457200" eaLnBrk="1" hangingPunct="1">
              <a:spcBef>
                <a:spcPts val="500"/>
              </a:spcBef>
              <a:spcAft>
                <a:spcPts val="500"/>
              </a:spcAft>
              <a:buFont typeface="+mj-lt"/>
              <a:buAutoNum type="arabicPeriod"/>
            </a:pPr>
            <a:r>
              <a:rPr lang="zh-TW" altLang="en-US" sz="240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多作不同的嘗試，加以比較，找出最理想的版本吧！</a:t>
            </a:r>
            <a:endParaRPr lang="en-US" altLang="zh-TW" sz="240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85127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11">
            <a:extLst>
              <a:ext uri="{FF2B5EF4-FFF2-40B4-BE49-F238E27FC236}">
                <a16:creationId xmlns:a16="http://schemas.microsoft.com/office/drawing/2014/main" id="{B2526B24-2041-44D0-BE89-902AFFFCDB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4680" y="152400"/>
            <a:ext cx="2908300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A020ED7A-6195-4A13-A2C7-BB58FF983A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6688" y="195263"/>
            <a:ext cx="3000375" cy="523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>
                <a:solidFill>
                  <a:srgbClr val="00B050"/>
                </a:solidFill>
                <a:latin typeface="+mj-lt"/>
                <a:ea typeface="標楷體" pitchFamily="65" charset="-120"/>
              </a:rPr>
              <a:t>評估及自學資源</a:t>
            </a:r>
            <a:endParaRPr lang="en-US" altLang="zh-TW" sz="2800">
              <a:solidFill>
                <a:srgbClr val="00B05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20486" name="Rectangle: Rounded Corners 13">
            <a:extLst>
              <a:ext uri="{FF2B5EF4-FFF2-40B4-BE49-F238E27FC236}">
                <a16:creationId xmlns:a16="http://schemas.microsoft.com/office/drawing/2014/main" id="{95481B3B-DE55-49E0-884A-C4CC8F921E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932" y="1448306"/>
            <a:ext cx="1958975" cy="528638"/>
          </a:xfrm>
          <a:prstGeom prst="roundRect">
            <a:avLst>
              <a:gd name="adj" fmla="val 16667"/>
            </a:avLst>
          </a:prstGeom>
          <a:solidFill>
            <a:srgbClr val="FF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400" dirty="0">
                <a:solidFill>
                  <a:schemeClr val="bg1"/>
                </a:solidFill>
              </a:rPr>
              <a:t>評估資源</a:t>
            </a:r>
            <a:endParaRPr lang="en-US" altLang="en-US" sz="2400" dirty="0">
              <a:solidFill>
                <a:schemeClr val="bg1"/>
              </a:solidFill>
            </a:endParaRPr>
          </a:p>
        </p:txBody>
      </p:sp>
      <p:sp>
        <p:nvSpPr>
          <p:cNvPr id="20487" name="手繪多邊形 17">
            <a:extLst>
              <a:ext uri="{FF2B5EF4-FFF2-40B4-BE49-F238E27FC236}">
                <a16:creationId xmlns:a16="http://schemas.microsoft.com/office/drawing/2014/main" id="{6A3219D3-CF10-435E-8A4A-255A695E2DC1}"/>
              </a:ext>
            </a:extLst>
          </p:cNvPr>
          <p:cNvSpPr>
            <a:spLocks/>
          </p:cNvSpPr>
          <p:nvPr/>
        </p:nvSpPr>
        <p:spPr bwMode="auto">
          <a:xfrm>
            <a:off x="2157412" y="692696"/>
            <a:ext cx="9444038" cy="2581860"/>
          </a:xfrm>
          <a:custGeom>
            <a:avLst/>
            <a:gdLst>
              <a:gd name="T0" fmla="*/ 3052575 w 6010312"/>
              <a:gd name="T1" fmla="*/ 11 h 4278079"/>
              <a:gd name="T2" fmla="*/ 2283831 w 6010312"/>
              <a:gd name="T3" fmla="*/ 101 h 4278079"/>
              <a:gd name="T4" fmla="*/ 23039947 w 6010312"/>
              <a:gd name="T5" fmla="*/ 106 h 4278079"/>
              <a:gd name="T6" fmla="*/ 24717206 w 6010312"/>
              <a:gd name="T7" fmla="*/ 12 h 4278079"/>
              <a:gd name="T8" fmla="*/ 3052575 w 6010312"/>
              <a:gd name="T9" fmla="*/ 11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FFC000">
              <a:alpha val="2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8" name="手繪多邊形 17">
            <a:extLst>
              <a:ext uri="{FF2B5EF4-FFF2-40B4-BE49-F238E27FC236}">
                <a16:creationId xmlns:a16="http://schemas.microsoft.com/office/drawing/2014/main" id="{75FDAB94-400F-493D-A054-5091B6827712}"/>
              </a:ext>
            </a:extLst>
          </p:cNvPr>
          <p:cNvSpPr>
            <a:spLocks/>
          </p:cNvSpPr>
          <p:nvPr/>
        </p:nvSpPr>
        <p:spPr bwMode="auto">
          <a:xfrm>
            <a:off x="2157412" y="3405218"/>
            <a:ext cx="9424988" cy="2904102"/>
          </a:xfrm>
          <a:custGeom>
            <a:avLst/>
            <a:gdLst>
              <a:gd name="T0" fmla="*/ 3052575 w 6010312"/>
              <a:gd name="T1" fmla="*/ 362 h 4278079"/>
              <a:gd name="T2" fmla="*/ 2283831 w 6010312"/>
              <a:gd name="T3" fmla="*/ 3349 h 4278079"/>
              <a:gd name="T4" fmla="*/ 23039947 w 6010312"/>
              <a:gd name="T5" fmla="*/ 3518 h 4278079"/>
              <a:gd name="T6" fmla="*/ 24717206 w 6010312"/>
              <a:gd name="T7" fmla="*/ 405 h 4278079"/>
              <a:gd name="T8" fmla="*/ 3052575 w 6010312"/>
              <a:gd name="T9" fmla="*/ 362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92D050">
              <a:alpha val="2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9" name="Rectangle: Rounded Corners 17">
            <a:extLst>
              <a:ext uri="{FF2B5EF4-FFF2-40B4-BE49-F238E27FC236}">
                <a16:creationId xmlns:a16="http://schemas.microsoft.com/office/drawing/2014/main" id="{8EAE026E-538E-40FB-BC56-BBD8FE1DE6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932" y="4569657"/>
            <a:ext cx="1958975" cy="528637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400">
                <a:solidFill>
                  <a:schemeClr val="bg1"/>
                </a:solidFill>
              </a:rPr>
              <a:t>自學資源</a:t>
            </a:r>
            <a:endParaRPr lang="en-US" altLang="en-US" sz="2400">
              <a:solidFill>
                <a:schemeClr val="bg1"/>
              </a:solidFill>
            </a:endParaRPr>
          </a:p>
        </p:txBody>
      </p:sp>
      <p:sp>
        <p:nvSpPr>
          <p:cNvPr id="20490" name="矩形 77">
            <a:extLst>
              <a:ext uri="{FF2B5EF4-FFF2-40B4-BE49-F238E27FC236}">
                <a16:creationId xmlns:a16="http://schemas.microsoft.com/office/drawing/2014/main" id="{9A051E6E-2D0D-4C84-9102-BA34B38A1A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9006" y="1009000"/>
            <a:ext cx="7700850" cy="1949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ts val="500"/>
              </a:spcBef>
              <a:spcAft>
                <a:spcPts val="500"/>
              </a:spcAft>
            </a:pPr>
            <a:r>
              <a:rPr lang="zh-TW" altLang="en-US" sz="2600">
                <a:solidFill>
                  <a:srgbClr val="FF6600"/>
                </a:solidFill>
                <a:ea typeface="標楷體" panose="03000509000000000000" pitchFamily="65" charset="-120"/>
              </a:rPr>
              <a:t>完成工作紙，分析一首由</a:t>
            </a:r>
            <a:r>
              <a:rPr lang="zh-TW" altLang="en-US" sz="2600" u="sng">
                <a:solidFill>
                  <a:srgbClr val="FF6600"/>
                </a:solidFill>
                <a:ea typeface="標楷體" panose="03000509000000000000" pitchFamily="65" charset="-120"/>
              </a:rPr>
              <a:t>顧嘉煇</a:t>
            </a:r>
            <a:r>
              <a:rPr lang="zh-TW" altLang="en-US" sz="2600">
                <a:solidFill>
                  <a:srgbClr val="FF6600"/>
                </a:solidFill>
                <a:ea typeface="標楷體" panose="03000509000000000000" pitchFamily="65" charset="-120"/>
              </a:rPr>
              <a:t>或</a:t>
            </a:r>
            <a:r>
              <a:rPr lang="zh-TW" altLang="en-US" sz="2600" u="sng">
                <a:solidFill>
                  <a:srgbClr val="FF6600"/>
                </a:solidFill>
                <a:ea typeface="標楷體" panose="03000509000000000000" pitchFamily="65" charset="-120"/>
              </a:rPr>
              <a:t>黃霑</a:t>
            </a:r>
            <a:r>
              <a:rPr lang="zh-TW" altLang="en-US" sz="2600">
                <a:solidFill>
                  <a:srgbClr val="FF6600"/>
                </a:solidFill>
                <a:ea typeface="標楷體" panose="03000509000000000000" pitchFamily="65" charset="-120"/>
              </a:rPr>
              <a:t>創作的</a:t>
            </a:r>
            <a:br>
              <a:rPr lang="en-GB" altLang="zh-TW" sz="2600">
                <a:solidFill>
                  <a:srgbClr val="FF6600"/>
                </a:solidFill>
                <a:ea typeface="標楷體" panose="03000509000000000000" pitchFamily="65" charset="-120"/>
              </a:rPr>
            </a:br>
            <a:r>
              <a:rPr lang="zh-TW" altLang="en-US" sz="2600">
                <a:solidFill>
                  <a:srgbClr val="FF6600"/>
                </a:solidFill>
                <a:ea typeface="標楷體" panose="03000509000000000000" pitchFamily="65" charset="-120"/>
              </a:rPr>
              <a:t>粵語歌曲</a:t>
            </a:r>
            <a:endParaRPr lang="en-GB" altLang="zh-TW" sz="2600">
              <a:solidFill>
                <a:srgbClr val="FF6600"/>
              </a:solidFill>
              <a:ea typeface="標楷體" panose="03000509000000000000" pitchFamily="65" charset="-120"/>
            </a:endParaRPr>
          </a:p>
          <a:p>
            <a:pPr eaLnBrk="1" hangingPunct="1">
              <a:spcBef>
                <a:spcPts val="500"/>
              </a:spcBef>
              <a:spcAft>
                <a:spcPts val="500"/>
              </a:spcAft>
            </a:pPr>
            <a:r>
              <a:rPr lang="zh-TW" altLang="en-US" sz="2600">
                <a:solidFill>
                  <a:srgbClr val="FF6600"/>
                </a:solidFill>
                <a:ea typeface="標楷體" panose="03000509000000000000" pitchFamily="65" charset="-120"/>
              </a:rPr>
              <a:t>完成工作紙，為不同字詞及句子配上相應的唱名</a:t>
            </a:r>
            <a:endParaRPr lang="en-GB" altLang="zh-TW" sz="2600">
              <a:solidFill>
                <a:srgbClr val="FF6600"/>
              </a:solidFill>
              <a:ea typeface="標楷體" panose="03000509000000000000" pitchFamily="65" charset="-120"/>
            </a:endParaRPr>
          </a:p>
          <a:p>
            <a:pPr eaLnBrk="1" hangingPunct="1">
              <a:spcBef>
                <a:spcPts val="500"/>
              </a:spcBef>
              <a:spcAft>
                <a:spcPts val="500"/>
              </a:spcAft>
            </a:pPr>
            <a:r>
              <a:rPr lang="zh-TW" altLang="en-US" sz="2600">
                <a:solidFill>
                  <a:srgbClr val="FF6600"/>
                </a:solidFill>
                <a:ea typeface="標楷體" panose="03000509000000000000" pitchFamily="65" charset="-120"/>
              </a:rPr>
              <a:t>完成 </a:t>
            </a:r>
            <a:r>
              <a:rPr lang="en-US" altLang="zh-TW" sz="2600">
                <a:solidFill>
                  <a:srgbClr val="FF6600"/>
                </a:solidFill>
                <a:ea typeface="標楷體" panose="03000509000000000000" pitchFamily="65" charset="-120"/>
                <a:hlinkClick r:id="rId4"/>
              </a:rPr>
              <a:t>Kahoot! </a:t>
            </a:r>
            <a:r>
              <a:rPr lang="zh-TW" altLang="en-US" sz="2600">
                <a:solidFill>
                  <a:srgbClr val="FF6600"/>
                </a:solidFill>
                <a:ea typeface="標楷體" panose="03000509000000000000" pitchFamily="65" charset="-120"/>
                <a:hlinkClick r:id="rId4"/>
              </a:rPr>
              <a:t>活動</a:t>
            </a:r>
            <a:r>
              <a:rPr lang="zh-TW" altLang="en-US" sz="2600">
                <a:solidFill>
                  <a:srgbClr val="FF6600"/>
                </a:solidFill>
                <a:ea typeface="標楷體" panose="03000509000000000000" pitchFamily="65" charset="-120"/>
              </a:rPr>
              <a:t>，總結單元二音樂知識</a:t>
            </a:r>
            <a:endParaRPr lang="en-US" altLang="zh-TW" sz="2600">
              <a:solidFill>
                <a:srgbClr val="FF6600"/>
              </a:solidFill>
              <a:ea typeface="標楷體" panose="03000509000000000000" pitchFamily="65" charset="-120"/>
            </a:endParaRPr>
          </a:p>
        </p:txBody>
      </p:sp>
      <p:sp>
        <p:nvSpPr>
          <p:cNvPr id="20491" name="矩形 77">
            <a:extLst>
              <a:ext uri="{FF2B5EF4-FFF2-40B4-BE49-F238E27FC236}">
                <a16:creationId xmlns:a16="http://schemas.microsoft.com/office/drawing/2014/main" id="{0EF56A75-FB68-4F70-924F-20E8413794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7593" y="3645024"/>
            <a:ext cx="7741445" cy="249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zh-TW" altLang="en-US" sz="2600" dirty="0">
                <a:solidFill>
                  <a:srgbClr val="008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學唱兩首附加粵語歌曲：</a:t>
            </a:r>
            <a:endParaRPr lang="en-US" altLang="zh-TW" sz="2600" dirty="0">
              <a:solidFill>
                <a:srgbClr val="008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lvl="1" eaLnBrk="1" hangingPunct="1">
              <a:spcBef>
                <a:spcPct val="0"/>
              </a:spcBef>
            </a:pPr>
            <a:r>
              <a:rPr lang="en-US" altLang="zh-TW" sz="2600" dirty="0">
                <a:solidFill>
                  <a:srgbClr val="008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《</a:t>
            </a:r>
            <a:r>
              <a:rPr lang="zh-TW" altLang="en-US" sz="2600" dirty="0">
                <a:solidFill>
                  <a:srgbClr val="008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世上只有</a:t>
            </a:r>
            <a:r>
              <a:rPr lang="en-US" altLang="zh-TW" sz="2600" dirty="0">
                <a:solidFill>
                  <a:srgbClr val="008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》</a:t>
            </a:r>
            <a:r>
              <a:rPr lang="zh-TW" altLang="en-US" sz="2600" dirty="0">
                <a:solidFill>
                  <a:srgbClr val="008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（樂譜見課本第</a:t>
            </a:r>
            <a:r>
              <a:rPr lang="en-US" altLang="zh-TW" sz="2600" dirty="0">
                <a:solidFill>
                  <a:srgbClr val="008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51–52</a:t>
            </a:r>
            <a:r>
              <a:rPr lang="zh-TW" altLang="en-US" sz="2600" dirty="0">
                <a:solidFill>
                  <a:srgbClr val="008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頁）</a:t>
            </a:r>
            <a:endParaRPr lang="en-US" altLang="zh-TW" sz="2600" dirty="0">
              <a:solidFill>
                <a:srgbClr val="008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lvl="1" eaLnBrk="1" hangingPunct="1">
              <a:spcBef>
                <a:spcPct val="0"/>
              </a:spcBef>
            </a:pPr>
            <a:r>
              <a:rPr lang="en-US" altLang="zh-TW" sz="2600" dirty="0">
                <a:solidFill>
                  <a:srgbClr val="008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5" action="ppaction://hlinksldjump"/>
              </a:rPr>
              <a:t>《</a:t>
            </a:r>
            <a:r>
              <a:rPr lang="zh-TW" altLang="en-US" sz="2600" dirty="0">
                <a:solidFill>
                  <a:srgbClr val="008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5" action="ppaction://hlinksldjump"/>
              </a:rPr>
              <a:t>我家在香港</a:t>
            </a:r>
            <a:r>
              <a:rPr lang="en-US" altLang="zh-TW" sz="2600" dirty="0">
                <a:solidFill>
                  <a:srgbClr val="008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5" action="ppaction://hlinksldjump"/>
              </a:rPr>
              <a:t>》</a:t>
            </a:r>
            <a:endParaRPr lang="en-US" altLang="zh-TW" sz="2600" dirty="0">
              <a:solidFill>
                <a:srgbClr val="008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zh-TW" altLang="en-US" sz="2600" dirty="0">
                <a:solidFill>
                  <a:srgbClr val="008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觀看影片，進一步了解粵語歌壇幾位著名音樂人：</a:t>
            </a:r>
            <a:endParaRPr lang="en-GB" altLang="zh-TW" sz="2600" dirty="0">
              <a:solidFill>
                <a:srgbClr val="008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lvl="1" eaLnBrk="1" hangingPunct="1">
              <a:spcBef>
                <a:spcPct val="0"/>
              </a:spcBef>
            </a:pPr>
            <a:r>
              <a:rPr lang="zh-TW" altLang="en-US" sz="2600" dirty="0">
                <a:solidFill>
                  <a:srgbClr val="008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6"/>
              </a:rPr>
              <a:t>顧嘉煇、林振強、林夕</a:t>
            </a:r>
            <a:endParaRPr lang="en-GB" altLang="zh-TW" sz="2600" dirty="0">
              <a:solidFill>
                <a:srgbClr val="008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lvl="1" eaLnBrk="1" hangingPunct="1">
              <a:spcBef>
                <a:spcPct val="0"/>
              </a:spcBef>
            </a:pPr>
            <a:r>
              <a:rPr lang="zh-TW" altLang="en-US" sz="2600" dirty="0">
                <a:solidFill>
                  <a:srgbClr val="008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7"/>
              </a:rPr>
              <a:t>盧國沾、黃霑、鄭國江</a:t>
            </a:r>
            <a:endParaRPr lang="en-US" altLang="zh-TW" sz="2600" dirty="0">
              <a:solidFill>
                <a:srgbClr val="008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194D9E70-C76D-441E-9F9D-83E74E185A53}"/>
              </a:ext>
            </a:extLst>
          </p:cNvPr>
          <p:cNvSpPr/>
          <p:nvPr/>
        </p:nvSpPr>
        <p:spPr bwMode="auto">
          <a:xfrm>
            <a:off x="10412918" y="6096283"/>
            <a:ext cx="1169482" cy="554037"/>
          </a:xfrm>
          <a:prstGeom prst="roundRect">
            <a:avLst/>
          </a:prstGeom>
          <a:solidFill>
            <a:srgbClr val="008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>
                <a:solidFill>
                  <a:schemeClr val="bg1"/>
                </a:solidFill>
                <a:latin typeface="Arial" charset="0"/>
              </a:rPr>
              <a:t>     </a:t>
            </a:r>
            <a:r>
              <a:rPr lang="zh-TW" altLang="en-US" sz="2400">
                <a:solidFill>
                  <a:schemeClr val="bg1"/>
                </a:solidFill>
                <a:latin typeface="Arial" charset="0"/>
              </a:rPr>
              <a:t>完</a:t>
            </a:r>
            <a:endParaRPr kumimoji="1" lang="en-US" sz="24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graphicFrame>
        <p:nvGraphicFramePr>
          <p:cNvPr id="2" name="Object 1">
            <a:hlinkClick r:id="" action="ppaction://ole?verb=1"/>
            <a:extLst>
              <a:ext uri="{FF2B5EF4-FFF2-40B4-BE49-F238E27FC236}">
                <a16:creationId xmlns:a16="http://schemas.microsoft.com/office/drawing/2014/main" id="{1C18AAB5-1BF5-4851-B2FC-78AFAD3B347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3475901"/>
              </p:ext>
            </p:extLst>
          </p:nvPr>
        </p:nvGraphicFramePr>
        <p:xfrm>
          <a:off x="4906269" y="1469845"/>
          <a:ext cx="469651" cy="9510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Document" showAsIcon="1" r:id="rId8" imgW="380850" imgH="771525" progId="Word.Document.8">
                  <p:embed/>
                </p:oleObj>
              </mc:Choice>
              <mc:Fallback>
                <p:oleObj name="Document" showAsIcon="1" r:id="rId8" imgW="380850" imgH="771525" progId="Word.Document.8">
                  <p:embed/>
                  <p:pic>
                    <p:nvPicPr>
                      <p:cNvPr id="2" name="Object 1">
                        <a:hlinkClick r:id="" action="ppaction://ole?verb=1"/>
                        <a:extLst>
                          <a:ext uri="{FF2B5EF4-FFF2-40B4-BE49-F238E27FC236}">
                            <a16:creationId xmlns:a16="http://schemas.microsoft.com/office/drawing/2014/main" id="{1C18AAB5-1BF5-4851-B2FC-78AFAD3B347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906269" y="1469845"/>
                        <a:ext cx="469651" cy="9510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hlinkClick r:id="" action="ppaction://ole?verb=1"/>
            <a:extLst>
              <a:ext uri="{FF2B5EF4-FFF2-40B4-BE49-F238E27FC236}">
                <a16:creationId xmlns:a16="http://schemas.microsoft.com/office/drawing/2014/main" id="{9520C759-EDB1-4F04-91E1-F498001A54A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0549158"/>
              </p:ext>
            </p:extLst>
          </p:nvPr>
        </p:nvGraphicFramePr>
        <p:xfrm>
          <a:off x="10519127" y="1993330"/>
          <a:ext cx="478532" cy="9690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Document" showAsIcon="1" r:id="rId10" imgW="380850" imgH="771525" progId="Word.Document.8">
                  <p:embed/>
                </p:oleObj>
              </mc:Choice>
              <mc:Fallback>
                <p:oleObj name="Document" showAsIcon="1" r:id="rId10" imgW="380850" imgH="771525" progId="Word.Document.8">
                  <p:embed/>
                  <p:pic>
                    <p:nvPicPr>
                      <p:cNvPr id="3" name="Object 2">
                        <a:hlinkClick r:id="" action="ppaction://ole?verb=1"/>
                        <a:extLst>
                          <a:ext uri="{FF2B5EF4-FFF2-40B4-BE49-F238E27FC236}">
                            <a16:creationId xmlns:a16="http://schemas.microsoft.com/office/drawing/2014/main" id="{9520C759-EDB1-4F04-91E1-F498001A54A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0519127" y="1993330"/>
                        <a:ext cx="478532" cy="9690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矩形 1">
            <a:extLst>
              <a:ext uri="{FF2B5EF4-FFF2-40B4-BE49-F238E27FC236}">
                <a16:creationId xmlns:a16="http://schemas.microsoft.com/office/drawing/2014/main" id="{3B91F0E6-4F9D-44C7-9D66-68147E6219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416" y="1052736"/>
            <a:ext cx="986098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>
                <a:solidFill>
                  <a:srgbClr val="0070C0"/>
                </a:solidFill>
                <a:ea typeface="標楷體" panose="03000509000000000000" pitchFamily="65" charset="-120"/>
              </a:rPr>
              <a:t>聆聽以下歌曲。你能理解歌詞的內容嗎？</a:t>
            </a:r>
            <a:endParaRPr lang="en-US" altLang="zh-TW" sz="2800" strike="sngStrike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2AEAE89-4246-4570-9C0E-406C2405330B}"/>
              </a:ext>
            </a:extLst>
          </p:cNvPr>
          <p:cNvGrpSpPr/>
          <p:nvPr/>
        </p:nvGrpSpPr>
        <p:grpSpPr>
          <a:xfrm>
            <a:off x="-24681" y="152400"/>
            <a:ext cx="3370627" cy="641350"/>
            <a:chOff x="19050" y="152400"/>
            <a:chExt cx="2425700" cy="641350"/>
          </a:xfrm>
        </p:grpSpPr>
        <p:sp>
          <p:nvSpPr>
            <p:cNvPr id="6149" name="Rectangle 11">
              <a:extLst>
                <a:ext uri="{FF2B5EF4-FFF2-40B4-BE49-F238E27FC236}">
                  <a16:creationId xmlns:a16="http://schemas.microsoft.com/office/drawing/2014/main" id="{32901BB8-6A88-4ED1-BEFD-1330B315C1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17" name="Text Box 4">
              <a:extLst>
                <a:ext uri="{FF2B5EF4-FFF2-40B4-BE49-F238E27FC236}">
                  <a16:creationId xmlns:a16="http://schemas.microsoft.com/office/drawing/2014/main" id="{F5B83A50-1956-4BA0-836E-5D3C20C6CB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旋律與聲調的關係</a:t>
              </a:r>
              <a:endParaRPr lang="en-US" altLang="zh-TW" sz="2800">
                <a:solidFill>
                  <a:srgbClr val="FF6600"/>
                </a:solidFill>
                <a:latin typeface="+mj-lt"/>
                <a:ea typeface="標楷體" pitchFamily="65" charset="-12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17674A2-A18E-4D48-A911-C03F67188B90}"/>
              </a:ext>
            </a:extLst>
          </p:cNvPr>
          <p:cNvGrpSpPr/>
          <p:nvPr/>
        </p:nvGrpSpPr>
        <p:grpSpPr>
          <a:xfrm>
            <a:off x="1415480" y="2049842"/>
            <a:ext cx="3171108" cy="875375"/>
            <a:chOff x="4295800" y="2204864"/>
            <a:chExt cx="3171108" cy="875375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DE9163CC-0E3F-4FAD-8FE9-2C5ED044B922}"/>
                </a:ext>
              </a:extLst>
            </p:cNvPr>
            <p:cNvGrpSpPr/>
            <p:nvPr/>
          </p:nvGrpSpPr>
          <p:grpSpPr>
            <a:xfrm>
              <a:off x="4295800" y="2204864"/>
              <a:ext cx="3171108" cy="875375"/>
              <a:chOff x="3683732" y="2780928"/>
              <a:chExt cx="6771637" cy="943872"/>
            </a:xfrm>
          </p:grpSpPr>
          <p:sp>
            <p:nvSpPr>
              <p:cNvPr id="36" name="手繪多邊形 17">
                <a:extLst>
                  <a:ext uri="{FF2B5EF4-FFF2-40B4-BE49-F238E27FC236}">
                    <a16:creationId xmlns:a16="http://schemas.microsoft.com/office/drawing/2014/main" id="{67414512-D49E-428F-9FA5-A8953BA512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3732" y="2780928"/>
                <a:ext cx="5843149" cy="943872"/>
              </a:xfrm>
              <a:custGeom>
                <a:avLst/>
                <a:gdLst>
                  <a:gd name="T0" fmla="*/ 3052575 w 6010312"/>
                  <a:gd name="T1" fmla="*/ 362 h 4278079"/>
                  <a:gd name="T2" fmla="*/ 2283831 w 6010312"/>
                  <a:gd name="T3" fmla="*/ 3349 h 4278079"/>
                  <a:gd name="T4" fmla="*/ 23039947 w 6010312"/>
                  <a:gd name="T5" fmla="*/ 3518 h 4278079"/>
                  <a:gd name="T6" fmla="*/ 24717206 w 6010312"/>
                  <a:gd name="T7" fmla="*/ 405 h 4278079"/>
                  <a:gd name="T8" fmla="*/ 3052575 w 6010312"/>
                  <a:gd name="T9" fmla="*/ 362 h 42780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010312" h="4278079">
                    <a:moveTo>
                      <a:pt x="688628" y="405180"/>
                    </a:moveTo>
                    <a:cubicBezTo>
                      <a:pt x="-154827" y="954345"/>
                      <a:pt x="-236283" y="3158891"/>
                      <a:pt x="515207" y="3747470"/>
                    </a:cubicBezTo>
                    <a:cubicBezTo>
                      <a:pt x="1266697" y="4336049"/>
                      <a:pt x="4354111" y="4485821"/>
                      <a:pt x="5197566" y="3936656"/>
                    </a:cubicBezTo>
                    <a:cubicBezTo>
                      <a:pt x="6041021" y="3387491"/>
                      <a:pt x="6327428" y="1046311"/>
                      <a:pt x="5575938" y="452477"/>
                    </a:cubicBezTo>
                    <a:cubicBezTo>
                      <a:pt x="4824448" y="-141357"/>
                      <a:pt x="1532083" y="-143985"/>
                      <a:pt x="688628" y="405180"/>
                    </a:cubicBezTo>
                    <a:close/>
                  </a:path>
                </a:pathLst>
              </a:custGeom>
              <a:solidFill>
                <a:srgbClr val="7030A0">
                  <a:alpha val="21176"/>
                </a:srgbClr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BDEA18F-D8CB-43D6-91C6-8DD96BA5984B}"/>
                  </a:ext>
                </a:extLst>
              </p:cNvPr>
              <p:cNvSpPr txBox="1"/>
              <p:nvPr/>
            </p:nvSpPr>
            <p:spPr>
              <a:xfrm>
                <a:off x="4145033" y="2948375"/>
                <a:ext cx="631033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2800">
                    <a:solidFill>
                      <a:srgbClr val="9900FF"/>
                    </a:solidFill>
                    <a:ea typeface="標楷體" panose="03000509000000000000" pitchFamily="65" charset="-120"/>
                  </a:rPr>
                  <a:t>魚的故事</a:t>
                </a:r>
                <a:endParaRPr lang="en-US" sz="2800">
                  <a:solidFill>
                    <a:srgbClr val="9900FF"/>
                  </a:solidFill>
                  <a:ea typeface="標楷體" panose="03000509000000000000" pitchFamily="65" charset="-120"/>
                </a:endParaRPr>
              </a:p>
            </p:txBody>
          </p:sp>
        </p:grpSp>
        <p:pic>
          <p:nvPicPr>
            <p:cNvPr id="2" name="6AP1601">
              <a:hlinkClick r:id="" action="ppaction://media"/>
              <a:extLst>
                <a:ext uri="{FF2B5EF4-FFF2-40B4-BE49-F238E27FC236}">
                  <a16:creationId xmlns:a16="http://schemas.microsoft.com/office/drawing/2014/main" id="{AE36CA62-3BD1-491C-A9F9-A2DD57CB01AF}"/>
                </a:ext>
              </a:extLst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68008" y="2308495"/>
              <a:ext cx="609600" cy="588577"/>
            </a:xfrm>
            <a:prstGeom prst="rect">
              <a:avLst/>
            </a:prstGeom>
          </p:spPr>
        </p:pic>
      </p:grpSp>
      <p:pic>
        <p:nvPicPr>
          <p:cNvPr id="5" name="Picture 4" descr="A picture containing room&#10;&#10;Description automatically generated">
            <a:extLst>
              <a:ext uri="{FF2B5EF4-FFF2-40B4-BE49-F238E27FC236}">
                <a16:creationId xmlns:a16="http://schemas.microsoft.com/office/drawing/2014/main" id="{C5E72C14-DA00-404E-B77D-5B34C33D70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744" y="3554398"/>
            <a:ext cx="7937680" cy="26215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矩形 3">
            <a:extLst>
              <a:ext uri="{FF2B5EF4-FFF2-40B4-BE49-F238E27FC236}">
                <a16:creationId xmlns:a16="http://schemas.microsoft.com/office/drawing/2014/main" id="{3DA3CAB7-FA63-4BB7-8610-02299576A8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52384" y="6381328"/>
            <a:ext cx="2466975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SzPct val="80000"/>
              <a:buFont typeface="Verdana" panose="020B0604030504040204" pitchFamily="34" charset="0"/>
              <a:buNone/>
            </a:pPr>
            <a:r>
              <a:rPr lang="zh-TW" altLang="zh-HK" sz="120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kumimoji="0" lang="en-US" altLang="zh-HK" sz="1300">
                <a:solidFill>
                  <a:srgbClr val="002060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© </a:t>
            </a:r>
            <a:r>
              <a:rPr kumimoji="0" lang="zh-TW" altLang="en-US" sz="1300">
                <a:solidFill>
                  <a:srgbClr val="002060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培生教育出版亞洲有限公司</a:t>
            </a:r>
            <a:endParaRPr kumimoji="0" lang="zh-HK" altLang="en-US" sz="1300">
              <a:solidFill>
                <a:srgbClr val="002060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1507" name="Picture 2" descr="C:\Users\uhofk\Desktop\初中普通話\03 新編生活普通話_PPT\01 PPT backdrop\Pearson Logo\PearsonLogo-colour-may-16\PearsonLogo\Logos RGB\Primary RGB\Primary PNG\PearsonLogo_Primary_Blk_RGB.png">
            <a:extLst>
              <a:ext uri="{FF2B5EF4-FFF2-40B4-BE49-F238E27FC236}">
                <a16:creationId xmlns:a16="http://schemas.microsoft.com/office/drawing/2014/main" id="{293125B1-14C5-4C67-AF26-F95216019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5" y="1196975"/>
            <a:ext cx="5435600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E5AB203-0BE1-4D8F-80C9-53F5D6D000F3}"/>
              </a:ext>
            </a:extLst>
          </p:cNvPr>
          <p:cNvGrpSpPr/>
          <p:nvPr/>
        </p:nvGrpSpPr>
        <p:grpSpPr>
          <a:xfrm>
            <a:off x="-24680" y="152400"/>
            <a:ext cx="4248472" cy="641350"/>
            <a:chOff x="19050" y="152400"/>
            <a:chExt cx="2425700" cy="641350"/>
          </a:xfrm>
        </p:grpSpPr>
        <p:sp>
          <p:nvSpPr>
            <p:cNvPr id="7" name="Rectangle 11">
              <a:extLst>
                <a:ext uri="{FF2B5EF4-FFF2-40B4-BE49-F238E27FC236}">
                  <a16:creationId xmlns:a16="http://schemas.microsoft.com/office/drawing/2014/main" id="{3237144D-360B-4A62-B730-7AB5A5BB69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8" name="Text Box 4">
              <a:extLst>
                <a:ext uri="{FF2B5EF4-FFF2-40B4-BE49-F238E27FC236}">
                  <a16:creationId xmlns:a16="http://schemas.microsoft.com/office/drawing/2014/main" id="{DE548E3B-CF71-4741-AC93-309B586134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altLang="zh-TW" sz="280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《</a:t>
              </a:r>
              <a:r>
                <a:rPr lang="zh-TW" altLang="en-US" sz="280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獅子山下</a:t>
              </a:r>
              <a:r>
                <a:rPr lang="en-US" altLang="zh-TW" sz="280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》</a:t>
              </a:r>
              <a:r>
                <a:rPr lang="zh-TW" altLang="en-US" sz="280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創作背景</a:t>
              </a:r>
              <a:endParaRPr lang="en-US" altLang="zh-TW" sz="2800">
                <a:solidFill>
                  <a:srgbClr val="FF6600"/>
                </a:solidFill>
                <a:latin typeface="+mj-lt"/>
                <a:ea typeface="標楷體" pitchFamily="65" charset="-120"/>
              </a:endParaRPr>
            </a:p>
          </p:txBody>
        </p:sp>
      </p:grpSp>
      <p:sp>
        <p:nvSpPr>
          <p:cNvPr id="20" name="手繪多邊形 2">
            <a:extLst>
              <a:ext uri="{FF2B5EF4-FFF2-40B4-BE49-F238E27FC236}">
                <a16:creationId xmlns:a16="http://schemas.microsoft.com/office/drawing/2014/main" id="{D3E5D244-C291-4267-A6B3-37995A201271}"/>
              </a:ext>
            </a:extLst>
          </p:cNvPr>
          <p:cNvSpPr>
            <a:spLocks/>
          </p:cNvSpPr>
          <p:nvPr/>
        </p:nvSpPr>
        <p:spPr bwMode="auto">
          <a:xfrm>
            <a:off x="859266" y="886271"/>
            <a:ext cx="11047969" cy="5207026"/>
          </a:xfrm>
          <a:custGeom>
            <a:avLst/>
            <a:gdLst>
              <a:gd name="T0" fmla="*/ 195113 w 8734096"/>
              <a:gd name="T1" fmla="*/ 299474 h 5186855"/>
              <a:gd name="T2" fmla="*/ 0 w 8734096"/>
              <a:gd name="T3" fmla="*/ 2464902 h 5186855"/>
              <a:gd name="T4" fmla="*/ 195113 w 8734096"/>
              <a:gd name="T5" fmla="*/ 3582169 h 5186855"/>
              <a:gd name="T6" fmla="*/ 3261184 w 8734096"/>
              <a:gd name="T7" fmla="*/ 3789496 h 5186855"/>
              <a:gd name="T8" fmla="*/ 7344630 w 8734096"/>
              <a:gd name="T9" fmla="*/ 3743423 h 5186855"/>
              <a:gd name="T10" fmla="*/ 7720921 w 8734096"/>
              <a:gd name="T11" fmla="*/ 2176945 h 5186855"/>
              <a:gd name="T12" fmla="*/ 7414314 w 8734096"/>
              <a:gd name="T13" fmla="*/ 241883 h 5186855"/>
              <a:gd name="T14" fmla="*/ 3121817 w 8734096"/>
              <a:gd name="T15" fmla="*/ 0 h 5186855"/>
              <a:gd name="T16" fmla="*/ 2843083 w 8734096"/>
              <a:gd name="T17" fmla="*/ 0 h 5186855"/>
              <a:gd name="T18" fmla="*/ 487784 w 8734096"/>
              <a:gd name="T19" fmla="*/ 80629 h 5186855"/>
              <a:gd name="T20" fmla="*/ 195113 w 8734096"/>
              <a:gd name="T21" fmla="*/ 299474 h 518685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8734096" h="5186855">
                <a:moveTo>
                  <a:pt x="220717" y="409904"/>
                </a:moveTo>
                <a:lnTo>
                  <a:pt x="0" y="3373821"/>
                </a:lnTo>
                <a:lnTo>
                  <a:pt x="220717" y="4903076"/>
                </a:lnTo>
                <a:lnTo>
                  <a:pt x="3689131" y="5186855"/>
                </a:lnTo>
                <a:lnTo>
                  <a:pt x="8308427" y="5123793"/>
                </a:lnTo>
                <a:lnTo>
                  <a:pt x="8734096" y="2979683"/>
                </a:lnTo>
                <a:lnTo>
                  <a:pt x="8387255" y="331076"/>
                </a:lnTo>
                <a:lnTo>
                  <a:pt x="3531476" y="0"/>
                </a:lnTo>
                <a:lnTo>
                  <a:pt x="3216165" y="0"/>
                </a:lnTo>
                <a:lnTo>
                  <a:pt x="551793" y="110359"/>
                </a:lnTo>
                <a:lnTo>
                  <a:pt x="220717" y="409904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2" name="文字方塊 1">
            <a:extLst>
              <a:ext uri="{FF2B5EF4-FFF2-40B4-BE49-F238E27FC236}">
                <a16:creationId xmlns:a16="http://schemas.microsoft.com/office/drawing/2014/main" id="{E771EFC9-24D4-4073-937E-52C24DFEEB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266" y="1588767"/>
            <a:ext cx="10277294" cy="2931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09575" indent="-409575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ts val="4500"/>
              </a:lnSpc>
            </a:pPr>
            <a:r>
              <a:rPr lang="en-US" altLang="zh-TW" sz="320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‧</a:t>
            </a:r>
            <a:r>
              <a:rPr lang="zh-TW" altLang="en-US" sz="320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創作於</a:t>
            </a:r>
            <a:r>
              <a:rPr lang="en-US" altLang="zh-TW" sz="320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1979</a:t>
            </a:r>
            <a:r>
              <a:rPr lang="zh-TW" altLang="en-US" sz="320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年，為</a:t>
            </a:r>
            <a:r>
              <a:rPr lang="zh-TW" altLang="en-US" sz="3200" u="sng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香港電台</a:t>
            </a:r>
            <a:r>
              <a:rPr lang="zh-TW" altLang="en-US" sz="320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同名劇集的主題曲。</a:t>
            </a:r>
            <a:endParaRPr lang="en-US" altLang="zh-TW" sz="320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lnSpc>
                <a:spcPts val="4500"/>
              </a:lnSpc>
            </a:pPr>
            <a:r>
              <a:rPr lang="en-US" altLang="zh-TW" sz="320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‧</a:t>
            </a:r>
            <a:r>
              <a:rPr lang="zh-TW" altLang="en-US" sz="320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劇集內容均圍繞當時的社會問題，描述草根階層市民在逆境中自強不息的故事。</a:t>
            </a:r>
            <a:endParaRPr lang="en-US" altLang="zh-TW" sz="320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lnSpc>
                <a:spcPts val="4500"/>
              </a:lnSpc>
            </a:pPr>
            <a:r>
              <a:rPr lang="en-US" altLang="zh-TW" sz="320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‧</a:t>
            </a:r>
            <a:r>
              <a:rPr lang="zh-TW" altLang="en-US" sz="320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歌詞正面積極，不少人都曾引用此歌鼓勵</a:t>
            </a:r>
            <a:r>
              <a:rPr lang="zh-TW" altLang="en-US" sz="3200" u="sng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香港</a:t>
            </a:r>
            <a:r>
              <a:rPr lang="zh-TW" altLang="en-US" sz="320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人要團結堅毅，共同克服困境。</a:t>
            </a:r>
            <a:endParaRPr lang="en-GB" altLang="zh-TW" sz="320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0" name="Picture 13">
            <a:hlinkClick r:id="rId2" action="ppaction://hlinksldjump"/>
            <a:extLst>
              <a:ext uri="{FF2B5EF4-FFF2-40B4-BE49-F238E27FC236}">
                <a16:creationId xmlns:a16="http://schemas.microsoft.com/office/drawing/2014/main" id="{4F24B7AF-756E-41BE-A85D-E996206BA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4" t="87413" r="1286" b="1758"/>
          <a:stretch>
            <a:fillRect/>
          </a:stretch>
        </p:blipFill>
        <p:spPr bwMode="auto">
          <a:xfrm>
            <a:off x="10560496" y="6093296"/>
            <a:ext cx="153352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80B6A84-4356-493B-86BB-51AF54989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472" y="4847167"/>
            <a:ext cx="5200650" cy="70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97586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55A250B-C54D-4685-B305-0854E9642707}"/>
              </a:ext>
            </a:extLst>
          </p:cNvPr>
          <p:cNvGrpSpPr/>
          <p:nvPr/>
        </p:nvGrpSpPr>
        <p:grpSpPr>
          <a:xfrm>
            <a:off x="-24680" y="152400"/>
            <a:ext cx="6912768" cy="641350"/>
            <a:chOff x="19050" y="152400"/>
            <a:chExt cx="2425700" cy="641350"/>
          </a:xfrm>
        </p:grpSpPr>
        <p:sp>
          <p:nvSpPr>
            <p:cNvPr id="3" name="Rectangle 11">
              <a:extLst>
                <a:ext uri="{FF2B5EF4-FFF2-40B4-BE49-F238E27FC236}">
                  <a16:creationId xmlns:a16="http://schemas.microsoft.com/office/drawing/2014/main" id="{4AE35277-1ADA-4664-B2BF-FD2F974EB2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4" name="Text Box 4">
              <a:extLst>
                <a:ext uri="{FF2B5EF4-FFF2-40B4-BE49-F238E27FC236}">
                  <a16:creationId xmlns:a16="http://schemas.microsoft.com/office/drawing/2014/main" id="{84696BE2-37B9-4B6F-A4FE-D0AA61BF87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altLang="zh-TW" sz="280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《</a:t>
              </a:r>
              <a:r>
                <a:rPr lang="zh-TW" altLang="en-US" sz="280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獅子山下</a:t>
              </a:r>
              <a:r>
                <a:rPr lang="en-US" altLang="zh-TW" sz="280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》</a:t>
              </a:r>
              <a:r>
                <a:rPr lang="zh-TW" altLang="en-US" sz="280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作曲家：</a:t>
              </a:r>
              <a:r>
                <a:rPr lang="zh-TW" altLang="en-US" sz="2800" u="sng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顧嘉煇</a:t>
              </a:r>
              <a:r>
                <a:rPr lang="zh-TW" altLang="en-US" sz="280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（</a:t>
              </a:r>
              <a:r>
                <a:rPr lang="en-US" altLang="zh-TW" sz="280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1933–   </a:t>
              </a:r>
              <a:r>
                <a:rPr lang="zh-TW" altLang="en-US" sz="280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）</a:t>
              </a:r>
              <a:endParaRPr lang="en-US" altLang="zh-TW" sz="2800">
                <a:solidFill>
                  <a:srgbClr val="FF6600"/>
                </a:solidFill>
                <a:latin typeface="+mj-lt"/>
                <a:ea typeface="標楷體" pitchFamily="65" charset="-120"/>
              </a:endParaRPr>
            </a:p>
          </p:txBody>
        </p:sp>
      </p:grpSp>
      <p:sp>
        <p:nvSpPr>
          <p:cNvPr id="5" name="矩形 2">
            <a:extLst>
              <a:ext uri="{FF2B5EF4-FFF2-40B4-BE49-F238E27FC236}">
                <a16:creationId xmlns:a16="http://schemas.microsoft.com/office/drawing/2014/main" id="{133CAD7D-FC6D-4FF4-9452-984E076ADCB0}"/>
              </a:ext>
            </a:extLst>
          </p:cNvPr>
          <p:cNvSpPr/>
          <p:nvPr/>
        </p:nvSpPr>
        <p:spPr bwMode="auto">
          <a:xfrm>
            <a:off x="2063552" y="4891606"/>
            <a:ext cx="7561262" cy="176847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zh-HK" altLang="en-US">
              <a:latin typeface="Arial" charset="0"/>
            </a:endParaRPr>
          </a:p>
        </p:txBody>
      </p:sp>
      <p:sp>
        <p:nvSpPr>
          <p:cNvPr id="6" name="手繪多邊形 2">
            <a:extLst>
              <a:ext uri="{FF2B5EF4-FFF2-40B4-BE49-F238E27FC236}">
                <a16:creationId xmlns:a16="http://schemas.microsoft.com/office/drawing/2014/main" id="{3E5321C4-66AB-4F25-9C42-FD12A7C6B3D9}"/>
              </a:ext>
            </a:extLst>
          </p:cNvPr>
          <p:cNvSpPr>
            <a:spLocks/>
          </p:cNvSpPr>
          <p:nvPr/>
        </p:nvSpPr>
        <p:spPr bwMode="auto">
          <a:xfrm>
            <a:off x="839416" y="1133379"/>
            <a:ext cx="9073008" cy="3388049"/>
          </a:xfrm>
          <a:custGeom>
            <a:avLst/>
            <a:gdLst>
              <a:gd name="T0" fmla="*/ 180447 w 8734096"/>
              <a:gd name="T1" fmla="*/ 32215 h 5186855"/>
              <a:gd name="T2" fmla="*/ 0 w 8734096"/>
              <a:gd name="T3" fmla="*/ 265158 h 5186855"/>
              <a:gd name="T4" fmla="*/ 180447 w 8734096"/>
              <a:gd name="T5" fmla="*/ 385347 h 5186855"/>
              <a:gd name="T6" fmla="*/ 3016065 w 8734096"/>
              <a:gd name="T7" fmla="*/ 407650 h 5186855"/>
              <a:gd name="T8" fmla="*/ 6792591 w 8734096"/>
              <a:gd name="T9" fmla="*/ 402693 h 5186855"/>
              <a:gd name="T10" fmla="*/ 7140599 w 8734096"/>
              <a:gd name="T11" fmla="*/ 234182 h 5186855"/>
              <a:gd name="T12" fmla="*/ 6857038 w 8734096"/>
              <a:gd name="T13" fmla="*/ 26020 h 5186855"/>
              <a:gd name="T14" fmla="*/ 2887175 w 8734096"/>
              <a:gd name="T15" fmla="*/ 0 h 5186855"/>
              <a:gd name="T16" fmla="*/ 2629390 w 8734096"/>
              <a:gd name="T17" fmla="*/ 0 h 5186855"/>
              <a:gd name="T18" fmla="*/ 451121 w 8734096"/>
              <a:gd name="T19" fmla="*/ 8673 h 5186855"/>
              <a:gd name="T20" fmla="*/ 180447 w 8734096"/>
              <a:gd name="T21" fmla="*/ 32215 h 518685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8734096" h="5186855">
                <a:moveTo>
                  <a:pt x="220717" y="409904"/>
                </a:moveTo>
                <a:lnTo>
                  <a:pt x="0" y="3373821"/>
                </a:lnTo>
                <a:lnTo>
                  <a:pt x="220717" y="4903076"/>
                </a:lnTo>
                <a:lnTo>
                  <a:pt x="3689131" y="5186855"/>
                </a:lnTo>
                <a:lnTo>
                  <a:pt x="8308427" y="5123793"/>
                </a:lnTo>
                <a:lnTo>
                  <a:pt x="8734096" y="2979683"/>
                </a:lnTo>
                <a:lnTo>
                  <a:pt x="8387255" y="331076"/>
                </a:lnTo>
                <a:lnTo>
                  <a:pt x="3531476" y="0"/>
                </a:lnTo>
                <a:lnTo>
                  <a:pt x="3216165" y="0"/>
                </a:lnTo>
                <a:lnTo>
                  <a:pt x="551793" y="110359"/>
                </a:lnTo>
                <a:lnTo>
                  <a:pt x="220717" y="409904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" name="文字方塊 1">
            <a:extLst>
              <a:ext uri="{FF2B5EF4-FFF2-40B4-BE49-F238E27FC236}">
                <a16:creationId xmlns:a16="http://schemas.microsoft.com/office/drawing/2014/main" id="{CDF07290-29F2-4D95-9294-4442E4F52A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1448" y="1434372"/>
            <a:ext cx="8296919" cy="278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09575" indent="-409575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457200" indent="-457200" eaLnBrk="1" hangingPunct="1">
              <a:lnSpc>
                <a:spcPts val="4200"/>
              </a:lnSpc>
              <a:buFont typeface="Arial" panose="020B0604020202020204" pitchFamily="34" charset="0"/>
              <a:buChar char="•"/>
            </a:pPr>
            <a:r>
              <a:rPr lang="zh-TW" altLang="en-US" sz="280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共創作超過</a:t>
            </a:r>
            <a:r>
              <a:rPr lang="en-US" altLang="zh-TW" sz="280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</a:t>
            </a:r>
            <a:r>
              <a:rPr lang="en-GB" altLang="zh-TW" sz="280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,</a:t>
            </a:r>
            <a:r>
              <a:rPr lang="en-US" altLang="zh-TW" sz="280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000</a:t>
            </a:r>
            <a:r>
              <a:rPr lang="zh-TW" altLang="en-US" sz="280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首歌曲，包括劇集主題曲、兒歌、廣告歌等。</a:t>
            </a:r>
            <a:endParaRPr lang="en-US" altLang="zh-TW" sz="2800">
              <a:solidFill>
                <a:srgbClr val="0070C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457200" indent="-457200" eaLnBrk="1" hangingPunct="1">
              <a:lnSpc>
                <a:spcPts val="4200"/>
              </a:lnSpc>
              <a:buFont typeface="Arial" panose="020B0604020202020204" pitchFamily="34" charset="0"/>
              <a:buChar char="•"/>
            </a:pPr>
            <a:r>
              <a:rPr lang="zh-TW" altLang="en-US" sz="280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也曾參與電影及電視配樂工作。</a:t>
            </a:r>
          </a:p>
          <a:p>
            <a:pPr marL="457200" indent="-457200" eaLnBrk="1" hangingPunct="1">
              <a:lnSpc>
                <a:spcPts val="4200"/>
              </a:lnSpc>
              <a:buFont typeface="Arial" panose="020B0604020202020204" pitchFamily="34" charset="0"/>
              <a:buChar char="•"/>
            </a:pPr>
            <a:r>
              <a:rPr lang="zh-TW" altLang="en-US" sz="280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於</a:t>
            </a:r>
            <a:r>
              <a:rPr lang="en-US" altLang="zh-TW" sz="280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1973</a:t>
            </a:r>
            <a:r>
              <a:rPr lang="zh-TW" altLang="en-US" sz="280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年創作了香港第一首粵語電視劇集主題曲</a:t>
            </a:r>
            <a:r>
              <a:rPr lang="en-US" altLang="zh-TW" sz="280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《</a:t>
            </a:r>
            <a:r>
              <a:rPr lang="zh-TW" altLang="en-US" sz="280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啼笑姻緣</a:t>
            </a:r>
            <a:r>
              <a:rPr lang="en-US" altLang="zh-TW" sz="280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》</a:t>
            </a:r>
            <a:r>
              <a:rPr lang="zh-TW" altLang="en-US" sz="280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，掀起了粵語流行曲的熱潮。</a:t>
            </a:r>
            <a:endParaRPr lang="en-US" altLang="zh-TW" sz="2800">
              <a:solidFill>
                <a:srgbClr val="0070C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8" name="文字方塊 1">
            <a:extLst>
              <a:ext uri="{FF2B5EF4-FFF2-40B4-BE49-F238E27FC236}">
                <a16:creationId xmlns:a16="http://schemas.microsoft.com/office/drawing/2014/main" id="{530B152C-585D-48B7-BD88-A2F90E99D4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1205" y="4998762"/>
            <a:ext cx="7437437" cy="15541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409575" indent="-409575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ts val="3800"/>
              </a:lnSpc>
              <a:defRPr/>
            </a:pPr>
            <a:r>
              <a:rPr lang="zh-TW" altLang="en-US" sz="2800">
                <a:solidFill>
                  <a:srgbClr val="FF66FF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其他作品包括：</a:t>
            </a:r>
            <a:endParaRPr lang="en-US" altLang="zh-TW" sz="2800">
              <a:solidFill>
                <a:srgbClr val="FF66FF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eaLnBrk="1" hangingPunct="1">
              <a:lnSpc>
                <a:spcPts val="3800"/>
              </a:lnSpc>
              <a:defRPr/>
            </a:pPr>
            <a:r>
              <a:rPr lang="en-US" altLang="zh-HK" sz="2800">
                <a:solidFill>
                  <a:srgbClr val="FF66FF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《</a:t>
            </a:r>
            <a:r>
              <a:rPr lang="zh-HK" altLang="en-US" sz="2800">
                <a:solidFill>
                  <a:srgbClr val="FF66FF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小時候</a:t>
            </a:r>
            <a:r>
              <a:rPr lang="en-US" altLang="zh-HK" sz="2800">
                <a:solidFill>
                  <a:srgbClr val="FF66FF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》</a:t>
            </a:r>
            <a:r>
              <a:rPr lang="zh-TW" altLang="en-US" sz="2800">
                <a:solidFill>
                  <a:srgbClr val="FF66FF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、</a:t>
            </a:r>
            <a:r>
              <a:rPr lang="en-US" altLang="zh-TW" sz="2800">
                <a:solidFill>
                  <a:srgbClr val="FF66FF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《</a:t>
            </a:r>
            <a:r>
              <a:rPr lang="zh-TW" altLang="en-US" sz="2800">
                <a:solidFill>
                  <a:srgbClr val="FF66FF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小太陽</a:t>
            </a:r>
            <a:r>
              <a:rPr lang="en-US" altLang="zh-TW" sz="2800">
                <a:solidFill>
                  <a:srgbClr val="FF66FF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》</a:t>
            </a:r>
            <a:r>
              <a:rPr lang="zh-TW" altLang="en-US" sz="2800">
                <a:solidFill>
                  <a:srgbClr val="FF66FF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、</a:t>
            </a:r>
            <a:r>
              <a:rPr lang="en-US" altLang="zh-TW" sz="2800">
                <a:solidFill>
                  <a:srgbClr val="FF66FF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《</a:t>
            </a:r>
            <a:r>
              <a:rPr lang="zh-TW" altLang="en-US" sz="2800">
                <a:solidFill>
                  <a:srgbClr val="FF66FF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跳飛機</a:t>
            </a:r>
            <a:r>
              <a:rPr lang="en-US" altLang="zh-TW" sz="2800">
                <a:solidFill>
                  <a:srgbClr val="FF66FF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》</a:t>
            </a:r>
            <a:r>
              <a:rPr lang="zh-TW" altLang="en-US" sz="2800">
                <a:solidFill>
                  <a:srgbClr val="FF66FF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、</a:t>
            </a:r>
            <a:endParaRPr lang="en-US" altLang="zh-TW" sz="2800">
              <a:solidFill>
                <a:srgbClr val="FF66FF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eaLnBrk="1" hangingPunct="1">
              <a:lnSpc>
                <a:spcPts val="3800"/>
              </a:lnSpc>
              <a:defRPr/>
            </a:pPr>
            <a:r>
              <a:rPr lang="en-US" altLang="zh-TW" sz="2800">
                <a:solidFill>
                  <a:srgbClr val="FF66FF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《</a:t>
            </a:r>
            <a:r>
              <a:rPr lang="zh-TW" altLang="en-US" sz="2800">
                <a:solidFill>
                  <a:srgbClr val="FF66FF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小李飛刀</a:t>
            </a:r>
            <a:r>
              <a:rPr lang="en-US" altLang="zh-TW" sz="2800">
                <a:solidFill>
                  <a:srgbClr val="FF66FF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》</a:t>
            </a:r>
            <a:r>
              <a:rPr lang="zh-TW" altLang="en-US" sz="2800">
                <a:solidFill>
                  <a:srgbClr val="FF66FF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、</a:t>
            </a:r>
            <a:r>
              <a:rPr lang="en-US" altLang="zh-TW" sz="2800">
                <a:solidFill>
                  <a:srgbClr val="FF66FF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《</a:t>
            </a:r>
            <a:r>
              <a:rPr lang="zh-TW" altLang="en-US" sz="2800">
                <a:solidFill>
                  <a:srgbClr val="FF66FF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誰可改變</a:t>
            </a:r>
            <a:r>
              <a:rPr lang="en-US" altLang="zh-TW" sz="2800">
                <a:solidFill>
                  <a:srgbClr val="FF66FF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》</a:t>
            </a:r>
            <a:r>
              <a:rPr lang="zh-TW" altLang="en-US" sz="2800">
                <a:solidFill>
                  <a:srgbClr val="FF66FF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、</a:t>
            </a:r>
            <a:r>
              <a:rPr lang="en-US" altLang="zh-TW" sz="2800">
                <a:solidFill>
                  <a:srgbClr val="FF66FF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《</a:t>
            </a:r>
            <a:r>
              <a:rPr lang="zh-TW" altLang="en-US" sz="2800">
                <a:solidFill>
                  <a:srgbClr val="FF66FF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網中人</a:t>
            </a:r>
            <a:r>
              <a:rPr lang="en-US" altLang="zh-TW" sz="2800">
                <a:solidFill>
                  <a:srgbClr val="FF66FF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》</a:t>
            </a:r>
            <a:r>
              <a:rPr lang="zh-TW" altLang="en-US" sz="2800">
                <a:solidFill>
                  <a:srgbClr val="FF66FF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等</a:t>
            </a:r>
            <a:endParaRPr lang="en-US" altLang="zh-TW" sz="2800">
              <a:solidFill>
                <a:srgbClr val="FF66FF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pic>
        <p:nvPicPr>
          <p:cNvPr id="9" name="Picture 4" descr="C:\Users\hk1-uwnchow\AppData\Local\Microsoft\Windows\Temporary Internet Files\Content.IE5\DJMA7NSG\MC900345358[1].wmf">
            <a:extLst>
              <a:ext uri="{FF2B5EF4-FFF2-40B4-BE49-F238E27FC236}">
                <a16:creationId xmlns:a16="http://schemas.microsoft.com/office/drawing/2014/main" id="{EB86C80C-2A4F-4C62-A942-0790DF721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02115">
            <a:off x="9570659" y="2080321"/>
            <a:ext cx="1733550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7BACB00-0AA5-46CA-BC80-65BB36731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97" t="88910" r="1970" b="2365"/>
          <a:stretch>
            <a:fillRect/>
          </a:stretch>
        </p:blipFill>
        <p:spPr bwMode="auto">
          <a:xfrm>
            <a:off x="10806101" y="6313211"/>
            <a:ext cx="132080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06473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613226D-31B3-4C78-9030-A46B2C8369CE}"/>
              </a:ext>
            </a:extLst>
          </p:cNvPr>
          <p:cNvGrpSpPr/>
          <p:nvPr/>
        </p:nvGrpSpPr>
        <p:grpSpPr>
          <a:xfrm>
            <a:off x="-24680" y="152400"/>
            <a:ext cx="6912768" cy="641350"/>
            <a:chOff x="19050" y="152400"/>
            <a:chExt cx="2425700" cy="641350"/>
          </a:xfrm>
        </p:grpSpPr>
        <p:sp>
          <p:nvSpPr>
            <p:cNvPr id="3" name="Rectangle 11">
              <a:extLst>
                <a:ext uri="{FF2B5EF4-FFF2-40B4-BE49-F238E27FC236}">
                  <a16:creationId xmlns:a16="http://schemas.microsoft.com/office/drawing/2014/main" id="{08EF000E-AB66-4667-BD88-0FECD98075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4" name="Text Box 4">
              <a:extLst>
                <a:ext uri="{FF2B5EF4-FFF2-40B4-BE49-F238E27FC236}">
                  <a16:creationId xmlns:a16="http://schemas.microsoft.com/office/drawing/2014/main" id="{9367E14D-78C5-4FA7-A8D4-4FCE06BB16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altLang="zh-TW" sz="280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《</a:t>
              </a:r>
              <a:r>
                <a:rPr lang="zh-TW" altLang="en-US" sz="280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獅子山下</a:t>
              </a:r>
              <a:r>
                <a:rPr lang="en-US" altLang="zh-TW" sz="280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》</a:t>
              </a:r>
              <a:r>
                <a:rPr lang="zh-TW" altLang="en-US" sz="280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填詞人：</a:t>
              </a:r>
              <a:r>
                <a:rPr lang="zh-TW" altLang="en-US" sz="2800" u="sng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黃霑</a:t>
              </a:r>
              <a:r>
                <a:rPr lang="zh-TW" altLang="en-US" sz="280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（</a:t>
              </a:r>
              <a:r>
                <a:rPr lang="en-US" altLang="zh-TW" sz="280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1940–2004</a:t>
              </a:r>
              <a:r>
                <a:rPr lang="zh-TW" altLang="en-US" sz="280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）</a:t>
              </a:r>
              <a:endParaRPr lang="en-US" altLang="zh-TW" sz="2800">
                <a:solidFill>
                  <a:srgbClr val="FF6600"/>
                </a:solidFill>
                <a:latin typeface="+mj-lt"/>
                <a:ea typeface="標楷體" pitchFamily="65" charset="-120"/>
              </a:endParaRPr>
            </a:p>
          </p:txBody>
        </p:sp>
      </p:grpSp>
      <p:sp>
        <p:nvSpPr>
          <p:cNvPr id="5" name="矩形 15">
            <a:extLst>
              <a:ext uri="{FF2B5EF4-FFF2-40B4-BE49-F238E27FC236}">
                <a16:creationId xmlns:a16="http://schemas.microsoft.com/office/drawing/2014/main" id="{BE56F802-18C4-414A-AB73-714F210C4AFD}"/>
              </a:ext>
            </a:extLst>
          </p:cNvPr>
          <p:cNvSpPr/>
          <p:nvPr/>
        </p:nvSpPr>
        <p:spPr bwMode="auto">
          <a:xfrm>
            <a:off x="2063552" y="4827686"/>
            <a:ext cx="7848600" cy="17684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zh-HK" altLang="en-US">
              <a:latin typeface="Arial" charset="0"/>
            </a:endParaRPr>
          </a:p>
        </p:txBody>
      </p:sp>
      <p:sp>
        <p:nvSpPr>
          <p:cNvPr id="6" name="手繪多邊形 2">
            <a:extLst>
              <a:ext uri="{FF2B5EF4-FFF2-40B4-BE49-F238E27FC236}">
                <a16:creationId xmlns:a16="http://schemas.microsoft.com/office/drawing/2014/main" id="{F0F48927-FE72-449B-AB99-344677F66A0F}"/>
              </a:ext>
            </a:extLst>
          </p:cNvPr>
          <p:cNvSpPr>
            <a:spLocks/>
          </p:cNvSpPr>
          <p:nvPr/>
        </p:nvSpPr>
        <p:spPr bwMode="auto">
          <a:xfrm>
            <a:off x="721443" y="952519"/>
            <a:ext cx="8856791" cy="3671887"/>
          </a:xfrm>
          <a:custGeom>
            <a:avLst/>
            <a:gdLst>
              <a:gd name="T0" fmla="*/ 180447 w 8734096"/>
              <a:gd name="T1" fmla="*/ 32215 h 5186855"/>
              <a:gd name="T2" fmla="*/ 0 w 8734096"/>
              <a:gd name="T3" fmla="*/ 265158 h 5186855"/>
              <a:gd name="T4" fmla="*/ 180447 w 8734096"/>
              <a:gd name="T5" fmla="*/ 385347 h 5186855"/>
              <a:gd name="T6" fmla="*/ 3016065 w 8734096"/>
              <a:gd name="T7" fmla="*/ 407650 h 5186855"/>
              <a:gd name="T8" fmla="*/ 6792591 w 8734096"/>
              <a:gd name="T9" fmla="*/ 402693 h 5186855"/>
              <a:gd name="T10" fmla="*/ 7140599 w 8734096"/>
              <a:gd name="T11" fmla="*/ 234182 h 5186855"/>
              <a:gd name="T12" fmla="*/ 6857038 w 8734096"/>
              <a:gd name="T13" fmla="*/ 26020 h 5186855"/>
              <a:gd name="T14" fmla="*/ 2887175 w 8734096"/>
              <a:gd name="T15" fmla="*/ 0 h 5186855"/>
              <a:gd name="T16" fmla="*/ 2629390 w 8734096"/>
              <a:gd name="T17" fmla="*/ 0 h 5186855"/>
              <a:gd name="T18" fmla="*/ 451121 w 8734096"/>
              <a:gd name="T19" fmla="*/ 8673 h 5186855"/>
              <a:gd name="T20" fmla="*/ 180447 w 8734096"/>
              <a:gd name="T21" fmla="*/ 32215 h 518685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8734096" h="5186855">
                <a:moveTo>
                  <a:pt x="220717" y="409904"/>
                </a:moveTo>
                <a:lnTo>
                  <a:pt x="0" y="3373821"/>
                </a:lnTo>
                <a:lnTo>
                  <a:pt x="220717" y="4903076"/>
                </a:lnTo>
                <a:lnTo>
                  <a:pt x="3689131" y="5186855"/>
                </a:lnTo>
                <a:lnTo>
                  <a:pt x="8308427" y="5123793"/>
                </a:lnTo>
                <a:lnTo>
                  <a:pt x="8734096" y="2979683"/>
                </a:lnTo>
                <a:lnTo>
                  <a:pt x="8387255" y="331076"/>
                </a:lnTo>
                <a:lnTo>
                  <a:pt x="3531476" y="0"/>
                </a:lnTo>
                <a:lnTo>
                  <a:pt x="3216165" y="0"/>
                </a:lnTo>
                <a:lnTo>
                  <a:pt x="551793" y="110359"/>
                </a:lnTo>
                <a:lnTo>
                  <a:pt x="220717" y="409904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" name="文字方塊 1">
            <a:extLst>
              <a:ext uri="{FF2B5EF4-FFF2-40B4-BE49-F238E27FC236}">
                <a16:creationId xmlns:a16="http://schemas.microsoft.com/office/drawing/2014/main" id="{B8605582-FA1E-4CDB-B3A9-16812816DA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7377" y="4929286"/>
            <a:ext cx="7437437" cy="15541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409575" indent="-409575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ts val="3800"/>
              </a:lnSpc>
              <a:defRPr/>
            </a:pPr>
            <a:r>
              <a:rPr lang="zh-TW" altLang="en-US" sz="2800">
                <a:solidFill>
                  <a:srgbClr val="FF66FF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其他作品包括：</a:t>
            </a:r>
            <a:endParaRPr lang="en-US" altLang="zh-TW" sz="2800">
              <a:solidFill>
                <a:srgbClr val="FF66FF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0" indent="0" eaLnBrk="1" hangingPunct="1">
              <a:lnSpc>
                <a:spcPts val="3800"/>
              </a:lnSpc>
              <a:defRPr/>
            </a:pPr>
            <a:r>
              <a:rPr lang="en-US" altLang="zh-TW" sz="2800">
                <a:solidFill>
                  <a:srgbClr val="FF66FF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《</a:t>
            </a:r>
            <a:r>
              <a:rPr lang="zh-TW" altLang="en-US" sz="2800">
                <a:solidFill>
                  <a:srgbClr val="FF66FF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世界真細小</a:t>
            </a:r>
            <a:r>
              <a:rPr lang="en-US" altLang="zh-TW" sz="2800">
                <a:solidFill>
                  <a:srgbClr val="FF66FF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》</a:t>
            </a:r>
            <a:r>
              <a:rPr lang="zh-TW" altLang="en-US" sz="2800">
                <a:solidFill>
                  <a:srgbClr val="FF66FF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、</a:t>
            </a:r>
            <a:r>
              <a:rPr lang="en-US" altLang="zh-TW" sz="2800">
                <a:solidFill>
                  <a:srgbClr val="FF66FF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《</a:t>
            </a:r>
            <a:r>
              <a:rPr lang="zh-TW" altLang="en-US" sz="2800">
                <a:solidFill>
                  <a:srgbClr val="FF66FF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滄海一聲笑</a:t>
            </a:r>
            <a:r>
              <a:rPr lang="en-US" altLang="zh-TW" sz="2800">
                <a:solidFill>
                  <a:srgbClr val="FF66FF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》</a:t>
            </a:r>
            <a:r>
              <a:rPr lang="zh-TW" altLang="en-US" sz="2800">
                <a:solidFill>
                  <a:srgbClr val="FF66FF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、</a:t>
            </a:r>
            <a:r>
              <a:rPr lang="en-US" altLang="zh-TW" sz="2800">
                <a:solidFill>
                  <a:srgbClr val="FF66FF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《</a:t>
            </a:r>
            <a:r>
              <a:rPr lang="zh-TW" altLang="en-US" sz="2800">
                <a:solidFill>
                  <a:srgbClr val="FF66FF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問我</a:t>
            </a:r>
            <a:r>
              <a:rPr lang="en-US" altLang="zh-TW" sz="2800">
                <a:solidFill>
                  <a:srgbClr val="FF66FF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》</a:t>
            </a:r>
            <a:r>
              <a:rPr lang="zh-TW" altLang="en-US" sz="2800">
                <a:solidFill>
                  <a:srgbClr val="FF66FF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、</a:t>
            </a:r>
            <a:r>
              <a:rPr lang="en-US" altLang="zh-TW" sz="2800">
                <a:solidFill>
                  <a:srgbClr val="FF66FF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《</a:t>
            </a:r>
            <a:r>
              <a:rPr lang="zh-TW" altLang="en-US" sz="2800">
                <a:solidFill>
                  <a:srgbClr val="FF66FF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梁祝</a:t>
            </a:r>
            <a:r>
              <a:rPr lang="en-US" altLang="zh-TW" sz="2800">
                <a:solidFill>
                  <a:srgbClr val="FF66FF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》</a:t>
            </a:r>
            <a:r>
              <a:rPr lang="zh-TW" altLang="en-US" sz="2800">
                <a:solidFill>
                  <a:srgbClr val="FF66FF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、</a:t>
            </a:r>
            <a:r>
              <a:rPr lang="en-US" altLang="zh-TW" sz="2800">
                <a:solidFill>
                  <a:srgbClr val="FF66FF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《</a:t>
            </a:r>
            <a:r>
              <a:rPr lang="zh-TW" altLang="en-US" sz="2800">
                <a:solidFill>
                  <a:srgbClr val="FF66FF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男兒當自強</a:t>
            </a:r>
            <a:r>
              <a:rPr lang="en-US" altLang="zh-TW" sz="2800">
                <a:solidFill>
                  <a:srgbClr val="FF66FF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》</a:t>
            </a:r>
            <a:r>
              <a:rPr lang="zh-TW" altLang="en-US" sz="2800">
                <a:solidFill>
                  <a:srgbClr val="FF66FF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、</a:t>
            </a:r>
            <a:r>
              <a:rPr lang="en-US" altLang="zh-TW" sz="2800">
                <a:solidFill>
                  <a:srgbClr val="FF66FF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《</a:t>
            </a:r>
            <a:r>
              <a:rPr lang="zh-TW" altLang="en-US" sz="2800">
                <a:solidFill>
                  <a:srgbClr val="FF66FF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中國夢</a:t>
            </a:r>
            <a:r>
              <a:rPr lang="en-US" altLang="zh-TW" sz="2800">
                <a:solidFill>
                  <a:srgbClr val="FF66FF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》</a:t>
            </a:r>
            <a:r>
              <a:rPr lang="zh-TW" altLang="en-US" sz="2800">
                <a:solidFill>
                  <a:srgbClr val="FF66FF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等</a:t>
            </a:r>
            <a:endParaRPr lang="en-US" altLang="zh-TW" sz="2800">
              <a:solidFill>
                <a:srgbClr val="FF66FF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pic>
        <p:nvPicPr>
          <p:cNvPr id="8" name="Picture 4" descr="C:\Users\hk1-uwnchow\AppData\Local\Microsoft\Windows\Temporary Internet Files\Content.IE5\NB9KVG96\MC900198979[1].wmf">
            <a:extLst>
              <a:ext uri="{FF2B5EF4-FFF2-40B4-BE49-F238E27FC236}">
                <a16:creationId xmlns:a16="http://schemas.microsoft.com/office/drawing/2014/main" id="{0A8B0A2A-E6F5-47A5-97D8-B7EE323AD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39620">
            <a:off x="9452248" y="2122191"/>
            <a:ext cx="2582863" cy="187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文字方塊 1">
            <a:extLst>
              <a:ext uri="{FF2B5EF4-FFF2-40B4-BE49-F238E27FC236}">
                <a16:creationId xmlns:a16="http://schemas.microsoft.com/office/drawing/2014/main" id="{AA1C7FA6-E69E-4C58-BCE0-9EAC863EE7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8672" y="1379160"/>
            <a:ext cx="8270875" cy="278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09575" indent="-409575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457200" indent="-457200" eaLnBrk="1" hangingPunct="1">
              <a:lnSpc>
                <a:spcPts val="4200"/>
              </a:lnSpc>
              <a:buFont typeface="Arial" panose="020B0604020202020204" pitchFamily="34" charset="0"/>
              <a:buChar char="•"/>
            </a:pPr>
            <a:r>
              <a:rPr lang="zh-TW" altLang="en-US" sz="280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創作了近</a:t>
            </a:r>
            <a:r>
              <a:rPr lang="en-US" altLang="zh-TW" sz="280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2,000</a:t>
            </a:r>
            <a:r>
              <a:rPr lang="zh-TW" altLang="en-US" sz="280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首流行曲。</a:t>
            </a:r>
            <a:endParaRPr lang="en-US" altLang="zh-TW" sz="2800">
              <a:solidFill>
                <a:srgbClr val="0070C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457200" indent="-457200" eaLnBrk="1" hangingPunct="1">
              <a:lnSpc>
                <a:spcPts val="4200"/>
              </a:lnSpc>
              <a:buFont typeface="Arial" panose="020B0604020202020204" pitchFamily="34" charset="0"/>
              <a:buChar char="•"/>
            </a:pPr>
            <a:r>
              <a:rPr lang="zh-TW" altLang="en-US" sz="280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除了填詞外，也有作曲、創作廣告、寫作、演出電影及主持電視節目等。</a:t>
            </a:r>
            <a:endParaRPr lang="en-US" altLang="zh-TW" sz="2800">
              <a:solidFill>
                <a:srgbClr val="0070C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457200" indent="-457200" eaLnBrk="1" hangingPunct="1">
              <a:lnSpc>
                <a:spcPts val="4200"/>
              </a:lnSpc>
              <a:buFont typeface="Arial" panose="020B0604020202020204" pitchFamily="34" charset="0"/>
              <a:buChar char="•"/>
            </a:pPr>
            <a:r>
              <a:rPr lang="zh-TW" altLang="en-US" sz="280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作品題材多變，有些通俗惹笑，有些</a:t>
            </a:r>
            <a:r>
              <a:rPr lang="zh-HK" altLang="en-US" sz="280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豪邁率直</a:t>
            </a:r>
            <a:r>
              <a:rPr lang="zh-TW" altLang="en-US" sz="280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，歌詞更不時帶出精闢的人生哲理。</a:t>
            </a:r>
            <a:endParaRPr lang="en-US" altLang="zh-TW" sz="2800">
              <a:solidFill>
                <a:srgbClr val="0070C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10" name="Picture 7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A212B5E-9401-4494-A3A7-25E8249E8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97" t="88910" r="1970" b="2365"/>
          <a:stretch>
            <a:fillRect/>
          </a:stretch>
        </p:blipFill>
        <p:spPr bwMode="auto">
          <a:xfrm>
            <a:off x="10761800" y="6244449"/>
            <a:ext cx="132080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79860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756E32D-3D88-4003-A818-0974A39C3F52}"/>
              </a:ext>
            </a:extLst>
          </p:cNvPr>
          <p:cNvGrpSpPr/>
          <p:nvPr/>
        </p:nvGrpSpPr>
        <p:grpSpPr>
          <a:xfrm>
            <a:off x="-24680" y="152400"/>
            <a:ext cx="2520280" cy="641350"/>
            <a:chOff x="19050" y="152400"/>
            <a:chExt cx="2425700" cy="641350"/>
          </a:xfrm>
        </p:grpSpPr>
        <p:sp>
          <p:nvSpPr>
            <p:cNvPr id="3" name="Rectangle 11">
              <a:extLst>
                <a:ext uri="{FF2B5EF4-FFF2-40B4-BE49-F238E27FC236}">
                  <a16:creationId xmlns:a16="http://schemas.microsoft.com/office/drawing/2014/main" id="{3B54C247-23BA-46B4-B45E-58F469DBC1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4" name="Text Box 4">
              <a:extLst>
                <a:ext uri="{FF2B5EF4-FFF2-40B4-BE49-F238E27FC236}">
                  <a16:creationId xmlns:a16="http://schemas.microsoft.com/office/drawing/2014/main" id="{5CE2127B-28E1-4C1C-B6DD-09A53C2D22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「煇黃」組合</a:t>
              </a:r>
              <a:endParaRPr lang="en-US" altLang="zh-TW" sz="2800">
                <a:solidFill>
                  <a:srgbClr val="FF6600"/>
                </a:solidFill>
                <a:latin typeface="+mj-lt"/>
                <a:ea typeface="標楷體" pitchFamily="65" charset="-120"/>
              </a:endParaRPr>
            </a:p>
          </p:txBody>
        </p:sp>
      </p:grpSp>
      <p:sp>
        <p:nvSpPr>
          <p:cNvPr id="5" name="Freeform 152">
            <a:extLst>
              <a:ext uri="{FF2B5EF4-FFF2-40B4-BE49-F238E27FC236}">
                <a16:creationId xmlns:a16="http://schemas.microsoft.com/office/drawing/2014/main" id="{0CA38B1A-A89C-486D-AFAC-2B59741BD2BF}"/>
              </a:ext>
            </a:extLst>
          </p:cNvPr>
          <p:cNvSpPr>
            <a:spLocks/>
          </p:cNvSpPr>
          <p:nvPr/>
        </p:nvSpPr>
        <p:spPr bwMode="auto">
          <a:xfrm>
            <a:off x="1178187" y="934791"/>
            <a:ext cx="5689600" cy="3711575"/>
          </a:xfrm>
          <a:custGeom>
            <a:avLst/>
            <a:gdLst>
              <a:gd name="T0" fmla="*/ 654 w 6906"/>
              <a:gd name="T1" fmla="*/ 1401 h 6153"/>
              <a:gd name="T2" fmla="*/ 847 w 6906"/>
              <a:gd name="T3" fmla="*/ 1163 h 6153"/>
              <a:gd name="T4" fmla="*/ 1066 w 6906"/>
              <a:gd name="T5" fmla="*/ 942 h 6153"/>
              <a:gd name="T6" fmla="*/ 1376 w 6906"/>
              <a:gd name="T7" fmla="*/ 700 h 6153"/>
              <a:gd name="T8" fmla="*/ 1935 w 6906"/>
              <a:gd name="T9" fmla="*/ 383 h 6153"/>
              <a:gd name="T10" fmla="*/ 2544 w 6906"/>
              <a:gd name="T11" fmla="*/ 159 h 6153"/>
              <a:gd name="T12" fmla="*/ 3178 w 6906"/>
              <a:gd name="T13" fmla="*/ 32 h 6153"/>
              <a:gd name="T14" fmla="*/ 3816 w 6906"/>
              <a:gd name="T15" fmla="*/ 4 h 6153"/>
              <a:gd name="T16" fmla="*/ 4422 w 6906"/>
              <a:gd name="T17" fmla="*/ 73 h 6153"/>
              <a:gd name="T18" fmla="*/ 4841 w 6906"/>
              <a:gd name="T19" fmla="*/ 196 h 6153"/>
              <a:gd name="T20" fmla="*/ 5117 w 6906"/>
              <a:gd name="T21" fmla="*/ 321 h 6153"/>
              <a:gd name="T22" fmla="*/ 5392 w 6906"/>
              <a:gd name="T23" fmla="*/ 482 h 6153"/>
              <a:gd name="T24" fmla="*/ 5777 w 6906"/>
              <a:gd name="T25" fmla="*/ 771 h 6153"/>
              <a:gd name="T26" fmla="*/ 6220 w 6906"/>
              <a:gd name="T27" fmla="*/ 1230 h 6153"/>
              <a:gd name="T28" fmla="*/ 6531 w 6906"/>
              <a:gd name="T29" fmla="*/ 1690 h 6153"/>
              <a:gd name="T30" fmla="*/ 6671 w 6906"/>
              <a:gd name="T31" fmla="*/ 1972 h 6153"/>
              <a:gd name="T32" fmla="*/ 6778 w 6906"/>
              <a:gd name="T33" fmla="*/ 2261 h 6153"/>
              <a:gd name="T34" fmla="*/ 6858 w 6906"/>
              <a:gd name="T35" fmla="*/ 2559 h 6153"/>
              <a:gd name="T36" fmla="*/ 6899 w 6906"/>
              <a:gd name="T37" fmla="*/ 2860 h 6153"/>
              <a:gd name="T38" fmla="*/ 6903 w 6906"/>
              <a:gd name="T39" fmla="*/ 3164 h 6153"/>
              <a:gd name="T40" fmla="*/ 6867 w 6906"/>
              <a:gd name="T41" fmla="*/ 3465 h 6153"/>
              <a:gd name="T42" fmla="*/ 6788 w 6906"/>
              <a:gd name="T43" fmla="*/ 3766 h 6153"/>
              <a:gd name="T44" fmla="*/ 6667 w 6906"/>
              <a:gd name="T45" fmla="*/ 4058 h 6153"/>
              <a:gd name="T46" fmla="*/ 6499 w 6906"/>
              <a:gd name="T47" fmla="*/ 4343 h 6153"/>
              <a:gd name="T48" fmla="*/ 6286 w 6906"/>
              <a:gd name="T49" fmla="*/ 4613 h 6153"/>
              <a:gd name="T50" fmla="*/ 5988 w 6906"/>
              <a:gd name="T51" fmla="*/ 4927 h 6153"/>
              <a:gd name="T52" fmla="*/ 5437 w 6906"/>
              <a:gd name="T53" fmla="*/ 5364 h 6153"/>
              <a:gd name="T54" fmla="*/ 4819 w 6906"/>
              <a:gd name="T55" fmla="*/ 5716 h 6153"/>
              <a:gd name="T56" fmla="*/ 4162 w 6906"/>
              <a:gd name="T57" fmla="*/ 5969 h 6153"/>
              <a:gd name="T58" fmla="*/ 3486 w 6906"/>
              <a:gd name="T59" fmla="*/ 6118 h 6153"/>
              <a:gd name="T60" fmla="*/ 2903 w 6906"/>
              <a:gd name="T61" fmla="*/ 6153 h 6153"/>
              <a:gd name="T62" fmla="*/ 2576 w 6906"/>
              <a:gd name="T63" fmla="*/ 6128 h 6153"/>
              <a:gd name="T64" fmla="*/ 2259 w 6906"/>
              <a:gd name="T65" fmla="*/ 6075 h 6153"/>
              <a:gd name="T66" fmla="*/ 1958 w 6906"/>
              <a:gd name="T67" fmla="*/ 5985 h 6153"/>
              <a:gd name="T68" fmla="*/ 1671 w 6906"/>
              <a:gd name="T69" fmla="*/ 5865 h 6153"/>
              <a:gd name="T70" fmla="*/ 1215 w 6906"/>
              <a:gd name="T71" fmla="*/ 5583 h 6153"/>
              <a:gd name="T72" fmla="*/ 768 w 6906"/>
              <a:gd name="T73" fmla="*/ 5202 h 6153"/>
              <a:gd name="T74" fmla="*/ 409 w 6906"/>
              <a:gd name="T75" fmla="*/ 4759 h 6153"/>
              <a:gd name="T76" fmla="*/ 241 w 6906"/>
              <a:gd name="T77" fmla="*/ 4451 h 6153"/>
              <a:gd name="T78" fmla="*/ 133 w 6906"/>
              <a:gd name="T79" fmla="*/ 4191 h 6153"/>
              <a:gd name="T80" fmla="*/ 58 w 6906"/>
              <a:gd name="T81" fmla="*/ 3915 h 6153"/>
              <a:gd name="T82" fmla="*/ 13 w 6906"/>
              <a:gd name="T83" fmla="*/ 3630 h 6153"/>
              <a:gd name="T84" fmla="*/ 0 w 6906"/>
              <a:gd name="T85" fmla="*/ 3332 h 6153"/>
              <a:gd name="T86" fmla="*/ 22 w 6906"/>
              <a:gd name="T87" fmla="*/ 3022 h 6153"/>
              <a:gd name="T88" fmla="*/ 80 w 6906"/>
              <a:gd name="T89" fmla="*/ 2705 h 6153"/>
              <a:gd name="T90" fmla="*/ 175 w 6906"/>
              <a:gd name="T91" fmla="*/ 2372 h 6153"/>
              <a:gd name="T92" fmla="*/ 308 w 6906"/>
              <a:gd name="T93" fmla="*/ 2032 h 6153"/>
              <a:gd name="T94" fmla="*/ 479 w 6906"/>
              <a:gd name="T95" fmla="*/ 1683 h 6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6906" h="6153">
                <a:moveTo>
                  <a:pt x="530" y="1598"/>
                </a:moveTo>
                <a:lnTo>
                  <a:pt x="567" y="1531"/>
                </a:lnTo>
                <a:lnTo>
                  <a:pt x="609" y="1465"/>
                </a:lnTo>
                <a:lnTo>
                  <a:pt x="654" y="1401"/>
                </a:lnTo>
                <a:lnTo>
                  <a:pt x="698" y="1341"/>
                </a:lnTo>
                <a:lnTo>
                  <a:pt x="745" y="1281"/>
                </a:lnTo>
                <a:lnTo>
                  <a:pt x="796" y="1221"/>
                </a:lnTo>
                <a:lnTo>
                  <a:pt x="847" y="1163"/>
                </a:lnTo>
                <a:lnTo>
                  <a:pt x="897" y="1107"/>
                </a:lnTo>
                <a:lnTo>
                  <a:pt x="955" y="1049"/>
                </a:lnTo>
                <a:lnTo>
                  <a:pt x="1009" y="995"/>
                </a:lnTo>
                <a:lnTo>
                  <a:pt x="1066" y="942"/>
                </a:lnTo>
                <a:lnTo>
                  <a:pt x="1126" y="891"/>
                </a:lnTo>
                <a:lnTo>
                  <a:pt x="1187" y="843"/>
                </a:lnTo>
                <a:lnTo>
                  <a:pt x="1250" y="793"/>
                </a:lnTo>
                <a:lnTo>
                  <a:pt x="1376" y="700"/>
                </a:lnTo>
                <a:lnTo>
                  <a:pt x="1510" y="612"/>
                </a:lnTo>
                <a:lnTo>
                  <a:pt x="1647" y="529"/>
                </a:lnTo>
                <a:lnTo>
                  <a:pt x="1789" y="454"/>
                </a:lnTo>
                <a:lnTo>
                  <a:pt x="1935" y="383"/>
                </a:lnTo>
                <a:lnTo>
                  <a:pt x="2081" y="321"/>
                </a:lnTo>
                <a:lnTo>
                  <a:pt x="2233" y="260"/>
                </a:lnTo>
                <a:lnTo>
                  <a:pt x="2389" y="206"/>
                </a:lnTo>
                <a:lnTo>
                  <a:pt x="2544" y="159"/>
                </a:lnTo>
                <a:lnTo>
                  <a:pt x="2703" y="117"/>
                </a:lnTo>
                <a:lnTo>
                  <a:pt x="2861" y="82"/>
                </a:lnTo>
                <a:lnTo>
                  <a:pt x="3020" y="54"/>
                </a:lnTo>
                <a:lnTo>
                  <a:pt x="3178" y="32"/>
                </a:lnTo>
                <a:lnTo>
                  <a:pt x="3340" y="16"/>
                </a:lnTo>
                <a:lnTo>
                  <a:pt x="3499" y="4"/>
                </a:lnTo>
                <a:lnTo>
                  <a:pt x="3657" y="0"/>
                </a:lnTo>
                <a:lnTo>
                  <a:pt x="3816" y="4"/>
                </a:lnTo>
                <a:lnTo>
                  <a:pt x="3971" y="10"/>
                </a:lnTo>
                <a:lnTo>
                  <a:pt x="4124" y="26"/>
                </a:lnTo>
                <a:lnTo>
                  <a:pt x="4273" y="47"/>
                </a:lnTo>
                <a:lnTo>
                  <a:pt x="4422" y="73"/>
                </a:lnTo>
                <a:lnTo>
                  <a:pt x="4564" y="108"/>
                </a:lnTo>
                <a:lnTo>
                  <a:pt x="4704" y="149"/>
                </a:lnTo>
                <a:lnTo>
                  <a:pt x="4774" y="175"/>
                </a:lnTo>
                <a:lnTo>
                  <a:pt x="4841" y="196"/>
                </a:lnTo>
                <a:lnTo>
                  <a:pt x="4907" y="225"/>
                </a:lnTo>
                <a:lnTo>
                  <a:pt x="4971" y="250"/>
                </a:lnTo>
                <a:lnTo>
                  <a:pt x="5043" y="285"/>
                </a:lnTo>
                <a:lnTo>
                  <a:pt x="5117" y="321"/>
                </a:lnTo>
                <a:lnTo>
                  <a:pt x="5186" y="358"/>
                </a:lnTo>
                <a:lnTo>
                  <a:pt x="5256" y="396"/>
                </a:lnTo>
                <a:lnTo>
                  <a:pt x="5326" y="438"/>
                </a:lnTo>
                <a:lnTo>
                  <a:pt x="5392" y="482"/>
                </a:lnTo>
                <a:lnTo>
                  <a:pt x="5459" y="526"/>
                </a:lnTo>
                <a:lnTo>
                  <a:pt x="5525" y="571"/>
                </a:lnTo>
                <a:lnTo>
                  <a:pt x="5653" y="666"/>
                </a:lnTo>
                <a:lnTo>
                  <a:pt x="5777" y="771"/>
                </a:lnTo>
                <a:lnTo>
                  <a:pt x="5897" y="878"/>
                </a:lnTo>
                <a:lnTo>
                  <a:pt x="6011" y="989"/>
                </a:lnTo>
                <a:lnTo>
                  <a:pt x="6119" y="1107"/>
                </a:lnTo>
                <a:lnTo>
                  <a:pt x="6220" y="1230"/>
                </a:lnTo>
                <a:lnTo>
                  <a:pt x="6318" y="1357"/>
                </a:lnTo>
                <a:lnTo>
                  <a:pt x="6408" y="1486"/>
                </a:lnTo>
                <a:lnTo>
                  <a:pt x="6493" y="1623"/>
                </a:lnTo>
                <a:lnTo>
                  <a:pt x="6531" y="1690"/>
                </a:lnTo>
                <a:lnTo>
                  <a:pt x="6569" y="1760"/>
                </a:lnTo>
                <a:lnTo>
                  <a:pt x="6604" y="1829"/>
                </a:lnTo>
                <a:lnTo>
                  <a:pt x="6639" y="1899"/>
                </a:lnTo>
                <a:lnTo>
                  <a:pt x="6671" y="1972"/>
                </a:lnTo>
                <a:lnTo>
                  <a:pt x="6703" y="2042"/>
                </a:lnTo>
                <a:lnTo>
                  <a:pt x="6731" y="2114"/>
                </a:lnTo>
                <a:lnTo>
                  <a:pt x="6757" y="2188"/>
                </a:lnTo>
                <a:lnTo>
                  <a:pt x="6778" y="2261"/>
                </a:lnTo>
                <a:lnTo>
                  <a:pt x="6800" y="2333"/>
                </a:lnTo>
                <a:lnTo>
                  <a:pt x="6823" y="2410"/>
                </a:lnTo>
                <a:lnTo>
                  <a:pt x="6842" y="2482"/>
                </a:lnTo>
                <a:lnTo>
                  <a:pt x="6858" y="2559"/>
                </a:lnTo>
                <a:lnTo>
                  <a:pt x="6871" y="2634"/>
                </a:lnTo>
                <a:lnTo>
                  <a:pt x="6880" y="2708"/>
                </a:lnTo>
                <a:lnTo>
                  <a:pt x="6890" y="2783"/>
                </a:lnTo>
                <a:lnTo>
                  <a:pt x="6899" y="2860"/>
                </a:lnTo>
                <a:lnTo>
                  <a:pt x="6903" y="2935"/>
                </a:lnTo>
                <a:lnTo>
                  <a:pt x="6906" y="3012"/>
                </a:lnTo>
                <a:lnTo>
                  <a:pt x="6906" y="3088"/>
                </a:lnTo>
                <a:lnTo>
                  <a:pt x="6903" y="3164"/>
                </a:lnTo>
                <a:lnTo>
                  <a:pt x="6896" y="3240"/>
                </a:lnTo>
                <a:lnTo>
                  <a:pt x="6890" y="3316"/>
                </a:lnTo>
                <a:lnTo>
                  <a:pt x="6880" y="3392"/>
                </a:lnTo>
                <a:lnTo>
                  <a:pt x="6867" y="3465"/>
                </a:lnTo>
                <a:lnTo>
                  <a:pt x="6852" y="3541"/>
                </a:lnTo>
                <a:lnTo>
                  <a:pt x="6832" y="3617"/>
                </a:lnTo>
                <a:lnTo>
                  <a:pt x="6813" y="3691"/>
                </a:lnTo>
                <a:lnTo>
                  <a:pt x="6788" y="3766"/>
                </a:lnTo>
                <a:lnTo>
                  <a:pt x="6763" y="3840"/>
                </a:lnTo>
                <a:lnTo>
                  <a:pt x="6734" y="3912"/>
                </a:lnTo>
                <a:lnTo>
                  <a:pt x="6703" y="3985"/>
                </a:lnTo>
                <a:lnTo>
                  <a:pt x="6667" y="4058"/>
                </a:lnTo>
                <a:lnTo>
                  <a:pt x="6629" y="4131"/>
                </a:lnTo>
                <a:lnTo>
                  <a:pt x="6589" y="4200"/>
                </a:lnTo>
                <a:lnTo>
                  <a:pt x="6544" y="4274"/>
                </a:lnTo>
                <a:lnTo>
                  <a:pt x="6499" y="4343"/>
                </a:lnTo>
                <a:lnTo>
                  <a:pt x="6448" y="4413"/>
                </a:lnTo>
                <a:lnTo>
                  <a:pt x="6398" y="4480"/>
                </a:lnTo>
                <a:lnTo>
                  <a:pt x="6344" y="4546"/>
                </a:lnTo>
                <a:lnTo>
                  <a:pt x="6286" y="4613"/>
                </a:lnTo>
                <a:lnTo>
                  <a:pt x="6230" y="4679"/>
                </a:lnTo>
                <a:lnTo>
                  <a:pt x="6172" y="4743"/>
                </a:lnTo>
                <a:lnTo>
                  <a:pt x="6113" y="4807"/>
                </a:lnTo>
                <a:lnTo>
                  <a:pt x="5988" y="4927"/>
                </a:lnTo>
                <a:lnTo>
                  <a:pt x="5855" y="5044"/>
                </a:lnTo>
                <a:lnTo>
                  <a:pt x="5722" y="5158"/>
                </a:lnTo>
                <a:lnTo>
                  <a:pt x="5580" y="5263"/>
                </a:lnTo>
                <a:lnTo>
                  <a:pt x="5437" y="5364"/>
                </a:lnTo>
                <a:lnTo>
                  <a:pt x="5288" y="5462"/>
                </a:lnTo>
                <a:lnTo>
                  <a:pt x="5136" y="5551"/>
                </a:lnTo>
                <a:lnTo>
                  <a:pt x="4977" y="5636"/>
                </a:lnTo>
                <a:lnTo>
                  <a:pt x="4819" y="5716"/>
                </a:lnTo>
                <a:lnTo>
                  <a:pt x="4657" y="5789"/>
                </a:lnTo>
                <a:lnTo>
                  <a:pt x="4495" y="5856"/>
                </a:lnTo>
                <a:lnTo>
                  <a:pt x="4330" y="5916"/>
                </a:lnTo>
                <a:lnTo>
                  <a:pt x="4162" y="5969"/>
                </a:lnTo>
                <a:lnTo>
                  <a:pt x="3994" y="6017"/>
                </a:lnTo>
                <a:lnTo>
                  <a:pt x="3826" y="6059"/>
                </a:lnTo>
                <a:lnTo>
                  <a:pt x="3654" y="6090"/>
                </a:lnTo>
                <a:lnTo>
                  <a:pt x="3486" y="6118"/>
                </a:lnTo>
                <a:lnTo>
                  <a:pt x="3318" y="6137"/>
                </a:lnTo>
                <a:lnTo>
                  <a:pt x="3150" y="6147"/>
                </a:lnTo>
                <a:lnTo>
                  <a:pt x="2985" y="6153"/>
                </a:lnTo>
                <a:lnTo>
                  <a:pt x="2903" y="6153"/>
                </a:lnTo>
                <a:lnTo>
                  <a:pt x="2820" y="6150"/>
                </a:lnTo>
                <a:lnTo>
                  <a:pt x="2738" y="6144"/>
                </a:lnTo>
                <a:lnTo>
                  <a:pt x="2655" y="6137"/>
                </a:lnTo>
                <a:lnTo>
                  <a:pt x="2576" y="6128"/>
                </a:lnTo>
                <a:lnTo>
                  <a:pt x="2496" y="6118"/>
                </a:lnTo>
                <a:lnTo>
                  <a:pt x="2417" y="6106"/>
                </a:lnTo>
                <a:lnTo>
                  <a:pt x="2338" y="6090"/>
                </a:lnTo>
                <a:lnTo>
                  <a:pt x="2259" y="6075"/>
                </a:lnTo>
                <a:lnTo>
                  <a:pt x="2182" y="6056"/>
                </a:lnTo>
                <a:lnTo>
                  <a:pt x="2107" y="6036"/>
                </a:lnTo>
                <a:lnTo>
                  <a:pt x="2030" y="6011"/>
                </a:lnTo>
                <a:lnTo>
                  <a:pt x="1958" y="5985"/>
                </a:lnTo>
                <a:lnTo>
                  <a:pt x="1884" y="5960"/>
                </a:lnTo>
                <a:lnTo>
                  <a:pt x="1812" y="5928"/>
                </a:lnTo>
                <a:lnTo>
                  <a:pt x="1741" y="5897"/>
                </a:lnTo>
                <a:lnTo>
                  <a:pt x="1671" y="5865"/>
                </a:lnTo>
                <a:lnTo>
                  <a:pt x="1602" y="5827"/>
                </a:lnTo>
                <a:lnTo>
                  <a:pt x="1469" y="5751"/>
                </a:lnTo>
                <a:lnTo>
                  <a:pt x="1339" y="5668"/>
                </a:lnTo>
                <a:lnTo>
                  <a:pt x="1215" y="5583"/>
                </a:lnTo>
                <a:lnTo>
                  <a:pt x="1094" y="5494"/>
                </a:lnTo>
                <a:lnTo>
                  <a:pt x="980" y="5402"/>
                </a:lnTo>
                <a:lnTo>
                  <a:pt x="873" y="5303"/>
                </a:lnTo>
                <a:lnTo>
                  <a:pt x="768" y="5202"/>
                </a:lnTo>
                <a:lnTo>
                  <a:pt x="670" y="5095"/>
                </a:lnTo>
                <a:lnTo>
                  <a:pt x="577" y="4986"/>
                </a:lnTo>
                <a:lnTo>
                  <a:pt x="492" y="4873"/>
                </a:lnTo>
                <a:lnTo>
                  <a:pt x="409" y="4759"/>
                </a:lnTo>
                <a:lnTo>
                  <a:pt x="336" y="4639"/>
                </a:lnTo>
                <a:lnTo>
                  <a:pt x="305" y="4575"/>
                </a:lnTo>
                <a:lnTo>
                  <a:pt x="269" y="4514"/>
                </a:lnTo>
                <a:lnTo>
                  <a:pt x="241" y="4451"/>
                </a:lnTo>
                <a:lnTo>
                  <a:pt x="210" y="4387"/>
                </a:lnTo>
                <a:lnTo>
                  <a:pt x="184" y="4322"/>
                </a:lnTo>
                <a:lnTo>
                  <a:pt x="159" y="4258"/>
                </a:lnTo>
                <a:lnTo>
                  <a:pt x="133" y="4191"/>
                </a:lnTo>
                <a:lnTo>
                  <a:pt x="111" y="4122"/>
                </a:lnTo>
                <a:lnTo>
                  <a:pt x="92" y="4055"/>
                </a:lnTo>
                <a:lnTo>
                  <a:pt x="74" y="3985"/>
                </a:lnTo>
                <a:lnTo>
                  <a:pt x="58" y="3915"/>
                </a:lnTo>
                <a:lnTo>
                  <a:pt x="45" y="3846"/>
                </a:lnTo>
                <a:lnTo>
                  <a:pt x="32" y="3776"/>
                </a:lnTo>
                <a:lnTo>
                  <a:pt x="22" y="3702"/>
                </a:lnTo>
                <a:lnTo>
                  <a:pt x="13" y="3630"/>
                </a:lnTo>
                <a:lnTo>
                  <a:pt x="7" y="3557"/>
                </a:lnTo>
                <a:lnTo>
                  <a:pt x="3" y="3481"/>
                </a:lnTo>
                <a:lnTo>
                  <a:pt x="0" y="3408"/>
                </a:lnTo>
                <a:lnTo>
                  <a:pt x="0" y="3332"/>
                </a:lnTo>
                <a:lnTo>
                  <a:pt x="3" y="3256"/>
                </a:lnTo>
                <a:lnTo>
                  <a:pt x="7" y="3180"/>
                </a:lnTo>
                <a:lnTo>
                  <a:pt x="13" y="3100"/>
                </a:lnTo>
                <a:lnTo>
                  <a:pt x="22" y="3022"/>
                </a:lnTo>
                <a:lnTo>
                  <a:pt x="32" y="2945"/>
                </a:lnTo>
                <a:lnTo>
                  <a:pt x="48" y="2863"/>
                </a:lnTo>
                <a:lnTo>
                  <a:pt x="61" y="2783"/>
                </a:lnTo>
                <a:lnTo>
                  <a:pt x="80" y="2705"/>
                </a:lnTo>
                <a:lnTo>
                  <a:pt x="98" y="2622"/>
                </a:lnTo>
                <a:lnTo>
                  <a:pt x="120" y="2540"/>
                </a:lnTo>
                <a:lnTo>
                  <a:pt x="146" y="2457"/>
                </a:lnTo>
                <a:lnTo>
                  <a:pt x="175" y="2372"/>
                </a:lnTo>
                <a:lnTo>
                  <a:pt x="203" y="2289"/>
                </a:lnTo>
                <a:lnTo>
                  <a:pt x="234" y="2203"/>
                </a:lnTo>
                <a:lnTo>
                  <a:pt x="269" y="2117"/>
                </a:lnTo>
                <a:lnTo>
                  <a:pt x="308" y="2032"/>
                </a:lnTo>
                <a:lnTo>
                  <a:pt x="346" y="1946"/>
                </a:lnTo>
                <a:lnTo>
                  <a:pt x="388" y="1861"/>
                </a:lnTo>
                <a:lnTo>
                  <a:pt x="431" y="1773"/>
                </a:lnTo>
                <a:lnTo>
                  <a:pt x="479" y="1683"/>
                </a:lnTo>
                <a:lnTo>
                  <a:pt x="530" y="1598"/>
                </a:lnTo>
                <a:close/>
              </a:path>
            </a:pathLst>
          </a:custGeom>
          <a:solidFill>
            <a:srgbClr val="FFFFFF"/>
          </a:solidFill>
          <a:ln w="76200">
            <a:solidFill>
              <a:srgbClr val="7DD1FB"/>
            </a:solidFill>
            <a:round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zh-HK" altLang="en-US">
              <a:latin typeface="Arial" charset="0"/>
            </a:endParaRPr>
          </a:p>
        </p:txBody>
      </p:sp>
      <p:grpSp>
        <p:nvGrpSpPr>
          <p:cNvPr id="6" name="Group 7">
            <a:extLst>
              <a:ext uri="{FF2B5EF4-FFF2-40B4-BE49-F238E27FC236}">
                <a16:creationId xmlns:a16="http://schemas.microsoft.com/office/drawing/2014/main" id="{E31465BC-F509-4F0D-BADF-76745D3A343A}"/>
              </a:ext>
            </a:extLst>
          </p:cNvPr>
          <p:cNvGrpSpPr>
            <a:grpSpLocks/>
          </p:cNvGrpSpPr>
          <p:nvPr/>
        </p:nvGrpSpPr>
        <p:grpSpPr bwMode="auto">
          <a:xfrm>
            <a:off x="8775577" y="2319258"/>
            <a:ext cx="315936" cy="292956"/>
            <a:chOff x="438" y="2568"/>
            <a:chExt cx="454" cy="397"/>
          </a:xfrm>
        </p:grpSpPr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353BFF20-1319-4A1F-B08A-0F3EE1AD51B7}"/>
                </a:ext>
              </a:extLst>
            </p:cNvPr>
            <p:cNvSpPr>
              <a:spLocks/>
            </p:cNvSpPr>
            <p:nvPr/>
          </p:nvSpPr>
          <p:spPr bwMode="auto">
            <a:xfrm rot="2030359">
              <a:off x="438" y="2647"/>
              <a:ext cx="233" cy="281"/>
            </a:xfrm>
            <a:custGeom>
              <a:avLst/>
              <a:gdLst>
                <a:gd name="T0" fmla="*/ 0 w 160"/>
                <a:gd name="T1" fmla="*/ 8633 h 251"/>
                <a:gd name="T2" fmla="*/ 0 w 160"/>
                <a:gd name="T3" fmla="*/ 6153 h 251"/>
                <a:gd name="T4" fmla="*/ 2147483647 w 160"/>
                <a:gd name="T5" fmla="*/ 2791 h 251"/>
                <a:gd name="T6" fmla="*/ 2147483647 w 160"/>
                <a:gd name="T7" fmla="*/ 1 h 251"/>
                <a:gd name="T8" fmla="*/ 2147483647 w 160"/>
                <a:gd name="T9" fmla="*/ 3 h 251"/>
                <a:gd name="T10" fmla="*/ 2147483647 w 160"/>
                <a:gd name="T11" fmla="*/ 2791 h 251"/>
                <a:gd name="T12" fmla="*/ 2147483647 w 160"/>
                <a:gd name="T13" fmla="*/ 6888 h 251"/>
                <a:gd name="T14" fmla="*/ 2147483647 w 160"/>
                <a:gd name="T15" fmla="*/ 10893 h 251"/>
                <a:gd name="T16" fmla="*/ 2147483647 w 160"/>
                <a:gd name="T17" fmla="*/ 16997 h 251"/>
                <a:gd name="T18" fmla="*/ 2147483647 w 160"/>
                <a:gd name="T19" fmla="*/ 20521 h 251"/>
                <a:gd name="T20" fmla="*/ 2147483647 w 160"/>
                <a:gd name="T21" fmla="*/ 23849 h 251"/>
                <a:gd name="T22" fmla="*/ 2147483647 w 160"/>
                <a:gd name="T23" fmla="*/ 27472 h 251"/>
                <a:gd name="T24" fmla="*/ 2147483647 w 160"/>
                <a:gd name="T25" fmla="*/ 32236 h 251"/>
                <a:gd name="T26" fmla="*/ 2147483647 w 160"/>
                <a:gd name="T27" fmla="*/ 36089 h 251"/>
                <a:gd name="T28" fmla="*/ 2147483647 w 160"/>
                <a:gd name="T29" fmla="*/ 39693 h 251"/>
                <a:gd name="T30" fmla="*/ 2147483647 w 160"/>
                <a:gd name="T31" fmla="*/ 44437 h 251"/>
                <a:gd name="T32" fmla="*/ 2147483647 w 160"/>
                <a:gd name="T33" fmla="*/ 48719 h 251"/>
                <a:gd name="T34" fmla="*/ 2147483647 w 160"/>
                <a:gd name="T35" fmla="*/ 53449 h 251"/>
                <a:gd name="T36" fmla="*/ 2147483647 w 160"/>
                <a:gd name="T37" fmla="*/ 56847 h 251"/>
                <a:gd name="T38" fmla="*/ 2147483647 w 160"/>
                <a:gd name="T39" fmla="*/ 61061 h 251"/>
                <a:gd name="T40" fmla="*/ 2147483647 w 160"/>
                <a:gd name="T41" fmla="*/ 65832 h 251"/>
                <a:gd name="T42" fmla="*/ 2147483647 w 160"/>
                <a:gd name="T43" fmla="*/ 69500 h 251"/>
                <a:gd name="T44" fmla="*/ 2147483647 w 160"/>
                <a:gd name="T45" fmla="*/ 73544 h 251"/>
                <a:gd name="T46" fmla="*/ 2147483647 w 160"/>
                <a:gd name="T47" fmla="*/ 77028 h 251"/>
                <a:gd name="T48" fmla="*/ 2147483647 w 160"/>
                <a:gd name="T49" fmla="*/ 80529 h 251"/>
                <a:gd name="T50" fmla="*/ 2147483647 w 160"/>
                <a:gd name="T51" fmla="*/ 86639 h 251"/>
                <a:gd name="T52" fmla="*/ 2147483647 w 160"/>
                <a:gd name="T53" fmla="*/ 91020 h 251"/>
                <a:gd name="T54" fmla="*/ 2147483647 w 160"/>
                <a:gd name="T55" fmla="*/ 93995 h 251"/>
                <a:gd name="T56" fmla="*/ 2147483647 w 160"/>
                <a:gd name="T57" fmla="*/ 95567 h 251"/>
                <a:gd name="T58" fmla="*/ 2147483647 w 160"/>
                <a:gd name="T59" fmla="*/ 97518 h 251"/>
                <a:gd name="T60" fmla="*/ 2147483647 w 160"/>
                <a:gd name="T61" fmla="*/ 98903 h 251"/>
                <a:gd name="T62" fmla="*/ 2147483647 w 160"/>
                <a:gd name="T63" fmla="*/ 98903 h 251"/>
                <a:gd name="T64" fmla="*/ 2147483647 w 160"/>
                <a:gd name="T65" fmla="*/ 99692 h 25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0" h="251">
                  <a:moveTo>
                    <a:pt x="133" y="251"/>
                  </a:moveTo>
                  <a:lnTo>
                    <a:pt x="0" y="21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4" y="11"/>
                  </a:lnTo>
                  <a:lnTo>
                    <a:pt x="6" y="7"/>
                  </a:lnTo>
                  <a:lnTo>
                    <a:pt x="10" y="1"/>
                  </a:lnTo>
                  <a:lnTo>
                    <a:pt x="13" y="1"/>
                  </a:lnTo>
                  <a:lnTo>
                    <a:pt x="19" y="0"/>
                  </a:lnTo>
                  <a:lnTo>
                    <a:pt x="23" y="3"/>
                  </a:lnTo>
                  <a:lnTo>
                    <a:pt x="25" y="7"/>
                  </a:lnTo>
                  <a:lnTo>
                    <a:pt x="27" y="11"/>
                  </a:lnTo>
                  <a:lnTo>
                    <a:pt x="30" y="17"/>
                  </a:lnTo>
                  <a:lnTo>
                    <a:pt x="34" y="21"/>
                  </a:lnTo>
                  <a:lnTo>
                    <a:pt x="40" y="28"/>
                  </a:lnTo>
                  <a:lnTo>
                    <a:pt x="44" y="36"/>
                  </a:lnTo>
                  <a:lnTo>
                    <a:pt x="49" y="43"/>
                  </a:lnTo>
                  <a:lnTo>
                    <a:pt x="53" y="47"/>
                  </a:lnTo>
                  <a:lnTo>
                    <a:pt x="55" y="51"/>
                  </a:lnTo>
                  <a:lnTo>
                    <a:pt x="57" y="55"/>
                  </a:lnTo>
                  <a:lnTo>
                    <a:pt x="61" y="60"/>
                  </a:lnTo>
                  <a:lnTo>
                    <a:pt x="63" y="66"/>
                  </a:lnTo>
                  <a:lnTo>
                    <a:pt x="67" y="70"/>
                  </a:lnTo>
                  <a:lnTo>
                    <a:pt x="68" y="76"/>
                  </a:lnTo>
                  <a:lnTo>
                    <a:pt x="72" y="81"/>
                  </a:lnTo>
                  <a:lnTo>
                    <a:pt x="76" y="85"/>
                  </a:lnTo>
                  <a:lnTo>
                    <a:pt x="78" y="91"/>
                  </a:lnTo>
                  <a:lnTo>
                    <a:pt x="82" y="97"/>
                  </a:lnTo>
                  <a:lnTo>
                    <a:pt x="86" y="100"/>
                  </a:lnTo>
                  <a:lnTo>
                    <a:pt x="87" y="106"/>
                  </a:lnTo>
                  <a:lnTo>
                    <a:pt x="91" y="112"/>
                  </a:lnTo>
                  <a:lnTo>
                    <a:pt x="95" y="117"/>
                  </a:lnTo>
                  <a:lnTo>
                    <a:pt x="99" y="123"/>
                  </a:lnTo>
                  <a:lnTo>
                    <a:pt x="101" y="129"/>
                  </a:lnTo>
                  <a:lnTo>
                    <a:pt x="105" y="135"/>
                  </a:lnTo>
                  <a:lnTo>
                    <a:pt x="106" y="138"/>
                  </a:lnTo>
                  <a:lnTo>
                    <a:pt x="110" y="144"/>
                  </a:lnTo>
                  <a:lnTo>
                    <a:pt x="114" y="150"/>
                  </a:lnTo>
                  <a:lnTo>
                    <a:pt x="118" y="154"/>
                  </a:lnTo>
                  <a:lnTo>
                    <a:pt x="120" y="159"/>
                  </a:lnTo>
                  <a:lnTo>
                    <a:pt x="124" y="165"/>
                  </a:lnTo>
                  <a:lnTo>
                    <a:pt x="125" y="169"/>
                  </a:lnTo>
                  <a:lnTo>
                    <a:pt x="129" y="175"/>
                  </a:lnTo>
                  <a:lnTo>
                    <a:pt x="131" y="178"/>
                  </a:lnTo>
                  <a:lnTo>
                    <a:pt x="133" y="184"/>
                  </a:lnTo>
                  <a:lnTo>
                    <a:pt x="137" y="190"/>
                  </a:lnTo>
                  <a:lnTo>
                    <a:pt x="139" y="194"/>
                  </a:lnTo>
                  <a:lnTo>
                    <a:pt x="141" y="199"/>
                  </a:lnTo>
                  <a:lnTo>
                    <a:pt x="144" y="203"/>
                  </a:lnTo>
                  <a:lnTo>
                    <a:pt x="146" y="211"/>
                  </a:lnTo>
                  <a:lnTo>
                    <a:pt x="150" y="218"/>
                  </a:lnTo>
                  <a:lnTo>
                    <a:pt x="154" y="224"/>
                  </a:lnTo>
                  <a:lnTo>
                    <a:pt x="156" y="230"/>
                  </a:lnTo>
                  <a:lnTo>
                    <a:pt x="158" y="233"/>
                  </a:lnTo>
                  <a:lnTo>
                    <a:pt x="160" y="237"/>
                  </a:lnTo>
                  <a:lnTo>
                    <a:pt x="160" y="239"/>
                  </a:lnTo>
                  <a:lnTo>
                    <a:pt x="160" y="241"/>
                  </a:lnTo>
                  <a:lnTo>
                    <a:pt x="156" y="243"/>
                  </a:lnTo>
                  <a:lnTo>
                    <a:pt x="154" y="245"/>
                  </a:lnTo>
                  <a:lnTo>
                    <a:pt x="148" y="247"/>
                  </a:lnTo>
                  <a:lnTo>
                    <a:pt x="144" y="249"/>
                  </a:lnTo>
                  <a:lnTo>
                    <a:pt x="141" y="249"/>
                  </a:lnTo>
                  <a:lnTo>
                    <a:pt x="137" y="249"/>
                  </a:lnTo>
                  <a:lnTo>
                    <a:pt x="133" y="249"/>
                  </a:lnTo>
                  <a:lnTo>
                    <a:pt x="133" y="25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0CA31C89-EFD1-4393-AC24-BC486AEEEF3D}"/>
                </a:ext>
              </a:extLst>
            </p:cNvPr>
            <p:cNvSpPr>
              <a:spLocks/>
            </p:cNvSpPr>
            <p:nvPr/>
          </p:nvSpPr>
          <p:spPr bwMode="auto">
            <a:xfrm rot="-1538894">
              <a:off x="612" y="2568"/>
              <a:ext cx="226" cy="272"/>
            </a:xfrm>
            <a:custGeom>
              <a:avLst/>
              <a:gdLst>
                <a:gd name="T0" fmla="*/ 0 w 160"/>
                <a:gd name="T1" fmla="*/ 1471 h 251"/>
                <a:gd name="T2" fmla="*/ 0 w 160"/>
                <a:gd name="T3" fmla="*/ 1065 h 251"/>
                <a:gd name="T4" fmla="*/ 503634808 w 160"/>
                <a:gd name="T5" fmla="*/ 559 h 251"/>
                <a:gd name="T6" fmla="*/ 1090397119 w 160"/>
                <a:gd name="T7" fmla="*/ 1 h 251"/>
                <a:gd name="T8" fmla="*/ 2004793122 w 160"/>
                <a:gd name="T9" fmla="*/ 3 h 251"/>
                <a:gd name="T10" fmla="*/ 2147483647 w 160"/>
                <a:gd name="T11" fmla="*/ 559 h 251"/>
                <a:gd name="T12" fmla="*/ 2147483647 w 160"/>
                <a:gd name="T13" fmla="*/ 1251 h 251"/>
                <a:gd name="T14" fmla="*/ 2147483647 w 160"/>
                <a:gd name="T15" fmla="*/ 2025 h 251"/>
                <a:gd name="T16" fmla="*/ 2147483647 w 160"/>
                <a:gd name="T17" fmla="*/ 3031 h 251"/>
                <a:gd name="T18" fmla="*/ 2147483647 w 160"/>
                <a:gd name="T19" fmla="*/ 3560 h 251"/>
                <a:gd name="T20" fmla="*/ 2147483647 w 160"/>
                <a:gd name="T21" fmla="*/ 4181 h 251"/>
                <a:gd name="T22" fmla="*/ 2147483647 w 160"/>
                <a:gd name="T23" fmla="*/ 4910 h 251"/>
                <a:gd name="T24" fmla="*/ 2147483647 w 160"/>
                <a:gd name="T25" fmla="*/ 5754 h 251"/>
                <a:gd name="T26" fmla="*/ 2147483647 w 160"/>
                <a:gd name="T27" fmla="*/ 6390 h 251"/>
                <a:gd name="T28" fmla="*/ 2147483647 w 160"/>
                <a:gd name="T29" fmla="*/ 7116 h 251"/>
                <a:gd name="T30" fmla="*/ 2147483647 w 160"/>
                <a:gd name="T31" fmla="*/ 7935 h 251"/>
                <a:gd name="T32" fmla="*/ 2147483647 w 160"/>
                <a:gd name="T33" fmla="*/ 8651 h 251"/>
                <a:gd name="T34" fmla="*/ 2147483647 w 160"/>
                <a:gd name="T35" fmla="*/ 9430 h 251"/>
                <a:gd name="T36" fmla="*/ 2147483647 w 160"/>
                <a:gd name="T37" fmla="*/ 10159 h 251"/>
                <a:gd name="T38" fmla="*/ 2147483647 w 160"/>
                <a:gd name="T39" fmla="*/ 10943 h 251"/>
                <a:gd name="T40" fmla="*/ 2147483647 w 160"/>
                <a:gd name="T41" fmla="*/ 11622 h 251"/>
                <a:gd name="T42" fmla="*/ 2147483647 w 160"/>
                <a:gd name="T43" fmla="*/ 12416 h 251"/>
                <a:gd name="T44" fmla="*/ 2147483647 w 160"/>
                <a:gd name="T45" fmla="*/ 13001 h 251"/>
                <a:gd name="T46" fmla="*/ 2147483647 w 160"/>
                <a:gd name="T47" fmla="*/ 13648 h 251"/>
                <a:gd name="T48" fmla="*/ 2147483647 w 160"/>
                <a:gd name="T49" fmla="*/ 14271 h 251"/>
                <a:gd name="T50" fmla="*/ 2147483647 w 160"/>
                <a:gd name="T51" fmla="*/ 15389 h 251"/>
                <a:gd name="T52" fmla="*/ 2147483647 w 160"/>
                <a:gd name="T53" fmla="*/ 16354 h 251"/>
                <a:gd name="T54" fmla="*/ 2147483647 w 160"/>
                <a:gd name="T55" fmla="*/ 16758 h 251"/>
                <a:gd name="T56" fmla="*/ 2147483647 w 160"/>
                <a:gd name="T57" fmla="*/ 17050 h 251"/>
                <a:gd name="T58" fmla="*/ 2147483647 w 160"/>
                <a:gd name="T59" fmla="*/ 17296 h 251"/>
                <a:gd name="T60" fmla="*/ 2147483647 w 160"/>
                <a:gd name="T61" fmla="*/ 17722 h 251"/>
                <a:gd name="T62" fmla="*/ 2147483647 w 160"/>
                <a:gd name="T63" fmla="*/ 17722 h 251"/>
                <a:gd name="T64" fmla="*/ 2147483647 w 160"/>
                <a:gd name="T65" fmla="*/ 17768 h 25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0" h="251">
                  <a:moveTo>
                    <a:pt x="133" y="251"/>
                  </a:moveTo>
                  <a:lnTo>
                    <a:pt x="0" y="21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4" y="11"/>
                  </a:lnTo>
                  <a:lnTo>
                    <a:pt x="6" y="7"/>
                  </a:lnTo>
                  <a:lnTo>
                    <a:pt x="10" y="1"/>
                  </a:lnTo>
                  <a:lnTo>
                    <a:pt x="13" y="1"/>
                  </a:lnTo>
                  <a:lnTo>
                    <a:pt x="19" y="0"/>
                  </a:lnTo>
                  <a:lnTo>
                    <a:pt x="23" y="3"/>
                  </a:lnTo>
                  <a:lnTo>
                    <a:pt x="25" y="7"/>
                  </a:lnTo>
                  <a:lnTo>
                    <a:pt x="27" y="11"/>
                  </a:lnTo>
                  <a:lnTo>
                    <a:pt x="30" y="17"/>
                  </a:lnTo>
                  <a:lnTo>
                    <a:pt x="34" y="21"/>
                  </a:lnTo>
                  <a:lnTo>
                    <a:pt x="40" y="28"/>
                  </a:lnTo>
                  <a:lnTo>
                    <a:pt x="44" y="36"/>
                  </a:lnTo>
                  <a:lnTo>
                    <a:pt x="49" y="43"/>
                  </a:lnTo>
                  <a:lnTo>
                    <a:pt x="53" y="47"/>
                  </a:lnTo>
                  <a:lnTo>
                    <a:pt x="55" y="51"/>
                  </a:lnTo>
                  <a:lnTo>
                    <a:pt x="57" y="55"/>
                  </a:lnTo>
                  <a:lnTo>
                    <a:pt x="61" y="60"/>
                  </a:lnTo>
                  <a:lnTo>
                    <a:pt x="63" y="66"/>
                  </a:lnTo>
                  <a:lnTo>
                    <a:pt x="67" y="70"/>
                  </a:lnTo>
                  <a:lnTo>
                    <a:pt x="68" y="76"/>
                  </a:lnTo>
                  <a:lnTo>
                    <a:pt x="72" y="81"/>
                  </a:lnTo>
                  <a:lnTo>
                    <a:pt x="76" y="85"/>
                  </a:lnTo>
                  <a:lnTo>
                    <a:pt x="78" y="91"/>
                  </a:lnTo>
                  <a:lnTo>
                    <a:pt x="82" y="97"/>
                  </a:lnTo>
                  <a:lnTo>
                    <a:pt x="86" y="100"/>
                  </a:lnTo>
                  <a:lnTo>
                    <a:pt x="87" y="106"/>
                  </a:lnTo>
                  <a:lnTo>
                    <a:pt x="91" y="112"/>
                  </a:lnTo>
                  <a:lnTo>
                    <a:pt x="95" y="117"/>
                  </a:lnTo>
                  <a:lnTo>
                    <a:pt x="99" y="123"/>
                  </a:lnTo>
                  <a:lnTo>
                    <a:pt x="101" y="129"/>
                  </a:lnTo>
                  <a:lnTo>
                    <a:pt x="105" y="135"/>
                  </a:lnTo>
                  <a:lnTo>
                    <a:pt x="106" y="138"/>
                  </a:lnTo>
                  <a:lnTo>
                    <a:pt x="110" y="144"/>
                  </a:lnTo>
                  <a:lnTo>
                    <a:pt x="114" y="150"/>
                  </a:lnTo>
                  <a:lnTo>
                    <a:pt x="118" y="154"/>
                  </a:lnTo>
                  <a:lnTo>
                    <a:pt x="120" y="159"/>
                  </a:lnTo>
                  <a:lnTo>
                    <a:pt x="124" y="165"/>
                  </a:lnTo>
                  <a:lnTo>
                    <a:pt x="125" y="169"/>
                  </a:lnTo>
                  <a:lnTo>
                    <a:pt x="129" y="175"/>
                  </a:lnTo>
                  <a:lnTo>
                    <a:pt x="131" y="178"/>
                  </a:lnTo>
                  <a:lnTo>
                    <a:pt x="133" y="184"/>
                  </a:lnTo>
                  <a:lnTo>
                    <a:pt x="137" y="190"/>
                  </a:lnTo>
                  <a:lnTo>
                    <a:pt x="139" y="194"/>
                  </a:lnTo>
                  <a:lnTo>
                    <a:pt x="141" y="199"/>
                  </a:lnTo>
                  <a:lnTo>
                    <a:pt x="144" y="203"/>
                  </a:lnTo>
                  <a:lnTo>
                    <a:pt x="146" y="211"/>
                  </a:lnTo>
                  <a:lnTo>
                    <a:pt x="150" y="218"/>
                  </a:lnTo>
                  <a:lnTo>
                    <a:pt x="154" y="224"/>
                  </a:lnTo>
                  <a:lnTo>
                    <a:pt x="156" y="230"/>
                  </a:lnTo>
                  <a:lnTo>
                    <a:pt x="158" y="233"/>
                  </a:lnTo>
                  <a:lnTo>
                    <a:pt x="160" y="237"/>
                  </a:lnTo>
                  <a:lnTo>
                    <a:pt x="160" y="239"/>
                  </a:lnTo>
                  <a:lnTo>
                    <a:pt x="160" y="241"/>
                  </a:lnTo>
                  <a:lnTo>
                    <a:pt x="156" y="243"/>
                  </a:lnTo>
                  <a:lnTo>
                    <a:pt x="154" y="245"/>
                  </a:lnTo>
                  <a:lnTo>
                    <a:pt x="148" y="247"/>
                  </a:lnTo>
                  <a:lnTo>
                    <a:pt x="144" y="249"/>
                  </a:lnTo>
                  <a:lnTo>
                    <a:pt x="141" y="249"/>
                  </a:lnTo>
                  <a:lnTo>
                    <a:pt x="137" y="249"/>
                  </a:lnTo>
                  <a:lnTo>
                    <a:pt x="133" y="249"/>
                  </a:lnTo>
                  <a:lnTo>
                    <a:pt x="133" y="25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C198BBCD-12FC-45B6-B038-496462350AE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642" y="2715"/>
              <a:ext cx="182" cy="318"/>
            </a:xfrm>
            <a:custGeom>
              <a:avLst/>
              <a:gdLst>
                <a:gd name="T0" fmla="*/ 0 w 160"/>
                <a:gd name="T1" fmla="*/ 5809137 h 251"/>
                <a:gd name="T2" fmla="*/ 0 w 160"/>
                <a:gd name="T3" fmla="*/ 4109928 h 251"/>
                <a:gd name="T4" fmla="*/ 5447 w 160"/>
                <a:gd name="T5" fmla="*/ 1992379 h 251"/>
                <a:gd name="T6" fmla="*/ 11799 w 160"/>
                <a:gd name="T7" fmla="*/ 1 h 251"/>
                <a:gd name="T8" fmla="*/ 21410 w 160"/>
                <a:gd name="T9" fmla="*/ 849215 h 251"/>
                <a:gd name="T10" fmla="*/ 22469 w 160"/>
                <a:gd name="T11" fmla="*/ 1992379 h 251"/>
                <a:gd name="T12" fmla="*/ 27703 w 160"/>
                <a:gd name="T13" fmla="*/ 4775754 h 251"/>
                <a:gd name="T14" fmla="*/ 36258 w 160"/>
                <a:gd name="T15" fmla="*/ 7665646 h 251"/>
                <a:gd name="T16" fmla="*/ 45767 w 160"/>
                <a:gd name="T17" fmla="*/ 11813316 h 251"/>
                <a:gd name="T18" fmla="*/ 51941 w 160"/>
                <a:gd name="T19" fmla="*/ 14330923 h 251"/>
                <a:gd name="T20" fmla="*/ 55584 w 160"/>
                <a:gd name="T21" fmla="*/ 16755311 h 251"/>
                <a:gd name="T22" fmla="*/ 60703 w 160"/>
                <a:gd name="T23" fmla="*/ 19545662 h 251"/>
                <a:gd name="T24" fmla="*/ 67207 w 160"/>
                <a:gd name="T25" fmla="*/ 22704430 h 251"/>
                <a:gd name="T26" fmla="*/ 71921 w 160"/>
                <a:gd name="T27" fmla="*/ 25332266 h 251"/>
                <a:gd name="T28" fmla="*/ 78544 w 160"/>
                <a:gd name="T29" fmla="*/ 27994554 h 251"/>
                <a:gd name="T30" fmla="*/ 84087 w 160"/>
                <a:gd name="T31" fmla="*/ 31330557 h 251"/>
                <a:gd name="T32" fmla="*/ 92496 w 160"/>
                <a:gd name="T33" fmla="*/ 34476359 h 251"/>
                <a:gd name="T34" fmla="*/ 96035 w 160"/>
                <a:gd name="T35" fmla="*/ 37716966 h 251"/>
                <a:gd name="T36" fmla="*/ 101521 w 160"/>
                <a:gd name="T37" fmla="*/ 40162664 h 251"/>
                <a:gd name="T38" fmla="*/ 108801 w 160"/>
                <a:gd name="T39" fmla="*/ 43009532 h 251"/>
                <a:gd name="T40" fmla="*/ 114286 w 160"/>
                <a:gd name="T41" fmla="*/ 46171161 h 251"/>
                <a:gd name="T42" fmla="*/ 119681 w 160"/>
                <a:gd name="T43" fmla="*/ 48853107 h 251"/>
                <a:gd name="T44" fmla="*/ 122754 w 160"/>
                <a:gd name="T45" fmla="*/ 51367737 h 251"/>
                <a:gd name="T46" fmla="*/ 128280 w 160"/>
                <a:gd name="T47" fmla="*/ 54132524 h 251"/>
                <a:gd name="T48" fmla="*/ 133459 w 160"/>
                <a:gd name="T49" fmla="*/ 56715247 h 251"/>
                <a:gd name="T50" fmla="*/ 139364 w 160"/>
                <a:gd name="T51" fmla="*/ 60844641 h 251"/>
                <a:gd name="T52" fmla="*/ 143599 w 160"/>
                <a:gd name="T53" fmla="*/ 64156069 h 251"/>
                <a:gd name="T54" fmla="*/ 147875 w 160"/>
                <a:gd name="T55" fmla="*/ 66046195 h 251"/>
                <a:gd name="T56" fmla="*/ 147875 w 160"/>
                <a:gd name="T57" fmla="*/ 67250088 h 251"/>
                <a:gd name="T58" fmla="*/ 141347 w 160"/>
                <a:gd name="T59" fmla="*/ 68299555 h 251"/>
                <a:gd name="T60" fmla="*/ 133459 w 160"/>
                <a:gd name="T61" fmla="*/ 69501682 h 251"/>
                <a:gd name="T62" fmla="*/ 126241 w 160"/>
                <a:gd name="T63" fmla="*/ 69501682 h 251"/>
                <a:gd name="T64" fmla="*/ 122754 w 160"/>
                <a:gd name="T65" fmla="*/ 70110262 h 25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0" h="251">
                  <a:moveTo>
                    <a:pt x="133" y="251"/>
                  </a:moveTo>
                  <a:lnTo>
                    <a:pt x="0" y="21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4" y="11"/>
                  </a:lnTo>
                  <a:lnTo>
                    <a:pt x="6" y="7"/>
                  </a:lnTo>
                  <a:lnTo>
                    <a:pt x="10" y="1"/>
                  </a:lnTo>
                  <a:lnTo>
                    <a:pt x="13" y="1"/>
                  </a:lnTo>
                  <a:lnTo>
                    <a:pt x="19" y="0"/>
                  </a:lnTo>
                  <a:lnTo>
                    <a:pt x="23" y="3"/>
                  </a:lnTo>
                  <a:lnTo>
                    <a:pt x="25" y="7"/>
                  </a:lnTo>
                  <a:lnTo>
                    <a:pt x="27" y="11"/>
                  </a:lnTo>
                  <a:lnTo>
                    <a:pt x="30" y="17"/>
                  </a:lnTo>
                  <a:lnTo>
                    <a:pt x="34" y="21"/>
                  </a:lnTo>
                  <a:lnTo>
                    <a:pt x="40" y="28"/>
                  </a:lnTo>
                  <a:lnTo>
                    <a:pt x="44" y="36"/>
                  </a:lnTo>
                  <a:lnTo>
                    <a:pt x="49" y="43"/>
                  </a:lnTo>
                  <a:lnTo>
                    <a:pt x="53" y="47"/>
                  </a:lnTo>
                  <a:lnTo>
                    <a:pt x="55" y="51"/>
                  </a:lnTo>
                  <a:lnTo>
                    <a:pt x="57" y="55"/>
                  </a:lnTo>
                  <a:lnTo>
                    <a:pt x="61" y="60"/>
                  </a:lnTo>
                  <a:lnTo>
                    <a:pt x="63" y="66"/>
                  </a:lnTo>
                  <a:lnTo>
                    <a:pt x="67" y="70"/>
                  </a:lnTo>
                  <a:lnTo>
                    <a:pt x="68" y="76"/>
                  </a:lnTo>
                  <a:lnTo>
                    <a:pt x="72" y="81"/>
                  </a:lnTo>
                  <a:lnTo>
                    <a:pt x="76" y="85"/>
                  </a:lnTo>
                  <a:lnTo>
                    <a:pt x="78" y="91"/>
                  </a:lnTo>
                  <a:lnTo>
                    <a:pt x="82" y="97"/>
                  </a:lnTo>
                  <a:lnTo>
                    <a:pt x="86" y="100"/>
                  </a:lnTo>
                  <a:lnTo>
                    <a:pt x="87" y="106"/>
                  </a:lnTo>
                  <a:lnTo>
                    <a:pt x="91" y="112"/>
                  </a:lnTo>
                  <a:lnTo>
                    <a:pt x="95" y="117"/>
                  </a:lnTo>
                  <a:lnTo>
                    <a:pt x="99" y="123"/>
                  </a:lnTo>
                  <a:lnTo>
                    <a:pt x="101" y="129"/>
                  </a:lnTo>
                  <a:lnTo>
                    <a:pt x="105" y="135"/>
                  </a:lnTo>
                  <a:lnTo>
                    <a:pt x="106" y="138"/>
                  </a:lnTo>
                  <a:lnTo>
                    <a:pt x="110" y="144"/>
                  </a:lnTo>
                  <a:lnTo>
                    <a:pt x="114" y="150"/>
                  </a:lnTo>
                  <a:lnTo>
                    <a:pt x="118" y="154"/>
                  </a:lnTo>
                  <a:lnTo>
                    <a:pt x="120" y="159"/>
                  </a:lnTo>
                  <a:lnTo>
                    <a:pt x="124" y="165"/>
                  </a:lnTo>
                  <a:lnTo>
                    <a:pt x="125" y="169"/>
                  </a:lnTo>
                  <a:lnTo>
                    <a:pt x="129" y="175"/>
                  </a:lnTo>
                  <a:lnTo>
                    <a:pt x="131" y="178"/>
                  </a:lnTo>
                  <a:lnTo>
                    <a:pt x="133" y="184"/>
                  </a:lnTo>
                  <a:lnTo>
                    <a:pt x="137" y="190"/>
                  </a:lnTo>
                  <a:lnTo>
                    <a:pt x="139" y="194"/>
                  </a:lnTo>
                  <a:lnTo>
                    <a:pt x="141" y="199"/>
                  </a:lnTo>
                  <a:lnTo>
                    <a:pt x="144" y="203"/>
                  </a:lnTo>
                  <a:lnTo>
                    <a:pt x="146" y="211"/>
                  </a:lnTo>
                  <a:lnTo>
                    <a:pt x="150" y="218"/>
                  </a:lnTo>
                  <a:lnTo>
                    <a:pt x="154" y="224"/>
                  </a:lnTo>
                  <a:lnTo>
                    <a:pt x="156" y="230"/>
                  </a:lnTo>
                  <a:lnTo>
                    <a:pt x="158" y="233"/>
                  </a:lnTo>
                  <a:lnTo>
                    <a:pt x="160" y="237"/>
                  </a:lnTo>
                  <a:lnTo>
                    <a:pt x="160" y="239"/>
                  </a:lnTo>
                  <a:lnTo>
                    <a:pt x="160" y="241"/>
                  </a:lnTo>
                  <a:lnTo>
                    <a:pt x="156" y="243"/>
                  </a:lnTo>
                  <a:lnTo>
                    <a:pt x="154" y="245"/>
                  </a:lnTo>
                  <a:lnTo>
                    <a:pt x="148" y="247"/>
                  </a:lnTo>
                  <a:lnTo>
                    <a:pt x="144" y="249"/>
                  </a:lnTo>
                  <a:lnTo>
                    <a:pt x="141" y="249"/>
                  </a:lnTo>
                  <a:lnTo>
                    <a:pt x="137" y="249"/>
                  </a:lnTo>
                  <a:lnTo>
                    <a:pt x="133" y="249"/>
                  </a:lnTo>
                  <a:lnTo>
                    <a:pt x="133" y="25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0" name="文字方塊 2">
            <a:extLst>
              <a:ext uri="{FF2B5EF4-FFF2-40B4-BE49-F238E27FC236}">
                <a16:creationId xmlns:a16="http://schemas.microsoft.com/office/drawing/2014/main" id="{6782FB9C-57E2-4A59-B90E-4841EF2D8B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3025" y="1588841"/>
            <a:ext cx="4738687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ts val="4800"/>
              </a:lnSpc>
            </a:pPr>
            <a:r>
              <a:rPr lang="zh-TW" altLang="en-US" sz="2800" u="sng">
                <a:solidFill>
                  <a:srgbClr val="00B05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顧嘉煇</a:t>
            </a:r>
            <a:r>
              <a:rPr lang="zh-TW" altLang="en-US" sz="2800">
                <a:solidFill>
                  <a:srgbClr val="00B05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和</a:t>
            </a:r>
            <a:r>
              <a:rPr lang="zh-TW" altLang="en-US" sz="2800" u="sng">
                <a:solidFill>
                  <a:srgbClr val="00B05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黃霑</a:t>
            </a:r>
            <a:r>
              <a:rPr lang="zh-TW" altLang="en-US" sz="2800">
                <a:solidFill>
                  <a:srgbClr val="00B05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合作創作了很多膾炙人口的電視劇主題曲，試在互聯網上聽聽這些歌曲，選出你最喜歡的一首</a:t>
            </a:r>
            <a:r>
              <a:rPr lang="en-US" altLang="zh-TW" sz="2800">
                <a:solidFill>
                  <a:srgbClr val="00B05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﹗</a:t>
            </a:r>
          </a:p>
        </p:txBody>
      </p:sp>
      <p:pic>
        <p:nvPicPr>
          <p:cNvPr id="11" name="Picture 13">
            <a:extLst>
              <a:ext uri="{FF2B5EF4-FFF2-40B4-BE49-F238E27FC236}">
                <a16:creationId xmlns:a16="http://schemas.microsoft.com/office/drawing/2014/main" id="{059F9B6C-6934-42A9-8ED4-46FE5D0ACD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88" y="285152"/>
            <a:ext cx="1832432" cy="1322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4">
            <a:extLst>
              <a:ext uri="{FF2B5EF4-FFF2-40B4-BE49-F238E27FC236}">
                <a16:creationId xmlns:a16="http://schemas.microsoft.com/office/drawing/2014/main" id="{81614EA4-7128-4D90-A71A-8B90ED6F96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3474" y="946580"/>
            <a:ext cx="2590679" cy="1394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5">
            <a:extLst>
              <a:ext uri="{FF2B5EF4-FFF2-40B4-BE49-F238E27FC236}">
                <a16:creationId xmlns:a16="http://schemas.microsoft.com/office/drawing/2014/main" id="{74EF4712-3681-4EF8-BB25-1BB1F3A877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9597" y="2295109"/>
            <a:ext cx="3632250" cy="1510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6">
            <a:extLst>
              <a:ext uri="{FF2B5EF4-FFF2-40B4-BE49-F238E27FC236}">
                <a16:creationId xmlns:a16="http://schemas.microsoft.com/office/drawing/2014/main" id="{CF6A3EB1-327B-466A-9C26-632A9B745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8933" y="3616843"/>
            <a:ext cx="2168751" cy="146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7">
            <a:extLst>
              <a:ext uri="{FF2B5EF4-FFF2-40B4-BE49-F238E27FC236}">
                <a16:creationId xmlns:a16="http://schemas.microsoft.com/office/drawing/2014/main" id="{762E6350-E7DC-4261-965D-CD4DEF4D2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877" y="4514745"/>
            <a:ext cx="2130022" cy="1369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8">
            <a:extLst>
              <a:ext uri="{FF2B5EF4-FFF2-40B4-BE49-F238E27FC236}">
                <a16:creationId xmlns:a16="http://schemas.microsoft.com/office/drawing/2014/main" id="{4F939E3E-A1B3-4B1D-8143-372F7AC73C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1366" y="4885553"/>
            <a:ext cx="3882961" cy="1400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9">
            <a:extLst>
              <a:ext uri="{FF2B5EF4-FFF2-40B4-BE49-F238E27FC236}">
                <a16:creationId xmlns:a16="http://schemas.microsoft.com/office/drawing/2014/main" id="{D841476D-1487-450E-9538-8B8603E08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224" y="5506320"/>
            <a:ext cx="1909886" cy="1432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0">
            <a:extLst>
              <a:ext uri="{FF2B5EF4-FFF2-40B4-BE49-F238E27FC236}">
                <a16:creationId xmlns:a16="http://schemas.microsoft.com/office/drawing/2014/main" id="{9C3AF219-F64A-4344-8B7D-5A349F505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856" y="4725900"/>
            <a:ext cx="2097411" cy="1339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1">
            <a:extLst>
              <a:ext uri="{FF2B5EF4-FFF2-40B4-BE49-F238E27FC236}">
                <a16:creationId xmlns:a16="http://schemas.microsoft.com/office/drawing/2014/main" id="{5DA78C6F-69D9-4B22-A3FF-8435A296EE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19" y="5112515"/>
            <a:ext cx="3648556" cy="1361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0" descr="C:\Users\hk1-uwnchow\AppData\Local\Microsoft\Windows\Temporary Internet Files\Content.IE5\TMO2RKXM\MC900446062[1].wmf">
            <a:extLst>
              <a:ext uri="{FF2B5EF4-FFF2-40B4-BE49-F238E27FC236}">
                <a16:creationId xmlns:a16="http://schemas.microsoft.com/office/drawing/2014/main" id="{168634DF-2842-45FE-B1A5-87BF1D77A5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8025">
            <a:off x="5645412" y="2722316"/>
            <a:ext cx="1262063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3">
            <a:hlinkClick r:id="rId12" action="ppaction://hlinksldjump"/>
            <a:extLst>
              <a:ext uri="{FF2B5EF4-FFF2-40B4-BE49-F238E27FC236}">
                <a16:creationId xmlns:a16="http://schemas.microsoft.com/office/drawing/2014/main" id="{0123DF98-A09D-4C43-A5AC-8E30CEEEBA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4" t="89204" r="1286" b="1758"/>
          <a:stretch>
            <a:fillRect/>
          </a:stretch>
        </p:blipFill>
        <p:spPr bwMode="auto">
          <a:xfrm>
            <a:off x="10548814" y="6194699"/>
            <a:ext cx="1581150" cy="55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1274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A548CFD-F1D4-4F45-9723-3AD1CE124748}"/>
              </a:ext>
            </a:extLst>
          </p:cNvPr>
          <p:cNvGrpSpPr/>
          <p:nvPr/>
        </p:nvGrpSpPr>
        <p:grpSpPr>
          <a:xfrm>
            <a:off x="-24680" y="152400"/>
            <a:ext cx="2736304" cy="641350"/>
            <a:chOff x="19050" y="152400"/>
            <a:chExt cx="2425700" cy="641350"/>
          </a:xfrm>
        </p:grpSpPr>
        <p:sp>
          <p:nvSpPr>
            <p:cNvPr id="3" name="Rectangle 11">
              <a:extLst>
                <a:ext uri="{FF2B5EF4-FFF2-40B4-BE49-F238E27FC236}">
                  <a16:creationId xmlns:a16="http://schemas.microsoft.com/office/drawing/2014/main" id="{A93679E4-0235-420E-9CD0-207B313605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4" name="Text Box 4">
              <a:extLst>
                <a:ext uri="{FF2B5EF4-FFF2-40B4-BE49-F238E27FC236}">
                  <a16:creationId xmlns:a16="http://schemas.microsoft.com/office/drawing/2014/main" id="{8AE5D2CA-5CEA-4A01-AF7B-20CC737015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課本附加歌曲</a:t>
              </a:r>
              <a:endParaRPr lang="en-US" altLang="zh-TW" sz="2800">
                <a:solidFill>
                  <a:srgbClr val="FF6600"/>
                </a:solidFill>
                <a:latin typeface="+mj-lt"/>
                <a:ea typeface="標楷體" pitchFamily="65" charset="-120"/>
              </a:endParaRPr>
            </a:p>
          </p:txBody>
        </p:sp>
      </p:grpSp>
      <p:pic>
        <p:nvPicPr>
          <p:cNvPr id="6" name="Picture 5" descr="A close up of a device&#10;&#10;Description automatically generated">
            <a:extLst>
              <a:ext uri="{FF2B5EF4-FFF2-40B4-BE49-F238E27FC236}">
                <a16:creationId xmlns:a16="http://schemas.microsoft.com/office/drawing/2014/main" id="{F729709F-9A54-4984-A4DE-B598DB3336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649" y="188913"/>
            <a:ext cx="6913530" cy="6453960"/>
          </a:xfrm>
          <a:prstGeom prst="rect">
            <a:avLst/>
          </a:prstGeom>
        </p:spPr>
      </p:pic>
      <p:pic>
        <p:nvPicPr>
          <p:cNvPr id="7" name="Picture 13">
            <a:hlinkClick r:id="rId5" action="ppaction://hlinksldjump"/>
            <a:extLst>
              <a:ext uri="{FF2B5EF4-FFF2-40B4-BE49-F238E27FC236}">
                <a16:creationId xmlns:a16="http://schemas.microsoft.com/office/drawing/2014/main" id="{53DFDB7E-0D27-4527-80F2-12A78B310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4" t="89204" r="1286" b="1758"/>
          <a:stretch>
            <a:fillRect/>
          </a:stretch>
        </p:blipFill>
        <p:spPr bwMode="auto">
          <a:xfrm>
            <a:off x="10548814" y="6194699"/>
            <a:ext cx="1581150" cy="55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6Ap53songs">
            <a:hlinkClick r:id="" action="ppaction://media"/>
            <a:extLst>
              <a:ext uri="{FF2B5EF4-FFF2-40B4-BE49-F238E27FC236}">
                <a16:creationId xmlns:a16="http://schemas.microsoft.com/office/drawing/2014/main" id="{790646C7-166F-4828-9B50-ABFFBD1DC8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04512" y="292586"/>
            <a:ext cx="414401" cy="400110"/>
          </a:xfrm>
          <a:prstGeom prst="rect">
            <a:avLst/>
          </a:prstGeom>
        </p:spPr>
      </p:pic>
      <p:sp>
        <p:nvSpPr>
          <p:cNvPr id="9" name="矩形 1">
            <a:extLst>
              <a:ext uri="{FF2B5EF4-FFF2-40B4-BE49-F238E27FC236}">
                <a16:creationId xmlns:a16="http://schemas.microsoft.com/office/drawing/2014/main" id="{11EB7008-8F72-47DC-A382-448506FB5C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11204" y="273020"/>
            <a:ext cx="97210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000">
                <a:solidFill>
                  <a:srgbClr val="00B0F0"/>
                </a:solidFill>
                <a:ea typeface="標楷體" panose="03000509000000000000" pitchFamily="65" charset="-120"/>
              </a:rPr>
              <a:t>範唱：</a:t>
            </a:r>
            <a:endParaRPr lang="en-US" altLang="zh-TW" sz="2000" strike="sngStrike">
              <a:solidFill>
                <a:srgbClr val="00B0F0"/>
              </a:solidFill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54243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矩形 1">
            <a:extLst>
              <a:ext uri="{FF2B5EF4-FFF2-40B4-BE49-F238E27FC236}">
                <a16:creationId xmlns:a16="http://schemas.microsoft.com/office/drawing/2014/main" id="{3B91F0E6-4F9D-44C7-9D66-68147E6219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416" y="1052736"/>
            <a:ext cx="986098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>
                <a:solidFill>
                  <a:srgbClr val="0070C0"/>
                </a:solidFill>
                <a:ea typeface="標楷體" panose="03000509000000000000" pitchFamily="65" charset="-120"/>
              </a:rPr>
              <a:t>以下是</a:t>
            </a:r>
            <a:r>
              <a:rPr lang="en-US" altLang="zh-TW" sz="2800">
                <a:solidFill>
                  <a:srgbClr val="0070C0"/>
                </a:solidFill>
                <a:ea typeface="標楷體" panose="03000509000000000000" pitchFamily="65" charset="-120"/>
              </a:rPr>
              <a:t>《</a:t>
            </a:r>
            <a:r>
              <a:rPr lang="zh-TW" altLang="en-US" sz="2800">
                <a:solidFill>
                  <a:srgbClr val="0070C0"/>
                </a:solidFill>
                <a:ea typeface="標楷體" panose="03000509000000000000" pitchFamily="65" charset="-120"/>
              </a:rPr>
              <a:t>魚的故事</a:t>
            </a:r>
            <a:r>
              <a:rPr lang="en-US" altLang="zh-TW" sz="2800">
                <a:solidFill>
                  <a:srgbClr val="0070C0"/>
                </a:solidFill>
                <a:ea typeface="標楷體" panose="03000509000000000000" pitchFamily="65" charset="-120"/>
              </a:rPr>
              <a:t>》</a:t>
            </a:r>
            <a:r>
              <a:rPr lang="zh-TW" altLang="en-US" sz="2800">
                <a:solidFill>
                  <a:srgbClr val="0070C0"/>
                </a:solidFill>
                <a:ea typeface="標楷體" panose="03000509000000000000" pitchFamily="65" charset="-120"/>
              </a:rPr>
              <a:t>的歌詞。這與你理解的相同嗎？</a:t>
            </a:r>
            <a:endParaRPr lang="en-US" altLang="zh-TW" sz="2800" strike="sngStrike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2AEAE89-4246-4570-9C0E-406C2405330B}"/>
              </a:ext>
            </a:extLst>
          </p:cNvPr>
          <p:cNvGrpSpPr/>
          <p:nvPr/>
        </p:nvGrpSpPr>
        <p:grpSpPr>
          <a:xfrm>
            <a:off x="-24681" y="152400"/>
            <a:ext cx="3370627" cy="641350"/>
            <a:chOff x="19050" y="152400"/>
            <a:chExt cx="2425700" cy="641350"/>
          </a:xfrm>
        </p:grpSpPr>
        <p:sp>
          <p:nvSpPr>
            <p:cNvPr id="6149" name="Rectangle 11">
              <a:extLst>
                <a:ext uri="{FF2B5EF4-FFF2-40B4-BE49-F238E27FC236}">
                  <a16:creationId xmlns:a16="http://schemas.microsoft.com/office/drawing/2014/main" id="{32901BB8-6A88-4ED1-BEFD-1330B315C1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17" name="Text Box 4">
              <a:extLst>
                <a:ext uri="{FF2B5EF4-FFF2-40B4-BE49-F238E27FC236}">
                  <a16:creationId xmlns:a16="http://schemas.microsoft.com/office/drawing/2014/main" id="{F5B83A50-1956-4BA0-836E-5D3C20C6CB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旋律與聲調的關係</a:t>
              </a:r>
              <a:endParaRPr lang="en-US" altLang="zh-TW" sz="2800">
                <a:solidFill>
                  <a:srgbClr val="FF6600"/>
                </a:solidFill>
                <a:latin typeface="+mj-lt"/>
                <a:ea typeface="標楷體" pitchFamily="65" charset="-12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F01C72A-0C4E-48B9-9BF8-30210CB23E35}"/>
              </a:ext>
            </a:extLst>
          </p:cNvPr>
          <p:cNvGrpSpPr/>
          <p:nvPr/>
        </p:nvGrpSpPr>
        <p:grpSpPr>
          <a:xfrm>
            <a:off x="1822833" y="1879947"/>
            <a:ext cx="8546334" cy="4501381"/>
            <a:chOff x="1822833" y="1879947"/>
            <a:chExt cx="8546334" cy="4501381"/>
          </a:xfrm>
        </p:grpSpPr>
        <p:pic>
          <p:nvPicPr>
            <p:cNvPr id="7" name="Picture 6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773F8B5C-3D2F-4798-A5B2-84D83C379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2833" y="2177676"/>
              <a:ext cx="8546334" cy="4203652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17674A2-A18E-4D48-A911-C03F67188B90}"/>
                </a:ext>
              </a:extLst>
            </p:cNvPr>
            <p:cNvGrpSpPr/>
            <p:nvPr/>
          </p:nvGrpSpPr>
          <p:grpSpPr>
            <a:xfrm>
              <a:off x="4655840" y="1879947"/>
              <a:ext cx="3171108" cy="875375"/>
              <a:chOff x="4295800" y="2204864"/>
              <a:chExt cx="3171108" cy="875375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DE9163CC-0E3F-4FAD-8FE9-2C5ED044B922}"/>
                  </a:ext>
                </a:extLst>
              </p:cNvPr>
              <p:cNvGrpSpPr/>
              <p:nvPr/>
            </p:nvGrpSpPr>
            <p:grpSpPr>
              <a:xfrm>
                <a:off x="4295800" y="2204864"/>
                <a:ext cx="3171108" cy="875375"/>
                <a:chOff x="3683732" y="2780928"/>
                <a:chExt cx="6771637" cy="943872"/>
              </a:xfrm>
            </p:grpSpPr>
            <p:sp>
              <p:nvSpPr>
                <p:cNvPr id="36" name="手繪多邊形 17">
                  <a:extLst>
                    <a:ext uri="{FF2B5EF4-FFF2-40B4-BE49-F238E27FC236}">
                      <a16:creationId xmlns:a16="http://schemas.microsoft.com/office/drawing/2014/main" id="{67414512-D49E-428F-9FA5-A8953BA512C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83732" y="2780928"/>
                  <a:ext cx="5843149" cy="943872"/>
                </a:xfrm>
                <a:custGeom>
                  <a:avLst/>
                  <a:gdLst>
                    <a:gd name="T0" fmla="*/ 3052575 w 6010312"/>
                    <a:gd name="T1" fmla="*/ 362 h 4278079"/>
                    <a:gd name="T2" fmla="*/ 2283831 w 6010312"/>
                    <a:gd name="T3" fmla="*/ 3349 h 4278079"/>
                    <a:gd name="T4" fmla="*/ 23039947 w 6010312"/>
                    <a:gd name="T5" fmla="*/ 3518 h 4278079"/>
                    <a:gd name="T6" fmla="*/ 24717206 w 6010312"/>
                    <a:gd name="T7" fmla="*/ 405 h 4278079"/>
                    <a:gd name="T8" fmla="*/ 3052575 w 6010312"/>
                    <a:gd name="T9" fmla="*/ 362 h 427807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6010312" h="4278079">
                      <a:moveTo>
                        <a:pt x="688628" y="405180"/>
                      </a:moveTo>
                      <a:cubicBezTo>
                        <a:pt x="-154827" y="954345"/>
                        <a:pt x="-236283" y="3158891"/>
                        <a:pt x="515207" y="3747470"/>
                      </a:cubicBezTo>
                      <a:cubicBezTo>
                        <a:pt x="1266697" y="4336049"/>
                        <a:pt x="4354111" y="4485821"/>
                        <a:pt x="5197566" y="3936656"/>
                      </a:cubicBezTo>
                      <a:cubicBezTo>
                        <a:pt x="6041021" y="3387491"/>
                        <a:pt x="6327428" y="1046311"/>
                        <a:pt x="5575938" y="452477"/>
                      </a:cubicBezTo>
                      <a:cubicBezTo>
                        <a:pt x="4824448" y="-141357"/>
                        <a:pt x="1532083" y="-143985"/>
                        <a:pt x="688628" y="405180"/>
                      </a:cubicBezTo>
                      <a:close/>
                    </a:path>
                  </a:pathLst>
                </a:custGeom>
                <a:solidFill>
                  <a:srgbClr val="7030A0">
                    <a:alpha val="21176"/>
                  </a:srgbClr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FBDEA18F-D8CB-43D6-91C6-8DD96BA5984B}"/>
                    </a:ext>
                  </a:extLst>
                </p:cNvPr>
                <p:cNvSpPr txBox="1"/>
                <p:nvPr/>
              </p:nvSpPr>
              <p:spPr>
                <a:xfrm>
                  <a:off x="4145033" y="2948375"/>
                  <a:ext cx="6310336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TW" altLang="en-US" sz="2800">
                      <a:solidFill>
                        <a:srgbClr val="9900FF"/>
                      </a:solidFill>
                      <a:ea typeface="標楷體" panose="03000509000000000000" pitchFamily="65" charset="-120"/>
                    </a:rPr>
                    <a:t>魚的故事</a:t>
                  </a:r>
                  <a:endParaRPr lang="en-US" sz="2800">
                    <a:solidFill>
                      <a:srgbClr val="9900FF"/>
                    </a:solidFill>
                    <a:ea typeface="標楷體" panose="03000509000000000000" pitchFamily="65" charset="-120"/>
                  </a:endParaRPr>
                </a:p>
              </p:txBody>
            </p:sp>
          </p:grpSp>
          <p:pic>
            <p:nvPicPr>
              <p:cNvPr id="2" name="6AP1601">
                <a:hlinkClick r:id="" action="ppaction://media"/>
                <a:extLst>
                  <a:ext uri="{FF2B5EF4-FFF2-40B4-BE49-F238E27FC236}">
                    <a16:creationId xmlns:a16="http://schemas.microsoft.com/office/drawing/2014/main" id="{AE36CA62-3BD1-491C-A9F9-A2DD57CB01AF}"/>
                  </a:ext>
                </a:extLst>
              </p:cNvPr>
              <p:cNvPicPr>
                <a:picLocks noChangeAspect="1"/>
              </p:cNvPicPr>
              <p:nvPr>
                <a:audioFile r:link="rId2"/>
                <p:extLst>
                  <p:ext uri="{DAA4B4D4-6D71-4841-9C94-3DE7FCFB9230}">
                    <p14:media xmlns:p14="http://schemas.microsoft.com/office/powerpoint/2010/main" r:embed="rId1"/>
                  </p:ext>
                </p:extLst>
              </p:nvPr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168008" y="2308495"/>
                <a:ext cx="609600" cy="58857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516326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9F47F6B-EBD1-4349-8986-EC68CF26DCF7}"/>
              </a:ext>
            </a:extLst>
          </p:cNvPr>
          <p:cNvGrpSpPr/>
          <p:nvPr/>
        </p:nvGrpSpPr>
        <p:grpSpPr>
          <a:xfrm>
            <a:off x="-24681" y="152400"/>
            <a:ext cx="3370627" cy="641350"/>
            <a:chOff x="19050" y="152400"/>
            <a:chExt cx="2425700" cy="641350"/>
          </a:xfrm>
        </p:grpSpPr>
        <p:sp>
          <p:nvSpPr>
            <p:cNvPr id="3" name="Rectangle 11">
              <a:extLst>
                <a:ext uri="{FF2B5EF4-FFF2-40B4-BE49-F238E27FC236}">
                  <a16:creationId xmlns:a16="http://schemas.microsoft.com/office/drawing/2014/main" id="{691C4B02-377D-479A-8E2A-2E7DE3DC1F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4" name="Text Box 4">
              <a:extLst>
                <a:ext uri="{FF2B5EF4-FFF2-40B4-BE49-F238E27FC236}">
                  <a16:creationId xmlns:a16="http://schemas.microsoft.com/office/drawing/2014/main" id="{775361CE-775F-4155-AF39-BE39F20353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旋律與聲調的關係</a:t>
              </a:r>
              <a:endParaRPr lang="en-US" altLang="zh-TW" sz="2800">
                <a:solidFill>
                  <a:srgbClr val="FF6600"/>
                </a:solidFill>
                <a:latin typeface="+mj-lt"/>
                <a:ea typeface="標楷體" pitchFamily="65" charset="-120"/>
              </a:endParaRPr>
            </a:p>
          </p:txBody>
        </p:sp>
      </p:grpSp>
      <p:sp>
        <p:nvSpPr>
          <p:cNvPr id="5" name="矩形 1">
            <a:extLst>
              <a:ext uri="{FF2B5EF4-FFF2-40B4-BE49-F238E27FC236}">
                <a16:creationId xmlns:a16="http://schemas.microsoft.com/office/drawing/2014/main" id="{3DB8B984-F0F0-4FAA-AF09-9CEA8B4C63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416" y="1052736"/>
            <a:ext cx="986098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>
                <a:solidFill>
                  <a:srgbClr val="0070C0"/>
                </a:solidFill>
                <a:ea typeface="標楷體" panose="03000509000000000000" pitchFamily="65" charset="-120"/>
              </a:rPr>
              <a:t>跟着錄音唱出歌詞。</a:t>
            </a:r>
            <a:endParaRPr lang="en-US" altLang="zh-TW" sz="280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pic>
        <p:nvPicPr>
          <p:cNvPr id="7" name="Picture 6" descr="A picture containing guitar&#10;&#10;Description automatically generated">
            <a:extLst>
              <a:ext uri="{FF2B5EF4-FFF2-40B4-BE49-F238E27FC236}">
                <a16:creationId xmlns:a16="http://schemas.microsoft.com/office/drawing/2014/main" id="{519697E1-F294-4A36-945A-59866A27CA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1" y="1846099"/>
            <a:ext cx="5725324" cy="1505160"/>
          </a:xfrm>
          <a:prstGeom prst="rect">
            <a:avLst/>
          </a:prstGeom>
        </p:spPr>
      </p:pic>
      <p:pic>
        <p:nvPicPr>
          <p:cNvPr id="9" name="Picture 8" descr="A picture containing clock, drawing, guitar&#10;&#10;Description automatically generated">
            <a:extLst>
              <a:ext uri="{FF2B5EF4-FFF2-40B4-BE49-F238E27FC236}">
                <a16:creationId xmlns:a16="http://schemas.microsoft.com/office/drawing/2014/main" id="{CEFA78EB-CD6E-40FA-BFED-515E0BEF2B5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3512" y="3670564"/>
            <a:ext cx="5725324" cy="1562318"/>
          </a:xfrm>
          <a:prstGeom prst="rect">
            <a:avLst/>
          </a:prstGeom>
        </p:spPr>
      </p:pic>
      <p:pic>
        <p:nvPicPr>
          <p:cNvPr id="10" name="6AP1701">
            <a:hlinkClick r:id="" action="ppaction://media"/>
            <a:extLst>
              <a:ext uri="{FF2B5EF4-FFF2-40B4-BE49-F238E27FC236}">
                <a16:creationId xmlns:a16="http://schemas.microsoft.com/office/drawing/2014/main" id="{6C9761C3-CCA3-4A4B-8CFE-66DFCFC819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2546" y="2348849"/>
            <a:ext cx="609600" cy="588577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D5AD5CEC-62D3-44F5-89F0-E9601FB02D0E}"/>
              </a:ext>
            </a:extLst>
          </p:cNvPr>
          <p:cNvGrpSpPr/>
          <p:nvPr/>
        </p:nvGrpSpPr>
        <p:grpSpPr>
          <a:xfrm>
            <a:off x="7680176" y="2852936"/>
            <a:ext cx="4392488" cy="3450675"/>
            <a:chOff x="7674835" y="2780929"/>
            <a:chExt cx="4392488" cy="3450675"/>
          </a:xfrm>
        </p:grpSpPr>
        <p:pic>
          <p:nvPicPr>
            <p:cNvPr id="13" name="Picture 12" descr="A picture containing indoor, table, sitting, computer&#10;&#10;Description automatically generated">
              <a:extLst>
                <a:ext uri="{FF2B5EF4-FFF2-40B4-BE49-F238E27FC236}">
                  <a16:creationId xmlns:a16="http://schemas.microsoft.com/office/drawing/2014/main" id="{84C171C5-A4B3-4232-BDC1-46969B4A4E7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91139" y="3738708"/>
              <a:ext cx="1376184" cy="2492896"/>
            </a:xfrm>
            <a:prstGeom prst="rect">
              <a:avLst/>
            </a:prstGeom>
          </p:spPr>
        </p:pic>
        <p:sp>
          <p:nvSpPr>
            <p:cNvPr id="14" name="Speech Bubble: Rectangle with Corners Rounded 13">
              <a:extLst>
                <a:ext uri="{FF2B5EF4-FFF2-40B4-BE49-F238E27FC236}">
                  <a16:creationId xmlns:a16="http://schemas.microsoft.com/office/drawing/2014/main" id="{4096C6FE-1959-4875-BFA5-108AFC92D6CB}"/>
                </a:ext>
              </a:extLst>
            </p:cNvPr>
            <p:cNvSpPr/>
            <p:nvPr/>
          </p:nvSpPr>
          <p:spPr bwMode="auto">
            <a:xfrm>
              <a:off x="7674835" y="2780929"/>
              <a:ext cx="3020222" cy="957780"/>
            </a:xfrm>
            <a:prstGeom prst="wedgeRoundRectCallout">
              <a:avLst>
                <a:gd name="adj1" fmla="val 49695"/>
                <a:gd name="adj2" fmla="val 87951"/>
                <a:gd name="adj3" fmla="val 16667"/>
              </a:avLst>
            </a:prstGeom>
            <a:solidFill>
              <a:srgbClr val="FFC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1" hangingPunct="1"/>
              <a:r>
                <a:rPr lang="zh-TW" altLang="en-US" sz="2400">
                  <a:solidFill>
                    <a:srgbClr val="D60093"/>
                  </a:solidFill>
                  <a:ea typeface="標楷體" panose="03000509000000000000" pitchFamily="65" charset="-120"/>
                </a:rPr>
                <a:t>你唱出的歌詞聽起來意思清晰嗎？</a:t>
              </a:r>
              <a:endParaRPr lang="en-GB" sz="2400">
                <a:solidFill>
                  <a:srgbClr val="D60093"/>
                </a:solidFill>
                <a:ea typeface="標楷體" panose="03000509000000000000" pitchFamily="65" charset="-12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D01796FA-2E43-4629-A2E1-922395FA7C82}"/>
              </a:ext>
            </a:extLst>
          </p:cNvPr>
          <p:cNvSpPr txBox="1"/>
          <p:nvPr/>
        </p:nvSpPr>
        <p:spPr>
          <a:xfrm>
            <a:off x="8328248" y="4365104"/>
            <a:ext cx="1656184" cy="510778"/>
          </a:xfrm>
          <a:prstGeom prst="round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>
                <a:solidFill>
                  <a:srgbClr val="863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不清晰。</a:t>
            </a:r>
            <a:endParaRPr lang="en-GB" sz="2400">
              <a:solidFill>
                <a:srgbClr val="8636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6AP1702">
            <a:hlinkClick r:id="" action="ppaction://media"/>
            <a:extLst>
              <a:ext uri="{FF2B5EF4-FFF2-40B4-BE49-F238E27FC236}">
                <a16:creationId xmlns:a16="http://schemas.microsoft.com/office/drawing/2014/main" id="{CB14730A-4428-4726-A00E-795FAE6F5B8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2546" y="4157434"/>
            <a:ext cx="609600" cy="588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100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734764D-F483-4A0B-A0E4-F82CE10D752A}"/>
              </a:ext>
            </a:extLst>
          </p:cNvPr>
          <p:cNvGrpSpPr/>
          <p:nvPr/>
        </p:nvGrpSpPr>
        <p:grpSpPr>
          <a:xfrm>
            <a:off x="-24681" y="152400"/>
            <a:ext cx="3370627" cy="641350"/>
            <a:chOff x="19050" y="152400"/>
            <a:chExt cx="2425700" cy="641350"/>
          </a:xfrm>
        </p:grpSpPr>
        <p:sp>
          <p:nvSpPr>
            <p:cNvPr id="3" name="Rectangle 11">
              <a:extLst>
                <a:ext uri="{FF2B5EF4-FFF2-40B4-BE49-F238E27FC236}">
                  <a16:creationId xmlns:a16="http://schemas.microsoft.com/office/drawing/2014/main" id="{2517749C-52A1-4DD4-BC4A-ABB151DC08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4" name="Text Box 4">
              <a:extLst>
                <a:ext uri="{FF2B5EF4-FFF2-40B4-BE49-F238E27FC236}">
                  <a16:creationId xmlns:a16="http://schemas.microsoft.com/office/drawing/2014/main" id="{C68A2959-16E7-4B33-800D-3CB7BCC440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旋律與聲調的關係</a:t>
              </a:r>
              <a:endParaRPr lang="en-US" altLang="zh-TW" sz="2800">
                <a:solidFill>
                  <a:srgbClr val="FF6600"/>
                </a:solidFill>
                <a:latin typeface="+mj-lt"/>
                <a:ea typeface="標楷體" pitchFamily="65" charset="-120"/>
              </a:endParaRPr>
            </a:p>
          </p:txBody>
        </p:sp>
      </p:grpSp>
      <p:pic>
        <p:nvPicPr>
          <p:cNvPr id="5" name="Picture 4" descr="A picture containing guitar&#10;&#10;Description automatically generated">
            <a:extLst>
              <a:ext uri="{FF2B5EF4-FFF2-40B4-BE49-F238E27FC236}">
                <a16:creationId xmlns:a16="http://schemas.microsoft.com/office/drawing/2014/main" id="{B643C3AF-6639-4F93-99EB-C83070091D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817" y="1660470"/>
            <a:ext cx="4920182" cy="1293492"/>
          </a:xfrm>
          <a:prstGeom prst="rect">
            <a:avLst/>
          </a:prstGeom>
        </p:spPr>
      </p:pic>
      <p:pic>
        <p:nvPicPr>
          <p:cNvPr id="6" name="Picture 5" descr="A picture containing clock, drawing, guitar&#10;&#10;Description automatically generated">
            <a:extLst>
              <a:ext uri="{FF2B5EF4-FFF2-40B4-BE49-F238E27FC236}">
                <a16:creationId xmlns:a16="http://schemas.microsoft.com/office/drawing/2014/main" id="{905806CC-01A1-4601-AE64-CA91621D40C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5817" y="3789040"/>
            <a:ext cx="4920182" cy="1342612"/>
          </a:xfrm>
          <a:prstGeom prst="rect">
            <a:avLst/>
          </a:prstGeom>
        </p:spPr>
      </p:pic>
      <p:pic>
        <p:nvPicPr>
          <p:cNvPr id="7" name="6AP1701">
            <a:hlinkClick r:id="" action="ppaction://media"/>
            <a:extLst>
              <a:ext uri="{FF2B5EF4-FFF2-40B4-BE49-F238E27FC236}">
                <a16:creationId xmlns:a16="http://schemas.microsoft.com/office/drawing/2014/main" id="{4632BA7A-3258-451B-AFD9-0E94DEFD29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2755" y="2012513"/>
            <a:ext cx="523873" cy="50580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F88E7237-64B4-425C-A627-3E91C4C20581}"/>
              </a:ext>
            </a:extLst>
          </p:cNvPr>
          <p:cNvGrpSpPr/>
          <p:nvPr/>
        </p:nvGrpSpPr>
        <p:grpSpPr>
          <a:xfrm>
            <a:off x="6600055" y="1268760"/>
            <a:ext cx="5249189" cy="4392488"/>
            <a:chOff x="6600055" y="1268760"/>
            <a:chExt cx="5249189" cy="4392488"/>
          </a:xfrm>
        </p:grpSpPr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A2167DCD-6E24-43F4-9593-545D516DD53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0055" y="1268760"/>
              <a:ext cx="5249189" cy="4392488"/>
            </a:xfrm>
            <a:custGeom>
              <a:avLst/>
              <a:gdLst>
                <a:gd name="T0" fmla="*/ 2147483646 w 15614"/>
                <a:gd name="T1" fmla="*/ 2147483646 h 8401"/>
                <a:gd name="T2" fmla="*/ 2147483646 w 15614"/>
                <a:gd name="T3" fmla="*/ 2147483646 h 8401"/>
                <a:gd name="T4" fmla="*/ 2147483646 w 15614"/>
                <a:gd name="T5" fmla="*/ 2147483646 h 8401"/>
                <a:gd name="T6" fmla="*/ 2147483646 w 15614"/>
                <a:gd name="T7" fmla="*/ 2147483646 h 8401"/>
                <a:gd name="T8" fmla="*/ 2147483646 w 15614"/>
                <a:gd name="T9" fmla="*/ 2147483646 h 8401"/>
                <a:gd name="T10" fmla="*/ 2147483646 w 15614"/>
                <a:gd name="T11" fmla="*/ 2147483646 h 8401"/>
                <a:gd name="T12" fmla="*/ 2147483646 w 15614"/>
                <a:gd name="T13" fmla="*/ 2147483646 h 8401"/>
                <a:gd name="T14" fmla="*/ 2147483646 w 15614"/>
                <a:gd name="T15" fmla="*/ 2147483646 h 8401"/>
                <a:gd name="T16" fmla="*/ 2147483646 w 15614"/>
                <a:gd name="T17" fmla="*/ 2147483646 h 8401"/>
                <a:gd name="T18" fmla="*/ 2147483646 w 15614"/>
                <a:gd name="T19" fmla="*/ 2147483646 h 8401"/>
                <a:gd name="T20" fmla="*/ 2147483646 w 15614"/>
                <a:gd name="T21" fmla="*/ 2147483646 h 8401"/>
                <a:gd name="T22" fmla="*/ 2147483646 w 15614"/>
                <a:gd name="T23" fmla="*/ 2147483646 h 8401"/>
                <a:gd name="T24" fmla="*/ 2147483646 w 15614"/>
                <a:gd name="T25" fmla="*/ 2147483646 h 8401"/>
                <a:gd name="T26" fmla="*/ 2147483646 w 15614"/>
                <a:gd name="T27" fmla="*/ 2147483646 h 8401"/>
                <a:gd name="T28" fmla="*/ 2147483646 w 15614"/>
                <a:gd name="T29" fmla="*/ 2147483646 h 8401"/>
                <a:gd name="T30" fmla="*/ 2147483646 w 15614"/>
                <a:gd name="T31" fmla="*/ 2147483646 h 8401"/>
                <a:gd name="T32" fmla="*/ 0 w 15614"/>
                <a:gd name="T33" fmla="*/ 2147483646 h 8401"/>
                <a:gd name="T34" fmla="*/ 2147483646 w 15614"/>
                <a:gd name="T35" fmla="*/ 2147483646 h 8401"/>
                <a:gd name="T36" fmla="*/ 2147483646 w 15614"/>
                <a:gd name="T37" fmla="*/ 2147483646 h 8401"/>
                <a:gd name="T38" fmla="*/ 2147483646 w 15614"/>
                <a:gd name="T39" fmla="*/ 2147483646 h 8401"/>
                <a:gd name="T40" fmla="*/ 2147483646 w 15614"/>
                <a:gd name="T41" fmla="*/ 2147483646 h 8401"/>
                <a:gd name="T42" fmla="*/ 2147483646 w 15614"/>
                <a:gd name="T43" fmla="*/ 2147483646 h 8401"/>
                <a:gd name="T44" fmla="*/ 2147483646 w 15614"/>
                <a:gd name="T45" fmla="*/ 2147483646 h 8401"/>
                <a:gd name="T46" fmla="*/ 2147483646 w 15614"/>
                <a:gd name="T47" fmla="*/ 2147483646 h 8401"/>
                <a:gd name="T48" fmla="*/ 2147483646 w 15614"/>
                <a:gd name="T49" fmla="*/ 2147483646 h 8401"/>
                <a:gd name="T50" fmla="*/ 2147483646 w 15614"/>
                <a:gd name="T51" fmla="*/ 0 h 8401"/>
                <a:gd name="T52" fmla="*/ 2147483646 w 15614"/>
                <a:gd name="T53" fmla="*/ 2147483646 h 8401"/>
                <a:gd name="T54" fmla="*/ 2147483646 w 15614"/>
                <a:gd name="T55" fmla="*/ 2147483646 h 8401"/>
                <a:gd name="T56" fmla="*/ 2147483646 w 15614"/>
                <a:gd name="T57" fmla="*/ 2147483646 h 8401"/>
                <a:gd name="T58" fmla="*/ 2147483646 w 15614"/>
                <a:gd name="T59" fmla="*/ 2147483646 h 8401"/>
                <a:gd name="T60" fmla="*/ 2147483646 w 15614"/>
                <a:gd name="T61" fmla="*/ 2147483646 h 8401"/>
                <a:gd name="T62" fmla="*/ 2147483646 w 15614"/>
                <a:gd name="T63" fmla="*/ 2147483646 h 8401"/>
                <a:gd name="T64" fmla="*/ 2147483646 w 15614"/>
                <a:gd name="T65" fmla="*/ 2147483646 h 8401"/>
                <a:gd name="T66" fmla="*/ 2147483646 w 15614"/>
                <a:gd name="T67" fmla="*/ 2147483646 h 840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5614" h="8401">
                  <a:moveTo>
                    <a:pt x="15614" y="8004"/>
                  </a:moveTo>
                  <a:lnTo>
                    <a:pt x="15610" y="8043"/>
                  </a:lnTo>
                  <a:lnTo>
                    <a:pt x="15604" y="8083"/>
                  </a:lnTo>
                  <a:lnTo>
                    <a:pt x="15594" y="8121"/>
                  </a:lnTo>
                  <a:lnTo>
                    <a:pt x="15580" y="8157"/>
                  </a:lnTo>
                  <a:lnTo>
                    <a:pt x="15563" y="8191"/>
                  </a:lnTo>
                  <a:lnTo>
                    <a:pt x="15544" y="8224"/>
                  </a:lnTo>
                  <a:lnTo>
                    <a:pt x="15521" y="8253"/>
                  </a:lnTo>
                  <a:lnTo>
                    <a:pt x="15496" y="8284"/>
                  </a:lnTo>
                  <a:lnTo>
                    <a:pt x="15467" y="8311"/>
                  </a:lnTo>
                  <a:lnTo>
                    <a:pt x="15437" y="8331"/>
                  </a:lnTo>
                  <a:lnTo>
                    <a:pt x="15403" y="8351"/>
                  </a:lnTo>
                  <a:lnTo>
                    <a:pt x="15370" y="8367"/>
                  </a:lnTo>
                  <a:lnTo>
                    <a:pt x="15333" y="8381"/>
                  </a:lnTo>
                  <a:lnTo>
                    <a:pt x="15297" y="8390"/>
                  </a:lnTo>
                  <a:lnTo>
                    <a:pt x="15256" y="8398"/>
                  </a:lnTo>
                  <a:lnTo>
                    <a:pt x="15216" y="8401"/>
                  </a:lnTo>
                  <a:lnTo>
                    <a:pt x="399" y="8401"/>
                  </a:lnTo>
                  <a:lnTo>
                    <a:pt x="358" y="8398"/>
                  </a:lnTo>
                  <a:lnTo>
                    <a:pt x="318" y="8390"/>
                  </a:lnTo>
                  <a:lnTo>
                    <a:pt x="282" y="8381"/>
                  </a:lnTo>
                  <a:lnTo>
                    <a:pt x="245" y="8367"/>
                  </a:lnTo>
                  <a:lnTo>
                    <a:pt x="207" y="8351"/>
                  </a:lnTo>
                  <a:lnTo>
                    <a:pt x="178" y="8331"/>
                  </a:lnTo>
                  <a:lnTo>
                    <a:pt x="145" y="8311"/>
                  </a:lnTo>
                  <a:lnTo>
                    <a:pt x="117" y="8284"/>
                  </a:lnTo>
                  <a:lnTo>
                    <a:pt x="91" y="8253"/>
                  </a:lnTo>
                  <a:lnTo>
                    <a:pt x="67" y="8224"/>
                  </a:lnTo>
                  <a:lnTo>
                    <a:pt x="51" y="8191"/>
                  </a:lnTo>
                  <a:lnTo>
                    <a:pt x="34" y="8157"/>
                  </a:lnTo>
                  <a:lnTo>
                    <a:pt x="21" y="8121"/>
                  </a:lnTo>
                  <a:lnTo>
                    <a:pt x="11" y="8083"/>
                  </a:lnTo>
                  <a:lnTo>
                    <a:pt x="5" y="8043"/>
                  </a:lnTo>
                  <a:lnTo>
                    <a:pt x="0" y="8004"/>
                  </a:lnTo>
                  <a:lnTo>
                    <a:pt x="0" y="398"/>
                  </a:lnTo>
                  <a:lnTo>
                    <a:pt x="5" y="358"/>
                  </a:lnTo>
                  <a:lnTo>
                    <a:pt x="11" y="317"/>
                  </a:lnTo>
                  <a:lnTo>
                    <a:pt x="21" y="280"/>
                  </a:lnTo>
                  <a:lnTo>
                    <a:pt x="34" y="244"/>
                  </a:lnTo>
                  <a:lnTo>
                    <a:pt x="51" y="210"/>
                  </a:lnTo>
                  <a:lnTo>
                    <a:pt x="67" y="177"/>
                  </a:lnTo>
                  <a:lnTo>
                    <a:pt x="91" y="147"/>
                  </a:lnTo>
                  <a:lnTo>
                    <a:pt x="117" y="117"/>
                  </a:lnTo>
                  <a:lnTo>
                    <a:pt x="145" y="93"/>
                  </a:lnTo>
                  <a:lnTo>
                    <a:pt x="178" y="70"/>
                  </a:lnTo>
                  <a:lnTo>
                    <a:pt x="207" y="50"/>
                  </a:lnTo>
                  <a:lnTo>
                    <a:pt x="245" y="34"/>
                  </a:lnTo>
                  <a:lnTo>
                    <a:pt x="282" y="20"/>
                  </a:lnTo>
                  <a:lnTo>
                    <a:pt x="318" y="10"/>
                  </a:lnTo>
                  <a:lnTo>
                    <a:pt x="358" y="3"/>
                  </a:lnTo>
                  <a:lnTo>
                    <a:pt x="399" y="0"/>
                  </a:lnTo>
                  <a:lnTo>
                    <a:pt x="15216" y="0"/>
                  </a:lnTo>
                  <a:lnTo>
                    <a:pt x="15256" y="3"/>
                  </a:lnTo>
                  <a:lnTo>
                    <a:pt x="15297" y="10"/>
                  </a:lnTo>
                  <a:lnTo>
                    <a:pt x="15333" y="20"/>
                  </a:lnTo>
                  <a:lnTo>
                    <a:pt x="15370" y="34"/>
                  </a:lnTo>
                  <a:lnTo>
                    <a:pt x="15403" y="50"/>
                  </a:lnTo>
                  <a:lnTo>
                    <a:pt x="15437" y="70"/>
                  </a:lnTo>
                  <a:lnTo>
                    <a:pt x="15467" y="93"/>
                  </a:lnTo>
                  <a:lnTo>
                    <a:pt x="15496" y="117"/>
                  </a:lnTo>
                  <a:lnTo>
                    <a:pt x="15521" y="147"/>
                  </a:lnTo>
                  <a:lnTo>
                    <a:pt x="15544" y="177"/>
                  </a:lnTo>
                  <a:lnTo>
                    <a:pt x="15563" y="210"/>
                  </a:lnTo>
                  <a:lnTo>
                    <a:pt x="15580" y="244"/>
                  </a:lnTo>
                  <a:lnTo>
                    <a:pt x="15594" y="280"/>
                  </a:lnTo>
                  <a:lnTo>
                    <a:pt x="15604" y="317"/>
                  </a:lnTo>
                  <a:lnTo>
                    <a:pt x="15610" y="358"/>
                  </a:lnTo>
                  <a:lnTo>
                    <a:pt x="15614" y="398"/>
                  </a:lnTo>
                  <a:lnTo>
                    <a:pt x="15614" y="8004"/>
                  </a:lnTo>
                  <a:close/>
                </a:path>
              </a:pathLst>
            </a:custGeom>
            <a:solidFill>
              <a:srgbClr val="1A763E"/>
            </a:solidFill>
            <a:ln w="190500">
              <a:solidFill>
                <a:srgbClr val="D67F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D929145-7B79-4D9A-8AC6-01F53E61A408}"/>
                </a:ext>
              </a:extLst>
            </p:cNvPr>
            <p:cNvSpPr txBox="1"/>
            <p:nvPr/>
          </p:nvSpPr>
          <p:spPr>
            <a:xfrm>
              <a:off x="7053394" y="1708320"/>
              <a:ext cx="4299190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320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如果樂句的旋律與歌詞的</a:t>
              </a:r>
              <a:r>
                <a:rPr lang="zh-TW" altLang="en-US" sz="3200">
                  <a:solidFill>
                    <a:srgbClr val="FF9797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聲調</a:t>
              </a:r>
              <a:r>
                <a:rPr lang="zh-TW" altLang="en-US" sz="320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不配合，樂句聽起來便會很奇怪，意思不清晰。</a:t>
              </a:r>
              <a:r>
                <a:rPr lang="en-GB" altLang="zh-TW" sz="320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 </a:t>
              </a:r>
              <a:endParaRPr lang="en-GB" sz="320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1074DD34-9908-4B7C-BF5D-6F3BE73BBE61}"/>
              </a:ext>
            </a:extLst>
          </p:cNvPr>
          <p:cNvSpPr txBox="1"/>
          <p:nvPr/>
        </p:nvSpPr>
        <p:spPr>
          <a:xfrm>
            <a:off x="7136417" y="4519578"/>
            <a:ext cx="4176464" cy="822305"/>
          </a:xfrm>
          <a:prstGeom prst="ellipse">
            <a:avLst/>
          </a:prstGeom>
          <a:solidFill>
            <a:srgbClr val="C2E49C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>
                <a:solidFill>
                  <a:srgbClr val="99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甚麼是聲調？</a:t>
            </a:r>
            <a:endParaRPr lang="en-GB" sz="3200">
              <a:solidFill>
                <a:srgbClr val="99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3" name="6AP1702">
            <a:hlinkClick r:id="" action="ppaction://media"/>
            <a:extLst>
              <a:ext uri="{FF2B5EF4-FFF2-40B4-BE49-F238E27FC236}">
                <a16:creationId xmlns:a16="http://schemas.microsoft.com/office/drawing/2014/main" id="{F0AED914-023F-44DC-82B4-247379DE0F7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2755" y="4206546"/>
            <a:ext cx="525731" cy="50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31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8DDE8C8-E746-4FEB-8E0A-BA9E14BDAF24}"/>
              </a:ext>
            </a:extLst>
          </p:cNvPr>
          <p:cNvGrpSpPr/>
          <p:nvPr/>
        </p:nvGrpSpPr>
        <p:grpSpPr>
          <a:xfrm>
            <a:off x="-24681" y="152400"/>
            <a:ext cx="3370627" cy="641350"/>
            <a:chOff x="19050" y="152400"/>
            <a:chExt cx="2425700" cy="641350"/>
          </a:xfrm>
        </p:grpSpPr>
        <p:sp>
          <p:nvSpPr>
            <p:cNvPr id="3" name="Rectangle 11">
              <a:extLst>
                <a:ext uri="{FF2B5EF4-FFF2-40B4-BE49-F238E27FC236}">
                  <a16:creationId xmlns:a16="http://schemas.microsoft.com/office/drawing/2014/main" id="{9BA97523-202D-43CB-9FC6-CFB48AC6E4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4" name="Text Box 4">
              <a:extLst>
                <a:ext uri="{FF2B5EF4-FFF2-40B4-BE49-F238E27FC236}">
                  <a16:creationId xmlns:a16="http://schemas.microsoft.com/office/drawing/2014/main" id="{B5DBF0C2-5882-42A3-BB25-9329C70C3C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旋律與聲調的關係</a:t>
              </a:r>
              <a:endParaRPr lang="en-US" altLang="zh-TW" sz="2800">
                <a:solidFill>
                  <a:srgbClr val="FF6600"/>
                </a:solidFill>
                <a:latin typeface="+mj-lt"/>
                <a:ea typeface="標楷體" pitchFamily="65" charset="-120"/>
              </a:endParaRPr>
            </a:p>
          </p:txBody>
        </p:sp>
      </p:grpSp>
      <p:sp>
        <p:nvSpPr>
          <p:cNvPr id="7" name="矩形 1">
            <a:extLst>
              <a:ext uri="{FF2B5EF4-FFF2-40B4-BE49-F238E27FC236}">
                <a16:creationId xmlns:a16="http://schemas.microsoft.com/office/drawing/2014/main" id="{5D23DAB8-E676-47D1-B854-8AA89E1DE3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352" y="980728"/>
            <a:ext cx="1159328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>
                <a:solidFill>
                  <a:srgbClr val="0070C0"/>
                </a:solidFill>
                <a:ea typeface="標楷體" panose="03000509000000000000" pitchFamily="65" charset="-120"/>
              </a:rPr>
              <a:t>粵語有九個聲調，有些較高音，有些較低音。即使聲母、韻母相同，改變聲調也可能會改變字的意思，例如：</a:t>
            </a:r>
            <a:endParaRPr lang="en-US" altLang="zh-TW" sz="280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B181EF94-75D2-42A5-821A-F7A29039D5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5400348"/>
              </p:ext>
            </p:extLst>
          </p:nvPr>
        </p:nvGraphicFramePr>
        <p:xfrm>
          <a:off x="983432" y="2097087"/>
          <a:ext cx="6768752" cy="42672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905744">
                  <a:extLst>
                    <a:ext uri="{9D8B030D-6E8A-4147-A177-3AD203B41FA5}">
                      <a16:colId xmlns:a16="http://schemas.microsoft.com/office/drawing/2014/main" val="2054673970"/>
                    </a:ext>
                  </a:extLst>
                </a:gridCol>
                <a:gridCol w="902568">
                  <a:extLst>
                    <a:ext uri="{9D8B030D-6E8A-4147-A177-3AD203B41FA5}">
                      <a16:colId xmlns:a16="http://schemas.microsoft.com/office/drawing/2014/main" val="1286530519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515066449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val="3216443696"/>
                    </a:ext>
                  </a:extLst>
                </a:gridCol>
              </a:tblGrid>
              <a:tr h="254487">
                <a:tc>
                  <a:txBody>
                    <a:bodyPr/>
                    <a:lstStyle/>
                    <a:p>
                      <a:endParaRPr lang="en-GB" sz="22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聲調</a:t>
                      </a:r>
                      <a:endParaRPr lang="en-GB" sz="22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聲韻：</a:t>
                      </a:r>
                      <a:r>
                        <a:rPr lang="en-GB" altLang="zh-TW" sz="2200" err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si</a:t>
                      </a:r>
                      <a:endParaRPr lang="en-GB" sz="22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聲韻：</a:t>
                      </a:r>
                      <a:r>
                        <a:rPr lang="en-GB" altLang="zh-TW" sz="22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fu</a:t>
                      </a:r>
                      <a:endParaRPr lang="en-GB" sz="22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862740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r>
                        <a:rPr lang="zh-TW" altLang="en-US" sz="22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陰聲</a:t>
                      </a:r>
                      <a:endParaRPr lang="en-GB" sz="22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司</a:t>
                      </a:r>
                      <a:endParaRPr lang="en-GB" sz="22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膚</a:t>
                      </a:r>
                      <a:endParaRPr lang="en-GB" sz="22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488181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史</a:t>
                      </a:r>
                      <a:endParaRPr lang="en-GB" sz="22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虎</a:t>
                      </a:r>
                      <a:endParaRPr lang="en-GB" sz="22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4539064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試</a:t>
                      </a:r>
                      <a:endParaRPr lang="en-GB" sz="22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富</a:t>
                      </a:r>
                      <a:endParaRPr lang="en-GB" sz="22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006994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r>
                        <a:rPr lang="zh-TW" altLang="en-US" sz="22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陽聲</a:t>
                      </a:r>
                      <a:endParaRPr lang="en-GB" sz="22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時</a:t>
                      </a:r>
                      <a:endParaRPr lang="en-GB" sz="22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符</a:t>
                      </a:r>
                      <a:endParaRPr lang="en-GB" sz="22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7200804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市</a:t>
                      </a:r>
                      <a:endParaRPr lang="en-GB" sz="22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婦</a:t>
                      </a:r>
                      <a:endParaRPr lang="en-GB" sz="22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535326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是</a:t>
                      </a:r>
                      <a:endParaRPr lang="en-GB" sz="22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附</a:t>
                      </a:r>
                      <a:endParaRPr lang="en-GB" sz="22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8268117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r>
                        <a:rPr lang="zh-TW" altLang="en-US" sz="22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入聲（結尾是</a:t>
                      </a:r>
                      <a:r>
                        <a:rPr lang="en-GB" altLang="zh-TW" sz="22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p</a:t>
                      </a:r>
                      <a:r>
                        <a:rPr lang="zh-TW" altLang="en-US" sz="22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</a:t>
                      </a:r>
                      <a:r>
                        <a:rPr lang="en-GB" altLang="zh-TW" sz="22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t</a:t>
                      </a:r>
                      <a:r>
                        <a:rPr lang="zh-TW" altLang="en-US" sz="22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或</a:t>
                      </a:r>
                      <a:r>
                        <a:rPr lang="en-GB" altLang="zh-TW" sz="22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k</a:t>
                      </a:r>
                      <a:r>
                        <a:rPr lang="zh-TW" altLang="en-US" sz="22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聲）</a:t>
                      </a:r>
                      <a:endParaRPr lang="en-GB" sz="22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昔</a:t>
                      </a:r>
                      <a:r>
                        <a:rPr lang="en-GB" altLang="zh-TW" sz="22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en-GB" altLang="zh-TW" sz="2200" err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sik</a:t>
                      </a:r>
                      <a:r>
                        <a:rPr lang="en-GB" altLang="zh-TW" sz="22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en-GB" sz="22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福</a:t>
                      </a:r>
                      <a:r>
                        <a:rPr lang="en-GB" altLang="zh-TW" sz="22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(fuk)</a:t>
                      </a:r>
                      <a:endParaRPr lang="en-GB" sz="22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79247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屑</a:t>
                      </a:r>
                      <a:r>
                        <a:rPr lang="en-GB" altLang="zh-TW" sz="22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(sit)</a:t>
                      </a:r>
                      <a:endParaRPr lang="en-GB" sz="22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闊</a:t>
                      </a:r>
                      <a:r>
                        <a:rPr lang="en-GB" altLang="zh-TW" sz="22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(fut)</a:t>
                      </a:r>
                      <a:endParaRPr lang="en-GB" sz="22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274088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蝕</a:t>
                      </a:r>
                      <a:r>
                        <a:rPr lang="en-GB" altLang="zh-TW" sz="22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(sit)</a:t>
                      </a:r>
                      <a:endParaRPr lang="en-GB" sz="22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伏</a:t>
                      </a:r>
                      <a:r>
                        <a:rPr lang="en-GB" altLang="zh-TW" sz="22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en-GB" altLang="zh-TW" sz="2200" err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fuk</a:t>
                      </a:r>
                      <a:r>
                        <a:rPr lang="en-GB" altLang="zh-TW" sz="22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en-GB" sz="22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749126"/>
                  </a:ext>
                </a:extLst>
              </a:tr>
            </a:tbl>
          </a:graphicData>
        </a:graphic>
      </p:graphicFrame>
      <p:grpSp>
        <p:nvGrpSpPr>
          <p:cNvPr id="13" name="Group 12">
            <a:extLst>
              <a:ext uri="{FF2B5EF4-FFF2-40B4-BE49-F238E27FC236}">
                <a16:creationId xmlns:a16="http://schemas.microsoft.com/office/drawing/2014/main" id="{D0C122DC-130F-4922-A6FD-486DDBC7E710}"/>
              </a:ext>
            </a:extLst>
          </p:cNvPr>
          <p:cNvGrpSpPr/>
          <p:nvPr/>
        </p:nvGrpSpPr>
        <p:grpSpPr>
          <a:xfrm>
            <a:off x="8018177" y="2204864"/>
            <a:ext cx="4039794" cy="4644211"/>
            <a:chOff x="8018177" y="2204864"/>
            <a:chExt cx="4039794" cy="4644211"/>
          </a:xfrm>
        </p:grpSpPr>
        <p:pic>
          <p:nvPicPr>
            <p:cNvPr id="11" name="Picture 10" descr="A picture containing shirt, light&#10;&#10;Description automatically generated">
              <a:extLst>
                <a:ext uri="{FF2B5EF4-FFF2-40B4-BE49-F238E27FC236}">
                  <a16:creationId xmlns:a16="http://schemas.microsoft.com/office/drawing/2014/main" id="{9EB7938E-1C32-406F-BB8E-D5DD5A626B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44472" y="4178400"/>
              <a:ext cx="1713499" cy="2670675"/>
            </a:xfrm>
            <a:prstGeom prst="rect">
              <a:avLst/>
            </a:prstGeom>
          </p:spPr>
        </p:pic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D46C8C1D-4254-44C2-8BBC-B441191860E3}"/>
                </a:ext>
              </a:extLst>
            </p:cNvPr>
            <p:cNvSpPr/>
            <p:nvPr/>
          </p:nvSpPr>
          <p:spPr bwMode="auto">
            <a:xfrm>
              <a:off x="8018177" y="2204864"/>
              <a:ext cx="3456383" cy="1322785"/>
            </a:xfrm>
            <a:prstGeom prst="wedgeRoundRectCallout">
              <a:avLst>
                <a:gd name="adj1" fmla="val 33514"/>
                <a:gd name="adj2" fmla="val 85592"/>
                <a:gd name="adj3" fmla="val 16667"/>
              </a:avLst>
            </a:prstGeom>
            <a:solidFill>
              <a:srgbClr val="FFC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1" hangingPunct="1"/>
              <a:r>
                <a:rPr lang="zh-TW" altLang="en-US" sz="2400">
                  <a:solidFill>
                    <a:srgbClr val="D60093"/>
                  </a:solidFill>
                  <a:ea typeface="標楷體" panose="03000509000000000000" pitchFamily="65" charset="-120"/>
                </a:rPr>
                <a:t>如果歌詞的聲調跟歌曲的旋律不配合，便容易使聆聽者產生誤解。</a:t>
              </a:r>
              <a:endParaRPr lang="en-GB" sz="2400">
                <a:solidFill>
                  <a:srgbClr val="D60093"/>
                </a:solidFill>
                <a:ea typeface="標楷體" panose="03000509000000000000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8211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9FDC0D0-CF7C-4DB9-ADFC-FE7F517CC0BC}"/>
              </a:ext>
            </a:extLst>
          </p:cNvPr>
          <p:cNvGrpSpPr/>
          <p:nvPr/>
        </p:nvGrpSpPr>
        <p:grpSpPr>
          <a:xfrm>
            <a:off x="-24681" y="152400"/>
            <a:ext cx="2376265" cy="641350"/>
            <a:chOff x="19050" y="152400"/>
            <a:chExt cx="2425700" cy="641350"/>
          </a:xfrm>
        </p:grpSpPr>
        <p:sp>
          <p:nvSpPr>
            <p:cNvPr id="3" name="Rectangle 11">
              <a:extLst>
                <a:ext uri="{FF2B5EF4-FFF2-40B4-BE49-F238E27FC236}">
                  <a16:creationId xmlns:a16="http://schemas.microsoft.com/office/drawing/2014/main" id="{44B623B5-84A1-4F3C-9FD7-3A82E85ED5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4" name="Text Box 4">
              <a:extLst>
                <a:ext uri="{FF2B5EF4-FFF2-40B4-BE49-F238E27FC236}">
                  <a16:creationId xmlns:a16="http://schemas.microsoft.com/office/drawing/2014/main" id="{85D4C8FF-0C5F-4C96-A393-95D53D693B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altLang="zh-TW" sz="280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《</a:t>
              </a:r>
              <a:r>
                <a:rPr lang="zh-TW" altLang="en-US" sz="280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獅子山下</a:t>
              </a:r>
              <a:r>
                <a:rPr lang="en-US" altLang="zh-TW" sz="280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》</a:t>
              </a:r>
            </a:p>
          </p:txBody>
        </p:sp>
      </p:grpSp>
      <p:sp>
        <p:nvSpPr>
          <p:cNvPr id="5" name="矩形 1">
            <a:extLst>
              <a:ext uri="{FF2B5EF4-FFF2-40B4-BE49-F238E27FC236}">
                <a16:creationId xmlns:a16="http://schemas.microsoft.com/office/drawing/2014/main" id="{172215CA-AFF6-4C7F-9190-71EA4DAF0A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416" y="1052736"/>
            <a:ext cx="986098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>
                <a:solidFill>
                  <a:srgbClr val="0070C0"/>
                </a:solidFill>
                <a:ea typeface="標楷體" panose="03000509000000000000" pitchFamily="65" charset="-120"/>
              </a:rPr>
              <a:t>聆聽歌曲</a:t>
            </a:r>
            <a:r>
              <a:rPr lang="en-US" altLang="zh-TW" sz="2800">
                <a:solidFill>
                  <a:srgbClr val="FF0000"/>
                </a:solidFill>
                <a:ea typeface="標楷體" panose="03000509000000000000" pitchFamily="65" charset="-120"/>
              </a:rPr>
              <a:t>《</a:t>
            </a:r>
            <a:r>
              <a:rPr lang="zh-TW" altLang="en-US" sz="2800">
                <a:solidFill>
                  <a:srgbClr val="FF0000"/>
                </a:solidFill>
                <a:ea typeface="標楷體" panose="03000509000000000000" pitchFamily="65" charset="-120"/>
              </a:rPr>
              <a:t>獅子山下</a:t>
            </a:r>
            <a:r>
              <a:rPr lang="en-US" altLang="zh-TW" sz="2800">
                <a:solidFill>
                  <a:srgbClr val="FF0000"/>
                </a:solidFill>
                <a:ea typeface="標楷體" panose="03000509000000000000" pitchFamily="65" charset="-120"/>
              </a:rPr>
              <a:t>》</a:t>
            </a:r>
            <a:r>
              <a:rPr lang="zh-TW" altLang="en-US" sz="2800">
                <a:solidFill>
                  <a:srgbClr val="0070C0"/>
                </a:solidFill>
                <a:ea typeface="標楷體" panose="03000509000000000000" pitchFamily="65" charset="-120"/>
              </a:rPr>
              <a:t>。你能理解歌詞的內容嗎？</a:t>
            </a:r>
            <a:endParaRPr lang="en-US" altLang="zh-TW" sz="2800" strike="sngStrike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E374C62-F9A6-44EB-A095-076CA5D03FF9}"/>
              </a:ext>
            </a:extLst>
          </p:cNvPr>
          <p:cNvGrpSpPr/>
          <p:nvPr/>
        </p:nvGrpSpPr>
        <p:grpSpPr>
          <a:xfrm>
            <a:off x="2351584" y="2266990"/>
            <a:ext cx="5616625" cy="3538274"/>
            <a:chOff x="3575720" y="2348880"/>
            <a:chExt cx="5616625" cy="3538274"/>
          </a:xfrm>
        </p:grpSpPr>
        <p:pic>
          <p:nvPicPr>
            <p:cNvPr id="7" name="Picture 6" descr="A picture containing drawing&#10;&#10;Description automatically generated">
              <a:hlinkClick r:id="rId2"/>
              <a:extLst>
                <a:ext uri="{FF2B5EF4-FFF2-40B4-BE49-F238E27FC236}">
                  <a16:creationId xmlns:a16="http://schemas.microsoft.com/office/drawing/2014/main" id="{F5B3FCC0-BD18-491D-B628-D56C60FD11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5720" y="2348880"/>
              <a:ext cx="3371853" cy="3538274"/>
            </a:xfrm>
            <a:prstGeom prst="rect">
              <a:avLst/>
            </a:prstGeom>
          </p:spPr>
        </p:pic>
        <p:sp>
          <p:nvSpPr>
            <p:cNvPr id="8" name="Speech Bubble: Rectangle with Corners Rounded 7">
              <a:hlinkClick r:id="rId2"/>
              <a:extLst>
                <a:ext uri="{FF2B5EF4-FFF2-40B4-BE49-F238E27FC236}">
                  <a16:creationId xmlns:a16="http://schemas.microsoft.com/office/drawing/2014/main" id="{E2800317-D083-42F0-B9C4-E64DD5FC941E}"/>
                </a:ext>
              </a:extLst>
            </p:cNvPr>
            <p:cNvSpPr/>
            <p:nvPr/>
          </p:nvSpPr>
          <p:spPr bwMode="auto">
            <a:xfrm>
              <a:off x="6756597" y="2348880"/>
              <a:ext cx="2435748" cy="523221"/>
            </a:xfrm>
            <a:prstGeom prst="wedgeRoundRectCallout">
              <a:avLst>
                <a:gd name="adj1" fmla="val -67419"/>
                <a:gd name="adj2" fmla="val 36001"/>
                <a:gd name="adj3" fmla="val 16667"/>
              </a:avLst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1" hangingPunct="1"/>
              <a:r>
                <a:rPr lang="zh-TW" altLang="en-US" sz="2400" dirty="0">
                  <a:solidFill>
                    <a:srgbClr val="863600"/>
                  </a:solidFill>
                  <a:ea typeface="標楷體" panose="03000509000000000000" pitchFamily="65" charset="-120"/>
                </a:rPr>
                <a:t>按此聆聽歌曲</a:t>
              </a:r>
              <a:endParaRPr lang="en-GB" sz="2400" dirty="0">
                <a:solidFill>
                  <a:srgbClr val="863600"/>
                </a:solidFill>
                <a:ea typeface="標楷體" panose="03000509000000000000" pitchFamily="65" charset="-120"/>
              </a:endParaRPr>
            </a:p>
          </p:txBody>
        </p:sp>
      </p:grp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475C5170-F5DB-4C36-9985-FE0A7D034945}"/>
              </a:ext>
            </a:extLst>
          </p:cNvPr>
          <p:cNvSpPr/>
          <p:nvPr/>
        </p:nvSpPr>
        <p:spPr bwMode="auto">
          <a:xfrm>
            <a:off x="5959797" y="4000395"/>
            <a:ext cx="4740601" cy="936103"/>
          </a:xfrm>
          <a:prstGeom prst="wedgeRoundRectCallout">
            <a:avLst>
              <a:gd name="adj1" fmla="val -67740"/>
              <a:gd name="adj2" fmla="val -30292"/>
              <a:gd name="adj3" fmla="val 16667"/>
            </a:avLst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sz="2400">
                <a:solidFill>
                  <a:srgbClr val="863600"/>
                </a:solidFill>
                <a:latin typeface="Arial"/>
                <a:ea typeface="標楷體"/>
                <a:cs typeface="Arial"/>
              </a:rPr>
              <a:t>聆聽歌曲後，看看課本第</a:t>
            </a:r>
            <a:r>
              <a:rPr lang="en-US" altLang="zh-TW" sz="2400">
                <a:solidFill>
                  <a:srgbClr val="863600"/>
                </a:solidFill>
                <a:latin typeface="Arial"/>
                <a:ea typeface="標楷體"/>
                <a:cs typeface="Arial"/>
              </a:rPr>
              <a:t>18</a:t>
            </a:r>
            <a:r>
              <a:rPr lang="zh-TW" altLang="en-US" sz="2400">
                <a:solidFill>
                  <a:srgbClr val="863600"/>
                </a:solidFill>
                <a:latin typeface="Arial"/>
                <a:ea typeface="標楷體"/>
                <a:cs typeface="Arial"/>
              </a:rPr>
              <a:t>頁的歌詞。歌詞與你</a:t>
            </a:r>
            <a:r>
              <a:rPr lang="zh-TW" sz="2400">
                <a:solidFill>
                  <a:srgbClr val="863600"/>
                </a:solidFill>
                <a:latin typeface="Arial"/>
                <a:ea typeface="標楷體"/>
                <a:cs typeface="Arial"/>
              </a:rPr>
              <a:t>的</a:t>
            </a:r>
            <a:r>
              <a:rPr lang="zh-TW" altLang="en-US" sz="2400">
                <a:solidFill>
                  <a:srgbClr val="863600"/>
                </a:solidFill>
                <a:latin typeface="Arial"/>
                <a:ea typeface="標楷體"/>
                <a:cs typeface="Arial"/>
              </a:rPr>
              <a:t>理解相同嗎？</a:t>
            </a:r>
            <a:endParaRPr lang="en-GB" sz="2400">
              <a:solidFill>
                <a:srgbClr val="863600"/>
              </a:solidFill>
              <a:latin typeface="Arial"/>
              <a:ea typeface="標楷體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48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B387115-8718-4E50-87E8-161696F260F2}"/>
              </a:ext>
            </a:extLst>
          </p:cNvPr>
          <p:cNvGrpSpPr/>
          <p:nvPr/>
        </p:nvGrpSpPr>
        <p:grpSpPr>
          <a:xfrm>
            <a:off x="-24681" y="152400"/>
            <a:ext cx="2376265" cy="641350"/>
            <a:chOff x="19050" y="152400"/>
            <a:chExt cx="2425700" cy="641350"/>
          </a:xfrm>
        </p:grpSpPr>
        <p:sp>
          <p:nvSpPr>
            <p:cNvPr id="3" name="Rectangle 11">
              <a:extLst>
                <a:ext uri="{FF2B5EF4-FFF2-40B4-BE49-F238E27FC236}">
                  <a16:creationId xmlns:a16="http://schemas.microsoft.com/office/drawing/2014/main" id="{DC9A3C62-BCA2-467B-9196-9A8263B5B7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4" name="Text Box 4">
              <a:extLst>
                <a:ext uri="{FF2B5EF4-FFF2-40B4-BE49-F238E27FC236}">
                  <a16:creationId xmlns:a16="http://schemas.microsoft.com/office/drawing/2014/main" id="{F5FFCF93-B3C9-4B4F-86C8-C5410BEF6F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altLang="zh-TW" sz="280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《</a:t>
              </a:r>
              <a:r>
                <a:rPr lang="zh-TW" altLang="en-US" sz="280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獅子山下</a:t>
              </a:r>
              <a:r>
                <a:rPr lang="en-US" altLang="zh-TW" sz="280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》</a:t>
              </a:r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BD4C8E74-F33E-4692-8CD8-47815FE73A01}"/>
              </a:ext>
            </a:extLst>
          </p:cNvPr>
          <p:cNvSpPr>
            <a:spLocks/>
          </p:cNvSpPr>
          <p:nvPr/>
        </p:nvSpPr>
        <p:spPr bwMode="auto">
          <a:xfrm>
            <a:off x="2855640" y="1196752"/>
            <a:ext cx="6552728" cy="4536504"/>
          </a:xfrm>
          <a:custGeom>
            <a:avLst/>
            <a:gdLst>
              <a:gd name="T0" fmla="*/ 2147483646 w 15614"/>
              <a:gd name="T1" fmla="*/ 2147483646 h 8401"/>
              <a:gd name="T2" fmla="*/ 2147483646 w 15614"/>
              <a:gd name="T3" fmla="*/ 2147483646 h 8401"/>
              <a:gd name="T4" fmla="*/ 2147483646 w 15614"/>
              <a:gd name="T5" fmla="*/ 2147483646 h 8401"/>
              <a:gd name="T6" fmla="*/ 2147483646 w 15614"/>
              <a:gd name="T7" fmla="*/ 2147483646 h 8401"/>
              <a:gd name="T8" fmla="*/ 2147483646 w 15614"/>
              <a:gd name="T9" fmla="*/ 2147483646 h 8401"/>
              <a:gd name="T10" fmla="*/ 2147483646 w 15614"/>
              <a:gd name="T11" fmla="*/ 2147483646 h 8401"/>
              <a:gd name="T12" fmla="*/ 2147483646 w 15614"/>
              <a:gd name="T13" fmla="*/ 2147483646 h 8401"/>
              <a:gd name="T14" fmla="*/ 2147483646 w 15614"/>
              <a:gd name="T15" fmla="*/ 2147483646 h 8401"/>
              <a:gd name="T16" fmla="*/ 2147483646 w 15614"/>
              <a:gd name="T17" fmla="*/ 2147483646 h 8401"/>
              <a:gd name="T18" fmla="*/ 2147483646 w 15614"/>
              <a:gd name="T19" fmla="*/ 2147483646 h 8401"/>
              <a:gd name="T20" fmla="*/ 2147483646 w 15614"/>
              <a:gd name="T21" fmla="*/ 2147483646 h 8401"/>
              <a:gd name="T22" fmla="*/ 2147483646 w 15614"/>
              <a:gd name="T23" fmla="*/ 2147483646 h 8401"/>
              <a:gd name="T24" fmla="*/ 2147483646 w 15614"/>
              <a:gd name="T25" fmla="*/ 2147483646 h 8401"/>
              <a:gd name="T26" fmla="*/ 2147483646 w 15614"/>
              <a:gd name="T27" fmla="*/ 2147483646 h 8401"/>
              <a:gd name="T28" fmla="*/ 2147483646 w 15614"/>
              <a:gd name="T29" fmla="*/ 2147483646 h 8401"/>
              <a:gd name="T30" fmla="*/ 2147483646 w 15614"/>
              <a:gd name="T31" fmla="*/ 2147483646 h 8401"/>
              <a:gd name="T32" fmla="*/ 0 w 15614"/>
              <a:gd name="T33" fmla="*/ 2147483646 h 8401"/>
              <a:gd name="T34" fmla="*/ 2147483646 w 15614"/>
              <a:gd name="T35" fmla="*/ 2147483646 h 8401"/>
              <a:gd name="T36" fmla="*/ 2147483646 w 15614"/>
              <a:gd name="T37" fmla="*/ 2147483646 h 8401"/>
              <a:gd name="T38" fmla="*/ 2147483646 w 15614"/>
              <a:gd name="T39" fmla="*/ 2147483646 h 8401"/>
              <a:gd name="T40" fmla="*/ 2147483646 w 15614"/>
              <a:gd name="T41" fmla="*/ 2147483646 h 8401"/>
              <a:gd name="T42" fmla="*/ 2147483646 w 15614"/>
              <a:gd name="T43" fmla="*/ 2147483646 h 8401"/>
              <a:gd name="T44" fmla="*/ 2147483646 w 15614"/>
              <a:gd name="T45" fmla="*/ 2147483646 h 8401"/>
              <a:gd name="T46" fmla="*/ 2147483646 w 15614"/>
              <a:gd name="T47" fmla="*/ 2147483646 h 8401"/>
              <a:gd name="T48" fmla="*/ 2147483646 w 15614"/>
              <a:gd name="T49" fmla="*/ 2147483646 h 8401"/>
              <a:gd name="T50" fmla="*/ 2147483646 w 15614"/>
              <a:gd name="T51" fmla="*/ 0 h 8401"/>
              <a:gd name="T52" fmla="*/ 2147483646 w 15614"/>
              <a:gd name="T53" fmla="*/ 2147483646 h 8401"/>
              <a:gd name="T54" fmla="*/ 2147483646 w 15614"/>
              <a:gd name="T55" fmla="*/ 2147483646 h 8401"/>
              <a:gd name="T56" fmla="*/ 2147483646 w 15614"/>
              <a:gd name="T57" fmla="*/ 2147483646 h 8401"/>
              <a:gd name="T58" fmla="*/ 2147483646 w 15614"/>
              <a:gd name="T59" fmla="*/ 2147483646 h 8401"/>
              <a:gd name="T60" fmla="*/ 2147483646 w 15614"/>
              <a:gd name="T61" fmla="*/ 2147483646 h 8401"/>
              <a:gd name="T62" fmla="*/ 2147483646 w 15614"/>
              <a:gd name="T63" fmla="*/ 2147483646 h 8401"/>
              <a:gd name="T64" fmla="*/ 2147483646 w 15614"/>
              <a:gd name="T65" fmla="*/ 2147483646 h 8401"/>
              <a:gd name="T66" fmla="*/ 2147483646 w 15614"/>
              <a:gd name="T67" fmla="*/ 2147483646 h 8401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5614" h="8401">
                <a:moveTo>
                  <a:pt x="15614" y="8004"/>
                </a:moveTo>
                <a:lnTo>
                  <a:pt x="15610" y="8043"/>
                </a:lnTo>
                <a:lnTo>
                  <a:pt x="15604" y="8083"/>
                </a:lnTo>
                <a:lnTo>
                  <a:pt x="15594" y="8121"/>
                </a:lnTo>
                <a:lnTo>
                  <a:pt x="15580" y="8157"/>
                </a:lnTo>
                <a:lnTo>
                  <a:pt x="15563" y="8191"/>
                </a:lnTo>
                <a:lnTo>
                  <a:pt x="15544" y="8224"/>
                </a:lnTo>
                <a:lnTo>
                  <a:pt x="15521" y="8253"/>
                </a:lnTo>
                <a:lnTo>
                  <a:pt x="15496" y="8284"/>
                </a:lnTo>
                <a:lnTo>
                  <a:pt x="15467" y="8311"/>
                </a:lnTo>
                <a:lnTo>
                  <a:pt x="15437" y="8331"/>
                </a:lnTo>
                <a:lnTo>
                  <a:pt x="15403" y="8351"/>
                </a:lnTo>
                <a:lnTo>
                  <a:pt x="15370" y="8367"/>
                </a:lnTo>
                <a:lnTo>
                  <a:pt x="15333" y="8381"/>
                </a:lnTo>
                <a:lnTo>
                  <a:pt x="15297" y="8390"/>
                </a:lnTo>
                <a:lnTo>
                  <a:pt x="15256" y="8398"/>
                </a:lnTo>
                <a:lnTo>
                  <a:pt x="15216" y="8401"/>
                </a:lnTo>
                <a:lnTo>
                  <a:pt x="399" y="8401"/>
                </a:lnTo>
                <a:lnTo>
                  <a:pt x="358" y="8398"/>
                </a:lnTo>
                <a:lnTo>
                  <a:pt x="318" y="8390"/>
                </a:lnTo>
                <a:lnTo>
                  <a:pt x="282" y="8381"/>
                </a:lnTo>
                <a:lnTo>
                  <a:pt x="245" y="8367"/>
                </a:lnTo>
                <a:lnTo>
                  <a:pt x="207" y="8351"/>
                </a:lnTo>
                <a:lnTo>
                  <a:pt x="178" y="8331"/>
                </a:lnTo>
                <a:lnTo>
                  <a:pt x="145" y="8311"/>
                </a:lnTo>
                <a:lnTo>
                  <a:pt x="117" y="8284"/>
                </a:lnTo>
                <a:lnTo>
                  <a:pt x="91" y="8253"/>
                </a:lnTo>
                <a:lnTo>
                  <a:pt x="67" y="8224"/>
                </a:lnTo>
                <a:lnTo>
                  <a:pt x="51" y="8191"/>
                </a:lnTo>
                <a:lnTo>
                  <a:pt x="34" y="8157"/>
                </a:lnTo>
                <a:lnTo>
                  <a:pt x="21" y="8121"/>
                </a:lnTo>
                <a:lnTo>
                  <a:pt x="11" y="8083"/>
                </a:lnTo>
                <a:lnTo>
                  <a:pt x="5" y="8043"/>
                </a:lnTo>
                <a:lnTo>
                  <a:pt x="0" y="8004"/>
                </a:lnTo>
                <a:lnTo>
                  <a:pt x="0" y="398"/>
                </a:lnTo>
                <a:lnTo>
                  <a:pt x="5" y="358"/>
                </a:lnTo>
                <a:lnTo>
                  <a:pt x="11" y="317"/>
                </a:lnTo>
                <a:lnTo>
                  <a:pt x="21" y="280"/>
                </a:lnTo>
                <a:lnTo>
                  <a:pt x="34" y="244"/>
                </a:lnTo>
                <a:lnTo>
                  <a:pt x="51" y="210"/>
                </a:lnTo>
                <a:lnTo>
                  <a:pt x="67" y="177"/>
                </a:lnTo>
                <a:lnTo>
                  <a:pt x="91" y="147"/>
                </a:lnTo>
                <a:lnTo>
                  <a:pt x="117" y="117"/>
                </a:lnTo>
                <a:lnTo>
                  <a:pt x="145" y="93"/>
                </a:lnTo>
                <a:lnTo>
                  <a:pt x="178" y="70"/>
                </a:lnTo>
                <a:lnTo>
                  <a:pt x="207" y="50"/>
                </a:lnTo>
                <a:lnTo>
                  <a:pt x="245" y="34"/>
                </a:lnTo>
                <a:lnTo>
                  <a:pt x="282" y="20"/>
                </a:lnTo>
                <a:lnTo>
                  <a:pt x="318" y="10"/>
                </a:lnTo>
                <a:lnTo>
                  <a:pt x="358" y="3"/>
                </a:lnTo>
                <a:lnTo>
                  <a:pt x="399" y="0"/>
                </a:lnTo>
                <a:lnTo>
                  <a:pt x="15216" y="0"/>
                </a:lnTo>
                <a:lnTo>
                  <a:pt x="15256" y="3"/>
                </a:lnTo>
                <a:lnTo>
                  <a:pt x="15297" y="10"/>
                </a:lnTo>
                <a:lnTo>
                  <a:pt x="15333" y="20"/>
                </a:lnTo>
                <a:lnTo>
                  <a:pt x="15370" y="34"/>
                </a:lnTo>
                <a:lnTo>
                  <a:pt x="15403" y="50"/>
                </a:lnTo>
                <a:lnTo>
                  <a:pt x="15437" y="70"/>
                </a:lnTo>
                <a:lnTo>
                  <a:pt x="15467" y="93"/>
                </a:lnTo>
                <a:lnTo>
                  <a:pt x="15496" y="117"/>
                </a:lnTo>
                <a:lnTo>
                  <a:pt x="15521" y="147"/>
                </a:lnTo>
                <a:lnTo>
                  <a:pt x="15544" y="177"/>
                </a:lnTo>
                <a:lnTo>
                  <a:pt x="15563" y="210"/>
                </a:lnTo>
                <a:lnTo>
                  <a:pt x="15580" y="244"/>
                </a:lnTo>
                <a:lnTo>
                  <a:pt x="15594" y="280"/>
                </a:lnTo>
                <a:lnTo>
                  <a:pt x="15604" y="317"/>
                </a:lnTo>
                <a:lnTo>
                  <a:pt x="15610" y="358"/>
                </a:lnTo>
                <a:lnTo>
                  <a:pt x="15614" y="398"/>
                </a:lnTo>
                <a:lnTo>
                  <a:pt x="15614" y="8004"/>
                </a:lnTo>
                <a:close/>
              </a:path>
            </a:pathLst>
          </a:custGeom>
          <a:solidFill>
            <a:srgbClr val="1A763E"/>
          </a:solidFill>
          <a:ln w="190500">
            <a:solidFill>
              <a:srgbClr val="D67F2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006CA4-383A-4C33-8E99-57864C8AF406}"/>
              </a:ext>
            </a:extLst>
          </p:cNvPr>
          <p:cNvSpPr txBox="1"/>
          <p:nvPr/>
        </p:nvSpPr>
        <p:spPr>
          <a:xfrm>
            <a:off x="3100721" y="1556792"/>
            <a:ext cx="606256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80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獅子山下</a:t>
            </a:r>
            <a:r>
              <a:rPr lang="en-US" altLang="zh-TW" sz="280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zh-TW" altLang="en-US" sz="280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是經典的粵語流行曲，歌詞的聲調和旋律配合得很好，所以我們比較容易理解歌詞的內容。</a:t>
            </a:r>
            <a:endParaRPr lang="en-GB" sz="280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5D5743-F90E-42C5-AEF3-8308DE373E9F}"/>
              </a:ext>
            </a:extLst>
          </p:cNvPr>
          <p:cNvSpPr txBox="1"/>
          <p:nvPr/>
        </p:nvSpPr>
        <p:spPr>
          <a:xfrm>
            <a:off x="3215680" y="3416424"/>
            <a:ext cx="413224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你有多了解這首歌曲呢？來看看更多資料吧！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280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hlinkClick r:id="rId2" action="ppaction://hlinksldjump"/>
              </a:rPr>
              <a:t>創作背景</a:t>
            </a:r>
            <a:endParaRPr lang="zh-TW" altLang="en-US" sz="280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280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hlinkClick r:id="rId3" action="ppaction://hlinksldjump"/>
              </a:rPr>
              <a:t>創作人</a:t>
            </a:r>
            <a:endParaRPr lang="zh-TW" altLang="en-US" sz="280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10378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pitchFamily="18" charset="-12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3387</Words>
  <Application>Microsoft Office PowerPoint</Application>
  <PresentationFormat>Widescreen</PresentationFormat>
  <Paragraphs>397</Paragraphs>
  <Slides>35</Slides>
  <Notes>6</Notes>
  <HiddenSlides>0</HiddenSlides>
  <MMClips>49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5" baseType="lpstr">
      <vt:lpstr>微軟正黑體</vt:lpstr>
      <vt:lpstr>微軟正黑體 Light</vt:lpstr>
      <vt:lpstr>標楷體</vt:lpstr>
      <vt:lpstr>Arial</vt:lpstr>
      <vt:lpstr>Calibri</vt:lpstr>
      <vt:lpstr>Tahoma</vt:lpstr>
      <vt:lpstr>Times New Roman</vt:lpstr>
      <vt:lpstr>Verdana</vt:lpstr>
      <vt:lpstr>預設簡報設計</vt:lpstr>
      <vt:lpstr>Document</vt:lpstr>
      <vt:lpstr>PowerPoint Presentation</vt:lpstr>
      <vt:lpstr>學習重點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Pearson Asia Edu. Ltd.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HK1-UWNChow</dc:creator>
  <cp:lastModifiedBy>Leung, Catherine</cp:lastModifiedBy>
  <cp:revision>7</cp:revision>
  <dcterms:created xsi:type="dcterms:W3CDTF">2010-12-02T06:19:15Z</dcterms:created>
  <dcterms:modified xsi:type="dcterms:W3CDTF">2021-01-29T06:20:17Z</dcterms:modified>
</cp:coreProperties>
</file>