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80" r:id="rId2"/>
    <p:sldId id="319" r:id="rId3"/>
    <p:sldId id="327" r:id="rId4"/>
    <p:sldId id="343" r:id="rId5"/>
    <p:sldId id="346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7" r:id="rId15"/>
    <p:sldId id="358" r:id="rId16"/>
    <p:sldId id="361" r:id="rId17"/>
    <p:sldId id="356" r:id="rId18"/>
    <p:sldId id="360" r:id="rId19"/>
    <p:sldId id="359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30" r:id="rId38"/>
    <p:sldId id="379" r:id="rId39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8000"/>
    <a:srgbClr val="FFCCFF"/>
    <a:srgbClr val="92D050"/>
    <a:srgbClr val="FF6600"/>
    <a:srgbClr val="D60093"/>
    <a:srgbClr val="9900FF"/>
    <a:srgbClr val="33CC3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94660"/>
  </p:normalViewPr>
  <p:slideViewPr>
    <p:cSldViewPr>
      <p:cViewPr varScale="1">
        <p:scale>
          <a:sx n="62" d="100"/>
          <a:sy n="62" d="100"/>
        </p:scale>
        <p:origin x="760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8/24/2020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75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Audio/&#25429;&#40165;&#32773;&#20043;&#27468;_original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media" Target="../media/media11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10.png"/><Relationship Id="rId5" Type="http://schemas.microsoft.com/office/2007/relationships/media" Target="../media/media12.mp3"/><Relationship Id="rId10" Type="http://schemas.openxmlformats.org/officeDocument/2006/relationships/image" Target="../media/image8.png"/><Relationship Id="rId4" Type="http://schemas.openxmlformats.org/officeDocument/2006/relationships/audio" Target="../media/media11.mp3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microsoft.com/office/2007/relationships/media" Target="../media/media12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1.mp3"/><Relationship Id="rId11" Type="http://schemas.openxmlformats.org/officeDocument/2006/relationships/image" Target="../media/image23.png"/><Relationship Id="rId5" Type="http://schemas.microsoft.com/office/2007/relationships/media" Target="../media/media11.mp3"/><Relationship Id="rId10" Type="http://schemas.openxmlformats.org/officeDocument/2006/relationships/image" Target="../media/image10.png"/><Relationship Id="rId4" Type="http://schemas.openxmlformats.org/officeDocument/2006/relationships/audio" Target="../media/media12.mp3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3.mp3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2.png"/><Relationship Id="rId4" Type="http://schemas.openxmlformats.org/officeDocument/2006/relationships/audio" Target="../media/media13.mp3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audio" Target="../media/audio1.wav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audio" Target="../media/audio6.wav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audio" Target="../media/audio5.wav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4.mp3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4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6.mp3"/><Relationship Id="rId7" Type="http://schemas.openxmlformats.org/officeDocument/2006/relationships/image" Target="../media/image1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6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11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2.wav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audio" Target="../media/audio1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audio" Target="../media/audio10.wav"/><Relationship Id="rId5" Type="http://schemas.openxmlformats.org/officeDocument/2006/relationships/image" Target="../media/image36.png"/><Relationship Id="rId10" Type="http://schemas.openxmlformats.org/officeDocument/2006/relationships/audio" Target="../media/audio8.wav"/><Relationship Id="rId4" Type="http://schemas.openxmlformats.org/officeDocument/2006/relationships/image" Target="../media/image41.png"/><Relationship Id="rId9" Type="http://schemas.openxmlformats.org/officeDocument/2006/relationships/image" Target="../media/image26.png"/><Relationship Id="rId14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2.wav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audio" Target="../media/audio11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audio" Target="../media/audio10.wav"/><Relationship Id="rId5" Type="http://schemas.openxmlformats.org/officeDocument/2006/relationships/image" Target="../media/image36.png"/><Relationship Id="rId10" Type="http://schemas.openxmlformats.org/officeDocument/2006/relationships/audio" Target="../media/audio8.wav"/><Relationship Id="rId4" Type="http://schemas.openxmlformats.org/officeDocument/2006/relationships/image" Target="../media/image41.png"/><Relationship Id="rId9" Type="http://schemas.openxmlformats.org/officeDocument/2006/relationships/image" Target="../media/image26.png"/><Relationship Id="rId14" Type="http://schemas.openxmlformats.org/officeDocument/2006/relationships/audio" Target="../media/audio1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Audio/&#25429;&#40165;&#32773;&#20043;&#27468;_original.mp3" TargetMode="External"/><Relationship Id="rId2" Type="http://schemas.openxmlformats.org/officeDocument/2006/relationships/hyperlink" Target="Audio/&#25429;&#40165;&#32773;&#20043;&#27468;_01.mp3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Audio/&#25429;&#40165;&#32773;&#20043;&#27468;_01.mp3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hyperlink" Target="Audio/&#25429;&#40165;&#32773;&#20043;&#27468;_01.mp3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microsoft.com/office/2007/relationships/media" Target="../media/media25.mp3"/><Relationship Id="rId18" Type="http://schemas.openxmlformats.org/officeDocument/2006/relationships/image" Target="../media/image14.png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audio" Target="../media/media24.mp3"/><Relationship Id="rId17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6" Type="http://schemas.openxmlformats.org/officeDocument/2006/relationships/audio" Target="../media/media26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microsoft.com/office/2007/relationships/media" Target="../media/media24.mp3"/><Relationship Id="rId5" Type="http://schemas.microsoft.com/office/2007/relationships/media" Target="../media/media21.mp3"/><Relationship Id="rId15" Type="http://schemas.microsoft.com/office/2007/relationships/media" Target="../media/media26.mp3"/><Relationship Id="rId10" Type="http://schemas.openxmlformats.org/officeDocument/2006/relationships/audio" Target="../media/media23.mp3"/><Relationship Id="rId19" Type="http://schemas.openxmlformats.org/officeDocument/2006/relationships/image" Target="../media/image11.png"/><Relationship Id="rId4" Type="http://schemas.openxmlformats.org/officeDocument/2006/relationships/audio" Target="../media/media20.mp3"/><Relationship Id="rId9" Type="http://schemas.microsoft.com/office/2007/relationships/media" Target="../media/media23.mp3"/><Relationship Id="rId14" Type="http://schemas.openxmlformats.org/officeDocument/2006/relationships/audio" Target="../media/media25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61.png"/><Relationship Id="rId7" Type="http://schemas.openxmlformats.org/officeDocument/2006/relationships/oleObject" Target="../embeddings/Microsoft_Word_97_-_2003_Document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38.xml"/><Relationship Id="rId5" Type="http://schemas.openxmlformats.org/officeDocument/2006/relationships/hyperlink" Target="Audio/&#25429;&#40165;&#32773;&#20043;&#27468;_original.mp3" TargetMode="External"/><Relationship Id="rId4" Type="http://schemas.openxmlformats.org/officeDocument/2006/relationships/hyperlink" Target="Audio/&#25429;&#40165;&#32773;&#20043;&#27468;_01.mp3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9.mp3"/><Relationship Id="rId7" Type="http://schemas.openxmlformats.org/officeDocument/2006/relationships/image" Target="../media/image62.jp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slide" Target="slide37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9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6.mp3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066668CA-0C51-4780-BCDD-21AE87CFABAD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339936CC-8022-4DB1-9BD6-27A392C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7">
            <a:extLst>
              <a:ext uri="{FF2B5EF4-FFF2-40B4-BE49-F238E27FC236}">
                <a16:creationId xmlns:a16="http://schemas.microsoft.com/office/drawing/2014/main" id="{7128347E-BFEF-43DF-8143-0C47F6D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1">
            <a:extLst>
              <a:ext uri="{FF2B5EF4-FFF2-40B4-BE49-F238E27FC236}">
                <a16:creationId xmlns:a16="http://schemas.microsoft.com/office/drawing/2014/main" id="{3E0DE7AB-B6FB-4E25-8AB9-E44BE86B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8" name="群組 1">
            <a:extLst>
              <a:ext uri="{FF2B5EF4-FFF2-40B4-BE49-F238E27FC236}">
                <a16:creationId xmlns:a16="http://schemas.microsoft.com/office/drawing/2014/main" id="{DD550401-0E11-40EE-81CD-7A19A55EE60D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9C64B6-6A66-44A3-B11E-3878952BE74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A65F95D-D75E-4368-AB41-44CBED38FA6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7A5A797-2944-4694-81CE-9F1E9D7532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9E65DBD-46DA-432A-9683-37F2EACC9F9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8E1C8C-355B-4B8E-AC25-B06C1254EC5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A8A1094-0897-4E01-BAC6-8CBDC35CEB6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EC356E9-1AFD-4BF4-89BA-D20331C5156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0CC4276-1230-4DF7-9D84-70906E8DB2A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0C8D785-278A-4A85-9ECA-23A12FDDC9D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1E271F-B289-41A6-A5F3-BBFDF170E54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76D168A-8A8B-4814-9390-F2685C075260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0A2EB7C-BDC2-4BA3-BFDC-1B12052932D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53F031-9B4C-4AD3-83DF-97280ECC0F8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FC24D080-342B-434A-80CC-A85477B5275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B272FF4-23B5-4AD7-A473-D645AB559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1">
            <a:extLst>
              <a:ext uri="{FF2B5EF4-FFF2-40B4-BE49-F238E27FC236}">
                <a16:creationId xmlns:a16="http://schemas.microsoft.com/office/drawing/2014/main" id="{8378A1D2-EB6A-494B-9D43-BBC405FE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認識音程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98436D0-8998-4520-A6A6-D9694BE8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六上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F81CD-CEDE-4292-A95E-58F7D7677305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122" y="188913"/>
            <a:ext cx="8443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準備好演唱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了嗎？來根據歌詞，演唱歌曲吧！別忘記按照表演記號，使用適當的力度和速度！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E524EBD-D8D1-4FF2-95F0-F601E174E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191053"/>
            <a:ext cx="9001000" cy="5514547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F65E32F5-3733-4A81-852E-16BE8913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296" y="1278713"/>
            <a:ext cx="1152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範唱：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6A01song1s">
            <a:hlinkClick r:id="" action="ppaction://media"/>
            <a:extLst>
              <a:ext uri="{FF2B5EF4-FFF2-40B4-BE49-F238E27FC236}">
                <a16:creationId xmlns:a16="http://schemas.microsoft.com/office/drawing/2014/main" id="{DD83902A-A3B9-4076-BBBC-D258F50C7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2424" y="1344130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750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1052736"/>
            <a:ext cx="11352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再看看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的最後四個小節，一邊做手號，一邊用唱名演唱樂句。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B05077-F8E6-4359-AC72-7335BAB394F6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F326700F-3A39-4DCC-A47A-38182AFDF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7F0DC8A9-3237-480B-ABDF-7F3A71302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A6BE55-2506-41C9-9326-BFE7E3EF7E6E}"/>
              </a:ext>
            </a:extLst>
          </p:cNvPr>
          <p:cNvGrpSpPr/>
          <p:nvPr/>
        </p:nvGrpSpPr>
        <p:grpSpPr>
          <a:xfrm>
            <a:off x="1274873" y="2996952"/>
            <a:ext cx="9933695" cy="3683897"/>
            <a:chOff x="952334" y="3563772"/>
            <a:chExt cx="9213615" cy="31170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7DA8976-613F-45AF-AA7D-4F1068AE0FB7}"/>
                </a:ext>
              </a:extLst>
            </p:cNvPr>
            <p:cNvGrpSpPr/>
            <p:nvPr/>
          </p:nvGrpSpPr>
          <p:grpSpPr>
            <a:xfrm>
              <a:off x="952334" y="3563772"/>
              <a:ext cx="6840760" cy="3117077"/>
              <a:chOff x="623392" y="3552010"/>
              <a:chExt cx="6840760" cy="3117077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B2EDB13-B299-4ADA-9B58-BBE2261F7B7A}"/>
                  </a:ext>
                </a:extLst>
              </p:cNvPr>
              <p:cNvGrpSpPr/>
              <p:nvPr/>
            </p:nvGrpSpPr>
            <p:grpSpPr>
              <a:xfrm>
                <a:off x="3738091" y="4478061"/>
                <a:ext cx="740535" cy="1185127"/>
                <a:chOff x="2663874" y="2565004"/>
                <a:chExt cx="905001" cy="1474772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FE74FBAA-F342-4D97-A1DA-DBB98B5F8C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65004"/>
                  <a:ext cx="905001" cy="923854"/>
                </a:xfrm>
                <a:prstGeom prst="rect">
                  <a:avLst/>
                </a:prstGeom>
              </p:spPr>
            </p:pic>
            <p:sp>
              <p:nvSpPr>
                <p:cNvPr id="91" name="矩形 1">
                  <a:extLst>
                    <a:ext uri="{FF2B5EF4-FFF2-40B4-BE49-F238E27FC236}">
                      <a16:creationId xmlns:a16="http://schemas.microsoft.com/office/drawing/2014/main" id="{F8555769-48F9-451E-970A-3EA92B3A3C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211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s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A590901-3D94-43C8-ABE4-BE89733DD7CE}"/>
                  </a:ext>
                </a:extLst>
              </p:cNvPr>
              <p:cNvGrpSpPr/>
              <p:nvPr/>
            </p:nvGrpSpPr>
            <p:grpSpPr>
              <a:xfrm>
                <a:off x="2191649" y="4037478"/>
                <a:ext cx="740535" cy="1177552"/>
                <a:chOff x="2663874" y="2574430"/>
                <a:chExt cx="905001" cy="1465346"/>
              </a:xfrm>
            </p:grpSpPr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6EEF10E3-BDB6-4857-AAB9-2389B10825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74430"/>
                  <a:ext cx="905001" cy="905001"/>
                </a:xfrm>
                <a:prstGeom prst="rect">
                  <a:avLst/>
                </a:prstGeom>
              </p:spPr>
            </p:pic>
            <p:sp>
              <p:nvSpPr>
                <p:cNvPr id="89" name="矩形 1">
                  <a:extLst>
                    <a:ext uri="{FF2B5EF4-FFF2-40B4-BE49-F238E27FC236}">
                      <a16:creationId xmlns:a16="http://schemas.microsoft.com/office/drawing/2014/main" id="{768F14C5-A932-40AF-99A7-519C747FC2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613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t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3DF5FB7-D6E9-4B1A-8766-AE93ACD1CC26}"/>
                  </a:ext>
                </a:extLst>
              </p:cNvPr>
              <p:cNvGrpSpPr/>
              <p:nvPr/>
            </p:nvGrpSpPr>
            <p:grpSpPr>
              <a:xfrm>
                <a:off x="1415316" y="3791575"/>
                <a:ext cx="740535" cy="1181339"/>
                <a:chOff x="2663874" y="2569717"/>
                <a:chExt cx="905001" cy="1470059"/>
              </a:xfrm>
            </p:grpSpPr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036B7181-7CE2-446D-9C18-9570339C8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69717"/>
                  <a:ext cx="905001" cy="914427"/>
                </a:xfrm>
                <a:prstGeom prst="rect">
                  <a:avLst/>
                </a:prstGeom>
              </p:spPr>
            </p:pic>
            <p:sp>
              <p:nvSpPr>
                <p:cNvPr id="87" name="矩形 1">
                  <a:extLst>
                    <a:ext uri="{FF2B5EF4-FFF2-40B4-BE49-F238E27FC236}">
                      <a16:creationId xmlns:a16="http://schemas.microsoft.com/office/drawing/2014/main" id="{868087CE-8FD8-434F-8A67-FFEA19437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211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d’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6CB798D5-CAC9-493C-867D-D80C94654754}"/>
                  </a:ext>
                </a:extLst>
              </p:cNvPr>
              <p:cNvGrpSpPr/>
              <p:nvPr/>
            </p:nvGrpSpPr>
            <p:grpSpPr>
              <a:xfrm>
                <a:off x="2956696" y="4253386"/>
                <a:ext cx="740535" cy="1181339"/>
                <a:chOff x="2663874" y="2569717"/>
                <a:chExt cx="905001" cy="1470059"/>
              </a:xfrm>
            </p:grpSpPr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E6FD89FE-6160-4AA9-8274-AAA5D6163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69717"/>
                  <a:ext cx="905001" cy="914427"/>
                </a:xfrm>
                <a:prstGeom prst="rect">
                  <a:avLst/>
                </a:prstGeom>
              </p:spPr>
            </p:pic>
            <p:sp>
              <p:nvSpPr>
                <p:cNvPr id="85" name="矩形 1">
                  <a:extLst>
                    <a:ext uri="{FF2B5EF4-FFF2-40B4-BE49-F238E27FC236}">
                      <a16:creationId xmlns:a16="http://schemas.microsoft.com/office/drawing/2014/main" id="{8D5B2F07-3798-4EDC-927C-A247A6C1E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9762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l</a:t>
                  </a: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CED73086-5F46-4A52-A9FB-DC6F2917696D}"/>
                  </a:ext>
                </a:extLst>
              </p:cNvPr>
              <p:cNvGrpSpPr/>
              <p:nvPr/>
            </p:nvGrpSpPr>
            <p:grpSpPr>
              <a:xfrm>
                <a:off x="6715821" y="5481933"/>
                <a:ext cx="748331" cy="1187154"/>
                <a:chOff x="839416" y="3265353"/>
                <a:chExt cx="914528" cy="1477295"/>
              </a:xfrm>
            </p:grpSpPr>
            <p:pic>
              <p:nvPicPr>
                <p:cNvPr id="82" name="Picture 81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13B2102E-4B53-4079-B5EB-725E428C4E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9416" y="3265353"/>
                  <a:ext cx="914528" cy="924054"/>
                </a:xfrm>
                <a:prstGeom prst="rect">
                  <a:avLst/>
                </a:prstGeom>
              </p:spPr>
            </p:pic>
            <p:sp>
              <p:nvSpPr>
                <p:cNvPr id="83" name="矩形 1">
                  <a:extLst>
                    <a:ext uri="{FF2B5EF4-FFF2-40B4-BE49-F238E27FC236}">
                      <a16:creationId xmlns:a16="http://schemas.microsoft.com/office/drawing/2014/main" id="{536630F4-FC55-46F8-8F96-D171C6C7F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6515" y="4219428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d</a:t>
                  </a: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6E0F9F5-FC03-432C-9155-8D802ED5A19F}"/>
                  </a:ext>
                </a:extLst>
              </p:cNvPr>
              <p:cNvGrpSpPr/>
              <p:nvPr/>
            </p:nvGrpSpPr>
            <p:grpSpPr>
              <a:xfrm>
                <a:off x="623392" y="3552010"/>
                <a:ext cx="756125" cy="1163029"/>
                <a:chOff x="1750563" y="2905895"/>
                <a:chExt cx="924054" cy="1447274"/>
              </a:xfrm>
            </p:grpSpPr>
            <p:pic>
              <p:nvPicPr>
                <p:cNvPr id="80" name="Picture 79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8A44F9B5-B4E8-4037-8C2D-2F02E1D3CE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50563" y="2905895"/>
                  <a:ext cx="924054" cy="924054"/>
                </a:xfrm>
                <a:prstGeom prst="rect">
                  <a:avLst/>
                </a:prstGeom>
              </p:spPr>
            </p:pic>
            <p:sp>
              <p:nvSpPr>
                <p:cNvPr id="81" name="矩形 1">
                  <a:extLst>
                    <a:ext uri="{FF2B5EF4-FFF2-40B4-BE49-F238E27FC236}">
                      <a16:creationId xmlns:a16="http://schemas.microsoft.com/office/drawing/2014/main" id="{4A9C1153-6BDF-4FF2-8010-6968848CB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3696" y="3829949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r’</a:t>
                  </a: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5C5435E2-0440-4797-8775-BD41EABFDD8B}"/>
                  </a:ext>
                </a:extLst>
              </p:cNvPr>
              <p:cNvGrpSpPr/>
              <p:nvPr/>
            </p:nvGrpSpPr>
            <p:grpSpPr>
              <a:xfrm>
                <a:off x="5219161" y="5009563"/>
                <a:ext cx="740535" cy="1185207"/>
                <a:chOff x="2663874" y="2564904"/>
                <a:chExt cx="905001" cy="1474872"/>
              </a:xfrm>
            </p:grpSpPr>
            <p:pic>
              <p:nvPicPr>
                <p:cNvPr id="78" name="Picture 77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0192B8CA-5398-4D66-9884-462A3B2DD8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3874" y="2564904"/>
                  <a:ext cx="905001" cy="924054"/>
                </a:xfrm>
                <a:prstGeom prst="rect">
                  <a:avLst/>
                </a:prstGeom>
              </p:spPr>
            </p:pic>
            <p:sp>
              <p:nvSpPr>
                <p:cNvPr id="79" name="矩形 1">
                  <a:extLst>
                    <a:ext uri="{FF2B5EF4-FFF2-40B4-BE49-F238E27FC236}">
                      <a16:creationId xmlns:a16="http://schemas.microsoft.com/office/drawing/2014/main" id="{861D8EDE-67A1-4130-B3EF-AF359F925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211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m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5527F1B-D19A-4013-BC57-E57418170E76}"/>
                  </a:ext>
                </a:extLst>
              </p:cNvPr>
              <p:cNvGrpSpPr/>
              <p:nvPr/>
            </p:nvGrpSpPr>
            <p:grpSpPr>
              <a:xfrm>
                <a:off x="5959696" y="5252802"/>
                <a:ext cx="756125" cy="1163029"/>
                <a:chOff x="1750563" y="2905895"/>
                <a:chExt cx="924054" cy="1447274"/>
              </a:xfrm>
            </p:grpSpPr>
            <p:pic>
              <p:nvPicPr>
                <p:cNvPr id="76" name="Picture 75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BE525912-3381-4401-9EE0-1C2317B77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50563" y="2905895"/>
                  <a:ext cx="924054" cy="924054"/>
                </a:xfrm>
                <a:prstGeom prst="rect">
                  <a:avLst/>
                </a:prstGeom>
              </p:spPr>
            </p:pic>
            <p:sp>
              <p:nvSpPr>
                <p:cNvPr id="77" name="矩形 1">
                  <a:extLst>
                    <a:ext uri="{FF2B5EF4-FFF2-40B4-BE49-F238E27FC236}">
                      <a16:creationId xmlns:a16="http://schemas.microsoft.com/office/drawing/2014/main" id="{7A1FCBD3-FA08-41B2-9591-EC6D2D73D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3696" y="3829949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r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A19580C-FF47-46DE-95F6-355FCAF7916A}"/>
                  </a:ext>
                </a:extLst>
              </p:cNvPr>
              <p:cNvGrpSpPr/>
              <p:nvPr/>
            </p:nvGrpSpPr>
            <p:grpSpPr>
              <a:xfrm>
                <a:off x="4478626" y="4713752"/>
                <a:ext cx="740535" cy="1181300"/>
                <a:chOff x="2663874" y="2569766"/>
                <a:chExt cx="905001" cy="1470010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8F048840-A321-40AE-A40A-AAEFA5A93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69766"/>
                  <a:ext cx="905001" cy="914330"/>
                </a:xfrm>
                <a:prstGeom prst="rect">
                  <a:avLst/>
                </a:prstGeom>
              </p:spPr>
            </p:pic>
            <p:sp>
              <p:nvSpPr>
                <p:cNvPr id="75" name="矩形 1">
                  <a:extLst>
                    <a:ext uri="{FF2B5EF4-FFF2-40B4-BE49-F238E27FC236}">
                      <a16:creationId xmlns:a16="http://schemas.microsoft.com/office/drawing/2014/main" id="{0953E90B-12AF-4642-9BA1-71C1609373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211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f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272CA82-FBA6-437A-9EA9-C272B888308F}"/>
                </a:ext>
              </a:extLst>
            </p:cNvPr>
            <p:cNvGrpSpPr/>
            <p:nvPr/>
          </p:nvGrpSpPr>
          <p:grpSpPr>
            <a:xfrm>
              <a:off x="7824192" y="3761102"/>
              <a:ext cx="2341757" cy="1468098"/>
              <a:chOff x="7824192" y="3761102"/>
              <a:chExt cx="2341757" cy="1468098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505BF1FE-0FEC-466A-BFD9-143E951246A1}"/>
                  </a:ext>
                </a:extLst>
              </p:cNvPr>
              <p:cNvGrpSpPr/>
              <p:nvPr/>
            </p:nvGrpSpPr>
            <p:grpSpPr>
              <a:xfrm>
                <a:off x="7824192" y="3789040"/>
                <a:ext cx="740535" cy="1181339"/>
                <a:chOff x="2663874" y="2569717"/>
                <a:chExt cx="905001" cy="1470059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203560F9-ED56-43F0-9F00-27B1C5688B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69717"/>
                  <a:ext cx="905001" cy="914427"/>
                </a:xfrm>
                <a:prstGeom prst="rect">
                  <a:avLst/>
                </a:prstGeom>
              </p:spPr>
            </p:pic>
            <p:sp>
              <p:nvSpPr>
                <p:cNvPr id="94" name="矩形 1">
                  <a:extLst>
                    <a:ext uri="{FF2B5EF4-FFF2-40B4-BE49-F238E27FC236}">
                      <a16:creationId xmlns:a16="http://schemas.microsoft.com/office/drawing/2014/main" id="{50C09B5C-420A-4A65-829D-0BEF6177A6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211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d’</a:t>
                  </a: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ED29FB8-441E-49FF-9A8D-6770A22FE514}"/>
                  </a:ext>
                </a:extLst>
              </p:cNvPr>
              <p:cNvGrpSpPr/>
              <p:nvPr/>
            </p:nvGrpSpPr>
            <p:grpSpPr>
              <a:xfrm>
                <a:off x="8595825" y="4051648"/>
                <a:ext cx="740535" cy="1177552"/>
                <a:chOff x="2663874" y="2574430"/>
                <a:chExt cx="905001" cy="1465346"/>
              </a:xfrm>
            </p:grpSpPr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9D9B9AE1-0173-4DCE-A4C0-CA330B23D2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74430"/>
                  <a:ext cx="905001" cy="905001"/>
                </a:xfrm>
                <a:prstGeom prst="rect">
                  <a:avLst/>
                </a:prstGeom>
              </p:spPr>
            </p:pic>
            <p:sp>
              <p:nvSpPr>
                <p:cNvPr id="97" name="矩形 1">
                  <a:extLst>
                    <a:ext uri="{FF2B5EF4-FFF2-40B4-BE49-F238E27FC236}">
                      <a16:creationId xmlns:a16="http://schemas.microsoft.com/office/drawing/2014/main" id="{57E0ABF9-28D5-49F1-A21E-97348446AA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613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t</a:t>
                  </a:r>
                </a:p>
              </p:txBody>
            </p: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1C313E01-220E-4CC8-8ADA-A5E895F3A494}"/>
                  </a:ext>
                </a:extLst>
              </p:cNvPr>
              <p:cNvGrpSpPr/>
              <p:nvPr/>
            </p:nvGrpSpPr>
            <p:grpSpPr>
              <a:xfrm>
                <a:off x="9425414" y="3761102"/>
                <a:ext cx="740535" cy="1181339"/>
                <a:chOff x="2663874" y="2569717"/>
                <a:chExt cx="905001" cy="1470059"/>
              </a:xfrm>
            </p:grpSpPr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413EE653-012E-486C-B437-E2DCBEB26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663874" y="2569717"/>
                  <a:ext cx="905001" cy="914427"/>
                </a:xfrm>
                <a:prstGeom prst="rect">
                  <a:avLst/>
                </a:prstGeom>
              </p:spPr>
            </p:pic>
            <p:sp>
              <p:nvSpPr>
                <p:cNvPr id="100" name="矩形 1">
                  <a:extLst>
                    <a:ext uri="{FF2B5EF4-FFF2-40B4-BE49-F238E27FC236}">
                      <a16:creationId xmlns:a16="http://schemas.microsoft.com/office/drawing/2014/main" id="{6D65ED04-C209-4D52-AFEF-4998AC4C2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32110" y="3516556"/>
                  <a:ext cx="51866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2800" dirty="0">
                      <a:solidFill>
                        <a:srgbClr val="7030A0"/>
                      </a:solidFill>
                      <a:ea typeface="標楷體" panose="03000509000000000000" pitchFamily="65" charset="-120"/>
                    </a:rPr>
                    <a:t>d’</a:t>
                  </a:r>
                </a:p>
              </p:txBody>
            </p:sp>
          </p:grpSp>
        </p:grpSp>
      </p:grpSp>
      <p:pic>
        <p:nvPicPr>
          <p:cNvPr id="13" name="6A01song1m8">
            <a:hlinkClick r:id="" action="ppaction://media"/>
            <a:extLst>
              <a:ext uri="{FF2B5EF4-FFF2-40B4-BE49-F238E27FC236}">
                <a16:creationId xmlns:a16="http://schemas.microsoft.com/office/drawing/2014/main" id="{2E6BE904-5EA4-42B2-B216-61D7FF418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988840"/>
            <a:ext cx="756125" cy="730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2F2F0F-49CD-4607-9815-DB15F26ECD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25" y="1881118"/>
            <a:ext cx="9424034" cy="102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3B05077-F8E6-4359-AC72-7335BAB394F6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F326700F-3A39-4DCC-A47A-38182AFDF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7F0DC8A9-3237-480B-ABDF-7F3A71302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13" name="6A01song1m8">
            <a:hlinkClick r:id="" action="ppaction://media"/>
            <a:extLst>
              <a:ext uri="{FF2B5EF4-FFF2-40B4-BE49-F238E27FC236}">
                <a16:creationId xmlns:a16="http://schemas.microsoft.com/office/drawing/2014/main" id="{2E6BE904-5EA4-42B2-B216-61D7FF418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988840"/>
            <a:ext cx="756125" cy="730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2F2F0F-49CD-4607-9815-DB15F26EC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25" y="1881118"/>
            <a:ext cx="9424034" cy="10291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59A77D3-D058-4AF7-8BFD-56E1EE28D083}"/>
              </a:ext>
            </a:extLst>
          </p:cNvPr>
          <p:cNvGrpSpPr/>
          <p:nvPr/>
        </p:nvGrpSpPr>
        <p:grpSpPr>
          <a:xfrm>
            <a:off x="1847528" y="3267915"/>
            <a:ext cx="8223671" cy="1596120"/>
            <a:chOff x="1688753" y="3921112"/>
            <a:chExt cx="8223671" cy="1596120"/>
          </a:xfrm>
        </p:grpSpPr>
        <p:sp>
          <p:nvSpPr>
            <p:cNvPr id="47" name="手繪多邊形 17">
              <a:extLst>
                <a:ext uri="{FF2B5EF4-FFF2-40B4-BE49-F238E27FC236}">
                  <a16:creationId xmlns:a16="http://schemas.microsoft.com/office/drawing/2014/main" id="{FD5931DA-A088-49F3-B2E5-D95939999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3220" y="3921112"/>
              <a:ext cx="6739204" cy="1596120"/>
            </a:xfrm>
            <a:custGeom>
              <a:avLst/>
              <a:gdLst>
                <a:gd name="T0" fmla="*/ 3052575 w 6010312"/>
                <a:gd name="T1" fmla="*/ 362 h 4278079"/>
                <a:gd name="T2" fmla="*/ 2283831 w 6010312"/>
                <a:gd name="T3" fmla="*/ 3349 h 4278079"/>
                <a:gd name="T4" fmla="*/ 23039947 w 6010312"/>
                <a:gd name="T5" fmla="*/ 3518 h 4278079"/>
                <a:gd name="T6" fmla="*/ 24717206 w 6010312"/>
                <a:gd name="T7" fmla="*/ 405 h 4278079"/>
                <a:gd name="T8" fmla="*/ 3052575 w 6010312"/>
                <a:gd name="T9" fmla="*/ 362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92D05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: Rounded Corners 17">
              <a:hlinkClick r:id="rId6" action="ppaction://hlinkfile"/>
              <a:extLst>
                <a:ext uri="{FF2B5EF4-FFF2-40B4-BE49-F238E27FC236}">
                  <a16:creationId xmlns:a16="http://schemas.microsoft.com/office/drawing/2014/main" id="{8BC2BFB9-A046-4B65-AADE-AA7409180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8753" y="4437112"/>
              <a:ext cx="1958975" cy="528637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chemeClr val="bg1"/>
                  </a:solidFill>
                </a:rPr>
                <a:t>我的發現</a:t>
              </a:r>
              <a:endParaRPr lang="en-US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9" name="矩形 77">
              <a:extLst>
                <a:ext uri="{FF2B5EF4-FFF2-40B4-BE49-F238E27FC236}">
                  <a16:creationId xmlns:a16="http://schemas.microsoft.com/office/drawing/2014/main" id="{6E9D8E25-6D1C-4D4B-9DBE-F9DD2B371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832" y="4232261"/>
              <a:ext cx="5525536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600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這段旋律包含了一個（上／下）行的（大／小）調音階。</a:t>
              </a:r>
              <a:endPara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CD9242C4-04E8-4B1D-83DE-1424609BCA29}"/>
              </a:ext>
            </a:extLst>
          </p:cNvPr>
          <p:cNvSpPr/>
          <p:nvPr/>
        </p:nvSpPr>
        <p:spPr bwMode="auto">
          <a:xfrm>
            <a:off x="7896200" y="3558706"/>
            <a:ext cx="720080" cy="5648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05B3AD8-92F2-42D2-9DB8-3E593FAF55A2}"/>
              </a:ext>
            </a:extLst>
          </p:cNvPr>
          <p:cNvSpPr/>
          <p:nvPr/>
        </p:nvSpPr>
        <p:spPr bwMode="auto">
          <a:xfrm>
            <a:off x="4245930" y="3952636"/>
            <a:ext cx="720080" cy="5648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2" name="矩形 1">
            <a:extLst>
              <a:ext uri="{FF2B5EF4-FFF2-40B4-BE49-F238E27FC236}">
                <a16:creationId xmlns:a16="http://schemas.microsoft.com/office/drawing/2014/main" id="{962B6EF9-A3AD-49C1-93D7-5CE11313D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688" y="5237607"/>
            <a:ext cx="5616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這段旋律包含了哪個大調的音階？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DF8880-32E5-4752-9CDB-A764F7B8A040}"/>
              </a:ext>
            </a:extLst>
          </p:cNvPr>
          <p:cNvGrpSpPr/>
          <p:nvPr/>
        </p:nvGrpSpPr>
        <p:grpSpPr>
          <a:xfrm>
            <a:off x="2547947" y="1269948"/>
            <a:ext cx="6584091" cy="1644346"/>
            <a:chOff x="2547947" y="1269948"/>
            <a:chExt cx="6584091" cy="1644346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FD330F3-7479-4C81-AE6B-86C99DB7E622}"/>
                </a:ext>
              </a:extLst>
            </p:cNvPr>
            <p:cNvSpPr/>
            <p:nvPr/>
          </p:nvSpPr>
          <p:spPr bwMode="auto">
            <a:xfrm>
              <a:off x="2547947" y="1885179"/>
              <a:ext cx="4836126" cy="1029115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6" name="矩形 1">
              <a:extLst>
                <a:ext uri="{FF2B5EF4-FFF2-40B4-BE49-F238E27FC236}">
                  <a16:creationId xmlns:a16="http://schemas.microsoft.com/office/drawing/2014/main" id="{F602E6D7-8F20-48C9-B1D5-D276914E1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2540" y="1269948"/>
              <a:ext cx="292949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下行 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C 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大調音階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52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51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980728"/>
            <a:ext cx="681589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現在我們來學習「音程」的概念。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再看看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的最後兩個小節。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我們可以怎樣形容這幾個音符之間的距離？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B05077-F8E6-4359-AC72-7335BAB394F6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F326700F-3A39-4DCC-A47A-38182AFDF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7F0DC8A9-3237-480B-ABDF-7F3A71302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C52705-98FE-4755-8B5D-86D97DC1181D}"/>
              </a:ext>
            </a:extLst>
          </p:cNvPr>
          <p:cNvGrpSpPr/>
          <p:nvPr/>
        </p:nvGrpSpPr>
        <p:grpSpPr>
          <a:xfrm>
            <a:off x="7534537" y="980728"/>
            <a:ext cx="4178087" cy="1312987"/>
            <a:chOff x="6816080" y="1124744"/>
            <a:chExt cx="4178087" cy="13129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2F2F0F-49CD-4607-9815-DB15F26EC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65"/>
            <a:stretch/>
          </p:blipFill>
          <p:spPr>
            <a:xfrm>
              <a:off x="6816080" y="1408615"/>
              <a:ext cx="4178087" cy="1029116"/>
            </a:xfrm>
            <a:prstGeom prst="rect">
              <a:avLst/>
            </a:prstGeom>
          </p:spPr>
        </p:pic>
        <p:sp>
          <p:nvSpPr>
            <p:cNvPr id="49" name="矩形 1">
              <a:extLst>
                <a:ext uri="{FF2B5EF4-FFF2-40B4-BE49-F238E27FC236}">
                  <a16:creationId xmlns:a16="http://schemas.microsoft.com/office/drawing/2014/main" id="{BF6E7F8B-D14E-4A0D-A680-E32358ECC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570" y="1160156"/>
              <a:ext cx="457574" cy="49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</a:p>
          </p:txBody>
        </p:sp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835C6815-6492-48EE-81B1-1EC78FC0C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2923" y="1124744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t</a:t>
              </a:r>
            </a:p>
          </p:txBody>
        </p:sp>
        <p:sp>
          <p:nvSpPr>
            <p:cNvPr id="53" name="矩形 1">
              <a:extLst>
                <a:ext uri="{FF2B5EF4-FFF2-40B4-BE49-F238E27FC236}">
                  <a16:creationId xmlns:a16="http://schemas.microsoft.com/office/drawing/2014/main" id="{BFD1CF3F-F591-4FC6-9482-C89172651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0678" y="1162061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d’</a:t>
              </a:r>
            </a:p>
          </p:txBody>
        </p:sp>
        <p:sp>
          <p:nvSpPr>
            <p:cNvPr id="54" name="矩形 1">
              <a:extLst>
                <a:ext uri="{FF2B5EF4-FFF2-40B4-BE49-F238E27FC236}">
                  <a16:creationId xmlns:a16="http://schemas.microsoft.com/office/drawing/2014/main" id="{4820C60B-441C-454F-8D6C-AF7832467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5253" y="1147004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d’</a:t>
              </a:r>
            </a:p>
          </p:txBody>
        </p:sp>
      </p:grpSp>
      <p:sp>
        <p:nvSpPr>
          <p:cNvPr id="55" name="矩形 1">
            <a:extLst>
              <a:ext uri="{FF2B5EF4-FFF2-40B4-BE49-F238E27FC236}">
                <a16:creationId xmlns:a16="http://schemas.microsoft.com/office/drawing/2014/main" id="{8E2BAC29-36AE-437D-A17B-EDC2B0204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2564904"/>
            <a:ext cx="48245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從 </a:t>
            </a: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d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音到 </a:t>
            </a: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d’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音的距離很遠，好像上了好幾級樓梯一樣：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8AE7DB-525A-4422-8073-3078957DDDB3}"/>
              </a:ext>
            </a:extLst>
          </p:cNvPr>
          <p:cNvGrpSpPr/>
          <p:nvPr/>
        </p:nvGrpSpPr>
        <p:grpSpPr>
          <a:xfrm>
            <a:off x="767272" y="3583124"/>
            <a:ext cx="4248743" cy="3056106"/>
            <a:chOff x="767272" y="3583124"/>
            <a:chExt cx="4248743" cy="3056106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577CB407-84B2-4F58-AC6B-A912A7D63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272" y="3650824"/>
              <a:ext cx="4248743" cy="2838846"/>
            </a:xfrm>
            <a:prstGeom prst="rect">
              <a:avLst/>
            </a:prstGeom>
          </p:spPr>
        </p:pic>
        <p:sp>
          <p:nvSpPr>
            <p:cNvPr id="56" name="矩形 1">
              <a:extLst>
                <a:ext uri="{FF2B5EF4-FFF2-40B4-BE49-F238E27FC236}">
                  <a16:creationId xmlns:a16="http://schemas.microsoft.com/office/drawing/2014/main" id="{49F41298-1EBF-4422-ADBC-8CA226CFC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906" y="6142313"/>
              <a:ext cx="457574" cy="49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</a:p>
          </p:txBody>
        </p:sp>
        <p:sp>
          <p:nvSpPr>
            <p:cNvPr id="57" name="矩形 1">
              <a:extLst>
                <a:ext uri="{FF2B5EF4-FFF2-40B4-BE49-F238E27FC236}">
                  <a16:creationId xmlns:a16="http://schemas.microsoft.com/office/drawing/2014/main" id="{91F37BA5-9870-4121-8FB6-71832885D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9816" y="3789040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d’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C92FE59-3DD7-4D48-8F46-BA3F390A4B96}"/>
                </a:ext>
              </a:extLst>
            </p:cNvPr>
            <p:cNvGrpSpPr/>
            <p:nvPr/>
          </p:nvGrpSpPr>
          <p:grpSpPr>
            <a:xfrm>
              <a:off x="1095153" y="3583124"/>
              <a:ext cx="3573450" cy="2339211"/>
              <a:chOff x="1095153" y="3583124"/>
              <a:chExt cx="3573450" cy="2339211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18FF3B8-2F17-47AA-BBFF-32450A1BFD1E}"/>
                  </a:ext>
                </a:extLst>
              </p:cNvPr>
              <p:cNvSpPr/>
              <p:nvPr/>
            </p:nvSpPr>
            <p:spPr bwMode="auto">
              <a:xfrm>
                <a:off x="1095153" y="3583124"/>
                <a:ext cx="3344663" cy="2339211"/>
              </a:xfrm>
              <a:custGeom>
                <a:avLst/>
                <a:gdLst>
                  <a:gd name="connsiteX0" fmla="*/ 0 w 3476847"/>
                  <a:gd name="connsiteY0" fmla="*/ 2339211 h 2339211"/>
                  <a:gd name="connsiteX1" fmla="*/ 1190847 w 3476847"/>
                  <a:gd name="connsiteY1" fmla="*/ 308392 h 2339211"/>
                  <a:gd name="connsiteX2" fmla="*/ 3476847 w 3476847"/>
                  <a:gd name="connsiteY2" fmla="*/ 42578 h 2339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76847" h="2339211">
                    <a:moveTo>
                      <a:pt x="0" y="2339211"/>
                    </a:moveTo>
                    <a:cubicBezTo>
                      <a:pt x="305686" y="1515187"/>
                      <a:pt x="611373" y="691164"/>
                      <a:pt x="1190847" y="308392"/>
                    </a:cubicBezTo>
                    <a:cubicBezTo>
                      <a:pt x="1770321" y="-74380"/>
                      <a:pt x="2623584" y="-15901"/>
                      <a:pt x="3476847" y="42578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158E5CA-63F7-4784-925B-DBA93BC7230A}"/>
                  </a:ext>
                </a:extLst>
              </p:cNvPr>
              <p:cNvCxnSpPr/>
              <p:nvPr/>
            </p:nvCxnSpPr>
            <p:spPr bwMode="auto">
              <a:xfrm>
                <a:off x="4179846" y="3608441"/>
                <a:ext cx="488757" cy="4238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01" name="矩形 1">
            <a:extLst>
              <a:ext uri="{FF2B5EF4-FFF2-40B4-BE49-F238E27FC236}">
                <a16:creationId xmlns:a16="http://schemas.microsoft.com/office/drawing/2014/main" id="{27F0135C-7090-4BE9-B055-0D340F57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3485" y="2577586"/>
            <a:ext cx="33446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從 </a:t>
            </a: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d’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音到 </a:t>
            </a: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t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音較近，像下了一級樓梯：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65F7D6-26B7-429A-9C6E-929C5F250A69}"/>
              </a:ext>
            </a:extLst>
          </p:cNvPr>
          <p:cNvGrpSpPr/>
          <p:nvPr/>
        </p:nvGrpSpPr>
        <p:grpSpPr>
          <a:xfrm>
            <a:off x="9877183" y="2544118"/>
            <a:ext cx="1149055" cy="1027276"/>
            <a:chOff x="9366596" y="2544118"/>
            <a:chExt cx="1149055" cy="102727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57584BE-528B-44D7-89ED-1735994A03E4}"/>
                </a:ext>
              </a:extLst>
            </p:cNvPr>
            <p:cNvGrpSpPr/>
            <p:nvPr/>
          </p:nvGrpSpPr>
          <p:grpSpPr>
            <a:xfrm>
              <a:off x="9366596" y="2688134"/>
              <a:ext cx="1149055" cy="883260"/>
              <a:chOff x="7611241" y="3429000"/>
              <a:chExt cx="1149055" cy="883260"/>
            </a:xfrm>
          </p:grpSpPr>
          <p:pic>
            <p:nvPicPr>
              <p:cNvPr id="102" name="Picture 10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F9B2BB9-A825-49AB-9574-7928608E88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37" r="-1" b="73053"/>
              <a:stretch/>
            </p:blipFill>
            <p:spPr>
              <a:xfrm flipH="1">
                <a:off x="7611241" y="3429000"/>
                <a:ext cx="1145597" cy="764992"/>
              </a:xfrm>
              <a:prstGeom prst="rect">
                <a:avLst/>
              </a:prstGeom>
            </p:spPr>
          </p:pic>
          <p:sp>
            <p:nvSpPr>
              <p:cNvPr id="103" name="矩形 1">
                <a:extLst>
                  <a:ext uri="{FF2B5EF4-FFF2-40B4-BE49-F238E27FC236}">
                    <a16:creationId xmlns:a16="http://schemas.microsoft.com/office/drawing/2014/main" id="{D8ABF763-466D-4CA7-BF2F-096C3229C3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6465" y="3502053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d’</a:t>
                </a:r>
              </a:p>
            </p:txBody>
          </p:sp>
          <p:sp>
            <p:nvSpPr>
              <p:cNvPr id="104" name="矩形 1">
                <a:extLst>
                  <a:ext uri="{FF2B5EF4-FFF2-40B4-BE49-F238E27FC236}">
                    <a16:creationId xmlns:a16="http://schemas.microsoft.com/office/drawing/2014/main" id="{80DBB18F-8A50-45F4-B05D-11D0F36CC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2722" y="3789040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18FCC80-2AC7-4CC0-85F7-77D164FDF019}"/>
                </a:ext>
              </a:extLst>
            </p:cNvPr>
            <p:cNvGrpSpPr/>
            <p:nvPr/>
          </p:nvGrpSpPr>
          <p:grpSpPr>
            <a:xfrm>
              <a:off x="9719141" y="2544118"/>
              <a:ext cx="534809" cy="464745"/>
              <a:chOff x="7963786" y="3284984"/>
              <a:chExt cx="534809" cy="464745"/>
            </a:xfrm>
          </p:grpSpPr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3523E521-55F7-4118-B9F1-54818B5F064D}"/>
                  </a:ext>
                </a:extLst>
              </p:cNvPr>
              <p:cNvCxnSpPr/>
              <p:nvPr/>
            </p:nvCxnSpPr>
            <p:spPr bwMode="auto">
              <a:xfrm>
                <a:off x="8399203" y="3345565"/>
                <a:ext cx="99392" cy="40416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68A1406-E24E-4E02-925D-F94C319A07E8}"/>
                  </a:ext>
                </a:extLst>
              </p:cNvPr>
              <p:cNvSpPr/>
              <p:nvPr/>
            </p:nvSpPr>
            <p:spPr bwMode="auto">
              <a:xfrm>
                <a:off x="7963786" y="3284984"/>
                <a:ext cx="446567" cy="132754"/>
              </a:xfrm>
              <a:custGeom>
                <a:avLst/>
                <a:gdLst>
                  <a:gd name="connsiteX0" fmla="*/ 0 w 446567"/>
                  <a:gd name="connsiteY0" fmla="*/ 37061 h 132754"/>
                  <a:gd name="connsiteX1" fmla="*/ 361507 w 446567"/>
                  <a:gd name="connsiteY1" fmla="*/ 5164 h 132754"/>
                  <a:gd name="connsiteX2" fmla="*/ 446567 w 446567"/>
                  <a:gd name="connsiteY2" fmla="*/ 132754 h 13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6567" h="132754">
                    <a:moveTo>
                      <a:pt x="0" y="37061"/>
                    </a:moveTo>
                    <a:cubicBezTo>
                      <a:pt x="143539" y="13138"/>
                      <a:pt x="287079" y="-10785"/>
                      <a:pt x="361507" y="5164"/>
                    </a:cubicBezTo>
                    <a:cubicBezTo>
                      <a:pt x="435935" y="21113"/>
                      <a:pt x="441251" y="76933"/>
                      <a:pt x="446567" y="13275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</p:grpSp>
      </p:grpSp>
      <p:sp>
        <p:nvSpPr>
          <p:cNvPr id="106" name="矩形 1">
            <a:extLst>
              <a:ext uri="{FF2B5EF4-FFF2-40B4-BE49-F238E27FC236}">
                <a16:creationId xmlns:a16="http://schemas.microsoft.com/office/drawing/2014/main" id="{897651B0-3029-47BB-93B0-DED7610B0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830" y="3933056"/>
            <a:ext cx="33446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從 </a:t>
            </a: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t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音回到 </a:t>
            </a: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d’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音，就像再上一級樓梯：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3F7836-175D-47BB-A3B7-6026459F2EBF}"/>
              </a:ext>
            </a:extLst>
          </p:cNvPr>
          <p:cNvGrpSpPr/>
          <p:nvPr/>
        </p:nvGrpSpPr>
        <p:grpSpPr>
          <a:xfrm>
            <a:off x="9990963" y="3861048"/>
            <a:ext cx="1145597" cy="1081719"/>
            <a:chOff x="9752098" y="4066953"/>
            <a:chExt cx="1145597" cy="1081719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93FF2FA-3324-4783-8ECD-80775F59ED3D}"/>
                </a:ext>
              </a:extLst>
            </p:cNvPr>
            <p:cNvGrpSpPr/>
            <p:nvPr/>
          </p:nvGrpSpPr>
          <p:grpSpPr>
            <a:xfrm flipH="1">
              <a:off x="9752098" y="4207585"/>
              <a:ext cx="1145597" cy="941087"/>
              <a:chOff x="7611241" y="3429000"/>
              <a:chExt cx="1145597" cy="941087"/>
            </a:xfrm>
          </p:grpSpPr>
          <p:pic>
            <p:nvPicPr>
              <p:cNvPr id="108" name="Picture 10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27F1C2B-6935-43F0-9CB2-8F2EC0114A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37" r="-1" b="73053"/>
              <a:stretch/>
            </p:blipFill>
            <p:spPr>
              <a:xfrm flipH="1">
                <a:off x="7611241" y="3429000"/>
                <a:ext cx="1145597" cy="764992"/>
              </a:xfrm>
              <a:prstGeom prst="rect">
                <a:avLst/>
              </a:prstGeom>
            </p:spPr>
          </p:pic>
          <p:sp>
            <p:nvSpPr>
              <p:cNvPr id="109" name="矩形 1">
                <a:extLst>
                  <a:ext uri="{FF2B5EF4-FFF2-40B4-BE49-F238E27FC236}">
                    <a16:creationId xmlns:a16="http://schemas.microsoft.com/office/drawing/2014/main" id="{C489F3FA-4583-4E70-B5A6-30D546F70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6465" y="3502053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d’</a:t>
                </a:r>
              </a:p>
            </p:txBody>
          </p:sp>
          <p:sp>
            <p:nvSpPr>
              <p:cNvPr id="110" name="矩形 1">
                <a:extLst>
                  <a:ext uri="{FF2B5EF4-FFF2-40B4-BE49-F238E27FC236}">
                    <a16:creationId xmlns:a16="http://schemas.microsoft.com/office/drawing/2014/main" id="{472912FE-4D21-4CBD-8C34-3A647CDD7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2656" y="3846867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t</a:t>
                </a: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EEB7141-8B5D-4014-AAAB-A72C386926C9}"/>
                </a:ext>
              </a:extLst>
            </p:cNvPr>
            <p:cNvGrpSpPr/>
            <p:nvPr/>
          </p:nvGrpSpPr>
          <p:grpSpPr>
            <a:xfrm rot="17540575">
              <a:off x="9921211" y="4125230"/>
              <a:ext cx="620117" cy="503563"/>
              <a:chOff x="7963786" y="3284984"/>
              <a:chExt cx="534809" cy="464745"/>
            </a:xfrm>
          </p:grpSpPr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144461C8-4097-46E5-8A65-1928C6464BF1}"/>
                  </a:ext>
                </a:extLst>
              </p:cNvPr>
              <p:cNvCxnSpPr/>
              <p:nvPr/>
            </p:nvCxnSpPr>
            <p:spPr bwMode="auto">
              <a:xfrm>
                <a:off x="8399203" y="3345565"/>
                <a:ext cx="99392" cy="40416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B1C122E-A75A-4C0A-9273-C718DE3F1CC2}"/>
                  </a:ext>
                </a:extLst>
              </p:cNvPr>
              <p:cNvSpPr/>
              <p:nvPr/>
            </p:nvSpPr>
            <p:spPr bwMode="auto">
              <a:xfrm>
                <a:off x="7963786" y="3284984"/>
                <a:ext cx="446567" cy="132754"/>
              </a:xfrm>
              <a:custGeom>
                <a:avLst/>
                <a:gdLst>
                  <a:gd name="connsiteX0" fmla="*/ 0 w 446567"/>
                  <a:gd name="connsiteY0" fmla="*/ 37061 h 132754"/>
                  <a:gd name="connsiteX1" fmla="*/ 361507 w 446567"/>
                  <a:gd name="connsiteY1" fmla="*/ 5164 h 132754"/>
                  <a:gd name="connsiteX2" fmla="*/ 446567 w 446567"/>
                  <a:gd name="connsiteY2" fmla="*/ 132754 h 13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6567" h="132754">
                    <a:moveTo>
                      <a:pt x="0" y="37061"/>
                    </a:moveTo>
                    <a:cubicBezTo>
                      <a:pt x="143539" y="13138"/>
                      <a:pt x="287079" y="-10785"/>
                      <a:pt x="361507" y="5164"/>
                    </a:cubicBezTo>
                    <a:cubicBezTo>
                      <a:pt x="435935" y="21113"/>
                      <a:pt x="441251" y="76933"/>
                      <a:pt x="446567" y="13275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A86619-BFB0-4467-BAC2-5CEB8ABA9BCD}"/>
              </a:ext>
            </a:extLst>
          </p:cNvPr>
          <p:cNvGrpSpPr/>
          <p:nvPr/>
        </p:nvGrpSpPr>
        <p:grpSpPr>
          <a:xfrm>
            <a:off x="4871864" y="5157192"/>
            <a:ext cx="6914278" cy="1506649"/>
            <a:chOff x="4897390" y="5220076"/>
            <a:chExt cx="6914278" cy="1506649"/>
          </a:xfrm>
        </p:grpSpPr>
        <p:sp>
          <p:nvSpPr>
            <p:cNvPr id="117" name="手繪多邊形 17">
              <a:extLst>
                <a:ext uri="{FF2B5EF4-FFF2-40B4-BE49-F238E27FC236}">
                  <a16:creationId xmlns:a16="http://schemas.microsoft.com/office/drawing/2014/main" id="{01A910A3-4E74-46B1-B816-921F3ED6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390" y="5220076"/>
              <a:ext cx="6914278" cy="1506649"/>
            </a:xfrm>
            <a:custGeom>
              <a:avLst/>
              <a:gdLst>
                <a:gd name="T0" fmla="*/ 3052575 w 6010312"/>
                <a:gd name="T1" fmla="*/ 362 h 4278079"/>
                <a:gd name="T2" fmla="*/ 2283831 w 6010312"/>
                <a:gd name="T3" fmla="*/ 3349 h 4278079"/>
                <a:gd name="T4" fmla="*/ 23039947 w 6010312"/>
                <a:gd name="T5" fmla="*/ 3518 h 4278079"/>
                <a:gd name="T6" fmla="*/ 24717206 w 6010312"/>
                <a:gd name="T7" fmla="*/ 405 h 4278079"/>
                <a:gd name="T8" fmla="*/ 3052575 w 6010312"/>
                <a:gd name="T9" fmla="*/ 362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00B0F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矩形 77">
              <a:extLst>
                <a:ext uri="{FF2B5EF4-FFF2-40B4-BE49-F238E27FC236}">
                  <a16:creationId xmlns:a16="http://schemas.microsoft.com/office/drawing/2014/main" id="{DA1A4658-E3F3-4497-8393-A075A9425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765" y="5508108"/>
              <a:ext cx="596734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旋律是由高低不同的音組合而成，而兩個音之間的音高距離就是</a:t>
              </a:r>
              <a:r>
                <a:rPr lang="zh-TW" altLang="en-US" sz="2800" dirty="0">
                  <a:solidFill>
                    <a:srgbClr val="D60093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音程</a:t>
              </a:r>
              <a:r>
                <a:rPr lang="zh-TW" alt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002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01" grpId="0"/>
      <p:bldP spid="1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3B05077-F8E6-4359-AC72-7335BAB394F6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F326700F-3A39-4DCC-A47A-38182AFDF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7F0DC8A9-3237-480B-ABDF-7F3A71302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40" name="矩形 1">
            <a:extLst>
              <a:ext uri="{FF2B5EF4-FFF2-40B4-BE49-F238E27FC236}">
                <a16:creationId xmlns:a16="http://schemas.microsoft.com/office/drawing/2014/main" id="{D62B9103-7F66-433A-A9BD-C6FCDCD18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052736"/>
            <a:ext cx="105131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看看以下幾組手號。哪組手號的音程最近？哪組手號的音程最遠？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F7F8A1-6555-4DCF-92D0-6A454C672BC9}"/>
              </a:ext>
            </a:extLst>
          </p:cNvPr>
          <p:cNvGrpSpPr/>
          <p:nvPr/>
        </p:nvGrpSpPr>
        <p:grpSpPr>
          <a:xfrm>
            <a:off x="767408" y="1844825"/>
            <a:ext cx="3096344" cy="2595485"/>
            <a:chOff x="767408" y="2255672"/>
            <a:chExt cx="3096344" cy="259548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0A7600-44D1-4796-B242-E278BBD178DB}"/>
                </a:ext>
              </a:extLst>
            </p:cNvPr>
            <p:cNvSpPr/>
            <p:nvPr/>
          </p:nvSpPr>
          <p:spPr bwMode="auto">
            <a:xfrm>
              <a:off x="767408" y="2255672"/>
              <a:ext cx="3096344" cy="2595485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" name="Picture 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B07DCF3-F061-4CB6-9DFE-2FDDD77E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3824195"/>
              <a:ext cx="914528" cy="924054"/>
            </a:xfrm>
            <a:prstGeom prst="rect">
              <a:avLst/>
            </a:prstGeom>
          </p:spPr>
        </p:pic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97E73FA-F66F-440E-88B7-C78C13FE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952" y="3362168"/>
              <a:ext cx="924054" cy="92405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C8E706-1D7E-4948-9436-92EE992B3BE6}"/>
              </a:ext>
            </a:extLst>
          </p:cNvPr>
          <p:cNvGrpSpPr/>
          <p:nvPr/>
        </p:nvGrpSpPr>
        <p:grpSpPr>
          <a:xfrm>
            <a:off x="8544272" y="1844824"/>
            <a:ext cx="3096344" cy="2595485"/>
            <a:chOff x="4439816" y="2265828"/>
            <a:chExt cx="3096344" cy="259548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A70631-CDAB-47D1-B5D0-DF3677282939}"/>
                </a:ext>
              </a:extLst>
            </p:cNvPr>
            <p:cNvSpPr/>
            <p:nvPr/>
          </p:nvSpPr>
          <p:spPr bwMode="auto">
            <a:xfrm>
              <a:off x="4439816" y="2265828"/>
              <a:ext cx="3096344" cy="2595485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CD96BA4-4D20-463E-8978-F37AE446D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866" y="3091387"/>
              <a:ext cx="905001" cy="924054"/>
            </a:xfrm>
            <a:prstGeom prst="rect">
              <a:avLst/>
            </a:prstGeom>
          </p:spPr>
        </p:pic>
        <p:pic>
          <p:nvPicPr>
            <p:cNvPr id="58" name="Picture 5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41661A3-53F2-43E4-8870-FAD0BBCD2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32" y="3852248"/>
              <a:ext cx="914528" cy="92405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C0DBFF-6A5D-4B51-BD60-DACF091BFB50}"/>
              </a:ext>
            </a:extLst>
          </p:cNvPr>
          <p:cNvGrpSpPr/>
          <p:nvPr/>
        </p:nvGrpSpPr>
        <p:grpSpPr>
          <a:xfrm>
            <a:off x="4655840" y="1854982"/>
            <a:ext cx="3096344" cy="2595484"/>
            <a:chOff x="7752184" y="2265829"/>
            <a:chExt cx="3096344" cy="259548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520A4C-DEE2-4AB9-A530-DC55EB1FE7B6}"/>
                </a:ext>
              </a:extLst>
            </p:cNvPr>
            <p:cNvSpPr/>
            <p:nvPr/>
          </p:nvSpPr>
          <p:spPr bwMode="auto">
            <a:xfrm>
              <a:off x="7752184" y="2265829"/>
              <a:ext cx="3096344" cy="259548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0" name="Picture 9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FF0ECFAD-04B0-466D-9C6B-BC537A6E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416" y="2348880"/>
              <a:ext cx="854516" cy="872318"/>
            </a:xfrm>
            <a:prstGeom prst="rect">
              <a:avLst/>
            </a:prstGeom>
          </p:spPr>
        </p:pic>
        <p:pic>
          <p:nvPicPr>
            <p:cNvPr id="59" name="Picture 5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323C27B-A69A-4FEB-A75C-E672EC1C1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3824195"/>
              <a:ext cx="914528" cy="92405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47090E-30A1-4F0C-BA65-B52A6B8D60BD}"/>
              </a:ext>
            </a:extLst>
          </p:cNvPr>
          <p:cNvGrpSpPr/>
          <p:nvPr/>
        </p:nvGrpSpPr>
        <p:grpSpPr>
          <a:xfrm>
            <a:off x="1055440" y="5731657"/>
            <a:ext cx="1145597" cy="1081719"/>
            <a:chOff x="9752098" y="4066953"/>
            <a:chExt cx="1145597" cy="108171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68C88D8-FE5D-4E40-B09A-62567F7A4B58}"/>
                </a:ext>
              </a:extLst>
            </p:cNvPr>
            <p:cNvGrpSpPr/>
            <p:nvPr/>
          </p:nvGrpSpPr>
          <p:grpSpPr>
            <a:xfrm flipH="1">
              <a:off x="9752098" y="4207585"/>
              <a:ext cx="1145597" cy="941087"/>
              <a:chOff x="7611241" y="3429000"/>
              <a:chExt cx="1145597" cy="941087"/>
            </a:xfrm>
          </p:grpSpPr>
          <p:pic>
            <p:nvPicPr>
              <p:cNvPr id="65" name="Picture 6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A09982F-ECF7-48EB-B85A-FFCD48E2A6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37" r="-1" b="73053"/>
              <a:stretch/>
            </p:blipFill>
            <p:spPr>
              <a:xfrm flipH="1">
                <a:off x="7611241" y="3429000"/>
                <a:ext cx="1145597" cy="764992"/>
              </a:xfrm>
              <a:prstGeom prst="rect">
                <a:avLst/>
              </a:prstGeom>
            </p:spPr>
          </p:pic>
          <p:sp>
            <p:nvSpPr>
              <p:cNvPr id="66" name="矩形 1">
                <a:extLst>
                  <a:ext uri="{FF2B5EF4-FFF2-40B4-BE49-F238E27FC236}">
                    <a16:creationId xmlns:a16="http://schemas.microsoft.com/office/drawing/2014/main" id="{8BAD093D-79E6-4164-85F9-714C13789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2189" y="3489099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r</a:t>
                </a:r>
              </a:p>
            </p:txBody>
          </p:sp>
          <p:sp>
            <p:nvSpPr>
              <p:cNvPr id="67" name="矩形 1">
                <a:extLst>
                  <a:ext uri="{FF2B5EF4-FFF2-40B4-BE49-F238E27FC236}">
                    <a16:creationId xmlns:a16="http://schemas.microsoft.com/office/drawing/2014/main" id="{187CD6F9-54FB-48BF-8C8A-B88FD6CC8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2656" y="3846867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d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3FA6EB7-DB72-46D1-83FF-68B3D814C791}"/>
                </a:ext>
              </a:extLst>
            </p:cNvPr>
            <p:cNvGrpSpPr/>
            <p:nvPr/>
          </p:nvGrpSpPr>
          <p:grpSpPr>
            <a:xfrm rot="17540575">
              <a:off x="9921211" y="4125230"/>
              <a:ext cx="620117" cy="503563"/>
              <a:chOff x="7963786" y="3284984"/>
              <a:chExt cx="534809" cy="464745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882BAD7-DBE2-4187-85E5-0B44FCAFDF23}"/>
                  </a:ext>
                </a:extLst>
              </p:cNvPr>
              <p:cNvCxnSpPr/>
              <p:nvPr/>
            </p:nvCxnSpPr>
            <p:spPr bwMode="auto">
              <a:xfrm>
                <a:off x="8399203" y="3345565"/>
                <a:ext cx="99392" cy="40416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F59AA98-D154-4767-839A-14F3B6CA14EB}"/>
                  </a:ext>
                </a:extLst>
              </p:cNvPr>
              <p:cNvSpPr/>
              <p:nvPr/>
            </p:nvSpPr>
            <p:spPr bwMode="auto">
              <a:xfrm>
                <a:off x="7963786" y="3284984"/>
                <a:ext cx="446567" cy="132754"/>
              </a:xfrm>
              <a:custGeom>
                <a:avLst/>
                <a:gdLst>
                  <a:gd name="connsiteX0" fmla="*/ 0 w 446567"/>
                  <a:gd name="connsiteY0" fmla="*/ 37061 h 132754"/>
                  <a:gd name="connsiteX1" fmla="*/ 361507 w 446567"/>
                  <a:gd name="connsiteY1" fmla="*/ 5164 h 132754"/>
                  <a:gd name="connsiteX2" fmla="*/ 446567 w 446567"/>
                  <a:gd name="connsiteY2" fmla="*/ 132754 h 13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6567" h="132754">
                    <a:moveTo>
                      <a:pt x="0" y="37061"/>
                    </a:moveTo>
                    <a:cubicBezTo>
                      <a:pt x="143539" y="13138"/>
                      <a:pt x="287079" y="-10785"/>
                      <a:pt x="361507" y="5164"/>
                    </a:cubicBezTo>
                    <a:cubicBezTo>
                      <a:pt x="435935" y="21113"/>
                      <a:pt x="441251" y="76933"/>
                      <a:pt x="446567" y="13275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F5EF23-3C1D-4A54-9083-E8F34C030836}"/>
              </a:ext>
            </a:extLst>
          </p:cNvPr>
          <p:cNvGrpSpPr/>
          <p:nvPr/>
        </p:nvGrpSpPr>
        <p:grpSpPr>
          <a:xfrm>
            <a:off x="8600282" y="5246139"/>
            <a:ext cx="1672182" cy="1525628"/>
            <a:chOff x="8544714" y="5246139"/>
            <a:chExt cx="1672182" cy="1525628"/>
          </a:xfrm>
        </p:grpSpPr>
        <p:pic>
          <p:nvPicPr>
            <p:cNvPr id="68" name="Picture 67" descr="A close up of a logo&#10;&#10;Description automatically generated">
              <a:extLst>
                <a:ext uri="{FF2B5EF4-FFF2-40B4-BE49-F238E27FC236}">
                  <a16:creationId xmlns:a16="http://schemas.microsoft.com/office/drawing/2014/main" id="{DD3B010D-04CE-43DD-9DB6-428FB6AA1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38" r="60762"/>
            <a:stretch/>
          </p:blipFill>
          <p:spPr>
            <a:xfrm>
              <a:off x="8544714" y="5488288"/>
              <a:ext cx="1667108" cy="1157172"/>
            </a:xfrm>
            <a:prstGeom prst="rect">
              <a:avLst/>
            </a:prstGeom>
          </p:spPr>
        </p:pic>
        <p:sp>
          <p:nvSpPr>
            <p:cNvPr id="69" name="矩形 1">
              <a:extLst>
                <a:ext uri="{FF2B5EF4-FFF2-40B4-BE49-F238E27FC236}">
                  <a16:creationId xmlns:a16="http://schemas.microsoft.com/office/drawing/2014/main" id="{7F1F984A-22D7-4D8C-A118-344A41F105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789444" y="6248547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</a:p>
          </p:txBody>
        </p:sp>
        <p:sp>
          <p:nvSpPr>
            <p:cNvPr id="70" name="矩形 1">
              <a:extLst>
                <a:ext uri="{FF2B5EF4-FFF2-40B4-BE49-F238E27FC236}">
                  <a16:creationId xmlns:a16="http://schemas.microsoft.com/office/drawing/2014/main" id="{A430691C-CB82-4808-968C-B09535C74A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759322" y="5557049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m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12A1609-BBF6-46DD-8DCB-C5D5C87B6888}"/>
                </a:ext>
              </a:extLst>
            </p:cNvPr>
            <p:cNvGrpSpPr/>
            <p:nvPr/>
          </p:nvGrpSpPr>
          <p:grpSpPr>
            <a:xfrm rot="21400269">
              <a:off x="8830058" y="5246139"/>
              <a:ext cx="1131188" cy="876101"/>
              <a:chOff x="8856921" y="4941168"/>
              <a:chExt cx="1131188" cy="87610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A96CCB1-319F-4E41-B088-C821EC678FE9}"/>
                  </a:ext>
                </a:extLst>
              </p:cNvPr>
              <p:cNvSpPr/>
              <p:nvPr/>
            </p:nvSpPr>
            <p:spPr bwMode="auto">
              <a:xfrm>
                <a:off x="8856921" y="4941168"/>
                <a:ext cx="839972" cy="876101"/>
              </a:xfrm>
              <a:custGeom>
                <a:avLst/>
                <a:gdLst>
                  <a:gd name="connsiteX0" fmla="*/ 0 w 839972"/>
                  <a:gd name="connsiteY0" fmla="*/ 876101 h 876101"/>
                  <a:gd name="connsiteX1" fmla="*/ 393405 w 839972"/>
                  <a:gd name="connsiteY1" fmla="*/ 68027 h 876101"/>
                  <a:gd name="connsiteX2" fmla="*/ 839972 w 839972"/>
                  <a:gd name="connsiteY2" fmla="*/ 99924 h 87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9972" h="876101">
                    <a:moveTo>
                      <a:pt x="0" y="876101"/>
                    </a:moveTo>
                    <a:cubicBezTo>
                      <a:pt x="126705" y="536745"/>
                      <a:pt x="253410" y="197390"/>
                      <a:pt x="393405" y="68027"/>
                    </a:cubicBezTo>
                    <a:cubicBezTo>
                      <a:pt x="533400" y="-61336"/>
                      <a:pt x="686686" y="19294"/>
                      <a:pt x="839972" y="9992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9F6D8EA4-4684-48B0-BAA7-D19C7BD4DA21}"/>
                  </a:ext>
                </a:extLst>
              </p:cNvPr>
              <p:cNvCxnSpPr/>
              <p:nvPr/>
            </p:nvCxnSpPr>
            <p:spPr bwMode="auto">
              <a:xfrm>
                <a:off x="9632252" y="5013176"/>
                <a:ext cx="355857" cy="15751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5FF0B2-ADDA-4DEB-8AF1-9B84B3EA0E93}"/>
              </a:ext>
            </a:extLst>
          </p:cNvPr>
          <p:cNvGrpSpPr/>
          <p:nvPr/>
        </p:nvGrpSpPr>
        <p:grpSpPr>
          <a:xfrm>
            <a:off x="4724336" y="4578681"/>
            <a:ext cx="2794663" cy="2234695"/>
            <a:chOff x="4724336" y="4546517"/>
            <a:chExt cx="2794663" cy="2234695"/>
          </a:xfrm>
        </p:grpSpPr>
        <p:pic>
          <p:nvPicPr>
            <p:cNvPr id="76" name="Picture 75" descr="A close up of a logo&#10;&#10;Description automatically generated">
              <a:extLst>
                <a:ext uri="{FF2B5EF4-FFF2-40B4-BE49-F238E27FC236}">
                  <a16:creationId xmlns:a16="http://schemas.microsoft.com/office/drawing/2014/main" id="{097EC1ED-6474-4F14-8FD9-0823B0949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59" r="34224"/>
            <a:stretch/>
          </p:blipFill>
          <p:spPr>
            <a:xfrm>
              <a:off x="4724336" y="4869160"/>
              <a:ext cx="2794663" cy="1781124"/>
            </a:xfrm>
            <a:prstGeom prst="rect">
              <a:avLst/>
            </a:prstGeom>
          </p:spPr>
        </p:pic>
        <p:sp>
          <p:nvSpPr>
            <p:cNvPr id="77" name="矩形 1">
              <a:extLst>
                <a:ext uri="{FF2B5EF4-FFF2-40B4-BE49-F238E27FC236}">
                  <a16:creationId xmlns:a16="http://schemas.microsoft.com/office/drawing/2014/main" id="{228C8350-E9ED-46B7-955F-935E1177D7D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33861" y="6257992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</a:p>
          </p:txBody>
        </p:sp>
        <p:sp>
          <p:nvSpPr>
            <p:cNvPr id="78" name="矩形 1">
              <a:extLst>
                <a:ext uri="{FF2B5EF4-FFF2-40B4-BE49-F238E27FC236}">
                  <a16:creationId xmlns:a16="http://schemas.microsoft.com/office/drawing/2014/main" id="{78671EE1-53E6-4612-8C5D-99CEDE87D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7519" y="4926201"/>
              <a:ext cx="543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0C2FE34-60E0-4C8C-95C1-E2D02DE22B16}"/>
                </a:ext>
              </a:extLst>
            </p:cNvPr>
            <p:cNvGrpSpPr/>
            <p:nvPr/>
          </p:nvGrpSpPr>
          <p:grpSpPr>
            <a:xfrm>
              <a:off x="5007935" y="4546517"/>
              <a:ext cx="2163395" cy="1546779"/>
              <a:chOff x="5007935" y="4513779"/>
              <a:chExt cx="2163395" cy="1546779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AC0F435-9C34-4144-A077-922E13ACBB47}"/>
                  </a:ext>
                </a:extLst>
              </p:cNvPr>
              <p:cNvSpPr/>
              <p:nvPr/>
            </p:nvSpPr>
            <p:spPr bwMode="auto">
              <a:xfrm>
                <a:off x="5007935" y="4513779"/>
                <a:ext cx="1881963" cy="1546779"/>
              </a:xfrm>
              <a:custGeom>
                <a:avLst/>
                <a:gdLst>
                  <a:gd name="connsiteX0" fmla="*/ 0 w 1881963"/>
                  <a:gd name="connsiteY0" fmla="*/ 1546779 h 1546779"/>
                  <a:gd name="connsiteX1" fmla="*/ 1137684 w 1881963"/>
                  <a:gd name="connsiteY1" fmla="*/ 132649 h 1546779"/>
                  <a:gd name="connsiteX2" fmla="*/ 1881963 w 1881963"/>
                  <a:gd name="connsiteY2" fmla="*/ 143281 h 1546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1963" h="1546779">
                    <a:moveTo>
                      <a:pt x="0" y="1546779"/>
                    </a:moveTo>
                    <a:cubicBezTo>
                      <a:pt x="412012" y="956672"/>
                      <a:pt x="824024" y="366565"/>
                      <a:pt x="1137684" y="132649"/>
                    </a:cubicBezTo>
                    <a:cubicBezTo>
                      <a:pt x="1451345" y="-101267"/>
                      <a:pt x="1666654" y="21007"/>
                      <a:pt x="1881963" y="14328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11E583B-6DBB-422D-8FB1-30FC3A29ED1D}"/>
                  </a:ext>
                </a:extLst>
              </p:cNvPr>
              <p:cNvCxnSpPr>
                <a:stCxn id="24" idx="2"/>
              </p:cNvCxnSpPr>
              <p:nvPr/>
            </p:nvCxnSpPr>
            <p:spPr bwMode="auto">
              <a:xfrm>
                <a:off x="6889898" y="4657060"/>
                <a:ext cx="281432" cy="14853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38" name="6AP401">
            <a:hlinkClick r:id="" action="ppaction://media"/>
            <a:extLst>
              <a:ext uri="{FF2B5EF4-FFF2-40B4-BE49-F238E27FC236}">
                <a16:creationId xmlns:a16="http://schemas.microsoft.com/office/drawing/2014/main" id="{BDBED82A-D93F-46AD-BDC8-DFA7BD2B6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97" y="1600412"/>
            <a:ext cx="741103" cy="715546"/>
          </a:xfrm>
          <a:prstGeom prst="rect">
            <a:avLst/>
          </a:prstGeom>
        </p:spPr>
      </p:pic>
      <p:pic>
        <p:nvPicPr>
          <p:cNvPr id="39" name="6AP402">
            <a:hlinkClick r:id="" action="ppaction://media"/>
            <a:extLst>
              <a:ext uri="{FF2B5EF4-FFF2-40B4-BE49-F238E27FC236}">
                <a16:creationId xmlns:a16="http://schemas.microsoft.com/office/drawing/2014/main" id="{F2C916AA-8A85-49AE-96B3-3731534E0A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7225" y="1600412"/>
            <a:ext cx="741103" cy="715546"/>
          </a:xfrm>
          <a:prstGeom prst="rect">
            <a:avLst/>
          </a:prstGeom>
        </p:spPr>
      </p:pic>
      <p:pic>
        <p:nvPicPr>
          <p:cNvPr id="48" name="6AP403">
            <a:hlinkClick r:id="" action="ppaction://media"/>
            <a:extLst>
              <a:ext uri="{FF2B5EF4-FFF2-40B4-BE49-F238E27FC236}">
                <a16:creationId xmlns:a16="http://schemas.microsoft.com/office/drawing/2014/main" id="{C6F0177E-D644-4109-8C1C-F356FBFBCA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8793" y="1605952"/>
            <a:ext cx="741103" cy="715546"/>
          </a:xfrm>
          <a:prstGeom prst="rect">
            <a:avLst/>
          </a:prstGeom>
        </p:spPr>
      </p:pic>
      <p:sp>
        <p:nvSpPr>
          <p:cNvPr id="90" name="TextBox 75">
            <a:extLst>
              <a:ext uri="{FF2B5EF4-FFF2-40B4-BE49-F238E27FC236}">
                <a16:creationId xmlns:a16="http://schemas.microsoft.com/office/drawing/2014/main" id="{8CC01EEF-8DBE-4D76-AE05-E57B41E70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3202" y="4070349"/>
            <a:ext cx="2124961" cy="4426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以梯級顯示音程</a:t>
            </a:r>
            <a:endParaRPr lang="en-US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1" name="TextBox 75">
            <a:extLst>
              <a:ext uri="{FF2B5EF4-FFF2-40B4-BE49-F238E27FC236}">
                <a16:creationId xmlns:a16="http://schemas.microsoft.com/office/drawing/2014/main" id="{A1BCCB23-FBFC-4A3E-8B3E-BF4F4F85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976" y="4073256"/>
            <a:ext cx="2124961" cy="4426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以梯級顯示音程</a:t>
            </a:r>
            <a:endParaRPr lang="en-US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2" name="TextBox 75">
            <a:extLst>
              <a:ext uri="{FF2B5EF4-FFF2-40B4-BE49-F238E27FC236}">
                <a16:creationId xmlns:a16="http://schemas.microsoft.com/office/drawing/2014/main" id="{C8DB4A4A-ABE8-4632-BFD2-8823C46CF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4890" y="4073256"/>
            <a:ext cx="2124961" cy="4426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以梯級顯示音程</a:t>
            </a:r>
            <a:endParaRPr lang="en-US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961391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3B05077-F8E6-4359-AC72-7335BAB394F6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F326700F-3A39-4DCC-A47A-38182AFDF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7F0DC8A9-3237-480B-ABDF-7F3A71302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40" name="矩形 1">
            <a:extLst>
              <a:ext uri="{FF2B5EF4-FFF2-40B4-BE49-F238E27FC236}">
                <a16:creationId xmlns:a16="http://schemas.microsoft.com/office/drawing/2014/main" id="{D62B9103-7F66-433A-A9BD-C6FCDCD18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052736"/>
            <a:ext cx="105131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答案：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F7F8A1-6555-4DCF-92D0-6A454C672BC9}"/>
              </a:ext>
            </a:extLst>
          </p:cNvPr>
          <p:cNvGrpSpPr/>
          <p:nvPr/>
        </p:nvGrpSpPr>
        <p:grpSpPr>
          <a:xfrm>
            <a:off x="767408" y="1844825"/>
            <a:ext cx="3096344" cy="2595485"/>
            <a:chOff x="767408" y="2255672"/>
            <a:chExt cx="3096344" cy="259548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0A7600-44D1-4796-B242-E278BBD178DB}"/>
                </a:ext>
              </a:extLst>
            </p:cNvPr>
            <p:cNvSpPr/>
            <p:nvPr/>
          </p:nvSpPr>
          <p:spPr bwMode="auto">
            <a:xfrm>
              <a:off x="767408" y="2255672"/>
              <a:ext cx="3096344" cy="2595485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4" name="Picture 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B07DCF3-F061-4CB6-9DFE-2FDDD77E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3824195"/>
              <a:ext cx="914528" cy="924054"/>
            </a:xfrm>
            <a:prstGeom prst="rect">
              <a:avLst/>
            </a:prstGeom>
          </p:spPr>
        </p:pic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97E73FA-F66F-440E-88B7-C78C13FE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952" y="3362168"/>
              <a:ext cx="924054" cy="92405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C0DBFF-6A5D-4B51-BD60-DACF091BFB50}"/>
              </a:ext>
            </a:extLst>
          </p:cNvPr>
          <p:cNvGrpSpPr/>
          <p:nvPr/>
        </p:nvGrpSpPr>
        <p:grpSpPr>
          <a:xfrm>
            <a:off x="4655840" y="1854982"/>
            <a:ext cx="3096344" cy="2595484"/>
            <a:chOff x="7752184" y="2265829"/>
            <a:chExt cx="3096344" cy="259548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1520A4C-DEE2-4AB9-A530-DC55EB1FE7B6}"/>
                </a:ext>
              </a:extLst>
            </p:cNvPr>
            <p:cNvSpPr/>
            <p:nvPr/>
          </p:nvSpPr>
          <p:spPr bwMode="auto">
            <a:xfrm>
              <a:off x="7752184" y="2265829"/>
              <a:ext cx="3096344" cy="259548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0" name="Picture 9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FF0ECFAD-04B0-466D-9C6B-BC537A6E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416" y="2348880"/>
              <a:ext cx="854516" cy="872318"/>
            </a:xfrm>
            <a:prstGeom prst="rect">
              <a:avLst/>
            </a:prstGeom>
          </p:spPr>
        </p:pic>
        <p:pic>
          <p:nvPicPr>
            <p:cNvPr id="59" name="Picture 5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323C27B-A69A-4FEB-A75C-E672EC1C1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3824195"/>
              <a:ext cx="914528" cy="92405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47090E-30A1-4F0C-BA65-B52A6B8D60BD}"/>
              </a:ext>
            </a:extLst>
          </p:cNvPr>
          <p:cNvGrpSpPr/>
          <p:nvPr/>
        </p:nvGrpSpPr>
        <p:grpSpPr>
          <a:xfrm>
            <a:off x="1055440" y="5731657"/>
            <a:ext cx="1145597" cy="1081719"/>
            <a:chOff x="9752098" y="4066953"/>
            <a:chExt cx="1145597" cy="1081719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68C88D8-FE5D-4E40-B09A-62567F7A4B58}"/>
                </a:ext>
              </a:extLst>
            </p:cNvPr>
            <p:cNvGrpSpPr/>
            <p:nvPr/>
          </p:nvGrpSpPr>
          <p:grpSpPr>
            <a:xfrm flipH="1">
              <a:off x="9752098" y="4207585"/>
              <a:ext cx="1145597" cy="941087"/>
              <a:chOff x="7611241" y="3429000"/>
              <a:chExt cx="1145597" cy="941087"/>
            </a:xfrm>
          </p:grpSpPr>
          <p:pic>
            <p:nvPicPr>
              <p:cNvPr id="65" name="Picture 6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A09982F-ECF7-48EB-B85A-FFCD48E2A6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37" r="-1" b="73053"/>
              <a:stretch/>
            </p:blipFill>
            <p:spPr>
              <a:xfrm flipH="1">
                <a:off x="7611241" y="3429000"/>
                <a:ext cx="1145597" cy="764992"/>
              </a:xfrm>
              <a:prstGeom prst="rect">
                <a:avLst/>
              </a:prstGeom>
            </p:spPr>
          </p:pic>
          <p:sp>
            <p:nvSpPr>
              <p:cNvPr id="66" name="矩形 1">
                <a:extLst>
                  <a:ext uri="{FF2B5EF4-FFF2-40B4-BE49-F238E27FC236}">
                    <a16:creationId xmlns:a16="http://schemas.microsoft.com/office/drawing/2014/main" id="{8BAD093D-79E6-4164-85F9-714C13789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2189" y="3489099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r</a:t>
                </a:r>
              </a:p>
            </p:txBody>
          </p:sp>
          <p:sp>
            <p:nvSpPr>
              <p:cNvPr id="67" name="矩形 1">
                <a:extLst>
                  <a:ext uri="{FF2B5EF4-FFF2-40B4-BE49-F238E27FC236}">
                    <a16:creationId xmlns:a16="http://schemas.microsoft.com/office/drawing/2014/main" id="{187CD6F9-54FB-48BF-8C8A-B88FD6CC8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2656" y="3846867"/>
                <a:ext cx="45757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d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3FA6EB7-DB72-46D1-83FF-68B3D814C791}"/>
                </a:ext>
              </a:extLst>
            </p:cNvPr>
            <p:cNvGrpSpPr/>
            <p:nvPr/>
          </p:nvGrpSpPr>
          <p:grpSpPr>
            <a:xfrm rot="17540575">
              <a:off x="9921211" y="4125230"/>
              <a:ext cx="620117" cy="503563"/>
              <a:chOff x="7963786" y="3284984"/>
              <a:chExt cx="534809" cy="464745"/>
            </a:xfrm>
          </p:grpSpPr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A882BAD7-DBE2-4187-85E5-0B44FCAFDF23}"/>
                  </a:ext>
                </a:extLst>
              </p:cNvPr>
              <p:cNvCxnSpPr/>
              <p:nvPr/>
            </p:nvCxnSpPr>
            <p:spPr bwMode="auto">
              <a:xfrm>
                <a:off x="8399203" y="3345565"/>
                <a:ext cx="99392" cy="40416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F59AA98-D154-4767-839A-14F3B6CA14EB}"/>
                  </a:ext>
                </a:extLst>
              </p:cNvPr>
              <p:cNvSpPr/>
              <p:nvPr/>
            </p:nvSpPr>
            <p:spPr bwMode="auto">
              <a:xfrm>
                <a:off x="7963786" y="3284984"/>
                <a:ext cx="446567" cy="132754"/>
              </a:xfrm>
              <a:custGeom>
                <a:avLst/>
                <a:gdLst>
                  <a:gd name="connsiteX0" fmla="*/ 0 w 446567"/>
                  <a:gd name="connsiteY0" fmla="*/ 37061 h 132754"/>
                  <a:gd name="connsiteX1" fmla="*/ 361507 w 446567"/>
                  <a:gd name="connsiteY1" fmla="*/ 5164 h 132754"/>
                  <a:gd name="connsiteX2" fmla="*/ 446567 w 446567"/>
                  <a:gd name="connsiteY2" fmla="*/ 132754 h 13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6567" h="132754">
                    <a:moveTo>
                      <a:pt x="0" y="37061"/>
                    </a:moveTo>
                    <a:cubicBezTo>
                      <a:pt x="143539" y="13138"/>
                      <a:pt x="287079" y="-10785"/>
                      <a:pt x="361507" y="5164"/>
                    </a:cubicBezTo>
                    <a:cubicBezTo>
                      <a:pt x="435935" y="21113"/>
                      <a:pt x="441251" y="76933"/>
                      <a:pt x="446567" y="13275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5FF0B2-ADDA-4DEB-8AF1-9B84B3EA0E93}"/>
              </a:ext>
            </a:extLst>
          </p:cNvPr>
          <p:cNvGrpSpPr/>
          <p:nvPr/>
        </p:nvGrpSpPr>
        <p:grpSpPr>
          <a:xfrm>
            <a:off x="4724336" y="4578681"/>
            <a:ext cx="2794663" cy="2234695"/>
            <a:chOff x="4724336" y="4546517"/>
            <a:chExt cx="2794663" cy="2234695"/>
          </a:xfrm>
        </p:grpSpPr>
        <p:pic>
          <p:nvPicPr>
            <p:cNvPr id="76" name="Picture 75" descr="A close up of a logo&#10;&#10;Description automatically generated">
              <a:extLst>
                <a:ext uri="{FF2B5EF4-FFF2-40B4-BE49-F238E27FC236}">
                  <a16:creationId xmlns:a16="http://schemas.microsoft.com/office/drawing/2014/main" id="{097EC1ED-6474-4F14-8FD9-0823B0949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59" r="34224"/>
            <a:stretch/>
          </p:blipFill>
          <p:spPr>
            <a:xfrm>
              <a:off x="4724336" y="4869160"/>
              <a:ext cx="2794663" cy="1781124"/>
            </a:xfrm>
            <a:prstGeom prst="rect">
              <a:avLst/>
            </a:prstGeom>
          </p:spPr>
        </p:pic>
        <p:sp>
          <p:nvSpPr>
            <p:cNvPr id="77" name="矩形 1">
              <a:extLst>
                <a:ext uri="{FF2B5EF4-FFF2-40B4-BE49-F238E27FC236}">
                  <a16:creationId xmlns:a16="http://schemas.microsoft.com/office/drawing/2014/main" id="{228C8350-E9ED-46B7-955F-935E1177D7D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33861" y="6257992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</a:p>
          </p:txBody>
        </p:sp>
        <p:sp>
          <p:nvSpPr>
            <p:cNvPr id="78" name="矩形 1">
              <a:extLst>
                <a:ext uri="{FF2B5EF4-FFF2-40B4-BE49-F238E27FC236}">
                  <a16:creationId xmlns:a16="http://schemas.microsoft.com/office/drawing/2014/main" id="{78671EE1-53E6-4612-8C5D-99CEDE87D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7519" y="4926201"/>
              <a:ext cx="543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0C2FE34-60E0-4C8C-95C1-E2D02DE22B16}"/>
                </a:ext>
              </a:extLst>
            </p:cNvPr>
            <p:cNvGrpSpPr/>
            <p:nvPr/>
          </p:nvGrpSpPr>
          <p:grpSpPr>
            <a:xfrm>
              <a:off x="5007935" y="4546517"/>
              <a:ext cx="2163395" cy="1546779"/>
              <a:chOff x="5007935" y="4513779"/>
              <a:chExt cx="2163395" cy="1546779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AC0F435-9C34-4144-A077-922E13ACBB47}"/>
                  </a:ext>
                </a:extLst>
              </p:cNvPr>
              <p:cNvSpPr/>
              <p:nvPr/>
            </p:nvSpPr>
            <p:spPr bwMode="auto">
              <a:xfrm>
                <a:off x="5007935" y="4513779"/>
                <a:ext cx="1881963" cy="1546779"/>
              </a:xfrm>
              <a:custGeom>
                <a:avLst/>
                <a:gdLst>
                  <a:gd name="connsiteX0" fmla="*/ 0 w 1881963"/>
                  <a:gd name="connsiteY0" fmla="*/ 1546779 h 1546779"/>
                  <a:gd name="connsiteX1" fmla="*/ 1137684 w 1881963"/>
                  <a:gd name="connsiteY1" fmla="*/ 132649 h 1546779"/>
                  <a:gd name="connsiteX2" fmla="*/ 1881963 w 1881963"/>
                  <a:gd name="connsiteY2" fmla="*/ 143281 h 1546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1963" h="1546779">
                    <a:moveTo>
                      <a:pt x="0" y="1546779"/>
                    </a:moveTo>
                    <a:cubicBezTo>
                      <a:pt x="412012" y="956672"/>
                      <a:pt x="824024" y="366565"/>
                      <a:pt x="1137684" y="132649"/>
                    </a:cubicBezTo>
                    <a:cubicBezTo>
                      <a:pt x="1451345" y="-101267"/>
                      <a:pt x="1666654" y="21007"/>
                      <a:pt x="1881963" y="14328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B11E583B-6DBB-422D-8FB1-30FC3A29ED1D}"/>
                  </a:ext>
                </a:extLst>
              </p:cNvPr>
              <p:cNvCxnSpPr>
                <a:stCxn id="24" idx="2"/>
              </p:cNvCxnSpPr>
              <p:nvPr/>
            </p:nvCxnSpPr>
            <p:spPr bwMode="auto">
              <a:xfrm>
                <a:off x="6889898" y="4657060"/>
                <a:ext cx="281432" cy="14853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38" name="6AP401">
            <a:hlinkClick r:id="" action="ppaction://media"/>
            <a:extLst>
              <a:ext uri="{FF2B5EF4-FFF2-40B4-BE49-F238E27FC236}">
                <a16:creationId xmlns:a16="http://schemas.microsoft.com/office/drawing/2014/main" id="{BDBED82A-D93F-46AD-BDC8-DFA7BD2B6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97" y="1600412"/>
            <a:ext cx="741103" cy="715546"/>
          </a:xfrm>
          <a:prstGeom prst="rect">
            <a:avLst/>
          </a:prstGeom>
        </p:spPr>
      </p:pic>
      <p:pic>
        <p:nvPicPr>
          <p:cNvPr id="46" name="6AP403">
            <a:hlinkClick r:id="" action="ppaction://media"/>
            <a:extLst>
              <a:ext uri="{FF2B5EF4-FFF2-40B4-BE49-F238E27FC236}">
                <a16:creationId xmlns:a16="http://schemas.microsoft.com/office/drawing/2014/main" id="{A8291CEB-8872-4CB3-B295-C687D31196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8793" y="1605952"/>
            <a:ext cx="741103" cy="71554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042E52F-2644-4CB3-B467-C8E940931887}"/>
              </a:ext>
            </a:extLst>
          </p:cNvPr>
          <p:cNvGrpSpPr/>
          <p:nvPr/>
        </p:nvGrpSpPr>
        <p:grpSpPr>
          <a:xfrm>
            <a:off x="8544272" y="1844824"/>
            <a:ext cx="3096344" cy="2595485"/>
            <a:chOff x="4439816" y="2265828"/>
            <a:chExt cx="3096344" cy="259548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6666ED3-BC9D-4C76-B9E0-6B449DDB9ACF}"/>
                </a:ext>
              </a:extLst>
            </p:cNvPr>
            <p:cNvSpPr/>
            <p:nvPr/>
          </p:nvSpPr>
          <p:spPr bwMode="auto">
            <a:xfrm>
              <a:off x="4439816" y="2265828"/>
              <a:ext cx="3096344" cy="2595485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51" name="Picture 5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E7880B-4F10-4FF5-9101-F26AC4CE3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4866" y="3091387"/>
              <a:ext cx="905001" cy="924054"/>
            </a:xfrm>
            <a:prstGeom prst="rect">
              <a:avLst/>
            </a:prstGeom>
          </p:spPr>
        </p:pic>
        <p:pic>
          <p:nvPicPr>
            <p:cNvPr id="52" name="Picture 5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9EB9880-2B58-408C-A280-12C445CC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32" y="3852248"/>
              <a:ext cx="914528" cy="92405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875613E-BBE9-48D2-8A47-F1C8CE9BEEA1}"/>
              </a:ext>
            </a:extLst>
          </p:cNvPr>
          <p:cNvGrpSpPr/>
          <p:nvPr/>
        </p:nvGrpSpPr>
        <p:grpSpPr>
          <a:xfrm>
            <a:off x="8600282" y="5246139"/>
            <a:ext cx="1672182" cy="1525628"/>
            <a:chOff x="8544714" y="5246139"/>
            <a:chExt cx="1672182" cy="1525628"/>
          </a:xfrm>
        </p:grpSpPr>
        <p:pic>
          <p:nvPicPr>
            <p:cNvPr id="54" name="Picture 53" descr="A close up of a logo&#10;&#10;Description automatically generated">
              <a:extLst>
                <a:ext uri="{FF2B5EF4-FFF2-40B4-BE49-F238E27FC236}">
                  <a16:creationId xmlns:a16="http://schemas.microsoft.com/office/drawing/2014/main" id="{5A3E5E3D-7FF6-4594-9042-6040CB1A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38" r="60762"/>
            <a:stretch/>
          </p:blipFill>
          <p:spPr>
            <a:xfrm>
              <a:off x="8544714" y="5488288"/>
              <a:ext cx="1667108" cy="1157172"/>
            </a:xfrm>
            <a:prstGeom prst="rect">
              <a:avLst/>
            </a:prstGeom>
          </p:spPr>
        </p:pic>
        <p:sp>
          <p:nvSpPr>
            <p:cNvPr id="55" name="矩形 1">
              <a:extLst>
                <a:ext uri="{FF2B5EF4-FFF2-40B4-BE49-F238E27FC236}">
                  <a16:creationId xmlns:a16="http://schemas.microsoft.com/office/drawing/2014/main" id="{289B5AC3-95E9-4DF6-92E5-B44268175E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789444" y="6248547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</a:p>
          </p:txBody>
        </p:sp>
        <p:sp>
          <p:nvSpPr>
            <p:cNvPr id="56" name="矩形 1">
              <a:extLst>
                <a:ext uri="{FF2B5EF4-FFF2-40B4-BE49-F238E27FC236}">
                  <a16:creationId xmlns:a16="http://schemas.microsoft.com/office/drawing/2014/main" id="{423BF2F7-04E3-4110-A5D8-5EF528CD5F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759322" y="5557049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m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A84BC98-E509-4218-811D-11D8A9B32EB0}"/>
                </a:ext>
              </a:extLst>
            </p:cNvPr>
            <p:cNvGrpSpPr/>
            <p:nvPr/>
          </p:nvGrpSpPr>
          <p:grpSpPr>
            <a:xfrm rot="21400269">
              <a:off x="8830058" y="5246139"/>
              <a:ext cx="1131188" cy="876101"/>
              <a:chOff x="8856921" y="4941168"/>
              <a:chExt cx="1131188" cy="87610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93B7E99-9935-4DFD-BFF8-B1BB833F4055}"/>
                  </a:ext>
                </a:extLst>
              </p:cNvPr>
              <p:cNvSpPr/>
              <p:nvPr/>
            </p:nvSpPr>
            <p:spPr bwMode="auto">
              <a:xfrm>
                <a:off x="8856921" y="4941168"/>
                <a:ext cx="839972" cy="876101"/>
              </a:xfrm>
              <a:custGeom>
                <a:avLst/>
                <a:gdLst>
                  <a:gd name="connsiteX0" fmla="*/ 0 w 839972"/>
                  <a:gd name="connsiteY0" fmla="*/ 876101 h 876101"/>
                  <a:gd name="connsiteX1" fmla="*/ 393405 w 839972"/>
                  <a:gd name="connsiteY1" fmla="*/ 68027 h 876101"/>
                  <a:gd name="connsiteX2" fmla="*/ 839972 w 839972"/>
                  <a:gd name="connsiteY2" fmla="*/ 99924 h 87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9972" h="876101">
                    <a:moveTo>
                      <a:pt x="0" y="876101"/>
                    </a:moveTo>
                    <a:cubicBezTo>
                      <a:pt x="126705" y="536745"/>
                      <a:pt x="253410" y="197390"/>
                      <a:pt x="393405" y="68027"/>
                    </a:cubicBezTo>
                    <a:cubicBezTo>
                      <a:pt x="533400" y="-61336"/>
                      <a:pt x="686686" y="19294"/>
                      <a:pt x="839972" y="9992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4DEFAD1A-7D00-4BEC-96A9-B5BE1F8C985D}"/>
                  </a:ext>
                </a:extLst>
              </p:cNvPr>
              <p:cNvCxnSpPr/>
              <p:nvPr/>
            </p:nvCxnSpPr>
            <p:spPr bwMode="auto">
              <a:xfrm>
                <a:off x="9632252" y="5013176"/>
                <a:ext cx="355857" cy="15751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74" name="6AP402">
            <a:hlinkClick r:id="" action="ppaction://media"/>
            <a:extLst>
              <a:ext uri="{FF2B5EF4-FFF2-40B4-BE49-F238E27FC236}">
                <a16:creationId xmlns:a16="http://schemas.microsoft.com/office/drawing/2014/main" id="{4F2A8677-EDF0-4ECB-B3B1-5DC14C484F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7225" y="1600412"/>
            <a:ext cx="741103" cy="715546"/>
          </a:xfrm>
          <a:prstGeom prst="rect">
            <a:avLst/>
          </a:prstGeom>
        </p:spPr>
      </p:pic>
      <p:sp>
        <p:nvSpPr>
          <p:cNvPr id="75" name="TextBox 75">
            <a:extLst>
              <a:ext uri="{FF2B5EF4-FFF2-40B4-BE49-F238E27FC236}">
                <a16:creationId xmlns:a16="http://schemas.microsoft.com/office/drawing/2014/main" id="{1A42BA4B-BE51-482E-8076-E62CFAF500D7}"/>
              </a:ext>
            </a:extLst>
          </p:cNvPr>
          <p:cNvSpPr>
            <a:spLocks noChangeArrowheads="1"/>
          </p:cNvSpPr>
          <p:nvPr/>
        </p:nvSpPr>
        <p:spPr bwMode="auto">
          <a:xfrm rot="20235273">
            <a:off x="855245" y="2296582"/>
            <a:ext cx="1264486" cy="51077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最近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TextBox 75">
            <a:extLst>
              <a:ext uri="{FF2B5EF4-FFF2-40B4-BE49-F238E27FC236}">
                <a16:creationId xmlns:a16="http://schemas.microsoft.com/office/drawing/2014/main" id="{F8F8F65F-4DC7-4C55-B94D-2C28A2EF825B}"/>
              </a:ext>
            </a:extLst>
          </p:cNvPr>
          <p:cNvSpPr>
            <a:spLocks noChangeArrowheads="1"/>
          </p:cNvSpPr>
          <p:nvPr/>
        </p:nvSpPr>
        <p:spPr bwMode="auto">
          <a:xfrm rot="20235273">
            <a:off x="4846224" y="2248658"/>
            <a:ext cx="1264486" cy="51077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最遠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741811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03733A-2598-48B7-A727-396546B6F67F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7583983-7EAC-45DB-85CA-2F2F5C0F9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DD01495-FF6B-4A23-9601-8D470E0A6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E8A683-2BAD-4456-A9B8-59C8C61DF5C3}"/>
              </a:ext>
            </a:extLst>
          </p:cNvPr>
          <p:cNvGrpSpPr/>
          <p:nvPr/>
        </p:nvGrpSpPr>
        <p:grpSpPr>
          <a:xfrm>
            <a:off x="788431" y="1238177"/>
            <a:ext cx="3096344" cy="2595484"/>
            <a:chOff x="7752184" y="2265829"/>
            <a:chExt cx="3096344" cy="25954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62B47D-3B81-4240-9062-9693E47BAF00}"/>
                </a:ext>
              </a:extLst>
            </p:cNvPr>
            <p:cNvSpPr/>
            <p:nvPr/>
          </p:nvSpPr>
          <p:spPr bwMode="auto">
            <a:xfrm>
              <a:off x="7752184" y="2265829"/>
              <a:ext cx="3096344" cy="2595484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7" name="Picture 6" descr="A picture containing drawing, plate&#10;&#10;Description automatically generated">
              <a:extLst>
                <a:ext uri="{FF2B5EF4-FFF2-40B4-BE49-F238E27FC236}">
                  <a16:creationId xmlns:a16="http://schemas.microsoft.com/office/drawing/2014/main" id="{3C90FB1D-0823-40D0-91C1-FA6DC1AE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416" y="2348880"/>
              <a:ext cx="854516" cy="872318"/>
            </a:xfrm>
            <a:prstGeom prst="rect">
              <a:avLst/>
            </a:prstGeom>
          </p:spPr>
        </p:pic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B4FB98A-ADCA-4B0D-9CBF-EE837FBA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3824195"/>
              <a:ext cx="914528" cy="92405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ED2682-C821-4718-BE18-7B5309023AD6}"/>
              </a:ext>
            </a:extLst>
          </p:cNvPr>
          <p:cNvGrpSpPr/>
          <p:nvPr/>
        </p:nvGrpSpPr>
        <p:grpSpPr>
          <a:xfrm>
            <a:off x="827771" y="4161615"/>
            <a:ext cx="2794663" cy="2234695"/>
            <a:chOff x="4724336" y="4546517"/>
            <a:chExt cx="2794663" cy="2234695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24454E52-E8AA-4EDD-8E9B-B531C5A61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59" r="34224"/>
            <a:stretch/>
          </p:blipFill>
          <p:spPr>
            <a:xfrm>
              <a:off x="4724336" y="4869160"/>
              <a:ext cx="2794663" cy="1781124"/>
            </a:xfrm>
            <a:prstGeom prst="rect">
              <a:avLst/>
            </a:prstGeom>
          </p:spPr>
        </p:pic>
        <p:sp>
          <p:nvSpPr>
            <p:cNvPr id="11" name="矩形 1">
              <a:extLst>
                <a:ext uri="{FF2B5EF4-FFF2-40B4-BE49-F238E27FC236}">
                  <a16:creationId xmlns:a16="http://schemas.microsoft.com/office/drawing/2014/main" id="{9723DAA8-6266-47A8-837C-5B75842069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33861" y="6257992"/>
              <a:ext cx="45757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d</a:t>
              </a:r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7AC67D0E-8BC2-412C-8049-61C84B87A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7519" y="4926201"/>
              <a:ext cx="543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81EE29-7962-47C7-BF0D-D6CC6E51ED2F}"/>
                </a:ext>
              </a:extLst>
            </p:cNvPr>
            <p:cNvGrpSpPr/>
            <p:nvPr/>
          </p:nvGrpSpPr>
          <p:grpSpPr>
            <a:xfrm>
              <a:off x="5007935" y="4546517"/>
              <a:ext cx="2163395" cy="1546779"/>
              <a:chOff x="5007935" y="4513779"/>
              <a:chExt cx="2163395" cy="154677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C265CC9-3297-4B67-BCAE-6AD15EEE173F}"/>
                  </a:ext>
                </a:extLst>
              </p:cNvPr>
              <p:cNvSpPr/>
              <p:nvPr/>
            </p:nvSpPr>
            <p:spPr bwMode="auto">
              <a:xfrm>
                <a:off x="5007935" y="4513779"/>
                <a:ext cx="1881963" cy="1546779"/>
              </a:xfrm>
              <a:custGeom>
                <a:avLst/>
                <a:gdLst>
                  <a:gd name="connsiteX0" fmla="*/ 0 w 1881963"/>
                  <a:gd name="connsiteY0" fmla="*/ 1546779 h 1546779"/>
                  <a:gd name="connsiteX1" fmla="*/ 1137684 w 1881963"/>
                  <a:gd name="connsiteY1" fmla="*/ 132649 h 1546779"/>
                  <a:gd name="connsiteX2" fmla="*/ 1881963 w 1881963"/>
                  <a:gd name="connsiteY2" fmla="*/ 143281 h 1546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1963" h="1546779">
                    <a:moveTo>
                      <a:pt x="0" y="1546779"/>
                    </a:moveTo>
                    <a:cubicBezTo>
                      <a:pt x="412012" y="956672"/>
                      <a:pt x="824024" y="366565"/>
                      <a:pt x="1137684" y="132649"/>
                    </a:cubicBezTo>
                    <a:cubicBezTo>
                      <a:pt x="1451345" y="-101267"/>
                      <a:pt x="1666654" y="21007"/>
                      <a:pt x="1881963" y="143281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5B58EE2-C1FB-4A5A-8597-6AA63FF4BD0A}"/>
                  </a:ext>
                </a:extLst>
              </p:cNvPr>
              <p:cNvCxnSpPr>
                <a:stCxn id="14" idx="2"/>
              </p:cNvCxnSpPr>
              <p:nvPr/>
            </p:nvCxnSpPr>
            <p:spPr bwMode="auto">
              <a:xfrm>
                <a:off x="6889898" y="4657060"/>
                <a:ext cx="281432" cy="14853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16" name="6AP403">
            <a:hlinkClick r:id="" action="ppaction://media"/>
            <a:extLst>
              <a:ext uri="{FF2B5EF4-FFF2-40B4-BE49-F238E27FC236}">
                <a16:creationId xmlns:a16="http://schemas.microsoft.com/office/drawing/2014/main" id="{E834C08B-4290-4786-8273-EF20ACF9E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84" y="989147"/>
            <a:ext cx="741103" cy="71554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D4EF0CE-2AB9-45D2-A8BD-F8E8D1037C2A}"/>
              </a:ext>
            </a:extLst>
          </p:cNvPr>
          <p:cNvGrpSpPr/>
          <p:nvPr/>
        </p:nvGrpSpPr>
        <p:grpSpPr>
          <a:xfrm>
            <a:off x="4587657" y="1238177"/>
            <a:ext cx="3096344" cy="2595484"/>
            <a:chOff x="7752184" y="2265829"/>
            <a:chExt cx="3096344" cy="259548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6FD474-7227-461C-9267-BB5500F35A5A}"/>
                </a:ext>
              </a:extLst>
            </p:cNvPr>
            <p:cNvSpPr/>
            <p:nvPr/>
          </p:nvSpPr>
          <p:spPr bwMode="auto">
            <a:xfrm>
              <a:off x="7752184" y="2265829"/>
              <a:ext cx="3096344" cy="259548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CE8698-BA04-4D67-949E-8A6FC4C89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56240" y="2348880"/>
              <a:ext cx="854516" cy="85451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EEF2488-A685-4D9C-B91A-720A7DA36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5980" y="3828958"/>
              <a:ext cx="914528" cy="914528"/>
            </a:xfrm>
            <a:prstGeom prst="rect">
              <a:avLst/>
            </a:prstGeom>
          </p:spPr>
        </p:pic>
      </p:grpSp>
      <p:pic>
        <p:nvPicPr>
          <p:cNvPr id="22" name="interval_t-r">
            <a:hlinkClick r:id="" action="ppaction://media"/>
            <a:extLst>
              <a:ext uri="{FF2B5EF4-FFF2-40B4-BE49-F238E27FC236}">
                <a16:creationId xmlns:a16="http://schemas.microsoft.com/office/drawing/2014/main" id="{C889B120-5C5A-4E7D-8220-6C7D0843D3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5800" y="980728"/>
            <a:ext cx="758541" cy="732383"/>
          </a:xfrm>
          <a:prstGeom prst="rect">
            <a:avLst/>
          </a:prstGeom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97E1DF52-A7A9-4DA6-A108-0A7DEE1AF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801" y="1213577"/>
            <a:ext cx="373883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再看看紅色方塊裡的手號組合。與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d–s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相比，這組手號的音程較近還是較遠？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2E3254-D8CE-46CD-8A91-67BC8C826883}"/>
              </a:ext>
            </a:extLst>
          </p:cNvPr>
          <p:cNvGrpSpPr/>
          <p:nvPr/>
        </p:nvGrpSpPr>
        <p:grpSpPr>
          <a:xfrm>
            <a:off x="4606084" y="4084614"/>
            <a:ext cx="3205140" cy="3088802"/>
            <a:chOff x="4606084" y="3971132"/>
            <a:chExt cx="3205140" cy="3088802"/>
          </a:xfrm>
        </p:grpSpPr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:a16="http://schemas.microsoft.com/office/drawing/2014/main" id="{1CEC8BE9-8167-4220-BEFE-95EC1DE13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52"/>
            <a:stretch/>
          </p:blipFill>
          <p:spPr>
            <a:xfrm flipH="1">
              <a:off x="4606084" y="4221088"/>
              <a:ext cx="3146100" cy="2838846"/>
            </a:xfrm>
            <a:prstGeom prst="rect">
              <a:avLst/>
            </a:prstGeom>
          </p:spPr>
        </p:pic>
        <p:sp>
          <p:nvSpPr>
            <p:cNvPr id="25" name="矩形 1">
              <a:extLst>
                <a:ext uri="{FF2B5EF4-FFF2-40B4-BE49-F238E27FC236}">
                  <a16:creationId xmlns:a16="http://schemas.microsoft.com/office/drawing/2014/main" id="{5AF75761-4583-4C62-ABF3-59762317D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3759" y="4356264"/>
              <a:ext cx="543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t</a:t>
              </a:r>
            </a:p>
          </p:txBody>
        </p:sp>
        <p:sp>
          <p:nvSpPr>
            <p:cNvPr id="26" name="矩形 1">
              <a:extLst>
                <a:ext uri="{FF2B5EF4-FFF2-40B4-BE49-F238E27FC236}">
                  <a16:creationId xmlns:a16="http://schemas.microsoft.com/office/drawing/2014/main" id="{3CEB382A-2C07-443D-863C-DE159344F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860" y="5943493"/>
              <a:ext cx="54336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r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4CF58E0-36C4-4257-A9F9-5A1477AF1893}"/>
                </a:ext>
              </a:extLst>
            </p:cNvPr>
            <p:cNvSpPr/>
            <p:nvPr/>
          </p:nvSpPr>
          <p:spPr bwMode="auto">
            <a:xfrm>
              <a:off x="4953000" y="3971132"/>
              <a:ext cx="2503714" cy="1874497"/>
            </a:xfrm>
            <a:custGeom>
              <a:avLst/>
              <a:gdLst>
                <a:gd name="connsiteX0" fmla="*/ 0 w 2503714"/>
                <a:gd name="connsiteY0" fmla="*/ 252525 h 1874497"/>
                <a:gd name="connsiteX1" fmla="*/ 968829 w 2503714"/>
                <a:gd name="connsiteY1" fmla="*/ 132782 h 1874497"/>
                <a:gd name="connsiteX2" fmla="*/ 2503714 w 2503714"/>
                <a:gd name="connsiteY2" fmla="*/ 1874497 h 187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14" h="1874497">
                  <a:moveTo>
                    <a:pt x="0" y="252525"/>
                  </a:moveTo>
                  <a:cubicBezTo>
                    <a:pt x="275771" y="57489"/>
                    <a:pt x="551543" y="-137547"/>
                    <a:pt x="968829" y="132782"/>
                  </a:cubicBezTo>
                  <a:cubicBezTo>
                    <a:pt x="1386115" y="403111"/>
                    <a:pt x="1944914" y="1138804"/>
                    <a:pt x="2503714" y="1874497"/>
                  </a:cubicBezTo>
                </a:path>
              </a:pathLst>
            </a:custGeom>
            <a:noFill/>
            <a:ln w="28575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triangle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30" name="TextBox 75">
            <a:extLst>
              <a:ext uri="{FF2B5EF4-FFF2-40B4-BE49-F238E27FC236}">
                <a16:creationId xmlns:a16="http://schemas.microsoft.com/office/drawing/2014/main" id="{1B68F7D7-27A5-4ADD-936D-013041B88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908" y="898889"/>
            <a:ext cx="1988888" cy="91940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這組手號的音程更遠。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TextBox 75">
            <a:extLst>
              <a:ext uri="{FF2B5EF4-FFF2-40B4-BE49-F238E27FC236}">
                <a16:creationId xmlns:a16="http://schemas.microsoft.com/office/drawing/2014/main" id="{C1606716-42C0-4C65-8321-2BC2C0EF3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23" y="3640943"/>
            <a:ext cx="2124961" cy="4426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以梯級顯示音程</a:t>
            </a:r>
            <a:endParaRPr lang="en-US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4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3B05077-F8E6-4359-AC72-7335BAB394F6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F326700F-3A39-4DCC-A47A-38182AFDF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7F0DC8A9-3237-480B-ABDF-7F3A71302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40" name="Rectangle 88">
            <a:extLst>
              <a:ext uri="{FF2B5EF4-FFF2-40B4-BE49-F238E27FC236}">
                <a16:creationId xmlns:a16="http://schemas.microsoft.com/office/drawing/2014/main" id="{DBF6FEFD-3E2D-4EC7-BCC9-FB4BAE50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145381"/>
            <a:ext cx="8064500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" name="Picture 79">
            <a:extLst>
              <a:ext uri="{FF2B5EF4-FFF2-40B4-BE49-F238E27FC236}">
                <a16:creationId xmlns:a16="http://schemas.microsoft.com/office/drawing/2014/main" id="{51C15C72-1989-4143-A7FD-C738702E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3540125" y="5437981"/>
            <a:ext cx="72009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 Box 95">
            <a:extLst>
              <a:ext uri="{FF2B5EF4-FFF2-40B4-BE49-F238E27FC236}">
                <a16:creationId xmlns:a16="http://schemas.microsoft.com/office/drawing/2014/main" id="{5667B11B-0C1C-46B9-AFFA-13D991979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8" y="1704181"/>
            <a:ext cx="4338637" cy="177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500"/>
              </a:lnSpc>
              <a:spcBef>
                <a:spcPct val="30000"/>
              </a:spcBef>
            </a:pPr>
            <a:r>
              <a:rPr lang="zh-TW" altLang="en-US" sz="3200" b="0" dirty="0">
                <a:solidFill>
                  <a:srgbClr val="FF6600"/>
                </a:solidFill>
                <a:ea typeface="標楷體" panose="03000509000000000000" pitchFamily="65" charset="-120"/>
              </a:rPr>
              <a:t>音程分為不同種類。當兩個音一先一後出現，便構成</a:t>
            </a:r>
            <a:r>
              <a:rPr lang="zh-TW" altLang="en-US" sz="3200" dirty="0">
                <a:solidFill>
                  <a:srgbClr val="FF33CC"/>
                </a:solidFill>
                <a:ea typeface="標楷體" panose="03000509000000000000" pitchFamily="65" charset="-120"/>
              </a:rPr>
              <a:t>旋律音程</a:t>
            </a:r>
            <a:r>
              <a:rPr lang="zh-TW" altLang="en-US" sz="3200" b="0" dirty="0">
                <a:solidFill>
                  <a:srgbClr val="FF6600"/>
                </a:solidFill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46" name="Picture 97">
            <a:extLst>
              <a:ext uri="{FF2B5EF4-FFF2-40B4-BE49-F238E27FC236}">
                <a16:creationId xmlns:a16="http://schemas.microsoft.com/office/drawing/2014/main" id="{C9B1A06D-E9D0-433D-AC68-C55A4251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040688" y="4096543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111">
            <a:extLst>
              <a:ext uri="{FF2B5EF4-FFF2-40B4-BE49-F238E27FC236}">
                <a16:creationId xmlns:a16="http://schemas.microsoft.com/office/drawing/2014/main" id="{D6EA26B5-A4F0-4646-9DC9-D2295C9DF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025" y="344884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48" name="Text Box 95">
            <a:extLst>
              <a:ext uri="{FF2B5EF4-FFF2-40B4-BE49-F238E27FC236}">
                <a16:creationId xmlns:a16="http://schemas.microsoft.com/office/drawing/2014/main" id="{A6008E0F-D0D3-464D-A3B6-2730FE21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8" y="4063206"/>
            <a:ext cx="57785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anose="03000509000000000000" pitchFamily="65" charset="-120"/>
              </a:rPr>
              <a:t>我們可以用音程的「度數」來表示音程的距離。</a:t>
            </a:r>
          </a:p>
        </p:txBody>
      </p:sp>
      <p:pic>
        <p:nvPicPr>
          <p:cNvPr id="50" name="Picture 20">
            <a:extLst>
              <a:ext uri="{FF2B5EF4-FFF2-40B4-BE49-F238E27FC236}">
                <a16:creationId xmlns:a16="http://schemas.microsoft.com/office/drawing/2014/main" id="{9FCB03C0-3EFE-4E06-BB2E-C4C0145C1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1577181"/>
            <a:ext cx="15494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右中括弧 1">
            <a:extLst>
              <a:ext uri="{FF2B5EF4-FFF2-40B4-BE49-F238E27FC236}">
                <a16:creationId xmlns:a16="http://schemas.microsoft.com/office/drawing/2014/main" id="{FDD89E5C-90F3-4407-A68C-BAE638288749}"/>
              </a:ext>
            </a:extLst>
          </p:cNvPr>
          <p:cNvSpPr>
            <a:spLocks/>
          </p:cNvSpPr>
          <p:nvPr/>
        </p:nvSpPr>
        <p:spPr bwMode="auto">
          <a:xfrm rot="5400000">
            <a:off x="7974013" y="2834481"/>
            <a:ext cx="160337" cy="693737"/>
          </a:xfrm>
          <a:prstGeom prst="rightBracket">
            <a:avLst>
              <a:gd name="adj" fmla="val 8313"/>
            </a:avLst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58" name="Text Box 95">
            <a:extLst>
              <a:ext uri="{FF2B5EF4-FFF2-40B4-BE49-F238E27FC236}">
                <a16:creationId xmlns:a16="http://schemas.microsoft.com/office/drawing/2014/main" id="{512A0774-8986-4E7B-A2A2-690E0C415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128" y="3261518"/>
            <a:ext cx="154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旋律音程</a:t>
            </a:r>
            <a:endParaRPr lang="zh-TW" altLang="en-US" sz="24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3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8 0.01203 -0.00104 0.0081 1.45833E-6 0.00902 C 0.00508 0.01458 -0.00208 0.03148 -0.00248 0.03263 C -0.003 0.028 -0.00365 0.0243 -0.00365 0.01875 C -0.00365 0.01064 -0.00065 4.44444E-6 1.45833E-6 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8">
            <a:extLst>
              <a:ext uri="{FF2B5EF4-FFF2-40B4-BE49-F238E27FC236}">
                <a16:creationId xmlns:a16="http://schemas.microsoft.com/office/drawing/2014/main" id="{40991B78-BA66-4932-93F6-33D999CF6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947190"/>
            <a:ext cx="8064500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2200" b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79">
            <a:extLst>
              <a:ext uri="{FF2B5EF4-FFF2-40B4-BE49-F238E27FC236}">
                <a16:creationId xmlns:a16="http://schemas.microsoft.com/office/drawing/2014/main" id="{4554C01A-25F0-4F5A-ADBC-6DBC1527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3754363" y="5198515"/>
            <a:ext cx="72009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7">
            <a:extLst>
              <a:ext uri="{FF2B5EF4-FFF2-40B4-BE49-F238E27FC236}">
                <a16:creationId xmlns:a16="http://schemas.microsoft.com/office/drawing/2014/main" id="{9024565A-F6C9-4BAF-80E5-699B7BD2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254926" y="3857077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11">
            <a:extLst>
              <a:ext uri="{FF2B5EF4-FFF2-40B4-BE49-F238E27FC236}">
                <a16:creationId xmlns:a16="http://schemas.microsoft.com/office/drawing/2014/main" id="{35FEDCFC-CDF5-4EFF-9337-F5B473E6A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263" y="320937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4314BDB-126C-42F6-B318-3F8325FF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4"/>
          <a:stretch>
            <a:fillRect/>
          </a:stretch>
        </p:blipFill>
        <p:spPr bwMode="auto">
          <a:xfrm>
            <a:off x="2930451" y="2066377"/>
            <a:ext cx="322262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右中括弧 1">
            <a:extLst>
              <a:ext uri="{FF2B5EF4-FFF2-40B4-BE49-F238E27FC236}">
                <a16:creationId xmlns:a16="http://schemas.microsoft.com/office/drawing/2014/main" id="{D0ED351A-80F5-4D59-A862-2EDACDF5A61A}"/>
              </a:ext>
            </a:extLst>
          </p:cNvPr>
          <p:cNvSpPr>
            <a:spLocks/>
          </p:cNvSpPr>
          <p:nvPr/>
        </p:nvSpPr>
        <p:spPr bwMode="auto">
          <a:xfrm rot="5400000">
            <a:off x="4638601" y="3495127"/>
            <a:ext cx="160338" cy="1169987"/>
          </a:xfrm>
          <a:prstGeom prst="rightBracket">
            <a:avLst>
              <a:gd name="adj" fmla="val 8310"/>
            </a:avLst>
          </a:prstGeom>
          <a:noFill/>
          <a:ln w="381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en-US" sz="2800"/>
          </a:p>
        </p:txBody>
      </p:sp>
      <p:sp>
        <p:nvSpPr>
          <p:cNvPr id="8" name="Text Box 95">
            <a:extLst>
              <a:ext uri="{FF2B5EF4-FFF2-40B4-BE49-F238E27FC236}">
                <a16:creationId xmlns:a16="http://schemas.microsoft.com/office/drawing/2014/main" id="{8F178FC7-4166-4EB1-8D8A-920C8E51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488" y="4295227"/>
            <a:ext cx="2159000" cy="523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800" dirty="0">
                <a:solidFill>
                  <a:srgbClr val="0070C0"/>
                </a:solidFill>
                <a:latin typeface="+mn-ea"/>
                <a:ea typeface="+mn-ea"/>
              </a:rPr>
              <a:t>二度音程</a:t>
            </a:r>
            <a:endParaRPr lang="zh-TW" altLang="en-US" sz="28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9" name="Text Box 95">
            <a:extLst>
              <a:ext uri="{FF2B5EF4-FFF2-40B4-BE49-F238E27FC236}">
                <a16:creationId xmlns:a16="http://schemas.microsoft.com/office/drawing/2014/main" id="{A92C685F-E382-474D-AE15-B9FDA7E7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626" y="1285327"/>
            <a:ext cx="360045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ct val="30000"/>
              </a:spcBef>
              <a:buFontTx/>
              <a:buNone/>
            </a:pPr>
            <a:r>
              <a:rPr lang="zh-TW" altLang="en-US" sz="2800" b="0">
                <a:solidFill>
                  <a:srgbClr val="FF6600"/>
                </a:solidFill>
                <a:ea typeface="標楷體" panose="03000509000000000000" pitchFamily="65" charset="-120"/>
              </a:rPr>
              <a:t>在五線譜中，每條線或每個間都表示一個音級，兩個音在同一線或同一間為一度音程；在相鄰的線或間就是二度音程。</a:t>
            </a:r>
          </a:p>
        </p:txBody>
      </p:sp>
      <p:sp>
        <p:nvSpPr>
          <p:cNvPr id="10" name="Text Box 95">
            <a:extLst>
              <a:ext uri="{FF2B5EF4-FFF2-40B4-BE49-F238E27FC236}">
                <a16:creationId xmlns:a16="http://schemas.microsoft.com/office/drawing/2014/main" id="{05726FB3-CA4A-46E4-8E18-1354C1FE9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363" y="1779040"/>
            <a:ext cx="23812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en-US" altLang="zh-TW" sz="4000" dirty="0">
                <a:solidFill>
                  <a:schemeClr val="accent4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d       r</a:t>
            </a:r>
            <a:endParaRPr lang="zh-TW" altLang="en-US" sz="4000" b="0" dirty="0">
              <a:solidFill>
                <a:schemeClr val="accent4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1" name="Picture 2">
            <a:hlinkClick r:id="" action="ppaction://noaction">
              <a:snd r:embed="rId5" name="dr.wav"/>
            </a:hlinkClick>
            <a:extLst>
              <a:ext uri="{FF2B5EF4-FFF2-40B4-BE49-F238E27FC236}">
                <a16:creationId xmlns:a16="http://schemas.microsoft.com/office/drawing/2014/main" id="{2681F875-A3D2-4060-89CB-1AA8ABFE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13" y="148059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3A2409-E44E-479D-8634-50A33019E507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CEEB9EC4-A486-450A-9304-FB9CD7446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2CE0A147-802C-4EE2-B954-0F85EA661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0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1 3.33333E-6 0.00903 C 0.00507 0.01459 -0.00209 0.03148 -0.00248 0.03264 C -0.003 0.02801 -0.00365 0.02431 -0.00365 0.01875 C -0.00365 0.01065 -0.00065 -3.33333E-6 3.33333E-6 -3.33333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3B05077-F8E6-4359-AC72-7335BAB394F6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F326700F-3A39-4DCC-A47A-38182AFDF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7F0DC8A9-3237-480B-ABDF-7F3A71302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4" name="Text Box 95">
            <a:extLst>
              <a:ext uri="{FF2B5EF4-FFF2-40B4-BE49-F238E27FC236}">
                <a16:creationId xmlns:a16="http://schemas.microsoft.com/office/drawing/2014/main" id="{D8B8472B-96DA-4855-A30E-2E22354BC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6" y="1052736"/>
            <a:ext cx="9062540" cy="5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ct val="30000"/>
              </a:spcBef>
              <a:buFontTx/>
              <a:buNone/>
            </a:pPr>
            <a:r>
              <a:rPr lang="zh-TW" altLang="en-US" sz="2800" b="0" dirty="0">
                <a:solidFill>
                  <a:srgbClr val="0070C0"/>
                </a:solidFill>
                <a:ea typeface="標楷體" panose="03000509000000000000" pitchFamily="65" charset="-120"/>
              </a:rPr>
              <a:t>計算以下各組音的音程。你能視唱這些音程嗎？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1BDDC1-1B42-4DB4-80A0-28BE0B46D717}"/>
              </a:ext>
            </a:extLst>
          </p:cNvPr>
          <p:cNvGrpSpPr/>
          <p:nvPr/>
        </p:nvGrpSpPr>
        <p:grpSpPr>
          <a:xfrm>
            <a:off x="904261" y="1860864"/>
            <a:ext cx="2766516" cy="1711749"/>
            <a:chOff x="2686819" y="2016651"/>
            <a:chExt cx="1927225" cy="1350963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4C211CDB-45E3-4873-AAAB-3956285E7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31"/>
            <a:stretch>
              <a:fillRect/>
            </a:stretch>
          </p:blipFill>
          <p:spPr bwMode="auto">
            <a:xfrm>
              <a:off x="2686819" y="2111901"/>
              <a:ext cx="1927225" cy="1255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95">
              <a:extLst>
                <a:ext uri="{FF2B5EF4-FFF2-40B4-BE49-F238E27FC236}">
                  <a16:creationId xmlns:a16="http://schemas.microsoft.com/office/drawing/2014/main" id="{908076C2-64B4-49AB-A9F4-DA16B8CF0B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795" y="2016651"/>
              <a:ext cx="1075249" cy="3643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defRPr/>
              </a:pPr>
              <a:r>
                <a:rPr lang="en-US" altLang="zh-TW" sz="240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rPr>
                <a:t>d      </a:t>
              </a:r>
              <a:r>
                <a:rPr lang="zh-TW" altLang="en-US" sz="240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rPr>
                <a:t>　</a:t>
              </a:r>
              <a:r>
                <a:rPr lang="en-US" altLang="zh-TW" sz="240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rPr>
                <a:t>m</a:t>
              </a:r>
              <a:endParaRPr lang="zh-TW" altLang="en-US" sz="2400" b="0" dirty="0">
                <a:solidFill>
                  <a:schemeClr val="accent4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8CF62F-1C92-4F66-A8E5-19E0663347B3}"/>
              </a:ext>
            </a:extLst>
          </p:cNvPr>
          <p:cNvGrpSpPr/>
          <p:nvPr/>
        </p:nvGrpSpPr>
        <p:grpSpPr>
          <a:xfrm>
            <a:off x="1487488" y="3483696"/>
            <a:ext cx="1719490" cy="577910"/>
            <a:chOff x="3082106" y="3205689"/>
            <a:chExt cx="1270000" cy="577910"/>
          </a:xfrm>
        </p:grpSpPr>
        <p:sp>
          <p:nvSpPr>
            <p:cNvPr id="27" name="右中括弧 31">
              <a:extLst>
                <a:ext uri="{FF2B5EF4-FFF2-40B4-BE49-F238E27FC236}">
                  <a16:creationId xmlns:a16="http://schemas.microsoft.com/office/drawing/2014/main" id="{871291E4-9B74-41A8-9CE1-A05B52DFA79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45669" y="2912001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28" name="Text Box 95">
              <a:extLst>
                <a:ext uri="{FF2B5EF4-FFF2-40B4-BE49-F238E27FC236}">
                  <a16:creationId xmlns:a16="http://schemas.microsoft.com/office/drawing/2014/main" id="{8793F696-3B8A-4A4C-B027-2D95047E8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106" y="3383489"/>
              <a:ext cx="127000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三度音程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39" name="Picture 2">
            <a:hlinkClick r:id="" action="ppaction://noaction">
              <a:snd r:embed="rId3" name="dm.wav"/>
            </a:hlinkClick>
            <a:extLst>
              <a:ext uri="{FF2B5EF4-FFF2-40B4-BE49-F238E27FC236}">
                <a16:creationId xmlns:a16="http://schemas.microsoft.com/office/drawing/2014/main" id="{96CBA2A0-0955-4FAF-8488-D61B9AF7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85" y="1691250"/>
            <a:ext cx="564529" cy="56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6C66316C-AE42-4D6F-8B8F-49DB39F70A35}"/>
              </a:ext>
            </a:extLst>
          </p:cNvPr>
          <p:cNvGrpSpPr/>
          <p:nvPr/>
        </p:nvGrpSpPr>
        <p:grpSpPr>
          <a:xfrm>
            <a:off x="553545" y="3979364"/>
            <a:ext cx="3130680" cy="2045481"/>
            <a:chOff x="553545" y="3979364"/>
            <a:chExt cx="3130680" cy="20454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A23140-0476-4A7F-A78A-DCF692F8AAF4}"/>
                </a:ext>
              </a:extLst>
            </p:cNvPr>
            <p:cNvGrpSpPr/>
            <p:nvPr/>
          </p:nvGrpSpPr>
          <p:grpSpPr>
            <a:xfrm>
              <a:off x="917709" y="4188287"/>
              <a:ext cx="2766516" cy="1836558"/>
              <a:chOff x="2683644" y="3940701"/>
              <a:chExt cx="1930400" cy="1358900"/>
            </a:xfrm>
          </p:grpSpPr>
          <p:pic>
            <p:nvPicPr>
              <p:cNvPr id="18" name="Picture 15">
                <a:extLst>
                  <a:ext uri="{FF2B5EF4-FFF2-40B4-BE49-F238E27FC236}">
                    <a16:creationId xmlns:a16="http://schemas.microsoft.com/office/drawing/2014/main" id="{4E3C325A-7208-4E47-93BC-44FCAB4EBE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731"/>
              <a:stretch>
                <a:fillRect/>
              </a:stretch>
            </p:blipFill>
            <p:spPr bwMode="auto">
              <a:xfrm>
                <a:off x="2683644" y="4040714"/>
                <a:ext cx="1930400" cy="1258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 Box 95">
                <a:extLst>
                  <a:ext uri="{FF2B5EF4-FFF2-40B4-BE49-F238E27FC236}">
                    <a16:creationId xmlns:a16="http://schemas.microsoft.com/office/drawing/2014/main" id="{68B2EF1D-6D0C-43BE-998F-94CAC4928A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3222" y="3940701"/>
                <a:ext cx="1042372" cy="3415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defRPr/>
                </a:pP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d </a:t>
                </a:r>
                <a:r>
                  <a:rPr lang="zh-TW" altLang="en-US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</a:t>
                </a: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  </a:t>
                </a:r>
                <a:r>
                  <a:rPr lang="zh-TW" altLang="en-US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</a:t>
                </a: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l</a:t>
                </a:r>
                <a:endParaRPr lang="zh-TW" altLang="en-US" sz="2400" b="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pic>
          <p:nvPicPr>
            <p:cNvPr id="49" name="Picture 2">
              <a:hlinkClick r:id="" action="ppaction://noaction">
                <a:snd r:embed="rId6" name="dl.wav"/>
              </a:hlinkClick>
              <a:extLst>
                <a:ext uri="{FF2B5EF4-FFF2-40B4-BE49-F238E27FC236}">
                  <a16:creationId xmlns:a16="http://schemas.microsoft.com/office/drawing/2014/main" id="{D5211D49-45DD-439F-9F04-55B357828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45" y="3979364"/>
              <a:ext cx="564531" cy="564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91F7969-DCF3-4B08-AAD9-8929ECD79D1E}"/>
              </a:ext>
            </a:extLst>
          </p:cNvPr>
          <p:cNvGrpSpPr/>
          <p:nvPr/>
        </p:nvGrpSpPr>
        <p:grpSpPr>
          <a:xfrm>
            <a:off x="4348913" y="1719891"/>
            <a:ext cx="2876497" cy="1886060"/>
            <a:chOff x="4348913" y="1719891"/>
            <a:chExt cx="2876497" cy="18860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55F6864-C828-4A20-AD87-797629B7346D}"/>
                </a:ext>
              </a:extLst>
            </p:cNvPr>
            <p:cNvGrpSpPr/>
            <p:nvPr/>
          </p:nvGrpSpPr>
          <p:grpSpPr>
            <a:xfrm>
              <a:off x="4624640" y="1860864"/>
              <a:ext cx="2600770" cy="1745087"/>
              <a:chOff x="5122044" y="2002364"/>
              <a:chExt cx="1925637" cy="1363662"/>
            </a:xfrm>
          </p:grpSpPr>
          <p:pic>
            <p:nvPicPr>
              <p:cNvPr id="16" name="Picture 7">
                <a:extLst>
                  <a:ext uri="{FF2B5EF4-FFF2-40B4-BE49-F238E27FC236}">
                    <a16:creationId xmlns:a16="http://schemas.microsoft.com/office/drawing/2014/main" id="{5FCCD0B8-EE02-4693-B8FA-F5A317D9B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8" b="24324"/>
              <a:stretch>
                <a:fillRect/>
              </a:stretch>
            </p:blipFill>
            <p:spPr bwMode="auto">
              <a:xfrm>
                <a:off x="5122044" y="2111901"/>
                <a:ext cx="1925637" cy="1254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 Box 95">
                <a:extLst>
                  <a:ext uri="{FF2B5EF4-FFF2-40B4-BE49-F238E27FC236}">
                    <a16:creationId xmlns:a16="http://schemas.microsoft.com/office/drawing/2014/main" id="{58CD9E07-0C99-46A1-B1C7-6E4FA85B5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20137" y="2002364"/>
                <a:ext cx="1062432" cy="36075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defRPr/>
                </a:pP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d </a:t>
                </a:r>
                <a:r>
                  <a:rPr lang="zh-TW" altLang="en-US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</a:t>
                </a: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    f</a:t>
                </a:r>
                <a:endParaRPr lang="zh-TW" altLang="en-US" sz="2400" b="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pic>
          <p:nvPicPr>
            <p:cNvPr id="51" name="Picture 2">
              <a:hlinkClick r:id="" action="ppaction://noaction">
                <a:snd r:embed="rId8" name="df.wav"/>
              </a:hlinkClick>
              <a:extLst>
                <a:ext uri="{FF2B5EF4-FFF2-40B4-BE49-F238E27FC236}">
                  <a16:creationId xmlns:a16="http://schemas.microsoft.com/office/drawing/2014/main" id="{4F59A629-8E33-4982-9103-07732F7A9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913" y="1719891"/>
              <a:ext cx="551453" cy="551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FCCAE9-08EC-4F26-B5E6-10DA36CE50DB}"/>
              </a:ext>
            </a:extLst>
          </p:cNvPr>
          <p:cNvGrpSpPr/>
          <p:nvPr/>
        </p:nvGrpSpPr>
        <p:grpSpPr>
          <a:xfrm>
            <a:off x="4328361" y="4060688"/>
            <a:ext cx="2947920" cy="1992538"/>
            <a:chOff x="4328361" y="4060688"/>
            <a:chExt cx="2947920" cy="19925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C579B9B-3E01-46D7-BF2D-768505239CCF}"/>
                </a:ext>
              </a:extLst>
            </p:cNvPr>
            <p:cNvGrpSpPr/>
            <p:nvPr/>
          </p:nvGrpSpPr>
          <p:grpSpPr>
            <a:xfrm>
              <a:off x="4624639" y="4206311"/>
              <a:ext cx="2651642" cy="1846915"/>
              <a:chOff x="5117281" y="3926414"/>
              <a:chExt cx="1930400" cy="1373187"/>
            </a:xfrm>
          </p:grpSpPr>
          <p:pic>
            <p:nvPicPr>
              <p:cNvPr id="19" name="Picture 17">
                <a:extLst>
                  <a:ext uri="{FF2B5EF4-FFF2-40B4-BE49-F238E27FC236}">
                    <a16:creationId xmlns:a16="http://schemas.microsoft.com/office/drawing/2014/main" id="{9FDBF7F1-7C5D-4225-AD6B-D263E7B7FC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731"/>
              <a:stretch>
                <a:fillRect/>
              </a:stretch>
            </p:blipFill>
            <p:spPr bwMode="auto">
              <a:xfrm>
                <a:off x="5117281" y="4040714"/>
                <a:ext cx="1930400" cy="1258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5" name="Text Box 95">
                <a:extLst>
                  <a:ext uri="{FF2B5EF4-FFF2-40B4-BE49-F238E27FC236}">
                    <a16:creationId xmlns:a16="http://schemas.microsoft.com/office/drawing/2014/main" id="{9433F272-2A79-4A0F-A177-596FE68BC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661" y="3926414"/>
                <a:ext cx="1066908" cy="34324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defRPr/>
                </a:pP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d </a:t>
                </a:r>
                <a:r>
                  <a:rPr lang="zh-TW" altLang="en-US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</a:t>
                </a: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    t</a:t>
                </a:r>
                <a:endParaRPr lang="zh-TW" altLang="en-US" sz="2400" b="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pic>
          <p:nvPicPr>
            <p:cNvPr id="53" name="Picture 2">
              <a:hlinkClick r:id="" action="ppaction://noaction">
                <a:snd r:embed="rId10" name="dt.wav"/>
              </a:hlinkClick>
              <a:extLst>
                <a:ext uri="{FF2B5EF4-FFF2-40B4-BE49-F238E27FC236}">
                  <a16:creationId xmlns:a16="http://schemas.microsoft.com/office/drawing/2014/main" id="{19F1CAAC-3DCF-41DB-9772-5F9CE5759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361" y="4060688"/>
              <a:ext cx="551983" cy="551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3002C27-8431-462B-8489-C5C416E5ED90}"/>
              </a:ext>
            </a:extLst>
          </p:cNvPr>
          <p:cNvGrpSpPr/>
          <p:nvPr/>
        </p:nvGrpSpPr>
        <p:grpSpPr>
          <a:xfrm>
            <a:off x="8016056" y="1710544"/>
            <a:ext cx="2911589" cy="1918960"/>
            <a:chOff x="8016056" y="1710544"/>
            <a:chExt cx="2911589" cy="19189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23131A-80F9-455B-9058-F02FAC4EA3E3}"/>
                </a:ext>
              </a:extLst>
            </p:cNvPr>
            <p:cNvGrpSpPr/>
            <p:nvPr/>
          </p:nvGrpSpPr>
          <p:grpSpPr>
            <a:xfrm>
              <a:off x="8326875" y="1887627"/>
              <a:ext cx="2600770" cy="1741877"/>
              <a:chOff x="7558856" y="2010301"/>
              <a:chExt cx="1927225" cy="1357313"/>
            </a:xfrm>
          </p:grpSpPr>
          <p:pic>
            <p:nvPicPr>
              <p:cNvPr id="17" name="Picture 12">
                <a:extLst>
                  <a:ext uri="{FF2B5EF4-FFF2-40B4-BE49-F238E27FC236}">
                    <a16:creationId xmlns:a16="http://schemas.microsoft.com/office/drawing/2014/main" id="{E0B44F41-723E-4968-9713-A411C3BD75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731"/>
              <a:stretch>
                <a:fillRect/>
              </a:stretch>
            </p:blipFill>
            <p:spPr bwMode="auto">
              <a:xfrm>
                <a:off x="7558856" y="2111901"/>
                <a:ext cx="1927225" cy="1255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 Box 95">
                <a:extLst>
                  <a:ext uri="{FF2B5EF4-FFF2-40B4-BE49-F238E27FC236}">
                    <a16:creationId xmlns:a16="http://schemas.microsoft.com/office/drawing/2014/main" id="{6DC894B8-29B8-4389-91B7-8FF70A0CD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43373" y="2010301"/>
                <a:ext cx="1063309" cy="3904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defRPr/>
                </a:pP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d </a:t>
                </a:r>
                <a:r>
                  <a:rPr lang="zh-TW" altLang="en-US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</a:t>
                </a: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   s</a:t>
                </a:r>
                <a:endParaRPr lang="zh-TW" altLang="en-US" sz="2400" b="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pic>
          <p:nvPicPr>
            <p:cNvPr id="54" name="Picture 2">
              <a:hlinkClick r:id="" action="ppaction://noaction">
                <a:snd r:embed="rId12" name="ds.wav"/>
              </a:hlinkClick>
              <a:extLst>
                <a:ext uri="{FF2B5EF4-FFF2-40B4-BE49-F238E27FC236}">
                  <a16:creationId xmlns:a16="http://schemas.microsoft.com/office/drawing/2014/main" id="{7903919E-DDAB-4422-A960-F107198E0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056" y="1710544"/>
              <a:ext cx="547682" cy="547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2A4486-7D79-43E0-8F59-3AF1F6006DFB}"/>
              </a:ext>
            </a:extLst>
          </p:cNvPr>
          <p:cNvGrpSpPr/>
          <p:nvPr/>
        </p:nvGrpSpPr>
        <p:grpSpPr>
          <a:xfrm>
            <a:off x="8016056" y="4102271"/>
            <a:ext cx="2840625" cy="2014945"/>
            <a:chOff x="8016056" y="4102271"/>
            <a:chExt cx="2840625" cy="20149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2EF4636-19D4-44D5-80B6-52B08C9936FA}"/>
                </a:ext>
              </a:extLst>
            </p:cNvPr>
            <p:cNvGrpSpPr/>
            <p:nvPr/>
          </p:nvGrpSpPr>
          <p:grpSpPr>
            <a:xfrm>
              <a:off x="8326875" y="4315674"/>
              <a:ext cx="2529806" cy="1801542"/>
              <a:chOff x="7555681" y="3934351"/>
              <a:chExt cx="1930400" cy="13652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F131120-344C-4B84-86C2-E39EC1395D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731"/>
              <a:stretch>
                <a:fillRect/>
              </a:stretch>
            </p:blipFill>
            <p:spPr bwMode="auto">
              <a:xfrm>
                <a:off x="7555681" y="4040714"/>
                <a:ext cx="1930400" cy="1258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Text Box 95">
                <a:extLst>
                  <a:ext uri="{FF2B5EF4-FFF2-40B4-BE49-F238E27FC236}">
                    <a16:creationId xmlns:a16="http://schemas.microsoft.com/office/drawing/2014/main" id="{98241A9A-810C-4F1B-8A18-077B02F98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6056" y="3934351"/>
                <a:ext cx="1190625" cy="3498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defRPr/>
                </a:pP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d </a:t>
                </a:r>
                <a:r>
                  <a:rPr lang="zh-TW" altLang="en-US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</a:t>
                </a: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  d’</a:t>
                </a:r>
                <a:endParaRPr lang="zh-TW" altLang="en-US" sz="2400" b="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pic>
          <p:nvPicPr>
            <p:cNvPr id="55" name="Picture 2">
              <a:hlinkClick r:id="" action="ppaction://noaction">
                <a:snd r:embed="rId14" name="dd.wav"/>
              </a:hlinkClick>
              <a:extLst>
                <a:ext uri="{FF2B5EF4-FFF2-40B4-BE49-F238E27FC236}">
                  <a16:creationId xmlns:a16="http://schemas.microsoft.com/office/drawing/2014/main" id="{C60FD24D-6B9E-403F-9BF9-037C83465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056" y="4102271"/>
              <a:ext cx="547683" cy="54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2765E69-634E-42C6-9596-BDB634F9C0BE}"/>
              </a:ext>
            </a:extLst>
          </p:cNvPr>
          <p:cNvGrpSpPr/>
          <p:nvPr/>
        </p:nvGrpSpPr>
        <p:grpSpPr>
          <a:xfrm>
            <a:off x="1487488" y="5875426"/>
            <a:ext cx="1818673" cy="577910"/>
            <a:chOff x="3082106" y="5129739"/>
            <a:chExt cx="1270000" cy="577910"/>
          </a:xfrm>
        </p:grpSpPr>
        <p:sp>
          <p:nvSpPr>
            <p:cNvPr id="29" name="右中括弧 33">
              <a:extLst>
                <a:ext uri="{FF2B5EF4-FFF2-40B4-BE49-F238E27FC236}">
                  <a16:creationId xmlns:a16="http://schemas.microsoft.com/office/drawing/2014/main" id="{ED291329-9F6B-487B-9CE7-C96CBFBF73D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645669" y="4836051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30" name="Text Box 95">
              <a:extLst>
                <a:ext uri="{FF2B5EF4-FFF2-40B4-BE49-F238E27FC236}">
                  <a16:creationId xmlns:a16="http://schemas.microsoft.com/office/drawing/2014/main" id="{48CD3B14-5DC1-490F-8DC6-E6E56D832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2106" y="5307539"/>
              <a:ext cx="127000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六度音程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638595-6A54-423B-A584-87B28431229D}"/>
              </a:ext>
            </a:extLst>
          </p:cNvPr>
          <p:cNvGrpSpPr/>
          <p:nvPr/>
        </p:nvGrpSpPr>
        <p:grpSpPr>
          <a:xfrm>
            <a:off x="5302950" y="3441404"/>
            <a:ext cx="1508417" cy="577910"/>
            <a:chOff x="5577656" y="3205689"/>
            <a:chExt cx="1270000" cy="577910"/>
          </a:xfrm>
        </p:grpSpPr>
        <p:sp>
          <p:nvSpPr>
            <p:cNvPr id="31" name="右中括弧 35">
              <a:extLst>
                <a:ext uri="{FF2B5EF4-FFF2-40B4-BE49-F238E27FC236}">
                  <a16:creationId xmlns:a16="http://schemas.microsoft.com/office/drawing/2014/main" id="{7FA8B28B-84C5-4ED7-A7F3-F66663C721D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41219" y="2912001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32" name="Text Box 95">
              <a:extLst>
                <a:ext uri="{FF2B5EF4-FFF2-40B4-BE49-F238E27FC236}">
                  <a16:creationId xmlns:a16="http://schemas.microsoft.com/office/drawing/2014/main" id="{855C9D06-A66A-4C90-B31F-C4EFB8F3D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7656" y="3383489"/>
              <a:ext cx="127000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四度音程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B75FA9-18BF-4B72-8ED9-7CF466CB44BE}"/>
              </a:ext>
            </a:extLst>
          </p:cNvPr>
          <p:cNvGrpSpPr/>
          <p:nvPr/>
        </p:nvGrpSpPr>
        <p:grpSpPr>
          <a:xfrm>
            <a:off x="5328711" y="5871610"/>
            <a:ext cx="1482655" cy="577910"/>
            <a:chOff x="5577656" y="5129739"/>
            <a:chExt cx="1270000" cy="577910"/>
          </a:xfrm>
        </p:grpSpPr>
        <p:sp>
          <p:nvSpPr>
            <p:cNvPr id="33" name="右中括弧 37">
              <a:extLst>
                <a:ext uri="{FF2B5EF4-FFF2-40B4-BE49-F238E27FC236}">
                  <a16:creationId xmlns:a16="http://schemas.microsoft.com/office/drawing/2014/main" id="{89884152-88A3-4D83-8C30-05B6EF92B5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141219" y="4836051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34" name="Text Box 95">
              <a:extLst>
                <a:ext uri="{FF2B5EF4-FFF2-40B4-BE49-F238E27FC236}">
                  <a16:creationId xmlns:a16="http://schemas.microsoft.com/office/drawing/2014/main" id="{AF490C68-466A-4003-A524-00D3DAA04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7656" y="5307539"/>
              <a:ext cx="127000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七度音程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EA171E-9927-4226-BF96-D474727A04F3}"/>
              </a:ext>
            </a:extLst>
          </p:cNvPr>
          <p:cNvGrpSpPr/>
          <p:nvPr/>
        </p:nvGrpSpPr>
        <p:grpSpPr>
          <a:xfrm>
            <a:off x="8972208" y="3427154"/>
            <a:ext cx="1434923" cy="577910"/>
            <a:chOff x="7987481" y="3205689"/>
            <a:chExt cx="1270000" cy="577910"/>
          </a:xfrm>
        </p:grpSpPr>
        <p:sp>
          <p:nvSpPr>
            <p:cNvPr id="35" name="右中括弧 39">
              <a:extLst>
                <a:ext uri="{FF2B5EF4-FFF2-40B4-BE49-F238E27FC236}">
                  <a16:creationId xmlns:a16="http://schemas.microsoft.com/office/drawing/2014/main" id="{A51837A0-E104-4CDD-9E95-3620F103A6A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551044" y="2912001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36" name="Text Box 95">
              <a:extLst>
                <a:ext uri="{FF2B5EF4-FFF2-40B4-BE49-F238E27FC236}">
                  <a16:creationId xmlns:a16="http://schemas.microsoft.com/office/drawing/2014/main" id="{7448919C-A6BB-455A-8C81-C445A87BD8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7481" y="3383489"/>
              <a:ext cx="127000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五度音程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F5552-880C-495A-96AD-76A566658EF0}"/>
              </a:ext>
            </a:extLst>
          </p:cNvPr>
          <p:cNvGrpSpPr/>
          <p:nvPr/>
        </p:nvGrpSpPr>
        <p:grpSpPr>
          <a:xfrm>
            <a:off x="8919372" y="5903420"/>
            <a:ext cx="1560323" cy="577910"/>
            <a:chOff x="7626056" y="6030384"/>
            <a:chExt cx="1270000" cy="577910"/>
          </a:xfrm>
        </p:grpSpPr>
        <p:sp>
          <p:nvSpPr>
            <p:cNvPr id="37" name="右中括弧 41">
              <a:extLst>
                <a:ext uri="{FF2B5EF4-FFF2-40B4-BE49-F238E27FC236}">
                  <a16:creationId xmlns:a16="http://schemas.microsoft.com/office/drawing/2014/main" id="{47E2C5D0-BFD2-454F-9DFA-4BCD784F272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189619" y="5736696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38" name="Text Box 95">
              <a:extLst>
                <a:ext uri="{FF2B5EF4-FFF2-40B4-BE49-F238E27FC236}">
                  <a16:creationId xmlns:a16="http://schemas.microsoft.com/office/drawing/2014/main" id="{8C189506-3541-450D-AF70-0F68F64729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6056" y="6208184"/>
              <a:ext cx="1270000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八度音程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1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9718" y="2492623"/>
            <a:ext cx="9072563" cy="2628900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認識旋律音程及和聲音程</a:t>
            </a: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唱出不同的音程，並描述它們的和聲效果是否和諧悅耳</a:t>
            </a: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學習演唱並以牧童笛吹奏歌曲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剪羊毛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536" y="51806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91188"/>
            <a:ext cx="253074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的旋律中找出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三度音程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b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然後唱一唱。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E524EBD-D8D1-4FF2-95F0-F601E174E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9" y="578749"/>
            <a:ext cx="9001000" cy="5514547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F65E32F5-3733-4A81-852E-16BE8913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578749"/>
            <a:ext cx="2007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聆聽全曲：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6A01song1m">
            <a:hlinkClick r:id="" action="ppaction://media"/>
            <a:extLst>
              <a:ext uri="{FF2B5EF4-FFF2-40B4-BE49-F238E27FC236}">
                <a16:creationId xmlns:a16="http://schemas.microsoft.com/office/drawing/2014/main" id="{8A987E0C-35BC-4E41-B8C5-4F49FA58E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97" y="644166"/>
            <a:ext cx="406400" cy="3923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151AAC-B230-420F-94B0-1E11EC70619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8B05F3C-86E1-4D19-86ED-B9AC8B500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4D3F5AD8-B025-462F-972A-A14FCC9FA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7647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473F1B-D24D-4AC4-9F93-D270491BD231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66F425B-A091-462B-8AF6-169F7BCAB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C4E2876-7101-4001-A55C-C1C191AF6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8AD03D22-18D0-43A5-AC91-303A6AEDD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51" y="908720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中的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三度音程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CF3C7-D94B-4E6A-9F9B-F7E0F3280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159640"/>
            <a:ext cx="9338275" cy="9719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04E98-155F-47F7-8790-90D59114D42D}"/>
              </a:ext>
            </a:extLst>
          </p:cNvPr>
          <p:cNvGrpSpPr/>
          <p:nvPr/>
        </p:nvGrpSpPr>
        <p:grpSpPr>
          <a:xfrm>
            <a:off x="5519936" y="3193703"/>
            <a:ext cx="1152128" cy="604837"/>
            <a:chOff x="1235657" y="4581128"/>
            <a:chExt cx="1224136" cy="6048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66FA8A-71DE-4AE2-AEB9-A2B235CF453B}"/>
                </a:ext>
              </a:extLst>
            </p:cNvPr>
            <p:cNvSpPr/>
            <p:nvPr/>
          </p:nvSpPr>
          <p:spPr bwMode="auto">
            <a:xfrm>
              <a:off x="1235657" y="4581128"/>
              <a:ext cx="1224136" cy="60483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063917-FC83-4BDF-8969-C7EF0A3992D4}"/>
                </a:ext>
              </a:extLst>
            </p:cNvPr>
            <p:cNvGrpSpPr/>
            <p:nvPr/>
          </p:nvGrpSpPr>
          <p:grpSpPr>
            <a:xfrm>
              <a:off x="1247696" y="4656525"/>
              <a:ext cx="1183781" cy="516354"/>
              <a:chOff x="3082106" y="3205689"/>
              <a:chExt cx="1270000" cy="516354"/>
            </a:xfrm>
          </p:grpSpPr>
          <p:sp>
            <p:nvSpPr>
              <p:cNvPr id="13" name="右中括弧 31">
                <a:extLst>
                  <a:ext uri="{FF2B5EF4-FFF2-40B4-BE49-F238E27FC236}">
                    <a16:creationId xmlns:a16="http://schemas.microsoft.com/office/drawing/2014/main" id="{2FCDFADB-C2F7-43CA-9C9F-803ECB62FF6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45669" y="2912001"/>
                <a:ext cx="160337" cy="747713"/>
              </a:xfrm>
              <a:prstGeom prst="rightBracket">
                <a:avLst>
                  <a:gd name="adj" fmla="val 8334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HK" altLang="en-US" sz="2800"/>
              </a:p>
            </p:txBody>
          </p:sp>
          <p:sp>
            <p:nvSpPr>
              <p:cNvPr id="14" name="Text Box 95">
                <a:extLst>
                  <a:ext uri="{FF2B5EF4-FFF2-40B4-BE49-F238E27FC236}">
                    <a16:creationId xmlns:a16="http://schemas.microsoft.com/office/drawing/2014/main" id="{16913EE9-AFB7-44EE-B313-C7329AC2D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2106" y="3383489"/>
                <a:ext cx="127000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30000"/>
                  </a:spcBef>
                  <a:defRPr/>
                </a:pPr>
                <a:r>
                  <a:rPr lang="zh-TW" altLang="en-US" sz="1600" dirty="0">
                    <a:solidFill>
                      <a:srgbClr val="0070C0"/>
                    </a:solidFill>
                    <a:latin typeface="+mn-ea"/>
                    <a:ea typeface="+mn-ea"/>
                  </a:rPr>
                  <a:t>三度音程</a:t>
                </a:r>
                <a:endParaRPr lang="zh-TW" altLang="en-US" sz="1600" b="0" dirty="0">
                  <a:solidFill>
                    <a:srgbClr val="0070C0"/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258721-71F6-484C-A036-FD7ADFA677F3}"/>
              </a:ext>
            </a:extLst>
          </p:cNvPr>
          <p:cNvGrpSpPr/>
          <p:nvPr/>
        </p:nvGrpSpPr>
        <p:grpSpPr>
          <a:xfrm flipV="1">
            <a:off x="6096000" y="1431940"/>
            <a:ext cx="1152128" cy="619108"/>
            <a:chOff x="1235657" y="4581128"/>
            <a:chExt cx="1224136" cy="6191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2185815-F0C7-4DB2-B287-89D458A12CF6}"/>
                </a:ext>
              </a:extLst>
            </p:cNvPr>
            <p:cNvSpPr/>
            <p:nvPr/>
          </p:nvSpPr>
          <p:spPr bwMode="auto">
            <a:xfrm>
              <a:off x="1235657" y="4581128"/>
              <a:ext cx="1224136" cy="60483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F4081B6-6512-42AB-B1C1-10F75DFE3934}"/>
                </a:ext>
              </a:extLst>
            </p:cNvPr>
            <p:cNvGrpSpPr/>
            <p:nvPr/>
          </p:nvGrpSpPr>
          <p:grpSpPr>
            <a:xfrm>
              <a:off x="1235657" y="4656525"/>
              <a:ext cx="1183781" cy="543711"/>
              <a:chOff x="3069190" y="3205689"/>
              <a:chExt cx="1270000" cy="543711"/>
            </a:xfrm>
          </p:grpSpPr>
          <p:sp>
            <p:nvSpPr>
              <p:cNvPr id="21" name="右中括弧 31">
                <a:extLst>
                  <a:ext uri="{FF2B5EF4-FFF2-40B4-BE49-F238E27FC236}">
                    <a16:creationId xmlns:a16="http://schemas.microsoft.com/office/drawing/2014/main" id="{BBEB39AD-9415-46D2-A44D-900A57F4710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45669" y="2912001"/>
                <a:ext cx="160337" cy="747713"/>
              </a:xfrm>
              <a:prstGeom prst="rightBracket">
                <a:avLst>
                  <a:gd name="adj" fmla="val 8334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HK" altLang="en-US" sz="2800"/>
              </a:p>
            </p:txBody>
          </p:sp>
          <p:sp>
            <p:nvSpPr>
              <p:cNvPr id="22" name="Text Box 95">
                <a:extLst>
                  <a:ext uri="{FF2B5EF4-FFF2-40B4-BE49-F238E27FC236}">
                    <a16:creationId xmlns:a16="http://schemas.microsoft.com/office/drawing/2014/main" id="{F3E6425F-736A-4314-9CC9-83B4EB26A2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V="1">
                <a:off x="3069190" y="3410846"/>
                <a:ext cx="127000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30000"/>
                  </a:spcBef>
                  <a:defRPr/>
                </a:pPr>
                <a:r>
                  <a:rPr lang="zh-TW" altLang="en-US" sz="1600" dirty="0">
                    <a:solidFill>
                      <a:srgbClr val="0070C0"/>
                    </a:solidFill>
                    <a:latin typeface="+mn-ea"/>
                    <a:ea typeface="+mn-ea"/>
                  </a:rPr>
                  <a:t>三度音程</a:t>
                </a:r>
                <a:endParaRPr lang="zh-TW" altLang="en-US" sz="1600" b="0" dirty="0">
                  <a:solidFill>
                    <a:srgbClr val="0070C0"/>
                  </a:solidFill>
                  <a:latin typeface="+mn-ea"/>
                  <a:ea typeface="+mn-ea"/>
                </a:endParaRPr>
              </a:p>
            </p:txBody>
          </p:sp>
        </p:grpSp>
      </p:grpSp>
      <p:pic>
        <p:nvPicPr>
          <p:cNvPr id="23" name="6A01song1m1">
            <a:hlinkClick r:id="" action="ppaction://media"/>
            <a:extLst>
              <a:ext uri="{FF2B5EF4-FFF2-40B4-BE49-F238E27FC236}">
                <a16:creationId xmlns:a16="http://schemas.microsoft.com/office/drawing/2014/main" id="{76AFEFCC-798C-411A-A6AE-E8558FFF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448" y="2267072"/>
            <a:ext cx="720080" cy="695248"/>
          </a:xfrm>
          <a:prstGeom prst="rect">
            <a:avLst/>
          </a:prstGeom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72D82D13-5EB3-4940-8A7A-6B01BBF09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40" y="1471428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第一、三、七行：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90AC67A-0513-455C-8E70-D143CFACD8ED}"/>
              </a:ext>
            </a:extLst>
          </p:cNvPr>
          <p:cNvGrpSpPr/>
          <p:nvPr/>
        </p:nvGrpSpPr>
        <p:grpSpPr>
          <a:xfrm>
            <a:off x="290841" y="4117647"/>
            <a:ext cx="11179004" cy="2384606"/>
            <a:chOff x="290841" y="4117647"/>
            <a:chExt cx="11179004" cy="238460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C14461F-F069-4361-AE84-95ADE1AA7394}"/>
                </a:ext>
              </a:extLst>
            </p:cNvPr>
            <p:cNvGrpSpPr/>
            <p:nvPr/>
          </p:nvGrpSpPr>
          <p:grpSpPr>
            <a:xfrm>
              <a:off x="290841" y="4138225"/>
              <a:ext cx="11179004" cy="2364028"/>
              <a:chOff x="290841" y="4138225"/>
              <a:chExt cx="11179004" cy="236402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1EF861A-66F4-4A2E-A273-1358D2732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131570" y="4863353"/>
                <a:ext cx="9338275" cy="971943"/>
              </a:xfrm>
              <a:prstGeom prst="rect">
                <a:avLst/>
              </a:prstGeom>
              <a:ln w="28575">
                <a:solidFill>
                  <a:srgbClr val="7030A0"/>
                </a:solidFill>
              </a:ln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75EC2CF-DC12-4166-B959-8A23E7F8C2E0}"/>
                  </a:ext>
                </a:extLst>
              </p:cNvPr>
              <p:cNvGrpSpPr/>
              <p:nvPr/>
            </p:nvGrpSpPr>
            <p:grpSpPr>
              <a:xfrm>
                <a:off x="4655840" y="5897416"/>
                <a:ext cx="1944216" cy="604837"/>
                <a:chOff x="1235657" y="4581128"/>
                <a:chExt cx="1224136" cy="604837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B2E0E52-F096-43F2-AB43-DEA2E3A318D5}"/>
                    </a:ext>
                  </a:extLst>
                </p:cNvPr>
                <p:cNvSpPr/>
                <p:nvPr/>
              </p:nvSpPr>
              <p:spPr bwMode="auto">
                <a:xfrm>
                  <a:off x="1235657" y="4581128"/>
                  <a:ext cx="1224136" cy="604837"/>
                </a:xfrm>
                <a:prstGeom prst="rect">
                  <a:avLst/>
                </a:prstGeom>
                <a:solidFill>
                  <a:schemeClr val="accent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1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新細明體" pitchFamily="18" charset="-12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B4387FC-7C92-4506-A92F-635E0DF30C11}"/>
                    </a:ext>
                  </a:extLst>
                </p:cNvPr>
                <p:cNvGrpSpPr/>
                <p:nvPr/>
              </p:nvGrpSpPr>
              <p:grpSpPr>
                <a:xfrm>
                  <a:off x="1247696" y="4656525"/>
                  <a:ext cx="1183781" cy="516354"/>
                  <a:chOff x="3082106" y="3205689"/>
                  <a:chExt cx="1270000" cy="516354"/>
                </a:xfrm>
              </p:grpSpPr>
              <p:sp>
                <p:nvSpPr>
                  <p:cNvPr id="30" name="右中括弧 31">
                    <a:extLst>
                      <a:ext uri="{FF2B5EF4-FFF2-40B4-BE49-F238E27FC236}">
                        <a16:creationId xmlns:a16="http://schemas.microsoft.com/office/drawing/2014/main" id="{78505A4A-DED6-41CA-BBE3-EAF8684C91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5400000">
                    <a:off x="3645669" y="2912001"/>
                    <a:ext cx="160337" cy="747713"/>
                  </a:xfrm>
                  <a:prstGeom prst="rightBracket">
                    <a:avLst>
                      <a:gd name="adj" fmla="val 8334"/>
                    </a:avLst>
                  </a:prstGeom>
                  <a:noFill/>
                  <a:ln w="28575" algn="ctr">
                    <a:solidFill>
                      <a:srgbClr val="0070C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zh-HK" altLang="en-US" sz="2800"/>
                  </a:p>
                </p:txBody>
              </p:sp>
              <p:sp>
                <p:nvSpPr>
                  <p:cNvPr id="31" name="Text Box 95">
                    <a:extLst>
                      <a:ext uri="{FF2B5EF4-FFF2-40B4-BE49-F238E27FC236}">
                        <a16:creationId xmlns:a16="http://schemas.microsoft.com/office/drawing/2014/main" id="{0B7FBEF5-DE23-4F8D-8C25-BE58BE376BE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2106" y="3383489"/>
                    <a:ext cx="1270000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spAutoFit/>
                  </a:bodyPr>
                  <a:lstStyle>
                    <a:lvl1pPr eaLnBrk="0" hangingPunct="0"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1pPr>
                    <a:lvl2pPr marL="742950" indent="-285750" eaLnBrk="0" hangingPunct="0"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2pPr>
                    <a:lvl3pPr marL="11430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3pPr>
                    <a:lvl4pPr marL="16002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4pPr>
                    <a:lvl5pPr marL="2057400" indent="-228600" eaLnBrk="0" hangingPunct="0"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 b="1">
                        <a:solidFill>
                          <a:schemeClr val="tx1"/>
                        </a:solidFill>
                        <a:latin typeface="Arial" charset="0"/>
                        <a:ea typeface="新細明體" charset="-120"/>
                      </a:defRPr>
                    </a:lvl9pPr>
                  </a:lstStyle>
                  <a:p>
                    <a:pPr algn="ctr" eaLnBrk="1" hangingPunct="1">
                      <a:spcBef>
                        <a:spcPct val="30000"/>
                      </a:spcBef>
                      <a:defRPr/>
                    </a:pPr>
                    <a:r>
                      <a:rPr lang="zh-TW" altLang="en-US" sz="1600" dirty="0">
                        <a:solidFill>
                          <a:srgbClr val="0070C0"/>
                        </a:solidFill>
                        <a:latin typeface="+mn-ea"/>
                        <a:ea typeface="+mn-ea"/>
                      </a:rPr>
                      <a:t>三度音程</a:t>
                    </a:r>
                    <a:endParaRPr lang="zh-TW" altLang="en-US" sz="1600" b="0" dirty="0">
                      <a:solidFill>
                        <a:srgbClr val="0070C0"/>
                      </a:solidFill>
                      <a:latin typeface="+mn-ea"/>
                      <a:ea typeface="+mn-ea"/>
                    </a:endParaRPr>
                  </a:p>
                </p:txBody>
              </p:sp>
            </p:grpSp>
          </p:grpSp>
          <p:pic>
            <p:nvPicPr>
              <p:cNvPr id="32" name="6A01song1m2">
                <a:hlinkClick r:id="" action="ppaction://media"/>
                <a:extLst>
                  <a:ext uri="{FF2B5EF4-FFF2-40B4-BE49-F238E27FC236}">
                    <a16:creationId xmlns:a16="http://schemas.microsoft.com/office/drawing/2014/main" id="{6ACCC104-BB12-4F81-8454-98AB07D00C5B}"/>
                  </a:ext>
                </a:extLst>
              </p:cNvPr>
              <p:cNvPicPr>
                <a:picLocks noChangeAspect="1"/>
              </p:cNvPicPr>
              <p:nvPr>
                <a:audi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3438" y="4931786"/>
                <a:ext cx="787745" cy="760579"/>
              </a:xfrm>
              <a:prstGeom prst="rect">
                <a:avLst/>
              </a:prstGeom>
            </p:spPr>
          </p:pic>
          <p:sp>
            <p:nvSpPr>
              <p:cNvPr id="33" name="矩形 1">
                <a:extLst>
                  <a:ext uri="{FF2B5EF4-FFF2-40B4-BE49-F238E27FC236}">
                    <a16:creationId xmlns:a16="http://schemas.microsoft.com/office/drawing/2014/main" id="{64C8FE64-FF79-491C-A9A2-0D424113E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841" y="4138225"/>
                <a:ext cx="170070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第二行：</a:t>
                </a:r>
                <a:endParaRPr lang="en-US" altLang="zh-TW" sz="2800" dirty="0">
                  <a:solidFill>
                    <a:srgbClr val="7030A0"/>
                  </a:solidFill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5F5EC9-5459-4DA4-B99C-0F6F5DB309FB}"/>
                </a:ext>
              </a:extLst>
            </p:cNvPr>
            <p:cNvGrpSpPr/>
            <p:nvPr/>
          </p:nvGrpSpPr>
          <p:grpSpPr>
            <a:xfrm flipV="1">
              <a:off x="5979020" y="4117647"/>
              <a:ext cx="1413124" cy="619108"/>
              <a:chOff x="1235657" y="4581128"/>
              <a:chExt cx="1224136" cy="619108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835E844-3732-43A0-9585-62B90F9E5119}"/>
                  </a:ext>
                </a:extLst>
              </p:cNvPr>
              <p:cNvSpPr/>
              <p:nvPr/>
            </p:nvSpPr>
            <p:spPr bwMode="auto">
              <a:xfrm>
                <a:off x="1235657" y="4581128"/>
                <a:ext cx="1224136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F7316AD-7B32-4107-9069-8A3FFBB434F3}"/>
                  </a:ext>
                </a:extLst>
              </p:cNvPr>
              <p:cNvGrpSpPr/>
              <p:nvPr/>
            </p:nvGrpSpPr>
            <p:grpSpPr>
              <a:xfrm>
                <a:off x="1235657" y="4656525"/>
                <a:ext cx="1183781" cy="543711"/>
                <a:chOff x="3069190" y="3205689"/>
                <a:chExt cx="1270000" cy="543711"/>
              </a:xfrm>
            </p:grpSpPr>
            <p:sp>
              <p:nvSpPr>
                <p:cNvPr id="38" name="右中括弧 31">
                  <a:extLst>
                    <a:ext uri="{FF2B5EF4-FFF2-40B4-BE49-F238E27FC236}">
                      <a16:creationId xmlns:a16="http://schemas.microsoft.com/office/drawing/2014/main" id="{7E3B8066-6785-4B20-BF19-68687DC850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39" name="Text Box 95">
                  <a:extLst>
                    <a:ext uri="{FF2B5EF4-FFF2-40B4-BE49-F238E27FC236}">
                      <a16:creationId xmlns:a16="http://schemas.microsoft.com/office/drawing/2014/main" id="{8D926806-2F8C-476F-A925-FB5326AEE63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069190" y="3410846"/>
                  <a:ext cx="1270000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1600" dirty="0">
                      <a:solidFill>
                        <a:srgbClr val="0070C0"/>
                      </a:solidFill>
                      <a:latin typeface="+mn-ea"/>
                      <a:ea typeface="+mn-ea"/>
                    </a:rPr>
                    <a:t>三度音程</a:t>
                  </a:r>
                  <a:endParaRPr lang="zh-TW" altLang="en-US" sz="1600" b="0" dirty="0">
                    <a:solidFill>
                      <a:srgbClr val="0070C0"/>
                    </a:solidFill>
                    <a:latin typeface="+mn-ea"/>
                    <a:ea typeface="+mn-ea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160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473F1B-D24D-4AC4-9F93-D270491BD231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66F425B-A091-462B-8AF6-169F7BCAB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C4E2876-7101-4001-A55C-C1C191AF6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8AD03D22-18D0-43A5-AC91-303A6AEDD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51" y="908720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中的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三度音程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CF3C7-D94B-4E6A-9F9B-F7E0F3280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2650" y="2159640"/>
            <a:ext cx="8704095" cy="9719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72D82D13-5EB3-4940-8A7A-6B01BBF09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40" y="1471428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第五行：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A534C65-35EB-466D-A810-9895A9825AD7}"/>
              </a:ext>
            </a:extLst>
          </p:cNvPr>
          <p:cNvGrpSpPr/>
          <p:nvPr/>
        </p:nvGrpSpPr>
        <p:grpSpPr>
          <a:xfrm>
            <a:off x="5123892" y="3298874"/>
            <a:ext cx="1692188" cy="604837"/>
            <a:chOff x="1235657" y="4581128"/>
            <a:chExt cx="1224136" cy="60483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49B5386-6C15-4C95-B43E-B4A455CE3991}"/>
                </a:ext>
              </a:extLst>
            </p:cNvPr>
            <p:cNvSpPr/>
            <p:nvPr/>
          </p:nvSpPr>
          <p:spPr bwMode="auto">
            <a:xfrm>
              <a:off x="1235657" y="4581128"/>
              <a:ext cx="1224136" cy="60483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221482-2A17-4BC6-8C35-E3E3552CB552}"/>
                </a:ext>
              </a:extLst>
            </p:cNvPr>
            <p:cNvGrpSpPr/>
            <p:nvPr/>
          </p:nvGrpSpPr>
          <p:grpSpPr>
            <a:xfrm>
              <a:off x="1247696" y="4656525"/>
              <a:ext cx="1183781" cy="516354"/>
              <a:chOff x="3082106" y="3205689"/>
              <a:chExt cx="1270000" cy="516354"/>
            </a:xfrm>
          </p:grpSpPr>
          <p:sp>
            <p:nvSpPr>
              <p:cNvPr id="37" name="右中括弧 31">
                <a:extLst>
                  <a:ext uri="{FF2B5EF4-FFF2-40B4-BE49-F238E27FC236}">
                    <a16:creationId xmlns:a16="http://schemas.microsoft.com/office/drawing/2014/main" id="{4DFF50E1-B241-44B9-8CF6-CD56383A7F5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45669" y="2912001"/>
                <a:ext cx="160337" cy="747713"/>
              </a:xfrm>
              <a:prstGeom prst="rightBracket">
                <a:avLst>
                  <a:gd name="adj" fmla="val 8334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HK" altLang="en-US" sz="2800"/>
              </a:p>
            </p:txBody>
          </p:sp>
          <p:sp>
            <p:nvSpPr>
              <p:cNvPr id="38" name="Text Box 95">
                <a:extLst>
                  <a:ext uri="{FF2B5EF4-FFF2-40B4-BE49-F238E27FC236}">
                    <a16:creationId xmlns:a16="http://schemas.microsoft.com/office/drawing/2014/main" id="{C921EC28-950F-466B-BA53-C06BD039C9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2106" y="3383489"/>
                <a:ext cx="127000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30000"/>
                  </a:spcBef>
                  <a:defRPr/>
                </a:pPr>
                <a:r>
                  <a:rPr lang="zh-TW" altLang="en-US" sz="1600" dirty="0">
                    <a:solidFill>
                      <a:srgbClr val="0070C0"/>
                    </a:solidFill>
                    <a:latin typeface="+mn-ea"/>
                    <a:ea typeface="+mn-ea"/>
                  </a:rPr>
                  <a:t>三度音程</a:t>
                </a:r>
                <a:endParaRPr lang="zh-TW" altLang="en-US" sz="1600" b="0" dirty="0">
                  <a:solidFill>
                    <a:srgbClr val="0070C0"/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B5CDDE-2BC6-4E32-99A0-5114BE364C03}"/>
              </a:ext>
            </a:extLst>
          </p:cNvPr>
          <p:cNvGrpSpPr/>
          <p:nvPr/>
        </p:nvGrpSpPr>
        <p:grpSpPr>
          <a:xfrm>
            <a:off x="7141315" y="3298874"/>
            <a:ext cx="1692188" cy="604837"/>
            <a:chOff x="1235657" y="4581128"/>
            <a:chExt cx="1224136" cy="60483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20F9889-303B-4549-8602-700FD5C2B21D}"/>
                </a:ext>
              </a:extLst>
            </p:cNvPr>
            <p:cNvSpPr/>
            <p:nvPr/>
          </p:nvSpPr>
          <p:spPr bwMode="auto">
            <a:xfrm>
              <a:off x="1235657" y="4581128"/>
              <a:ext cx="1224136" cy="60483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9E6FB03-CF60-4457-B9C8-5024148AF6F0}"/>
                </a:ext>
              </a:extLst>
            </p:cNvPr>
            <p:cNvGrpSpPr/>
            <p:nvPr/>
          </p:nvGrpSpPr>
          <p:grpSpPr>
            <a:xfrm>
              <a:off x="1247696" y="4656525"/>
              <a:ext cx="1183781" cy="516354"/>
              <a:chOff x="3082106" y="3205689"/>
              <a:chExt cx="1270000" cy="516354"/>
            </a:xfrm>
          </p:grpSpPr>
          <p:sp>
            <p:nvSpPr>
              <p:cNvPr id="42" name="右中括弧 31">
                <a:extLst>
                  <a:ext uri="{FF2B5EF4-FFF2-40B4-BE49-F238E27FC236}">
                    <a16:creationId xmlns:a16="http://schemas.microsoft.com/office/drawing/2014/main" id="{A609F35B-ECF5-4E36-BF5A-F6587625FED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45669" y="2912001"/>
                <a:ext cx="160337" cy="747713"/>
              </a:xfrm>
              <a:prstGeom prst="rightBracket">
                <a:avLst>
                  <a:gd name="adj" fmla="val 8334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HK" altLang="en-US" sz="2800"/>
              </a:p>
            </p:txBody>
          </p:sp>
          <p:sp>
            <p:nvSpPr>
              <p:cNvPr id="43" name="Text Box 95">
                <a:extLst>
                  <a:ext uri="{FF2B5EF4-FFF2-40B4-BE49-F238E27FC236}">
                    <a16:creationId xmlns:a16="http://schemas.microsoft.com/office/drawing/2014/main" id="{8F60248B-7890-443D-A41F-9278E1E7ED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2106" y="3383489"/>
                <a:ext cx="127000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30000"/>
                  </a:spcBef>
                  <a:defRPr/>
                </a:pPr>
                <a:r>
                  <a:rPr lang="zh-TW" altLang="en-US" sz="1600" dirty="0">
                    <a:solidFill>
                      <a:srgbClr val="0070C0"/>
                    </a:solidFill>
                    <a:latin typeface="+mn-ea"/>
                    <a:ea typeface="+mn-ea"/>
                  </a:rPr>
                  <a:t>三度音程</a:t>
                </a:r>
                <a:endParaRPr lang="zh-TW" altLang="en-US" sz="1600" b="0" dirty="0">
                  <a:solidFill>
                    <a:srgbClr val="0070C0"/>
                  </a:solidFill>
                  <a:latin typeface="+mn-ea"/>
                  <a:ea typeface="+mn-ea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AA6B74E-B921-490F-98D2-0DE0FEC17E03}"/>
              </a:ext>
            </a:extLst>
          </p:cNvPr>
          <p:cNvGrpSpPr/>
          <p:nvPr/>
        </p:nvGrpSpPr>
        <p:grpSpPr>
          <a:xfrm flipV="1">
            <a:off x="8184232" y="1373241"/>
            <a:ext cx="1728192" cy="619108"/>
            <a:chOff x="1235657" y="4581128"/>
            <a:chExt cx="1224136" cy="61910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D50B62-E9AE-409E-93A1-6E08BE849295}"/>
                </a:ext>
              </a:extLst>
            </p:cNvPr>
            <p:cNvSpPr/>
            <p:nvPr/>
          </p:nvSpPr>
          <p:spPr bwMode="auto">
            <a:xfrm>
              <a:off x="1235657" y="4581128"/>
              <a:ext cx="1224136" cy="60483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7BFD51A-C2C9-4479-9FC6-E1C9C8DC1387}"/>
                </a:ext>
              </a:extLst>
            </p:cNvPr>
            <p:cNvGrpSpPr/>
            <p:nvPr/>
          </p:nvGrpSpPr>
          <p:grpSpPr>
            <a:xfrm>
              <a:off x="1235657" y="4656525"/>
              <a:ext cx="1183781" cy="543711"/>
              <a:chOff x="3069190" y="3205689"/>
              <a:chExt cx="1270000" cy="543711"/>
            </a:xfrm>
          </p:grpSpPr>
          <p:sp>
            <p:nvSpPr>
              <p:cNvPr id="47" name="右中括弧 31">
                <a:extLst>
                  <a:ext uri="{FF2B5EF4-FFF2-40B4-BE49-F238E27FC236}">
                    <a16:creationId xmlns:a16="http://schemas.microsoft.com/office/drawing/2014/main" id="{2A47F8BC-2663-40B5-B93D-AD237171584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45669" y="2912001"/>
                <a:ext cx="160337" cy="747713"/>
              </a:xfrm>
              <a:prstGeom prst="rightBracket">
                <a:avLst>
                  <a:gd name="adj" fmla="val 8334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HK" altLang="en-US" sz="2800"/>
              </a:p>
            </p:txBody>
          </p:sp>
          <p:sp>
            <p:nvSpPr>
              <p:cNvPr id="48" name="Text Box 95">
                <a:extLst>
                  <a:ext uri="{FF2B5EF4-FFF2-40B4-BE49-F238E27FC236}">
                    <a16:creationId xmlns:a16="http://schemas.microsoft.com/office/drawing/2014/main" id="{4E7DAA3A-A8E0-4056-84F8-FADE493912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V="1">
                <a:off x="3069190" y="3410846"/>
                <a:ext cx="127000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30000"/>
                  </a:spcBef>
                  <a:defRPr/>
                </a:pPr>
                <a:r>
                  <a:rPr lang="zh-TW" altLang="en-US" sz="1600" dirty="0">
                    <a:solidFill>
                      <a:srgbClr val="0070C0"/>
                    </a:solidFill>
                    <a:latin typeface="+mn-ea"/>
                    <a:ea typeface="+mn-ea"/>
                  </a:rPr>
                  <a:t>三度音程</a:t>
                </a:r>
                <a:endParaRPr lang="zh-TW" altLang="en-US" sz="1600" b="0" dirty="0">
                  <a:solidFill>
                    <a:srgbClr val="0070C0"/>
                  </a:solidFill>
                  <a:latin typeface="+mn-ea"/>
                  <a:ea typeface="+mn-ea"/>
                </a:endParaRPr>
              </a:p>
            </p:txBody>
          </p:sp>
        </p:grpSp>
      </p:grpSp>
      <p:pic>
        <p:nvPicPr>
          <p:cNvPr id="6" name="6A01song1m5">
            <a:hlinkClick r:id="" action="ppaction://media"/>
            <a:extLst>
              <a:ext uri="{FF2B5EF4-FFF2-40B4-BE49-F238E27FC236}">
                <a16:creationId xmlns:a16="http://schemas.microsoft.com/office/drawing/2014/main" id="{D8B162EE-1761-414F-8131-226EFFF3B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956" y="2321519"/>
            <a:ext cx="603579" cy="5827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285B35-A9B7-4D4D-A172-7CAF656463E8}"/>
              </a:ext>
            </a:extLst>
          </p:cNvPr>
          <p:cNvGrpSpPr/>
          <p:nvPr/>
        </p:nvGrpSpPr>
        <p:grpSpPr>
          <a:xfrm>
            <a:off x="290841" y="4138225"/>
            <a:ext cx="10865904" cy="2487900"/>
            <a:chOff x="290841" y="4138225"/>
            <a:chExt cx="10865904" cy="24879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EF861A-66F4-4A2E-A273-1358D273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2651" y="4863353"/>
              <a:ext cx="8704094" cy="971943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75EC2CF-DC12-4166-B959-8A23E7F8C2E0}"/>
                </a:ext>
              </a:extLst>
            </p:cNvPr>
            <p:cNvGrpSpPr/>
            <p:nvPr/>
          </p:nvGrpSpPr>
          <p:grpSpPr>
            <a:xfrm>
              <a:off x="7212124" y="6021288"/>
              <a:ext cx="1764196" cy="604837"/>
              <a:chOff x="1235657" y="4581128"/>
              <a:chExt cx="1224136" cy="60483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B2E0E52-F096-43F2-AB43-DEA2E3A318D5}"/>
                  </a:ext>
                </a:extLst>
              </p:cNvPr>
              <p:cNvSpPr/>
              <p:nvPr/>
            </p:nvSpPr>
            <p:spPr bwMode="auto">
              <a:xfrm>
                <a:off x="1235657" y="4581128"/>
                <a:ext cx="1224136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B4387FC-7C92-4506-A92F-635E0DF30C11}"/>
                  </a:ext>
                </a:extLst>
              </p:cNvPr>
              <p:cNvGrpSpPr/>
              <p:nvPr/>
            </p:nvGrpSpPr>
            <p:grpSpPr>
              <a:xfrm>
                <a:off x="1247696" y="4656525"/>
                <a:ext cx="1183781" cy="516354"/>
                <a:chOff x="3082106" y="3205689"/>
                <a:chExt cx="1270000" cy="516354"/>
              </a:xfrm>
            </p:grpSpPr>
            <p:sp>
              <p:nvSpPr>
                <p:cNvPr id="30" name="右中括弧 31">
                  <a:extLst>
                    <a:ext uri="{FF2B5EF4-FFF2-40B4-BE49-F238E27FC236}">
                      <a16:creationId xmlns:a16="http://schemas.microsoft.com/office/drawing/2014/main" id="{78505A4A-DED6-41CA-BBE3-EAF8684C91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31" name="Text Box 95">
                  <a:extLst>
                    <a:ext uri="{FF2B5EF4-FFF2-40B4-BE49-F238E27FC236}">
                      <a16:creationId xmlns:a16="http://schemas.microsoft.com/office/drawing/2014/main" id="{0B7FBEF5-DE23-4F8D-8C25-BE58BE376B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82106" y="3383489"/>
                  <a:ext cx="1270000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1600" dirty="0">
                      <a:solidFill>
                        <a:srgbClr val="0070C0"/>
                      </a:solidFill>
                      <a:latin typeface="+mn-ea"/>
                      <a:ea typeface="+mn-ea"/>
                    </a:rPr>
                    <a:t>三度音程</a:t>
                  </a:r>
                  <a:endParaRPr lang="zh-TW" altLang="en-US" sz="1600" b="0" dirty="0">
                    <a:solidFill>
                      <a:srgbClr val="0070C0"/>
                    </a:solidFill>
                    <a:latin typeface="+mn-ea"/>
                    <a:ea typeface="+mn-ea"/>
                  </a:endParaRPr>
                </a:p>
              </p:txBody>
            </p:sp>
          </p:grpSp>
        </p:grpSp>
        <p:sp>
          <p:nvSpPr>
            <p:cNvPr id="33" name="矩形 1">
              <a:extLst>
                <a:ext uri="{FF2B5EF4-FFF2-40B4-BE49-F238E27FC236}">
                  <a16:creationId xmlns:a16="http://schemas.microsoft.com/office/drawing/2014/main" id="{64C8FE64-FF79-491C-A9A2-0D424113E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41" y="4138225"/>
              <a:ext cx="170070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7030A0"/>
                  </a:solidFill>
                  <a:ea typeface="標楷體" panose="03000509000000000000" pitchFamily="65" charset="-120"/>
                </a:rPr>
                <a:t>第六行：</a:t>
              </a:r>
              <a:endPara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1387921-1BF4-4510-A56E-A1037CB0923C}"/>
                </a:ext>
              </a:extLst>
            </p:cNvPr>
            <p:cNvGrpSpPr/>
            <p:nvPr/>
          </p:nvGrpSpPr>
          <p:grpSpPr>
            <a:xfrm flipV="1">
              <a:off x="8204042" y="4160802"/>
              <a:ext cx="1852397" cy="619108"/>
              <a:chOff x="1235657" y="4581128"/>
              <a:chExt cx="1224136" cy="61910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E660106-E9AC-44B7-85C3-820565F9A904}"/>
                  </a:ext>
                </a:extLst>
              </p:cNvPr>
              <p:cNvSpPr/>
              <p:nvPr/>
            </p:nvSpPr>
            <p:spPr bwMode="auto">
              <a:xfrm>
                <a:off x="1235657" y="4581128"/>
                <a:ext cx="1224136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F5BA139-7ED3-4D86-880E-2870BE66C23F}"/>
                  </a:ext>
                </a:extLst>
              </p:cNvPr>
              <p:cNvGrpSpPr/>
              <p:nvPr/>
            </p:nvGrpSpPr>
            <p:grpSpPr>
              <a:xfrm>
                <a:off x="1235657" y="4656525"/>
                <a:ext cx="1183781" cy="543711"/>
                <a:chOff x="3069190" y="3205689"/>
                <a:chExt cx="1270000" cy="543711"/>
              </a:xfrm>
            </p:grpSpPr>
            <p:sp>
              <p:nvSpPr>
                <p:cNvPr id="52" name="右中括弧 31">
                  <a:extLst>
                    <a:ext uri="{FF2B5EF4-FFF2-40B4-BE49-F238E27FC236}">
                      <a16:creationId xmlns:a16="http://schemas.microsoft.com/office/drawing/2014/main" id="{A3136A1E-5F06-46CE-A5D7-2CBDA5F57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53" name="Text Box 95">
                  <a:extLst>
                    <a:ext uri="{FF2B5EF4-FFF2-40B4-BE49-F238E27FC236}">
                      <a16:creationId xmlns:a16="http://schemas.microsoft.com/office/drawing/2014/main" id="{047E6673-BE79-4AAB-8CF2-476F5FAA71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069190" y="3410846"/>
                  <a:ext cx="1270000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1600" dirty="0">
                      <a:solidFill>
                        <a:srgbClr val="0070C0"/>
                      </a:solidFill>
                      <a:latin typeface="+mn-ea"/>
                      <a:ea typeface="+mn-ea"/>
                    </a:rPr>
                    <a:t>三度音程</a:t>
                  </a:r>
                  <a:endParaRPr lang="zh-TW" altLang="en-US" sz="1600" b="0" dirty="0">
                    <a:solidFill>
                      <a:srgbClr val="0070C0"/>
                    </a:solidFill>
                    <a:latin typeface="+mn-ea"/>
                    <a:ea typeface="+mn-ea"/>
                  </a:endParaRPr>
                </a:p>
              </p:txBody>
            </p:sp>
          </p:grpSp>
        </p:grpSp>
        <p:pic>
          <p:nvPicPr>
            <p:cNvPr id="7" name="6A01song1m6">
              <a:hlinkClick r:id="" action="ppaction://media"/>
              <a:extLst>
                <a:ext uri="{FF2B5EF4-FFF2-40B4-BE49-F238E27FC236}">
                  <a16:creationId xmlns:a16="http://schemas.microsoft.com/office/drawing/2014/main" id="{758E44FD-D502-46A0-8062-A496F576F391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5957" y="5095189"/>
              <a:ext cx="603579" cy="58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00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91188"/>
            <a:ext cx="253074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的旋律中找出</a:t>
            </a: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四度音程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b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然後唱一唱。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E524EBD-D8D1-4FF2-95F0-F601E174E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9" y="578749"/>
            <a:ext cx="9001000" cy="5514547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F65E32F5-3733-4A81-852E-16BE8913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578749"/>
            <a:ext cx="2007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聆聽全曲：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6A01song1m">
            <a:hlinkClick r:id="" action="ppaction://media"/>
            <a:extLst>
              <a:ext uri="{FF2B5EF4-FFF2-40B4-BE49-F238E27FC236}">
                <a16:creationId xmlns:a16="http://schemas.microsoft.com/office/drawing/2014/main" id="{8A987E0C-35BC-4E41-B8C5-4F49FA58E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97" y="644166"/>
            <a:ext cx="406400" cy="3923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151AAC-B230-420F-94B0-1E11EC70619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8B05F3C-86E1-4D19-86ED-B9AC8B500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4D3F5AD8-B025-462F-972A-A14FCC9FA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0037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473F1B-D24D-4AC4-9F93-D270491BD231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66F425B-A091-462B-8AF6-169F7BCAB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C4E2876-7101-4001-A55C-C1C191AF6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8AD03D22-18D0-43A5-AC91-303A6AEDD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51" y="908720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中的</a:t>
            </a: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四度音程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CF3C7-D94B-4E6A-9F9B-F7E0F3280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2893076"/>
            <a:ext cx="9338275" cy="9719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04E98-155F-47F7-8790-90D59114D42D}"/>
              </a:ext>
            </a:extLst>
          </p:cNvPr>
          <p:cNvGrpSpPr/>
          <p:nvPr/>
        </p:nvGrpSpPr>
        <p:grpSpPr>
          <a:xfrm>
            <a:off x="6672064" y="3927139"/>
            <a:ext cx="1152128" cy="604837"/>
            <a:chOff x="1235657" y="4581128"/>
            <a:chExt cx="1224136" cy="6048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66FA8A-71DE-4AE2-AEB9-A2B235CF453B}"/>
                </a:ext>
              </a:extLst>
            </p:cNvPr>
            <p:cNvSpPr/>
            <p:nvPr/>
          </p:nvSpPr>
          <p:spPr bwMode="auto">
            <a:xfrm>
              <a:off x="1235657" y="4581128"/>
              <a:ext cx="1224136" cy="60483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063917-FC83-4BDF-8969-C7EF0A3992D4}"/>
                </a:ext>
              </a:extLst>
            </p:cNvPr>
            <p:cNvGrpSpPr/>
            <p:nvPr/>
          </p:nvGrpSpPr>
          <p:grpSpPr>
            <a:xfrm>
              <a:off x="1247696" y="4656525"/>
              <a:ext cx="1183781" cy="516354"/>
              <a:chOff x="3082106" y="3205689"/>
              <a:chExt cx="1270000" cy="516354"/>
            </a:xfrm>
          </p:grpSpPr>
          <p:sp>
            <p:nvSpPr>
              <p:cNvPr id="13" name="右中括弧 31">
                <a:extLst>
                  <a:ext uri="{FF2B5EF4-FFF2-40B4-BE49-F238E27FC236}">
                    <a16:creationId xmlns:a16="http://schemas.microsoft.com/office/drawing/2014/main" id="{2FCDFADB-C2F7-43CA-9C9F-803ECB62FF6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45669" y="2912001"/>
                <a:ext cx="160337" cy="747713"/>
              </a:xfrm>
              <a:prstGeom prst="rightBracket">
                <a:avLst>
                  <a:gd name="adj" fmla="val 8334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HK" altLang="en-US" sz="2800"/>
              </a:p>
            </p:txBody>
          </p:sp>
          <p:sp>
            <p:nvSpPr>
              <p:cNvPr id="14" name="Text Box 95">
                <a:extLst>
                  <a:ext uri="{FF2B5EF4-FFF2-40B4-BE49-F238E27FC236}">
                    <a16:creationId xmlns:a16="http://schemas.microsoft.com/office/drawing/2014/main" id="{16913EE9-AFB7-44EE-B313-C7329AC2D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2106" y="3383489"/>
                <a:ext cx="127000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30000"/>
                  </a:spcBef>
                  <a:defRPr/>
                </a:pPr>
                <a:r>
                  <a:rPr lang="zh-TW" altLang="en-US" sz="1600" dirty="0">
                    <a:solidFill>
                      <a:srgbClr val="0070C0"/>
                    </a:solidFill>
                    <a:latin typeface="+mn-ea"/>
                    <a:ea typeface="+mn-ea"/>
                  </a:rPr>
                  <a:t>四度音程</a:t>
                </a:r>
                <a:endParaRPr lang="zh-TW" altLang="en-US" sz="1600" b="0" dirty="0">
                  <a:solidFill>
                    <a:srgbClr val="0070C0"/>
                  </a:solidFill>
                  <a:latin typeface="+mn-ea"/>
                  <a:ea typeface="+mn-ea"/>
                </a:endParaRPr>
              </a:p>
            </p:txBody>
          </p:sp>
        </p:grpSp>
      </p:grpSp>
      <p:sp>
        <p:nvSpPr>
          <p:cNvPr id="25" name="矩形 1">
            <a:extLst>
              <a:ext uri="{FF2B5EF4-FFF2-40B4-BE49-F238E27FC236}">
                <a16:creationId xmlns:a16="http://schemas.microsoft.com/office/drawing/2014/main" id="{72D82D13-5EB3-4940-8A7A-6B01BBF09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40" y="2204864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第一、三、七行：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pic>
        <p:nvPicPr>
          <p:cNvPr id="41" name="6A01song1m1">
            <a:hlinkClick r:id="" action="ppaction://media"/>
            <a:extLst>
              <a:ext uri="{FF2B5EF4-FFF2-40B4-BE49-F238E27FC236}">
                <a16:creationId xmlns:a16="http://schemas.microsoft.com/office/drawing/2014/main" id="{23E611BD-7D00-4D0E-BE5F-B514C5DC9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448" y="3031423"/>
            <a:ext cx="720080" cy="6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428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91188"/>
            <a:ext cx="253074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試從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的旋律中找出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八度音程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b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然後唱一唱。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E524EBD-D8D1-4FF2-95F0-F601E174E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9" y="578749"/>
            <a:ext cx="9001000" cy="5514547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F65E32F5-3733-4A81-852E-16BE8913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578749"/>
            <a:ext cx="2007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聆聽全曲：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6A01song1m">
            <a:hlinkClick r:id="" action="ppaction://media"/>
            <a:extLst>
              <a:ext uri="{FF2B5EF4-FFF2-40B4-BE49-F238E27FC236}">
                <a16:creationId xmlns:a16="http://schemas.microsoft.com/office/drawing/2014/main" id="{8A987E0C-35BC-4E41-B8C5-4F49FA58E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97" y="644166"/>
            <a:ext cx="406400" cy="3923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151AAC-B230-420F-94B0-1E11EC70619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8B05F3C-86E1-4D19-86ED-B9AC8B500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4D3F5AD8-B025-462F-972A-A14FCC9FA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16211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473F1B-D24D-4AC4-9F93-D270491BD231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66F425B-A091-462B-8AF6-169F7BCAB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C4E2876-7101-4001-A55C-C1C191AF6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認識旋律音程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8AD03D22-18D0-43A5-AC91-303A6AEDD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51" y="908720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中的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八度音程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CF3C7-D94B-4E6A-9F9B-F7E0F3280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4459" y="2893076"/>
            <a:ext cx="8900477" cy="97194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C904E98-155F-47F7-8790-90D59114D42D}"/>
              </a:ext>
            </a:extLst>
          </p:cNvPr>
          <p:cNvGrpSpPr/>
          <p:nvPr/>
        </p:nvGrpSpPr>
        <p:grpSpPr>
          <a:xfrm>
            <a:off x="7248128" y="3927139"/>
            <a:ext cx="1728192" cy="604837"/>
            <a:chOff x="1235657" y="4581128"/>
            <a:chExt cx="1224136" cy="6048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66FA8A-71DE-4AE2-AEB9-A2B235CF453B}"/>
                </a:ext>
              </a:extLst>
            </p:cNvPr>
            <p:cNvSpPr/>
            <p:nvPr/>
          </p:nvSpPr>
          <p:spPr bwMode="auto">
            <a:xfrm>
              <a:off x="1235657" y="4581128"/>
              <a:ext cx="1224136" cy="604837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063917-FC83-4BDF-8969-C7EF0A3992D4}"/>
                </a:ext>
              </a:extLst>
            </p:cNvPr>
            <p:cNvGrpSpPr/>
            <p:nvPr/>
          </p:nvGrpSpPr>
          <p:grpSpPr>
            <a:xfrm>
              <a:off x="1247696" y="4656525"/>
              <a:ext cx="1183781" cy="516354"/>
              <a:chOff x="3082106" y="3205689"/>
              <a:chExt cx="1270000" cy="516354"/>
            </a:xfrm>
          </p:grpSpPr>
          <p:sp>
            <p:nvSpPr>
              <p:cNvPr id="13" name="右中括弧 31">
                <a:extLst>
                  <a:ext uri="{FF2B5EF4-FFF2-40B4-BE49-F238E27FC236}">
                    <a16:creationId xmlns:a16="http://schemas.microsoft.com/office/drawing/2014/main" id="{2FCDFADB-C2F7-43CA-9C9F-803ECB62FF6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45669" y="2912001"/>
                <a:ext cx="160337" cy="747713"/>
              </a:xfrm>
              <a:prstGeom prst="rightBracket">
                <a:avLst>
                  <a:gd name="adj" fmla="val 8334"/>
                </a:avLst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HK" altLang="en-US" sz="2800"/>
              </a:p>
            </p:txBody>
          </p:sp>
          <p:sp>
            <p:nvSpPr>
              <p:cNvPr id="14" name="Text Box 95">
                <a:extLst>
                  <a:ext uri="{FF2B5EF4-FFF2-40B4-BE49-F238E27FC236}">
                    <a16:creationId xmlns:a16="http://schemas.microsoft.com/office/drawing/2014/main" id="{16913EE9-AFB7-44EE-B313-C7329AC2D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2106" y="3383489"/>
                <a:ext cx="127000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30000"/>
                  </a:spcBef>
                  <a:defRPr/>
                </a:pPr>
                <a:r>
                  <a:rPr lang="zh-TW" altLang="en-US" sz="1600" dirty="0">
                    <a:solidFill>
                      <a:srgbClr val="0070C0"/>
                    </a:solidFill>
                    <a:latin typeface="+mn-ea"/>
                    <a:ea typeface="+mn-ea"/>
                  </a:rPr>
                  <a:t>八度音程</a:t>
                </a:r>
                <a:endParaRPr lang="zh-TW" altLang="en-US" sz="1600" b="0" dirty="0">
                  <a:solidFill>
                    <a:srgbClr val="0070C0"/>
                  </a:solidFill>
                  <a:latin typeface="+mn-ea"/>
                  <a:ea typeface="+mn-ea"/>
                </a:endParaRPr>
              </a:p>
            </p:txBody>
          </p:sp>
        </p:grpSp>
      </p:grpSp>
      <p:sp>
        <p:nvSpPr>
          <p:cNvPr id="25" name="矩形 1">
            <a:extLst>
              <a:ext uri="{FF2B5EF4-FFF2-40B4-BE49-F238E27FC236}">
                <a16:creationId xmlns:a16="http://schemas.microsoft.com/office/drawing/2014/main" id="{72D82D13-5EB3-4940-8A7A-6B01BBF09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40" y="2204864"/>
            <a:ext cx="4555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第四、八行：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pic>
        <p:nvPicPr>
          <p:cNvPr id="6" name="6A01song1m4">
            <a:hlinkClick r:id="" action="ppaction://media"/>
            <a:extLst>
              <a:ext uri="{FF2B5EF4-FFF2-40B4-BE49-F238E27FC236}">
                <a16:creationId xmlns:a16="http://schemas.microsoft.com/office/drawing/2014/main" id="{A7519973-6EB5-4D51-9372-C9CDA58410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464" y="3104267"/>
            <a:ext cx="672662" cy="64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871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55497E-2E2F-41C4-8859-11DAE3C7A80C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CE5E1C8-37F5-49F1-B305-695A6AF5B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2BC8AA13-52EB-4C03-98E2-FE205A44D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認識和聲音程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A06808-87F7-46C2-ACE7-745F5D7D6F5E}"/>
              </a:ext>
            </a:extLst>
          </p:cNvPr>
          <p:cNvGrpSpPr/>
          <p:nvPr/>
        </p:nvGrpSpPr>
        <p:grpSpPr>
          <a:xfrm>
            <a:off x="4951024" y="1517851"/>
            <a:ext cx="2600770" cy="1741877"/>
            <a:chOff x="4951024" y="1517851"/>
            <a:chExt cx="2600770" cy="1741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C6E6D0-7770-424E-90A5-44D20ABDA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31"/>
            <a:stretch>
              <a:fillRect/>
            </a:stretch>
          </p:blipFill>
          <p:spPr bwMode="auto">
            <a:xfrm>
              <a:off x="4951024" y="1648237"/>
              <a:ext cx="2600770" cy="1611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95">
              <a:extLst>
                <a:ext uri="{FF2B5EF4-FFF2-40B4-BE49-F238E27FC236}">
                  <a16:creationId xmlns:a16="http://schemas.microsoft.com/office/drawing/2014/main" id="{CD917831-B798-434B-AFF7-7D03B4FD7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9824" y="1517851"/>
              <a:ext cx="1434924" cy="5010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30000"/>
                </a:spcBef>
                <a:defRPr/>
              </a:pPr>
              <a:r>
                <a:rPr lang="en-US" altLang="zh-TW" sz="240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rPr>
                <a:t>d </a:t>
              </a:r>
              <a:r>
                <a:rPr lang="zh-TW" altLang="en-US" sz="240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rPr>
                <a:t>  </a:t>
              </a:r>
              <a:r>
                <a:rPr lang="en-US" altLang="zh-TW" sz="240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rPr>
                <a:t>      s</a:t>
              </a:r>
              <a:endParaRPr lang="zh-TW" altLang="en-US" sz="2400" b="0" dirty="0">
                <a:solidFill>
                  <a:schemeClr val="accent4">
                    <a:lumMod val="95000"/>
                    <a:lumOff val="5000"/>
                  </a:schemeClr>
                </a:solidFill>
                <a:latin typeface="+mn-ea"/>
                <a:ea typeface="+mn-ea"/>
              </a:endParaRPr>
            </a:p>
          </p:txBody>
        </p:sp>
      </p:grpSp>
      <p:pic>
        <p:nvPicPr>
          <p:cNvPr id="12" name="Picture 2">
            <a:hlinkClick r:id="" action="ppaction://noaction">
              <a:snd r:embed="rId5" name="ds.wav"/>
            </a:hlinkClick>
            <a:extLst>
              <a:ext uri="{FF2B5EF4-FFF2-40B4-BE49-F238E27FC236}">
                <a16:creationId xmlns:a16="http://schemas.microsoft.com/office/drawing/2014/main" id="{1384BB2D-2857-4DC4-B02A-F18FF073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05" y="1340768"/>
            <a:ext cx="547682" cy="54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47388D-7887-4EE6-88C8-A173C98287FC}"/>
              </a:ext>
            </a:extLst>
          </p:cNvPr>
          <p:cNvGrpSpPr/>
          <p:nvPr/>
        </p:nvGrpSpPr>
        <p:grpSpPr>
          <a:xfrm>
            <a:off x="4640205" y="3732495"/>
            <a:ext cx="2840625" cy="2014945"/>
            <a:chOff x="8016056" y="4102271"/>
            <a:chExt cx="2840625" cy="20149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14B8616-DFAB-4FB8-B4A2-FBAD2526300E}"/>
                </a:ext>
              </a:extLst>
            </p:cNvPr>
            <p:cNvGrpSpPr/>
            <p:nvPr/>
          </p:nvGrpSpPr>
          <p:grpSpPr>
            <a:xfrm>
              <a:off x="8326875" y="4315674"/>
              <a:ext cx="2529806" cy="1801542"/>
              <a:chOff x="7555681" y="3934351"/>
              <a:chExt cx="1930400" cy="136525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11FBEC0-78F2-40FF-9320-A7848EE863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731"/>
              <a:stretch>
                <a:fillRect/>
              </a:stretch>
            </p:blipFill>
            <p:spPr bwMode="auto">
              <a:xfrm>
                <a:off x="7555681" y="4040714"/>
                <a:ext cx="1930400" cy="1258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 Box 95">
                <a:extLst>
                  <a:ext uri="{FF2B5EF4-FFF2-40B4-BE49-F238E27FC236}">
                    <a16:creationId xmlns:a16="http://schemas.microsoft.com/office/drawing/2014/main" id="{74A2EBAC-366C-4849-99C3-90E1439121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6056" y="3934351"/>
                <a:ext cx="1190625" cy="34986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30000"/>
                  </a:spcBef>
                  <a:defRPr/>
                </a:pP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d </a:t>
                </a:r>
                <a:r>
                  <a:rPr lang="zh-TW" altLang="en-US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</a:t>
                </a:r>
                <a:r>
                  <a:rPr lang="en-US" altLang="zh-TW" sz="240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  <a:latin typeface="+mn-ea"/>
                    <a:ea typeface="+mn-ea"/>
                  </a:rPr>
                  <a:t>     d’</a:t>
                </a:r>
                <a:endParaRPr lang="zh-TW" altLang="en-US" sz="2400" b="0" dirty="0">
                  <a:solidFill>
                    <a:schemeClr val="accent4">
                      <a:lumMod val="95000"/>
                      <a:lumOff val="5000"/>
                    </a:schemeClr>
                  </a:solidFill>
                  <a:latin typeface="+mn-ea"/>
                  <a:ea typeface="+mn-ea"/>
                </a:endParaRPr>
              </a:p>
            </p:txBody>
          </p:sp>
        </p:grpSp>
        <p:pic>
          <p:nvPicPr>
            <p:cNvPr id="17" name="Picture 2">
              <a:hlinkClick r:id="" action="ppaction://noaction">
                <a:snd r:embed="rId8" name="dd.wav"/>
              </a:hlinkClick>
              <a:extLst>
                <a:ext uri="{FF2B5EF4-FFF2-40B4-BE49-F238E27FC236}">
                  <a16:creationId xmlns:a16="http://schemas.microsoft.com/office/drawing/2014/main" id="{B7E64148-886B-4323-8D12-C8910BAA6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056" y="4102271"/>
              <a:ext cx="547683" cy="54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4600AD-118E-4EC8-BAD7-00A0242E2EE3}"/>
              </a:ext>
            </a:extLst>
          </p:cNvPr>
          <p:cNvGrpSpPr/>
          <p:nvPr/>
        </p:nvGrpSpPr>
        <p:grpSpPr>
          <a:xfrm>
            <a:off x="5351886" y="3057378"/>
            <a:ext cx="1896242" cy="577910"/>
            <a:chOff x="7771107" y="3205689"/>
            <a:chExt cx="1678297" cy="577910"/>
          </a:xfrm>
        </p:grpSpPr>
        <p:sp>
          <p:nvSpPr>
            <p:cNvPr id="21" name="右中括弧 39">
              <a:extLst>
                <a:ext uri="{FF2B5EF4-FFF2-40B4-BE49-F238E27FC236}">
                  <a16:creationId xmlns:a16="http://schemas.microsoft.com/office/drawing/2014/main" id="{EFBAC149-2B60-40F0-BB0E-5B4AA4127D5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551044" y="2912001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22" name="Text Box 95">
              <a:extLst>
                <a:ext uri="{FF2B5EF4-FFF2-40B4-BE49-F238E27FC236}">
                  <a16:creationId xmlns:a16="http://schemas.microsoft.com/office/drawing/2014/main" id="{1FD0B610-ED66-44A1-9A22-9752EFEC4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1107" y="3383489"/>
              <a:ext cx="1678297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旋律五度音程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C24D3D-76A9-45E3-8388-CAC6AD925C3E}"/>
              </a:ext>
            </a:extLst>
          </p:cNvPr>
          <p:cNvGrpSpPr/>
          <p:nvPr/>
        </p:nvGrpSpPr>
        <p:grpSpPr>
          <a:xfrm>
            <a:off x="5520204" y="5533644"/>
            <a:ext cx="1727924" cy="577910"/>
            <a:chOff x="7607077" y="6030384"/>
            <a:chExt cx="1406416" cy="577910"/>
          </a:xfrm>
        </p:grpSpPr>
        <p:sp>
          <p:nvSpPr>
            <p:cNvPr id="24" name="右中括弧 41">
              <a:extLst>
                <a:ext uri="{FF2B5EF4-FFF2-40B4-BE49-F238E27FC236}">
                  <a16:creationId xmlns:a16="http://schemas.microsoft.com/office/drawing/2014/main" id="{817264B7-CE52-40FF-A68B-E761C1A5D36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189619" y="5736696"/>
              <a:ext cx="160337" cy="747713"/>
            </a:xfrm>
            <a:prstGeom prst="rightBracket">
              <a:avLst>
                <a:gd name="adj" fmla="val 8334"/>
              </a:avLst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HK" altLang="en-US" sz="2800"/>
            </a:p>
          </p:txBody>
        </p:sp>
        <p:sp>
          <p:nvSpPr>
            <p:cNvPr id="25" name="Text Box 95">
              <a:extLst>
                <a:ext uri="{FF2B5EF4-FFF2-40B4-BE49-F238E27FC236}">
                  <a16:creationId xmlns:a16="http://schemas.microsoft.com/office/drawing/2014/main" id="{D99EC359-9DB0-4A00-8779-08C9E9A9A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7077" y="6208184"/>
              <a:ext cx="140641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旋律八度音程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E7F124-148F-4FFF-BB28-9AB8E87545B1}"/>
              </a:ext>
            </a:extLst>
          </p:cNvPr>
          <p:cNvGrpSpPr/>
          <p:nvPr/>
        </p:nvGrpSpPr>
        <p:grpSpPr>
          <a:xfrm>
            <a:off x="8299797" y="1373831"/>
            <a:ext cx="2940382" cy="4655645"/>
            <a:chOff x="8299797" y="1373831"/>
            <a:chExt cx="2940382" cy="4655645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9846AFF8-42BB-4BBE-A3B9-48AB7D5BFC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0" b="13402"/>
            <a:stretch>
              <a:fillRect/>
            </a:stretch>
          </p:blipFill>
          <p:spPr bwMode="auto">
            <a:xfrm>
              <a:off x="8733077" y="4118127"/>
              <a:ext cx="2410547" cy="1499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>
              <a:hlinkClick r:id="" action="ppaction://noaction">
                <a:snd r:embed="rId10" name="004.wav"/>
              </a:hlinkClick>
              <a:extLst>
                <a:ext uri="{FF2B5EF4-FFF2-40B4-BE49-F238E27FC236}">
                  <a16:creationId xmlns:a16="http://schemas.microsoft.com/office/drawing/2014/main" id="{AF336453-5906-40BF-B64F-CCD090C1D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9797" y="3763335"/>
              <a:ext cx="547681" cy="547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 Box 95">
              <a:extLst>
                <a:ext uri="{FF2B5EF4-FFF2-40B4-BE49-F238E27FC236}">
                  <a16:creationId xmlns:a16="http://schemas.microsoft.com/office/drawing/2014/main" id="{A37B4D55-E3F1-4981-958C-4A9D17C19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328" y="5629366"/>
              <a:ext cx="151606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？？音程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  <p:pic>
          <p:nvPicPr>
            <p:cNvPr id="32" name="Picture 31" descr="A picture containing clock, traffic&#10;&#10;Description automatically generated">
              <a:extLst>
                <a:ext uri="{FF2B5EF4-FFF2-40B4-BE49-F238E27FC236}">
                  <a16:creationId xmlns:a16="http://schemas.microsoft.com/office/drawing/2014/main" id="{396D15CC-0DA8-4F18-8B2B-4089C3712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6520" y="1643874"/>
              <a:ext cx="2603659" cy="1615854"/>
            </a:xfrm>
            <a:prstGeom prst="rect">
              <a:avLst/>
            </a:prstGeom>
          </p:spPr>
        </p:pic>
        <p:pic>
          <p:nvPicPr>
            <p:cNvPr id="33" name="6AP601">
              <a:hlinkClick r:id="" action="ppaction://media"/>
              <a:extLst>
                <a:ext uri="{FF2B5EF4-FFF2-40B4-BE49-F238E27FC236}">
                  <a16:creationId xmlns:a16="http://schemas.microsoft.com/office/drawing/2014/main" id="{42CC18BA-721F-4CD0-9A47-1383C18A7741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9797" y="1373831"/>
              <a:ext cx="559376" cy="540086"/>
            </a:xfrm>
            <a:prstGeom prst="rect">
              <a:avLst/>
            </a:prstGeom>
          </p:spPr>
        </p:pic>
        <p:sp>
          <p:nvSpPr>
            <p:cNvPr id="34" name="Text Box 95">
              <a:extLst>
                <a:ext uri="{FF2B5EF4-FFF2-40B4-BE49-F238E27FC236}">
                  <a16:creationId xmlns:a16="http://schemas.microsoft.com/office/drawing/2014/main" id="{B8A79478-714F-4FED-B38B-E4B85BEB2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328" y="3079901"/>
              <a:ext cx="151606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30000"/>
                </a:spcBef>
                <a:defRPr/>
              </a:pPr>
              <a:r>
                <a:rPr lang="zh-TW" altLang="en-US" sz="2000" dirty="0">
                  <a:solidFill>
                    <a:srgbClr val="0070C0"/>
                  </a:solidFill>
                  <a:latin typeface="+mn-ea"/>
                  <a:ea typeface="+mn-ea"/>
                </a:rPr>
                <a:t>？？音程</a:t>
              </a:r>
              <a:endParaRPr lang="zh-TW" altLang="en-US" sz="2000" b="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5" name="矩形 77">
            <a:extLst>
              <a:ext uri="{FF2B5EF4-FFF2-40B4-BE49-F238E27FC236}">
                <a16:creationId xmlns:a16="http://schemas.microsoft.com/office/drawing/2014/main" id="{41BA0FE1-78D4-4D25-ADEB-A2628B5A9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39" y="1291329"/>
            <a:ext cx="35834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D60093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音程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是兩個音之間的音高距離。我們可以「度數」來表示音程的距離。</a:t>
            </a:r>
            <a:endParaRPr lang="en-US" altLang="zh-TW" sz="28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當兩個音一先一後出現，便構成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旋律音程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zh-TW" sz="28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那麼，當兩個音同時出現，我們怎樣稱呼這種音程？</a:t>
            </a:r>
          </a:p>
        </p:txBody>
      </p:sp>
    </p:spTree>
    <p:extLst>
      <p:ext uri="{BB962C8B-B14F-4D97-AF65-F5344CB8AC3E}">
        <p14:creationId xmlns:p14="http://schemas.microsoft.com/office/powerpoint/2010/main" val="28647461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0C4F92-FECE-42A8-9D2E-C9C04A706A0C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76181C46-375C-4F92-B1D4-B310BFC9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D65213D-DA7E-4AEE-8841-12DEEA293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認識和聲音程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Rectangle 88">
            <a:extLst>
              <a:ext uri="{FF2B5EF4-FFF2-40B4-BE49-F238E27FC236}">
                <a16:creationId xmlns:a16="http://schemas.microsoft.com/office/drawing/2014/main" id="{53C32FE5-5C20-4803-B3B8-1A72FB31B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1145381"/>
            <a:ext cx="8064500" cy="4567237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sz="2200" b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79">
            <a:extLst>
              <a:ext uri="{FF2B5EF4-FFF2-40B4-BE49-F238E27FC236}">
                <a16:creationId xmlns:a16="http://schemas.microsoft.com/office/drawing/2014/main" id="{682522A5-1F88-4354-AFF1-0169C6AF7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3683943" y="5437981"/>
            <a:ext cx="72009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5">
            <a:extLst>
              <a:ext uri="{FF2B5EF4-FFF2-40B4-BE49-F238E27FC236}">
                <a16:creationId xmlns:a16="http://schemas.microsoft.com/office/drawing/2014/main" id="{78270169-F61C-475D-8B1A-442ABC03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956" y="1905793"/>
            <a:ext cx="477043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500"/>
              </a:lnSpc>
              <a:spcBef>
                <a:spcPct val="30000"/>
              </a:spcBef>
            </a:pPr>
            <a:r>
              <a:rPr lang="zh-TW" altLang="en-US" sz="3200" b="0">
                <a:solidFill>
                  <a:srgbClr val="FF6600"/>
                </a:solidFill>
                <a:ea typeface="標楷體" panose="03000509000000000000" pitchFamily="65" charset="-120"/>
              </a:rPr>
              <a:t>由兩個音同時出現而構成的音程，稱為</a:t>
            </a:r>
            <a:r>
              <a:rPr lang="zh-TW" altLang="en-US" sz="3200">
                <a:solidFill>
                  <a:srgbClr val="FF33CC"/>
                </a:solidFill>
                <a:ea typeface="標楷體" panose="03000509000000000000" pitchFamily="65" charset="-120"/>
              </a:rPr>
              <a:t>和聲音程</a:t>
            </a:r>
            <a:r>
              <a:rPr lang="zh-TW" altLang="en-US" sz="3200" b="0">
                <a:solidFill>
                  <a:srgbClr val="FF6600"/>
                </a:solidFill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8" name="Picture 97">
            <a:extLst>
              <a:ext uri="{FF2B5EF4-FFF2-40B4-BE49-F238E27FC236}">
                <a16:creationId xmlns:a16="http://schemas.microsoft.com/office/drawing/2014/main" id="{6A85BF63-BEFF-446D-9DDC-144465E0D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8184506" y="4096543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11">
            <a:extLst>
              <a:ext uri="{FF2B5EF4-FFF2-40B4-BE49-F238E27FC236}">
                <a16:creationId xmlns:a16="http://schemas.microsoft.com/office/drawing/2014/main" id="{19F244D1-127C-4013-8FD4-92E78AC5F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43" y="344884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10" name="Text Box 95">
            <a:extLst>
              <a:ext uri="{FF2B5EF4-FFF2-40B4-BE49-F238E27FC236}">
                <a16:creationId xmlns:a16="http://schemas.microsoft.com/office/drawing/2014/main" id="{1FA2FCAE-2E11-4292-B8D3-57527CCBA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018" y="4241006"/>
            <a:ext cx="5922963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3200" b="0" dirty="0">
                <a:solidFill>
                  <a:srgbClr val="FF6600"/>
                </a:solidFill>
                <a:ea typeface="標楷體" panose="03000509000000000000" pitchFamily="65" charset="-120"/>
              </a:rPr>
              <a:t>和旋律音程一樣，和聲音程亦可以「度數」來表示音程的距離。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C871DDD-2E8D-4BDB-B5E0-A720F9E5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1" b="22520"/>
          <a:stretch>
            <a:fillRect/>
          </a:stretch>
        </p:blipFill>
        <p:spPr bwMode="auto">
          <a:xfrm>
            <a:off x="7387581" y="1602581"/>
            <a:ext cx="230505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5">
            <a:extLst>
              <a:ext uri="{FF2B5EF4-FFF2-40B4-BE49-F238E27FC236}">
                <a16:creationId xmlns:a16="http://schemas.microsoft.com/office/drawing/2014/main" id="{F6376599-856A-40C3-BED5-239FD6B25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631" y="3421856"/>
            <a:ext cx="1595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400" dirty="0">
                <a:solidFill>
                  <a:srgbClr val="0070C0"/>
                </a:solidFill>
                <a:latin typeface="+mn-ea"/>
                <a:ea typeface="+mn-ea"/>
              </a:rPr>
              <a:t>和聲音程</a:t>
            </a:r>
            <a:endParaRPr lang="zh-TW" altLang="en-US" sz="24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246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5 C -0.00209 0.01203 -0.00104 0.0081 2.5E-6 0.00902 C 0.00508 0.01458 -0.00209 0.03148 -0.00248 0.03263 C -0.003 0.028 -0.00365 0.0243 -0.00365 0.01875 C -0.00365 0.01064 -0.00065 4.44444E-6 2.5E-6 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0E0789-2370-45DC-BE72-C28E2AC1728A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EF4C2E7-F22E-4D9B-AA2A-004E7CF67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11A708C-38F8-4ED2-9651-40760E28F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認識和聲音程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6" name="Text Box 95">
            <a:extLst>
              <a:ext uri="{FF2B5EF4-FFF2-40B4-BE49-F238E27FC236}">
                <a16:creationId xmlns:a16="http://schemas.microsoft.com/office/drawing/2014/main" id="{784081A1-40A6-4BFD-B539-340B01E6F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84" y="1004767"/>
            <a:ext cx="8441606" cy="57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ct val="30000"/>
              </a:spcBef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聽一聽，說出以下是甚麼和聲音程。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D3E8C80-3286-479C-AB43-9B025798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0924"/>
          <a:stretch>
            <a:fillRect/>
          </a:stretch>
        </p:blipFill>
        <p:spPr bwMode="auto">
          <a:xfrm>
            <a:off x="913804" y="2122274"/>
            <a:ext cx="2862214" cy="172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75BA521-18EC-4323-8056-7B4A9CAA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4566667" y="2122274"/>
            <a:ext cx="295026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8A567C3-F10B-4BAE-B510-830FCCA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8488595" y="2119593"/>
            <a:ext cx="2913498" cy="181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BC9713E6-DA81-4817-88EC-7FD6C1F4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913804" y="4601530"/>
            <a:ext cx="2862214" cy="178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23C45863-C729-4B0A-B509-9C868578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4580621" y="4601530"/>
            <a:ext cx="2862215" cy="178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7718F54-C482-4075-B831-55942C44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13884"/>
          <a:stretch>
            <a:fillRect/>
          </a:stretch>
        </p:blipFill>
        <p:spPr bwMode="auto">
          <a:xfrm>
            <a:off x="8530020" y="4601530"/>
            <a:ext cx="2872073" cy="178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hlinkClick r:id="" action="ppaction://noaction">
              <a:snd r:embed="rId8" name="001.wav"/>
            </a:hlinkClick>
            <a:extLst>
              <a:ext uri="{FF2B5EF4-FFF2-40B4-BE49-F238E27FC236}">
                <a16:creationId xmlns:a16="http://schemas.microsoft.com/office/drawing/2014/main" id="{4285C7DF-E2C0-4126-B4E6-84AB8C59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5" y="1864128"/>
            <a:ext cx="640041" cy="63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hlinkClick r:id="" action="ppaction://noaction">
              <a:snd r:embed="rId10" name="004.wav"/>
            </a:hlinkClick>
            <a:extLst>
              <a:ext uri="{FF2B5EF4-FFF2-40B4-BE49-F238E27FC236}">
                <a16:creationId xmlns:a16="http://schemas.microsoft.com/office/drawing/2014/main" id="{0FCD2CA2-8FD9-4269-80A5-50F67902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2" y="4305629"/>
            <a:ext cx="640041" cy="64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hlinkClick r:id="" action="ppaction://noaction">
              <a:snd r:embed="rId11" name="002.wav"/>
            </a:hlinkClick>
            <a:extLst>
              <a:ext uri="{FF2B5EF4-FFF2-40B4-BE49-F238E27FC236}">
                <a16:creationId xmlns:a16="http://schemas.microsoft.com/office/drawing/2014/main" id="{DC68F985-2F01-4C27-9A4C-426B2990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93" y="1982574"/>
            <a:ext cx="640040" cy="63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hlinkClick r:id="" action="ppaction://noaction">
              <a:snd r:embed="rId12" name="005.wav"/>
            </a:hlinkClick>
            <a:extLst>
              <a:ext uri="{FF2B5EF4-FFF2-40B4-BE49-F238E27FC236}">
                <a16:creationId xmlns:a16="http://schemas.microsoft.com/office/drawing/2014/main" id="{4F81B4BB-9607-44AE-97A5-05AE39A3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88" y="4330741"/>
            <a:ext cx="637558" cy="63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hlinkClick r:id="" action="ppaction://noaction">
              <a:snd r:embed="rId13" name="003.wav"/>
            </a:hlinkClick>
            <a:extLst>
              <a:ext uri="{FF2B5EF4-FFF2-40B4-BE49-F238E27FC236}">
                <a16:creationId xmlns:a16="http://schemas.microsoft.com/office/drawing/2014/main" id="{0462A5F9-8440-46B6-8F1B-29BA922A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66" y="1911765"/>
            <a:ext cx="640041" cy="64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hlinkClick r:id="" action="ppaction://noaction">
              <a:snd r:embed="rId14" name="006.wav"/>
            </a:hlinkClick>
            <a:extLst>
              <a:ext uri="{FF2B5EF4-FFF2-40B4-BE49-F238E27FC236}">
                <a16:creationId xmlns:a16="http://schemas.microsoft.com/office/drawing/2014/main" id="{E101C7B9-1D74-4D04-8CBC-074042AA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84" y="4328259"/>
            <a:ext cx="637558" cy="64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95">
            <a:extLst>
              <a:ext uri="{FF2B5EF4-FFF2-40B4-BE49-F238E27FC236}">
                <a16:creationId xmlns:a16="http://schemas.microsoft.com/office/drawing/2014/main" id="{2AF2866A-9386-4571-89F0-8DCFC74C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870" y="3683450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四度音程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0" name="Text Box 95">
            <a:extLst>
              <a:ext uri="{FF2B5EF4-FFF2-40B4-BE49-F238E27FC236}">
                <a16:creationId xmlns:a16="http://schemas.microsoft.com/office/drawing/2014/main" id="{BD949B9B-EE3F-4D0C-9029-CD42ABD4C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687" y="6166465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八度音程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1" name="Text Box 95">
            <a:extLst>
              <a:ext uri="{FF2B5EF4-FFF2-40B4-BE49-F238E27FC236}">
                <a16:creationId xmlns:a16="http://schemas.microsoft.com/office/drawing/2014/main" id="{BEF62767-9646-42A0-AA75-6EF3BFDA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387" y="3718193"/>
            <a:ext cx="18450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二度音程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2" name="Text Box 95">
            <a:extLst>
              <a:ext uri="{FF2B5EF4-FFF2-40B4-BE49-F238E27FC236}">
                <a16:creationId xmlns:a16="http://schemas.microsoft.com/office/drawing/2014/main" id="{26961F14-2AD5-4EC0-9BD2-3E2FE445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387" y="6166464"/>
            <a:ext cx="18450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三度音程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3" name="Text Box 95">
            <a:extLst>
              <a:ext uri="{FF2B5EF4-FFF2-40B4-BE49-F238E27FC236}">
                <a16:creationId xmlns:a16="http://schemas.microsoft.com/office/drawing/2014/main" id="{FB765538-5705-4CF7-9AD6-E993988E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944" y="3718193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六度音程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4" name="Text Box 95">
            <a:extLst>
              <a:ext uri="{FF2B5EF4-FFF2-40B4-BE49-F238E27FC236}">
                <a16:creationId xmlns:a16="http://schemas.microsoft.com/office/drawing/2014/main" id="{14DF6D4A-581B-47FE-9B48-1D80FC0B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5468" y="6165319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五度音程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513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還記得怎樣做手號嗎？一邊唱以下的唱名，一邊來做手號吧！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溫習手號及唱名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42" name="矩形 1">
            <a:extLst>
              <a:ext uri="{FF2B5EF4-FFF2-40B4-BE49-F238E27FC236}">
                <a16:creationId xmlns:a16="http://schemas.microsoft.com/office/drawing/2014/main" id="{F47CA289-5102-47A9-949E-E622BE01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1988840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1.  d   r   m</a:t>
            </a:r>
          </a:p>
        </p:txBody>
      </p:sp>
      <p:sp>
        <p:nvSpPr>
          <p:cNvPr id="43" name="矩形 1">
            <a:extLst>
              <a:ext uri="{FF2B5EF4-FFF2-40B4-BE49-F238E27FC236}">
                <a16:creationId xmlns:a16="http://schemas.microsoft.com/office/drawing/2014/main" id="{589F6EC9-5B29-4AC2-A6BE-DB7A08967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8266" y="1988840"/>
            <a:ext cx="2340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8000"/>
                </a:solidFill>
                <a:ea typeface="標楷體" panose="03000509000000000000" pitchFamily="65" charset="-120"/>
              </a:rPr>
              <a:t>2.  m   f   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2E7C4B-8426-477E-92A0-BCD4CBEBBF7A}"/>
              </a:ext>
            </a:extLst>
          </p:cNvPr>
          <p:cNvGrpSpPr/>
          <p:nvPr/>
        </p:nvGrpSpPr>
        <p:grpSpPr>
          <a:xfrm>
            <a:off x="2016375" y="2802211"/>
            <a:ext cx="2729459" cy="2177744"/>
            <a:chOff x="839416" y="2564904"/>
            <a:chExt cx="2729459" cy="217774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55BAB53-DD0C-46E0-9BE0-C74E01CED746}"/>
                </a:ext>
              </a:extLst>
            </p:cNvPr>
            <p:cNvGrpSpPr/>
            <p:nvPr/>
          </p:nvGrpSpPr>
          <p:grpSpPr>
            <a:xfrm>
              <a:off x="839416" y="3265353"/>
              <a:ext cx="914528" cy="1477295"/>
              <a:chOff x="839416" y="3265353"/>
              <a:chExt cx="914528" cy="1477295"/>
            </a:xfrm>
          </p:grpSpPr>
          <p:pic>
            <p:nvPicPr>
              <p:cNvPr id="5" name="Picture 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BEC4C69-C658-4437-97A9-871ADCB88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416" y="3265353"/>
                <a:ext cx="914528" cy="924054"/>
              </a:xfrm>
              <a:prstGeom prst="rect">
                <a:avLst/>
              </a:prstGeom>
            </p:spPr>
          </p:pic>
          <p:sp>
            <p:nvSpPr>
              <p:cNvPr id="55" name="矩形 1">
                <a:extLst>
                  <a:ext uri="{FF2B5EF4-FFF2-40B4-BE49-F238E27FC236}">
                    <a16:creationId xmlns:a16="http://schemas.microsoft.com/office/drawing/2014/main" id="{B04E676C-FAF6-4F75-B5A7-073BA8951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515" y="4219428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d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AFE3CC8-3DF3-4324-AEBE-32A241D0D891}"/>
                </a:ext>
              </a:extLst>
            </p:cNvPr>
            <p:cNvGrpSpPr/>
            <p:nvPr/>
          </p:nvGrpSpPr>
          <p:grpSpPr>
            <a:xfrm>
              <a:off x="1750563" y="2905895"/>
              <a:ext cx="924054" cy="1447274"/>
              <a:chOff x="1750563" y="2905895"/>
              <a:chExt cx="924054" cy="1447274"/>
            </a:xfrm>
          </p:grpSpPr>
          <p:pic>
            <p:nvPicPr>
              <p:cNvPr id="7" name="Picture 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FD720A0-7A2C-4C6A-877B-B75AF5DB7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0563" y="2905895"/>
                <a:ext cx="924054" cy="924054"/>
              </a:xfrm>
              <a:prstGeom prst="rect">
                <a:avLst/>
              </a:prstGeom>
            </p:spPr>
          </p:pic>
          <p:sp>
            <p:nvSpPr>
              <p:cNvPr id="56" name="矩形 1">
                <a:extLst>
                  <a:ext uri="{FF2B5EF4-FFF2-40B4-BE49-F238E27FC236}">
                    <a16:creationId xmlns:a16="http://schemas.microsoft.com/office/drawing/2014/main" id="{8FEB6C54-5C06-484A-A943-E67F1A187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696" y="3829949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r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8E1B806-D960-43F3-B23E-10DC2BB8A7C4}"/>
                </a:ext>
              </a:extLst>
            </p:cNvPr>
            <p:cNvGrpSpPr/>
            <p:nvPr/>
          </p:nvGrpSpPr>
          <p:grpSpPr>
            <a:xfrm>
              <a:off x="2663874" y="2564904"/>
              <a:ext cx="905001" cy="1474872"/>
              <a:chOff x="2663874" y="2564904"/>
              <a:chExt cx="905001" cy="1474872"/>
            </a:xfrm>
          </p:grpSpPr>
          <p:pic>
            <p:nvPicPr>
              <p:cNvPr id="9" name="Picture 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32A3ECF-8223-4178-A6F7-D9AB464E3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874" y="2564904"/>
                <a:ext cx="905001" cy="924054"/>
              </a:xfrm>
              <a:prstGeom prst="rect">
                <a:avLst/>
              </a:prstGeom>
            </p:spPr>
          </p:pic>
          <p:sp>
            <p:nvSpPr>
              <p:cNvPr id="57" name="矩形 1">
                <a:extLst>
                  <a:ext uri="{FF2B5EF4-FFF2-40B4-BE49-F238E27FC236}">
                    <a16:creationId xmlns:a16="http://schemas.microsoft.com/office/drawing/2014/main" id="{0855B133-23E3-4116-A12D-623472E228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2110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m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619DAB-8880-4BC7-A65E-03C2AC2F9B1D}"/>
              </a:ext>
            </a:extLst>
          </p:cNvPr>
          <p:cNvGrpSpPr/>
          <p:nvPr/>
        </p:nvGrpSpPr>
        <p:grpSpPr>
          <a:xfrm>
            <a:off x="7279377" y="2785673"/>
            <a:ext cx="2838037" cy="2085598"/>
            <a:chOff x="4347355" y="2691614"/>
            <a:chExt cx="2838037" cy="2085598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DB08FC8-F692-4FAC-8FE1-C8F11E99BEAA}"/>
                </a:ext>
              </a:extLst>
            </p:cNvPr>
            <p:cNvGrpSpPr/>
            <p:nvPr/>
          </p:nvGrpSpPr>
          <p:grpSpPr>
            <a:xfrm>
              <a:off x="4347355" y="3302340"/>
              <a:ext cx="905001" cy="1474872"/>
              <a:chOff x="2663874" y="2564904"/>
              <a:chExt cx="905001" cy="1474872"/>
            </a:xfrm>
          </p:grpSpPr>
          <p:pic>
            <p:nvPicPr>
              <p:cNvPr id="63" name="Picture 6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5A6EE5CA-E3EF-4EA7-80C3-641185BB0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874" y="2564904"/>
                <a:ext cx="905001" cy="924054"/>
              </a:xfrm>
              <a:prstGeom prst="rect">
                <a:avLst/>
              </a:prstGeom>
            </p:spPr>
          </p:pic>
          <p:sp>
            <p:nvSpPr>
              <p:cNvPr id="64" name="矩形 1">
                <a:extLst>
                  <a:ext uri="{FF2B5EF4-FFF2-40B4-BE49-F238E27FC236}">
                    <a16:creationId xmlns:a16="http://schemas.microsoft.com/office/drawing/2014/main" id="{0A0E550F-CD72-45C6-9103-D9226F58E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2110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m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2232EDC-E723-4BE3-8DD5-D9045FBC3CF5}"/>
                </a:ext>
              </a:extLst>
            </p:cNvPr>
            <p:cNvGrpSpPr/>
            <p:nvPr/>
          </p:nvGrpSpPr>
          <p:grpSpPr>
            <a:xfrm>
              <a:off x="5313873" y="3011028"/>
              <a:ext cx="905001" cy="1470010"/>
              <a:chOff x="2663874" y="2569766"/>
              <a:chExt cx="905001" cy="1470010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3B204B89-7FE6-4BBD-BE3F-D866F54AE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63874" y="2569766"/>
                <a:ext cx="905001" cy="914330"/>
              </a:xfrm>
              <a:prstGeom prst="rect">
                <a:avLst/>
              </a:prstGeom>
            </p:spPr>
          </p:pic>
          <p:sp>
            <p:nvSpPr>
              <p:cNvPr id="68" name="矩形 1">
                <a:extLst>
                  <a:ext uri="{FF2B5EF4-FFF2-40B4-BE49-F238E27FC236}">
                    <a16:creationId xmlns:a16="http://schemas.microsoft.com/office/drawing/2014/main" id="{C23E05A3-108D-46EE-B4FE-09892D31BC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365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f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BE25324-92F5-4043-8E74-6C4F9D1AA6B9}"/>
                </a:ext>
              </a:extLst>
            </p:cNvPr>
            <p:cNvGrpSpPr/>
            <p:nvPr/>
          </p:nvGrpSpPr>
          <p:grpSpPr>
            <a:xfrm>
              <a:off x="6280391" y="2691614"/>
              <a:ext cx="905001" cy="1474772"/>
              <a:chOff x="2663874" y="2565004"/>
              <a:chExt cx="905001" cy="147477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8138D31-2F5C-4082-B4D6-9FE36E00C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63874" y="2565004"/>
                <a:ext cx="905001" cy="923854"/>
              </a:xfrm>
              <a:prstGeom prst="rect">
                <a:avLst/>
              </a:prstGeom>
            </p:spPr>
          </p:pic>
          <p:sp>
            <p:nvSpPr>
              <p:cNvPr id="71" name="矩形 1">
                <a:extLst>
                  <a:ext uri="{FF2B5EF4-FFF2-40B4-BE49-F238E27FC236}">
                    <a16:creationId xmlns:a16="http://schemas.microsoft.com/office/drawing/2014/main" id="{F26D1B66-AFFE-4FF7-A56F-976C14797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346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s</a:t>
                </a:r>
              </a:p>
            </p:txBody>
          </p:sp>
        </p:grpSp>
      </p:grpSp>
      <p:pic>
        <p:nvPicPr>
          <p:cNvPr id="19" name="note_q1">
            <a:hlinkClick r:id="" action="ppaction://media"/>
            <a:extLst>
              <a:ext uri="{FF2B5EF4-FFF2-40B4-BE49-F238E27FC236}">
                <a16:creationId xmlns:a16="http://schemas.microsoft.com/office/drawing/2014/main" id="{96401B73-E223-4BF5-9106-E0BBCFC03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774" y="2059765"/>
            <a:ext cx="406400" cy="392385"/>
          </a:xfrm>
          <a:prstGeom prst="rect">
            <a:avLst/>
          </a:prstGeom>
        </p:spPr>
      </p:pic>
      <p:pic>
        <p:nvPicPr>
          <p:cNvPr id="20" name="note_q2">
            <a:hlinkClick r:id="" action="ppaction://media"/>
            <a:extLst>
              <a:ext uri="{FF2B5EF4-FFF2-40B4-BE49-F238E27FC236}">
                <a16:creationId xmlns:a16="http://schemas.microsoft.com/office/drawing/2014/main" id="{CE10C985-4BE3-4451-907C-C36B9B299A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6177" y="2049595"/>
            <a:ext cx="406400" cy="392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0E0789-2370-45DC-BE72-C28E2AC1728A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EF4C2E7-F22E-4D9B-AA2A-004E7CF67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811A708C-38F8-4ED2-9651-40760E28FA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認識和聲音程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6" name="Text Box 95">
            <a:extLst>
              <a:ext uri="{FF2B5EF4-FFF2-40B4-BE49-F238E27FC236}">
                <a16:creationId xmlns:a16="http://schemas.microsoft.com/office/drawing/2014/main" id="{784081A1-40A6-4BFD-B539-340B01E6F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836712"/>
            <a:ext cx="10009112" cy="10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再聽一聽以下的和聲音程。是否某些和聲音程比較悅耳，某些和聲音程比較刺耳？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D3E8C80-3286-479C-AB43-9B025798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" b="20924"/>
          <a:stretch>
            <a:fillRect/>
          </a:stretch>
        </p:blipFill>
        <p:spPr bwMode="auto">
          <a:xfrm>
            <a:off x="913804" y="2122274"/>
            <a:ext cx="2862214" cy="172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75BA521-18EC-4323-8056-7B4A9CAA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4566667" y="2122274"/>
            <a:ext cx="2950267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8A567C3-F10B-4BAE-B510-830FCCA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8488595" y="2119593"/>
            <a:ext cx="2913498" cy="181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BC9713E6-DA81-4817-88EC-7FD6C1F4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913804" y="4601530"/>
            <a:ext cx="2862214" cy="178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23C45863-C729-4B0A-B509-9C868578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b="13402"/>
          <a:stretch>
            <a:fillRect/>
          </a:stretch>
        </p:blipFill>
        <p:spPr bwMode="auto">
          <a:xfrm>
            <a:off x="4580621" y="4601530"/>
            <a:ext cx="2862215" cy="178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17718F54-C482-4075-B831-55942C448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13884"/>
          <a:stretch>
            <a:fillRect/>
          </a:stretch>
        </p:blipFill>
        <p:spPr bwMode="auto">
          <a:xfrm>
            <a:off x="8530020" y="4601530"/>
            <a:ext cx="2872073" cy="178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hlinkClick r:id="" action="ppaction://noaction">
              <a:snd r:embed="rId8" name="001.wav"/>
            </a:hlinkClick>
            <a:extLst>
              <a:ext uri="{FF2B5EF4-FFF2-40B4-BE49-F238E27FC236}">
                <a16:creationId xmlns:a16="http://schemas.microsoft.com/office/drawing/2014/main" id="{4285C7DF-E2C0-4126-B4E6-84AB8C59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5" y="1864128"/>
            <a:ext cx="640041" cy="63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hlinkClick r:id="" action="ppaction://noaction">
              <a:snd r:embed="rId10" name="004.wav"/>
            </a:hlinkClick>
            <a:extLst>
              <a:ext uri="{FF2B5EF4-FFF2-40B4-BE49-F238E27FC236}">
                <a16:creationId xmlns:a16="http://schemas.microsoft.com/office/drawing/2014/main" id="{0FCD2CA2-8FD9-4269-80A5-50F67902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2" y="4305629"/>
            <a:ext cx="640041" cy="64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hlinkClick r:id="" action="ppaction://noaction">
              <a:snd r:embed="rId11" name="002.wav"/>
            </a:hlinkClick>
            <a:extLst>
              <a:ext uri="{FF2B5EF4-FFF2-40B4-BE49-F238E27FC236}">
                <a16:creationId xmlns:a16="http://schemas.microsoft.com/office/drawing/2014/main" id="{DC68F985-2F01-4C27-9A4C-426B2990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93" y="1982574"/>
            <a:ext cx="640040" cy="63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hlinkClick r:id="" action="ppaction://noaction">
              <a:snd r:embed="rId12" name="005.wav"/>
            </a:hlinkClick>
            <a:extLst>
              <a:ext uri="{FF2B5EF4-FFF2-40B4-BE49-F238E27FC236}">
                <a16:creationId xmlns:a16="http://schemas.microsoft.com/office/drawing/2014/main" id="{4F81B4BB-9607-44AE-97A5-05AE39A3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88" y="4330741"/>
            <a:ext cx="637558" cy="637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hlinkClick r:id="" action="ppaction://noaction">
              <a:snd r:embed="rId13" name="003.wav"/>
            </a:hlinkClick>
            <a:extLst>
              <a:ext uri="{FF2B5EF4-FFF2-40B4-BE49-F238E27FC236}">
                <a16:creationId xmlns:a16="http://schemas.microsoft.com/office/drawing/2014/main" id="{0462A5F9-8440-46B6-8F1B-29BA922A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66" y="1911765"/>
            <a:ext cx="640041" cy="64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>
            <a:hlinkClick r:id="" action="ppaction://noaction">
              <a:snd r:embed="rId14" name="006.wav"/>
            </a:hlinkClick>
            <a:extLst>
              <a:ext uri="{FF2B5EF4-FFF2-40B4-BE49-F238E27FC236}">
                <a16:creationId xmlns:a16="http://schemas.microsoft.com/office/drawing/2014/main" id="{E101C7B9-1D74-4D04-8CBC-074042AA9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984" y="4328259"/>
            <a:ext cx="637558" cy="64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95">
            <a:extLst>
              <a:ext uri="{FF2B5EF4-FFF2-40B4-BE49-F238E27FC236}">
                <a16:creationId xmlns:a16="http://schemas.microsoft.com/office/drawing/2014/main" id="{2AF2866A-9386-4571-89F0-8DCFC74CB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870" y="3683450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四度音程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0" name="Text Box 95">
            <a:extLst>
              <a:ext uri="{FF2B5EF4-FFF2-40B4-BE49-F238E27FC236}">
                <a16:creationId xmlns:a16="http://schemas.microsoft.com/office/drawing/2014/main" id="{BD949B9B-EE3F-4D0C-9029-CD42ABD4C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687" y="6166465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八度音程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1" name="Text Box 95">
            <a:extLst>
              <a:ext uri="{FF2B5EF4-FFF2-40B4-BE49-F238E27FC236}">
                <a16:creationId xmlns:a16="http://schemas.microsoft.com/office/drawing/2014/main" id="{BEF62767-9646-42A0-AA75-6EF3BFDA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387" y="3644032"/>
            <a:ext cx="18450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二度音程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2" name="Text Box 95">
            <a:extLst>
              <a:ext uri="{FF2B5EF4-FFF2-40B4-BE49-F238E27FC236}">
                <a16:creationId xmlns:a16="http://schemas.microsoft.com/office/drawing/2014/main" id="{26961F14-2AD5-4EC0-9BD2-3E2FE445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387" y="6166464"/>
            <a:ext cx="18450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三度音程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3" name="Text Box 95">
            <a:extLst>
              <a:ext uri="{FF2B5EF4-FFF2-40B4-BE49-F238E27FC236}">
                <a16:creationId xmlns:a16="http://schemas.microsoft.com/office/drawing/2014/main" id="{FB765538-5705-4CF7-9AD6-E993988EF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944" y="3657163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六度音程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24" name="Text Box 95">
            <a:extLst>
              <a:ext uri="{FF2B5EF4-FFF2-40B4-BE49-F238E27FC236}">
                <a16:creationId xmlns:a16="http://schemas.microsoft.com/office/drawing/2014/main" id="{14DF6D4A-581B-47FE-9B48-1D80FC0BA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5468" y="6165319"/>
            <a:ext cx="184310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200" dirty="0">
                <a:solidFill>
                  <a:srgbClr val="0070C0"/>
                </a:solidFill>
                <a:latin typeface="+mn-ea"/>
                <a:ea typeface="+mn-ea"/>
              </a:rPr>
              <a:t>五度音程</a:t>
            </a:r>
            <a:endParaRPr lang="zh-TW" altLang="en-US" sz="2200" b="0" dirty="0">
              <a:solidFill>
                <a:srgbClr val="0070C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3586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C9E655-F111-44BD-BA4E-4F3E5CCE5A0D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F5E90142-D4CA-4EF2-9F75-FC784B3EB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6FACC774-F9CF-4D78-87CA-84A278DC1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認識和聲音程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6" name="Text Box 95">
            <a:extLst>
              <a:ext uri="{FF2B5EF4-FFF2-40B4-BE49-F238E27FC236}">
                <a16:creationId xmlns:a16="http://schemas.microsoft.com/office/drawing/2014/main" id="{B4EC5C09-80AB-46FC-B111-269350F1B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980728"/>
            <a:ext cx="10313138" cy="56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和聲音程分為以下幾種：</a:t>
            </a:r>
          </a:p>
        </p:txBody>
      </p:sp>
      <p:sp>
        <p:nvSpPr>
          <p:cNvPr id="7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FA82477E-0855-4401-80D9-23F8154BB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3" y="1916832"/>
            <a:ext cx="1872208" cy="562590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協和音程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手繪多邊形 17">
            <a:extLst>
              <a:ext uri="{FF2B5EF4-FFF2-40B4-BE49-F238E27FC236}">
                <a16:creationId xmlns:a16="http://schemas.microsoft.com/office/drawing/2014/main" id="{1EFFE623-2FDE-4175-8A87-E50669305538}"/>
              </a:ext>
            </a:extLst>
          </p:cNvPr>
          <p:cNvSpPr>
            <a:spLocks/>
          </p:cNvSpPr>
          <p:nvPr/>
        </p:nvSpPr>
        <p:spPr bwMode="auto">
          <a:xfrm>
            <a:off x="2313148" y="1475550"/>
            <a:ext cx="8751404" cy="2385498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矩形 77">
            <a:extLst>
              <a:ext uri="{FF2B5EF4-FFF2-40B4-BE49-F238E27FC236}">
                <a16:creationId xmlns:a16="http://schemas.microsoft.com/office/drawing/2014/main" id="{B3E711C5-7C6E-4F19-88CB-D7BB8D876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2064330"/>
            <a:ext cx="737223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6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四度、五度及八度音程稱為「完全協和音程」。</a:t>
            </a:r>
            <a:endParaRPr lang="en-US" altLang="zh-TW" sz="26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6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三度及六度音程則稱為「不完全協和音程」。</a:t>
            </a:r>
            <a:endParaRPr lang="en-US" altLang="zh-TW" sz="26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6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這五個音程使人聽起來舒服悅耳。</a:t>
            </a:r>
            <a:endParaRPr lang="zh-TW" altLang="zh-HK" sz="26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手繪多邊形 17">
            <a:extLst>
              <a:ext uri="{FF2B5EF4-FFF2-40B4-BE49-F238E27FC236}">
                <a16:creationId xmlns:a16="http://schemas.microsoft.com/office/drawing/2014/main" id="{DEC7CB85-3126-42FA-B29F-15765AC8D956}"/>
              </a:ext>
            </a:extLst>
          </p:cNvPr>
          <p:cNvSpPr>
            <a:spLocks/>
          </p:cNvSpPr>
          <p:nvPr/>
        </p:nvSpPr>
        <p:spPr bwMode="auto">
          <a:xfrm>
            <a:off x="3331946" y="4205151"/>
            <a:ext cx="6580478" cy="1917799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7">
            <a:hlinkClick r:id="rId3" action="ppaction://hlinkfile"/>
            <a:extLst>
              <a:ext uri="{FF2B5EF4-FFF2-40B4-BE49-F238E27FC236}">
                <a16:creationId xmlns:a16="http://schemas.microsoft.com/office/drawing/2014/main" id="{B58FE64E-0535-4120-80E5-3131C2052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086" y="4773921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不協和音程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77">
            <a:extLst>
              <a:ext uri="{FF2B5EF4-FFF2-40B4-BE49-F238E27FC236}">
                <a16:creationId xmlns:a16="http://schemas.microsoft.com/office/drawing/2014/main" id="{C7B813AB-4DC7-4634-AC4D-9999C3EF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550" y="4717774"/>
            <a:ext cx="587086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TW" altLang="en-US" sz="26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二度及七度音程稱為「不協和音程」，使人聽起來覺得緊張刺耳。</a:t>
            </a:r>
            <a:endParaRPr lang="en-US" altLang="zh-TW" sz="26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8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3A2545-6DE7-4660-9A18-406E1B6C2B57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4DBF813-A9A3-4044-A714-5BD7357F0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BA912F9-04F1-40F6-BCE2-CF8EE6A29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認識和聲音程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Text Box 95">
            <a:extLst>
              <a:ext uri="{FF2B5EF4-FFF2-40B4-BE49-F238E27FC236}">
                <a16:creationId xmlns:a16="http://schemas.microsoft.com/office/drawing/2014/main" id="{510B9F71-E73F-4FDC-94B2-F59F43ACB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980728"/>
            <a:ext cx="11017224" cy="56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以下是三個摘自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的和聲音程。你知道它們是甚麼音程嗎？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57C49B-D69F-4B86-A009-CB0B58FF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084051"/>
            <a:ext cx="9088118" cy="1371791"/>
          </a:xfrm>
          <a:prstGeom prst="rect">
            <a:avLst/>
          </a:prstGeom>
        </p:spPr>
      </p:pic>
      <p:sp>
        <p:nvSpPr>
          <p:cNvPr id="8" name="Text Box 95">
            <a:extLst>
              <a:ext uri="{FF2B5EF4-FFF2-40B4-BE49-F238E27FC236}">
                <a16:creationId xmlns:a16="http://schemas.microsoft.com/office/drawing/2014/main" id="{FB38A90C-23CF-4556-9CA3-6590A5F09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3523663"/>
            <a:ext cx="1845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三度音程</a:t>
            </a:r>
            <a:endParaRPr lang="zh-TW" altLang="en-US" sz="2400" b="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Box 95">
            <a:extLst>
              <a:ext uri="{FF2B5EF4-FFF2-40B4-BE49-F238E27FC236}">
                <a16:creationId xmlns:a16="http://schemas.microsoft.com/office/drawing/2014/main" id="{39FA9AA5-9AF2-4F14-913B-74C171FB8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928" y="3534910"/>
            <a:ext cx="1845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六度音程</a:t>
            </a:r>
            <a:endParaRPr lang="zh-TW" altLang="en-US" sz="2400" b="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Box 95">
            <a:extLst>
              <a:ext uri="{FF2B5EF4-FFF2-40B4-BE49-F238E27FC236}">
                <a16:creationId xmlns:a16="http://schemas.microsoft.com/office/drawing/2014/main" id="{A45A2410-C0B0-4464-B7B1-7CCB2953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8349" y="3534909"/>
            <a:ext cx="1845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zh-TW" altLang="en-US" sz="2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四度音程</a:t>
            </a:r>
            <a:endParaRPr lang="zh-TW" altLang="en-US" sz="2400" b="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41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5">
            <a:extLst>
              <a:ext uri="{FF2B5EF4-FFF2-40B4-BE49-F238E27FC236}">
                <a16:creationId xmlns:a16="http://schemas.microsoft.com/office/drawing/2014/main" id="{92EDBCC7-F7D6-469E-9508-D7F713DB7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980728"/>
            <a:ext cx="10513168" cy="10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現在，我們試試一邊用人聲演唱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，一邊用牧童笛伴奏。你還記得這幾個音的牧童笛指法嗎？</a:t>
            </a:r>
          </a:p>
        </p:txBody>
      </p:sp>
      <p:sp>
        <p:nvSpPr>
          <p:cNvPr id="19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14EC256B-446B-4179-A6E9-54E9A872A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930" y="2229308"/>
            <a:ext cx="1152129" cy="56259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7B697DDD-62CC-4C87-9781-1E2DCB062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597" y="2229308"/>
            <a:ext cx="1152129" cy="56259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AE39A28F-CDCA-476C-AAAC-67A933CBF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264" y="2229308"/>
            <a:ext cx="1152129" cy="56259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851BEC98-3670-44BC-B10B-004C2412E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860443"/>
            <a:ext cx="2493181" cy="3736337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0977FB62-742A-4960-B3CA-566FAC7FE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14" y="2964927"/>
            <a:ext cx="2516216" cy="3581523"/>
          </a:xfrm>
          <a:prstGeom prst="rect">
            <a:avLst/>
          </a:prstGeom>
        </p:spPr>
      </p:pic>
      <p:pic>
        <p:nvPicPr>
          <p:cNvPr id="35" name="Picture 34" descr="A picture containing sitting, holding, standing, sign&#10;&#10;Description automatically generated">
            <a:extLst>
              <a:ext uri="{FF2B5EF4-FFF2-40B4-BE49-F238E27FC236}">
                <a16:creationId xmlns:a16="http://schemas.microsoft.com/office/drawing/2014/main" id="{961494F9-E5B2-4CE5-88AF-DE2B765F1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932988"/>
            <a:ext cx="2349402" cy="362851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7A14B0E-2637-4A73-8DAF-7182942736FC}"/>
              </a:ext>
            </a:extLst>
          </p:cNvPr>
          <p:cNvGrpSpPr/>
          <p:nvPr/>
        </p:nvGrpSpPr>
        <p:grpSpPr>
          <a:xfrm>
            <a:off x="-24680" y="152400"/>
            <a:ext cx="5057054" cy="990620"/>
            <a:chOff x="19050" y="152400"/>
            <a:chExt cx="2425700" cy="990620"/>
          </a:xfrm>
        </p:grpSpPr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id="{37CFE3AF-0FCD-4C72-99FA-02BC89060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2" name="Text Box 4">
              <a:extLst>
                <a:ext uri="{FF2B5EF4-FFF2-40B4-BE49-F238E27FC236}">
                  <a16:creationId xmlns:a16="http://schemas.microsoft.com/office/drawing/2014/main" id="{F46B10E2-90C4-4D31-82B7-578EE3EF8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9541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為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加入牧童笛伴奏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693DC69-7767-4729-8D84-904995496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9" y="2092506"/>
            <a:ext cx="1582632" cy="817200"/>
          </a:xfrm>
          <a:prstGeom prst="rect">
            <a:avLst/>
          </a:prstGeom>
        </p:spPr>
      </p:pic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311825-4D6F-43FD-B50C-6C54045AB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06" y="2056279"/>
            <a:ext cx="1646477" cy="817200"/>
          </a:xfrm>
          <a:prstGeom prst="rect">
            <a:avLst/>
          </a:prstGeom>
        </p:spPr>
      </p:pic>
      <p:pic>
        <p:nvPicPr>
          <p:cNvPr id="52" name="Picture 5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F701E1-C1F4-4F32-B8F0-06F3133ED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73" y="2086645"/>
            <a:ext cx="1718671" cy="8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83225F6E-4381-415C-9C4D-2CD533EDA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2256609"/>
            <a:ext cx="1152129" cy="56259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D372ACE8-778C-45FE-9C25-CDDD03C13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5540" y="2243257"/>
            <a:ext cx="1152129" cy="56259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C05BC628-EAF4-4FA3-A4EF-D07D89D90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910" y="2256609"/>
            <a:ext cx="1152129" cy="56259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Rectangle: Rounded Corners 13">
            <a:hlinkClick r:id="rId2" action="ppaction://hlinkfile"/>
            <a:extLst>
              <a:ext uri="{FF2B5EF4-FFF2-40B4-BE49-F238E27FC236}">
                <a16:creationId xmlns:a16="http://schemas.microsoft.com/office/drawing/2014/main" id="{D4BC8267-7FB9-480D-A90B-E93E8FFF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1622" y="2243257"/>
            <a:ext cx="1152129" cy="56259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</a:t>
            </a:r>
            <a:endParaRPr lang="en-US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Picture 26" descr="A picture containing sitting, table, clock&#10;&#10;Description automatically generated">
            <a:extLst>
              <a:ext uri="{FF2B5EF4-FFF2-40B4-BE49-F238E27FC236}">
                <a16:creationId xmlns:a16="http://schemas.microsoft.com/office/drawing/2014/main" id="{4848C7F9-B037-4EF2-9E82-E156727B3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90" y="3008608"/>
            <a:ext cx="2525468" cy="3737693"/>
          </a:xfrm>
          <a:prstGeom prst="rect">
            <a:avLst/>
          </a:prstGeom>
        </p:spPr>
      </p:pic>
      <p:pic>
        <p:nvPicPr>
          <p:cNvPr id="29" name="Picture 28" descr="A picture containing sitting, clock&#10;&#10;Description automatically generated">
            <a:extLst>
              <a:ext uri="{FF2B5EF4-FFF2-40B4-BE49-F238E27FC236}">
                <a16:creationId xmlns:a16="http://schemas.microsoft.com/office/drawing/2014/main" id="{88CDE1E6-00AB-44BA-B828-F163A7B7C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925" y="3001715"/>
            <a:ext cx="2433472" cy="3714554"/>
          </a:xfrm>
          <a:prstGeom prst="rect">
            <a:avLst/>
          </a:prstGeom>
        </p:spPr>
      </p:pic>
      <p:pic>
        <p:nvPicPr>
          <p:cNvPr id="37" name="Picture 36" descr="A picture containing sitting, parking, parked, clock&#10;&#10;Description automatically generated">
            <a:extLst>
              <a:ext uri="{FF2B5EF4-FFF2-40B4-BE49-F238E27FC236}">
                <a16:creationId xmlns:a16="http://schemas.microsoft.com/office/drawing/2014/main" id="{C080ECD1-44A5-4EE3-ADC6-33B5CBA56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" y="2887174"/>
            <a:ext cx="2683062" cy="3829095"/>
          </a:xfrm>
          <a:prstGeom prst="rect">
            <a:avLst/>
          </a:prstGeom>
        </p:spPr>
      </p:pic>
      <p:pic>
        <p:nvPicPr>
          <p:cNvPr id="39" name="Picture 38" descr="A picture containing sitting, clock&#10;&#10;Description automatically generated">
            <a:extLst>
              <a:ext uri="{FF2B5EF4-FFF2-40B4-BE49-F238E27FC236}">
                <a16:creationId xmlns:a16="http://schemas.microsoft.com/office/drawing/2014/main" id="{6648B074-D88A-45FB-8C93-56AF14AB3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48" y="2899352"/>
            <a:ext cx="2683062" cy="384046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422B22A-A1A2-4A79-AE3C-BCC89D1086E1}"/>
              </a:ext>
            </a:extLst>
          </p:cNvPr>
          <p:cNvGrpSpPr/>
          <p:nvPr/>
        </p:nvGrpSpPr>
        <p:grpSpPr>
          <a:xfrm>
            <a:off x="-24680" y="152400"/>
            <a:ext cx="5057054" cy="990620"/>
            <a:chOff x="19050" y="152400"/>
            <a:chExt cx="2425700" cy="990620"/>
          </a:xfrm>
        </p:grpSpPr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628811B9-1637-4571-BA4B-26FDFD365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9C7EFC8F-35FD-406A-BA86-78F479C916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9541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為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加入牧童笛伴奏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7" name="Picture 6" descr="A picture containing sitting, drawing&#10;&#10;Description automatically generated">
            <a:extLst>
              <a:ext uri="{FF2B5EF4-FFF2-40B4-BE49-F238E27FC236}">
                <a16:creationId xmlns:a16="http://schemas.microsoft.com/office/drawing/2014/main" id="{E44D759C-3C80-4464-ACEA-A254E6F3A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15" y="2127999"/>
            <a:ext cx="1456837" cy="691200"/>
          </a:xfrm>
          <a:prstGeom prst="rect">
            <a:avLst/>
          </a:prstGeom>
        </p:spPr>
      </p:pic>
      <p:pic>
        <p:nvPicPr>
          <p:cNvPr id="9" name="Picture 8" descr="A drawing of a person&#10;&#10;Description automatically generated">
            <a:extLst>
              <a:ext uri="{FF2B5EF4-FFF2-40B4-BE49-F238E27FC236}">
                <a16:creationId xmlns:a16="http://schemas.microsoft.com/office/drawing/2014/main" id="{287327EE-9BB2-4F71-ADD4-05511BFCE4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80" y="2127999"/>
            <a:ext cx="1456837" cy="69120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0566CB-32BB-474C-A58A-CED0B2E74F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06" y="2179604"/>
            <a:ext cx="1454086" cy="68989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B845E-F321-45FF-A37B-78D5730B4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78" y="2149784"/>
            <a:ext cx="1456837" cy="691200"/>
          </a:xfrm>
          <a:prstGeom prst="rect">
            <a:avLst/>
          </a:prstGeom>
        </p:spPr>
      </p:pic>
      <p:sp>
        <p:nvSpPr>
          <p:cNvPr id="32" name="Text Box 95">
            <a:extLst>
              <a:ext uri="{FF2B5EF4-FFF2-40B4-BE49-F238E27FC236}">
                <a16:creationId xmlns:a16="http://schemas.microsoft.com/office/drawing/2014/main" id="{E2697E51-EC33-4772-8615-0B77847BA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980728"/>
            <a:ext cx="10513168" cy="10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4000"/>
              </a:lnSpc>
            </a:pP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現在，我們試試一邊用人聲演唱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，一邊用牧童笛伴奏。你還記得這幾個音的牧童笛指法嗎？</a:t>
            </a:r>
          </a:p>
        </p:txBody>
      </p:sp>
    </p:spTree>
    <p:extLst>
      <p:ext uri="{BB962C8B-B14F-4D97-AF65-F5344CB8AC3E}">
        <p14:creationId xmlns:p14="http://schemas.microsoft.com/office/powerpoint/2010/main" val="110845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">
            <a:extLst>
              <a:ext uri="{FF2B5EF4-FFF2-40B4-BE49-F238E27FC236}">
                <a16:creationId xmlns:a16="http://schemas.microsoft.com/office/drawing/2014/main" id="{80E3F005-8F84-4DF7-8734-0F5EDD084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584" y="152400"/>
            <a:ext cx="66967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一起看看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的牧童笛伴奏樂譜，根據音名按按指法，然後嘗試吹奏吧！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5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396B4F73-6902-4D46-A057-A268E949D0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91053"/>
            <a:ext cx="9001000" cy="5514547"/>
          </a:xfrm>
          <a:prstGeom prst="rect">
            <a:avLst/>
          </a:prstGeom>
        </p:spPr>
      </p:pic>
      <p:pic>
        <p:nvPicPr>
          <p:cNvPr id="6" name="6A01song1r1">
            <a:hlinkClick r:id="" action="ppaction://media"/>
            <a:extLst>
              <a:ext uri="{FF2B5EF4-FFF2-40B4-BE49-F238E27FC236}">
                <a16:creationId xmlns:a16="http://schemas.microsoft.com/office/drawing/2014/main" id="{8E2EE9A2-8FB2-4B4B-B70C-FFFBF84FE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280" y="2571911"/>
            <a:ext cx="406400" cy="392385"/>
          </a:xfrm>
          <a:prstGeom prst="rect">
            <a:avLst/>
          </a:prstGeom>
        </p:spPr>
      </p:pic>
      <p:pic>
        <p:nvPicPr>
          <p:cNvPr id="7" name="6A01song1r2">
            <a:hlinkClick r:id="" action="ppaction://media"/>
            <a:extLst>
              <a:ext uri="{FF2B5EF4-FFF2-40B4-BE49-F238E27FC236}">
                <a16:creationId xmlns:a16="http://schemas.microsoft.com/office/drawing/2014/main" id="{6BF7B53B-E5FA-487A-870A-32B54D7FBF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280" y="3796047"/>
            <a:ext cx="406400" cy="392385"/>
          </a:xfrm>
          <a:prstGeom prst="rect">
            <a:avLst/>
          </a:prstGeom>
        </p:spPr>
      </p:pic>
      <p:pic>
        <p:nvPicPr>
          <p:cNvPr id="8" name="6A01song1r3">
            <a:hlinkClick r:id="" action="ppaction://media"/>
            <a:extLst>
              <a:ext uri="{FF2B5EF4-FFF2-40B4-BE49-F238E27FC236}">
                <a16:creationId xmlns:a16="http://schemas.microsoft.com/office/drawing/2014/main" id="{4ECC1F9D-5E92-4325-9035-215B28058F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280" y="5046146"/>
            <a:ext cx="406400" cy="392385"/>
          </a:xfrm>
          <a:prstGeom prst="rect">
            <a:avLst/>
          </a:prstGeom>
        </p:spPr>
      </p:pic>
      <p:pic>
        <p:nvPicPr>
          <p:cNvPr id="9" name="6A01song1r4">
            <a:hlinkClick r:id="" action="ppaction://media"/>
            <a:extLst>
              <a:ext uri="{FF2B5EF4-FFF2-40B4-BE49-F238E27FC236}">
                <a16:creationId xmlns:a16="http://schemas.microsoft.com/office/drawing/2014/main" id="{4C4E250B-0F68-4B14-B4FB-9391E6E73C4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280" y="6269694"/>
            <a:ext cx="406400" cy="392385"/>
          </a:xfrm>
          <a:prstGeom prst="rect">
            <a:avLst/>
          </a:prstGeom>
        </p:spPr>
      </p:pic>
      <p:pic>
        <p:nvPicPr>
          <p:cNvPr id="10" name="6A01song1r5">
            <a:hlinkClick r:id="" action="ppaction://media"/>
            <a:extLst>
              <a:ext uri="{FF2B5EF4-FFF2-40B4-BE49-F238E27FC236}">
                <a16:creationId xmlns:a16="http://schemas.microsoft.com/office/drawing/2014/main" id="{814B89F1-F536-4AD1-9B61-78BF6C6B475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3360" y="2571911"/>
            <a:ext cx="406400" cy="392385"/>
          </a:xfrm>
          <a:prstGeom prst="rect">
            <a:avLst/>
          </a:prstGeom>
        </p:spPr>
      </p:pic>
      <p:pic>
        <p:nvPicPr>
          <p:cNvPr id="12" name="6A01song1r7">
            <a:hlinkClick r:id="" action="ppaction://media"/>
            <a:extLst>
              <a:ext uri="{FF2B5EF4-FFF2-40B4-BE49-F238E27FC236}">
                <a16:creationId xmlns:a16="http://schemas.microsoft.com/office/drawing/2014/main" id="{D74BCAE1-F240-474B-BC52-1D629CCE07A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3360" y="5046146"/>
            <a:ext cx="406400" cy="392385"/>
          </a:xfrm>
          <a:prstGeom prst="rect">
            <a:avLst/>
          </a:prstGeom>
        </p:spPr>
      </p:pic>
      <p:pic>
        <p:nvPicPr>
          <p:cNvPr id="13" name="6A01song1r8">
            <a:hlinkClick r:id="" action="ppaction://media"/>
            <a:extLst>
              <a:ext uri="{FF2B5EF4-FFF2-40B4-BE49-F238E27FC236}">
                <a16:creationId xmlns:a16="http://schemas.microsoft.com/office/drawing/2014/main" id="{BF7D7AED-FEFD-4502-A807-08AC5C2B4E0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4561" y="6269694"/>
            <a:ext cx="406400" cy="39238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B394C7F-0B56-46B2-90C1-F9D404161A29}"/>
              </a:ext>
            </a:extLst>
          </p:cNvPr>
          <p:cNvGrpSpPr/>
          <p:nvPr/>
        </p:nvGrpSpPr>
        <p:grpSpPr>
          <a:xfrm>
            <a:off x="-24680" y="152400"/>
            <a:ext cx="5057054" cy="990620"/>
            <a:chOff x="19050" y="152400"/>
            <a:chExt cx="2425700" cy="990620"/>
          </a:xfrm>
        </p:grpSpPr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B2858167-0035-4B96-9A4B-5BAF57858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B4B5BF75-AFB2-442E-BC00-47FC7550F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9541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為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加入牧童笛伴奏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17" name="6A01song1r6">
            <a:hlinkClick r:id="" action="ppaction://media"/>
            <a:extLst>
              <a:ext uri="{FF2B5EF4-FFF2-40B4-BE49-F238E27FC236}">
                <a16:creationId xmlns:a16="http://schemas.microsoft.com/office/drawing/2014/main" id="{3ED6200F-90F1-4B7C-A033-8DEBE2FABAA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3360" y="3796047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664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599397-D441-47FC-9969-01D3B92B750F}"/>
              </a:ext>
            </a:extLst>
          </p:cNvPr>
          <p:cNvGrpSpPr/>
          <p:nvPr/>
        </p:nvGrpSpPr>
        <p:grpSpPr>
          <a:xfrm>
            <a:off x="-24680" y="152400"/>
            <a:ext cx="5057054" cy="990620"/>
            <a:chOff x="19050" y="152400"/>
            <a:chExt cx="2425700" cy="990620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B03B7EF-39E6-477F-8064-EC2887244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A5E8BEB8-1E65-4D2B-9FE3-C56AB8ED94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9541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為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加入牧童笛伴奏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8" name="矩形 1">
            <a:extLst>
              <a:ext uri="{FF2B5EF4-FFF2-40B4-BE49-F238E27FC236}">
                <a16:creationId xmlns:a16="http://schemas.microsoft.com/office/drawing/2014/main" id="{6F1C2DEA-3F67-4BA9-9D06-68FCB919F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888" y="116632"/>
            <a:ext cx="70567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的合奏示範電子樂譜，拿起牧童笛一起吹奏吧！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2" name="6A_剪羊毛_合奏示範">
            <a:hlinkClick r:id="" action="ppaction://media"/>
            <a:extLst>
              <a:ext uri="{FF2B5EF4-FFF2-40B4-BE49-F238E27FC236}">
                <a16:creationId xmlns:a16="http://schemas.microsoft.com/office/drawing/2014/main" id="{2519A373-0DE0-48B3-B031-0D4653E97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67"/>
          <a:stretch/>
        </p:blipFill>
        <p:spPr>
          <a:xfrm>
            <a:off x="2436440" y="1070739"/>
            <a:ext cx="7620000" cy="55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051" y="1874491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3" y="1482478"/>
            <a:ext cx="7467600" cy="1514474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04863" y="3789335"/>
            <a:ext cx="7891332" cy="1586188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003" y="4268515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853" y="1768381"/>
            <a:ext cx="609858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　，練習計算旋律音程及和聲音程</a:t>
            </a:r>
            <a:endParaRPr lang="zh-TW" altLang="zh-HK" sz="2600" dirty="0">
              <a:solidFill>
                <a:srgbClr val="FF6600"/>
              </a:solidFill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4475" y="4100484"/>
            <a:ext cx="696569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練習吹奏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 action="ppaction://hlinksldjump"/>
              </a:rPr>
              <a:t>附錄三的牧童笛曲目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，提高吹奏牧童笛的技巧。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44CCAB41-C901-4635-941F-21F472948B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01904"/>
              </p:ext>
            </p:extLst>
          </p:nvPr>
        </p:nvGraphicFramePr>
        <p:xfrm>
          <a:off x="5803022" y="1892991"/>
          <a:ext cx="3810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Document" showAsIcon="1" r:id="rId7" imgW="381104" imgH="806335" progId="Word.Document.8">
                  <p:embed/>
                </p:oleObj>
              </mc:Choice>
              <mc:Fallback>
                <p:oleObj name="Document" showAsIcon="1" r:id="rId7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03022" y="1892991"/>
                        <a:ext cx="3810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11B23D-D7C9-47C3-B3BE-0BA7492CCA16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92043F03-E079-4455-B63B-D7B41F6E4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908720"/>
            <a:ext cx="2232248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chemeClr val="bg1"/>
                </a:solidFill>
              </a:rPr>
              <a:t>牧童笛曲目 </a:t>
            </a:r>
            <a:r>
              <a:rPr lang="en-US" altLang="zh-TW" sz="2000" dirty="0">
                <a:solidFill>
                  <a:schemeClr val="bg1"/>
                </a:solidFill>
              </a:rPr>
              <a:t>1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27B0E12A-49A1-4ADD-94B4-7A84791B8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6335713"/>
            <a:ext cx="720725" cy="36036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>
                <a:solidFill>
                  <a:schemeClr val="bg1"/>
                </a:solidFill>
              </a:rPr>
              <a:t>返回</a:t>
            </a:r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7B8DF5-B7C2-4F58-BA35-55BBBF337A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t="20122" r="5341" b="58878"/>
          <a:stretch/>
        </p:blipFill>
        <p:spPr>
          <a:xfrm>
            <a:off x="3791745" y="144016"/>
            <a:ext cx="6931783" cy="2132856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C52DC4-7FB5-47E5-B8BE-2ADB502018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50059" r="5501" b="7556"/>
          <a:stretch/>
        </p:blipFill>
        <p:spPr>
          <a:xfrm>
            <a:off x="3791744" y="2420888"/>
            <a:ext cx="6931783" cy="432048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9" name="Rectangle: Rounded Corners 17">
            <a:extLst>
              <a:ext uri="{FF2B5EF4-FFF2-40B4-BE49-F238E27FC236}">
                <a16:creationId xmlns:a16="http://schemas.microsoft.com/office/drawing/2014/main" id="{2ED33AB2-952F-4A44-9D35-2405D0DCE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5" y="4221088"/>
            <a:ext cx="2232247" cy="528637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chemeClr val="bg1"/>
                </a:solidFill>
              </a:rPr>
              <a:t>牧童笛曲目 </a:t>
            </a:r>
            <a:r>
              <a:rPr lang="en-US" altLang="zh-TW" sz="2000" dirty="0">
                <a:solidFill>
                  <a:schemeClr val="bg1"/>
                </a:solidFill>
              </a:rPr>
              <a:t>2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6AP5401">
            <a:hlinkClick r:id="" action="ppaction://media"/>
            <a:extLst>
              <a:ext uri="{FF2B5EF4-FFF2-40B4-BE49-F238E27FC236}">
                <a16:creationId xmlns:a16="http://schemas.microsoft.com/office/drawing/2014/main" id="{F08747E9-81CA-4F4E-B34A-4C641D789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608" y="976845"/>
            <a:ext cx="406400" cy="392385"/>
          </a:xfrm>
          <a:prstGeom prst="rect">
            <a:avLst/>
          </a:prstGeom>
        </p:spPr>
      </p:pic>
      <p:pic>
        <p:nvPicPr>
          <p:cNvPr id="11" name="6AP5402">
            <a:hlinkClick r:id="" action="ppaction://media"/>
            <a:extLst>
              <a:ext uri="{FF2B5EF4-FFF2-40B4-BE49-F238E27FC236}">
                <a16:creationId xmlns:a16="http://schemas.microsoft.com/office/drawing/2014/main" id="{19663C3D-2BA9-45D7-8D81-026225AAA2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608" y="4289213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673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還記得怎樣做手號嗎？一邊唱以下的唱名，一邊來做手號吧！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溫習手號及唱名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45" name="矩形 1">
            <a:extLst>
              <a:ext uri="{FF2B5EF4-FFF2-40B4-BE49-F238E27FC236}">
                <a16:creationId xmlns:a16="http://schemas.microsoft.com/office/drawing/2014/main" id="{D9FF18C6-DAED-47C3-847B-44A18F2BA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464" y="1996486"/>
            <a:ext cx="3283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8000"/>
                </a:solidFill>
                <a:ea typeface="標楷體" panose="03000509000000000000" pitchFamily="65" charset="-120"/>
              </a:rPr>
              <a:t>4.  d   </a:t>
            </a:r>
            <a:r>
              <a:rPr lang="en-US" altLang="zh-TW" sz="2800" dirty="0" err="1">
                <a:solidFill>
                  <a:srgbClr val="008000"/>
                </a:solidFill>
                <a:ea typeface="標楷體" panose="03000509000000000000" pitchFamily="65" charset="-120"/>
              </a:rPr>
              <a:t>d</a:t>
            </a:r>
            <a:r>
              <a:rPr lang="en-US" altLang="zh-TW" sz="2800" dirty="0">
                <a:solidFill>
                  <a:srgbClr val="008000"/>
                </a:solidFill>
                <a:ea typeface="標楷體" panose="03000509000000000000" pitchFamily="65" charset="-120"/>
              </a:rPr>
              <a:t>   m   s   d’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D3FA0E-B780-46B0-A2B8-5015E44888B6}"/>
              </a:ext>
            </a:extLst>
          </p:cNvPr>
          <p:cNvGrpSpPr/>
          <p:nvPr/>
        </p:nvGrpSpPr>
        <p:grpSpPr>
          <a:xfrm>
            <a:off x="6888088" y="2526371"/>
            <a:ext cx="4751162" cy="3869367"/>
            <a:chOff x="6718659" y="2276872"/>
            <a:chExt cx="4751162" cy="386936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EFACB52-3E1F-455E-84C6-21D50FBF408B}"/>
                </a:ext>
              </a:extLst>
            </p:cNvPr>
            <p:cNvGrpSpPr/>
            <p:nvPr/>
          </p:nvGrpSpPr>
          <p:grpSpPr>
            <a:xfrm>
              <a:off x="6718659" y="4668944"/>
              <a:ext cx="914528" cy="1477295"/>
              <a:chOff x="839416" y="3265353"/>
              <a:chExt cx="914528" cy="1477295"/>
            </a:xfrm>
          </p:grpSpPr>
          <p:pic>
            <p:nvPicPr>
              <p:cNvPr id="24" name="Picture 2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E8535CA-D518-4D9C-96FD-6C007F321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416" y="3265353"/>
                <a:ext cx="914528" cy="924054"/>
              </a:xfrm>
              <a:prstGeom prst="rect">
                <a:avLst/>
              </a:prstGeom>
            </p:spPr>
          </p:pic>
          <p:sp>
            <p:nvSpPr>
              <p:cNvPr id="25" name="矩形 1">
                <a:extLst>
                  <a:ext uri="{FF2B5EF4-FFF2-40B4-BE49-F238E27FC236}">
                    <a16:creationId xmlns:a16="http://schemas.microsoft.com/office/drawing/2014/main" id="{E6017427-C623-4CC6-8EFE-C7B82BE14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515" y="4219428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A7B840-0969-40E3-9327-8135BE752F3A}"/>
                </a:ext>
              </a:extLst>
            </p:cNvPr>
            <p:cNvGrpSpPr/>
            <p:nvPr/>
          </p:nvGrpSpPr>
          <p:grpSpPr>
            <a:xfrm>
              <a:off x="9641735" y="3429000"/>
              <a:ext cx="905196" cy="1447274"/>
              <a:chOff x="1759992" y="2905895"/>
              <a:chExt cx="905196" cy="144727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BB5BA96-F5CD-4C8A-A696-EF22467E3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59992" y="2905895"/>
                <a:ext cx="905196" cy="924054"/>
              </a:xfrm>
              <a:prstGeom prst="rect">
                <a:avLst/>
              </a:prstGeom>
            </p:spPr>
          </p:pic>
          <p:sp>
            <p:nvSpPr>
              <p:cNvPr id="23" name="矩形 1">
                <a:extLst>
                  <a:ext uri="{FF2B5EF4-FFF2-40B4-BE49-F238E27FC236}">
                    <a16:creationId xmlns:a16="http://schemas.microsoft.com/office/drawing/2014/main" id="{81F846E1-F2BA-4B11-89DA-5FF45AAEF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3696" y="3829949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842AE6-6753-40F6-97CB-8A7751B7EEE9}"/>
                </a:ext>
              </a:extLst>
            </p:cNvPr>
            <p:cNvGrpSpPr/>
            <p:nvPr/>
          </p:nvGrpSpPr>
          <p:grpSpPr>
            <a:xfrm>
              <a:off x="8672709" y="3861048"/>
              <a:ext cx="905001" cy="1474872"/>
              <a:chOff x="2663874" y="2564904"/>
              <a:chExt cx="905001" cy="1474872"/>
            </a:xfrm>
          </p:grpSpPr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8CA9AC1A-6606-4436-A135-2F2E0EC63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874" y="2564904"/>
                <a:ext cx="905001" cy="924054"/>
              </a:xfrm>
              <a:prstGeom prst="rect">
                <a:avLst/>
              </a:prstGeom>
            </p:spPr>
          </p:pic>
          <p:sp>
            <p:nvSpPr>
              <p:cNvPr id="21" name="矩形 1">
                <a:extLst>
                  <a:ext uri="{FF2B5EF4-FFF2-40B4-BE49-F238E27FC236}">
                    <a16:creationId xmlns:a16="http://schemas.microsoft.com/office/drawing/2014/main" id="{4978B384-F68A-4B01-B8EB-C496E9EF0C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2110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m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FFC013-1DED-4D56-886B-68FA1C2CD0B0}"/>
                </a:ext>
              </a:extLst>
            </p:cNvPr>
            <p:cNvGrpSpPr/>
            <p:nvPr/>
          </p:nvGrpSpPr>
          <p:grpSpPr>
            <a:xfrm>
              <a:off x="7694156" y="4668944"/>
              <a:ext cx="914528" cy="1477295"/>
              <a:chOff x="839416" y="3265353"/>
              <a:chExt cx="914528" cy="1477295"/>
            </a:xfrm>
          </p:grpSpPr>
          <p:pic>
            <p:nvPicPr>
              <p:cNvPr id="27" name="Picture 2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1EDDBDE-F8AE-45AB-A1C0-62F241AE6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416" y="3265353"/>
                <a:ext cx="914528" cy="924054"/>
              </a:xfrm>
              <a:prstGeom prst="rect">
                <a:avLst/>
              </a:prstGeom>
            </p:spPr>
          </p:pic>
          <p:sp>
            <p:nvSpPr>
              <p:cNvPr id="28" name="矩形 1">
                <a:extLst>
                  <a:ext uri="{FF2B5EF4-FFF2-40B4-BE49-F238E27FC236}">
                    <a16:creationId xmlns:a16="http://schemas.microsoft.com/office/drawing/2014/main" id="{4EB5D743-DC25-460F-B07D-65BF06EF5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515" y="4219428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d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ADA5A61-0A99-4204-9770-72781FC2F486}"/>
                </a:ext>
              </a:extLst>
            </p:cNvPr>
            <p:cNvGrpSpPr/>
            <p:nvPr/>
          </p:nvGrpSpPr>
          <p:grpSpPr>
            <a:xfrm>
              <a:off x="10555293" y="2276872"/>
              <a:ext cx="914528" cy="1477295"/>
              <a:chOff x="839416" y="3265353"/>
              <a:chExt cx="914528" cy="1477295"/>
            </a:xfrm>
          </p:grpSpPr>
          <p:pic>
            <p:nvPicPr>
              <p:cNvPr id="30" name="Picture 2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8005942D-BA23-43DA-B6D0-DD50D87FC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416" y="3265353"/>
                <a:ext cx="914528" cy="924054"/>
              </a:xfrm>
              <a:prstGeom prst="rect">
                <a:avLst/>
              </a:prstGeom>
            </p:spPr>
          </p:pic>
          <p:sp>
            <p:nvSpPr>
              <p:cNvPr id="31" name="矩形 1">
                <a:extLst>
                  <a:ext uri="{FF2B5EF4-FFF2-40B4-BE49-F238E27FC236}">
                    <a16:creationId xmlns:a16="http://schemas.microsoft.com/office/drawing/2014/main" id="{CEA68EF1-E771-4F0B-A2C8-26DFD0C80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6515" y="4219428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008000"/>
                    </a:solidFill>
                    <a:ea typeface="標楷體" panose="03000509000000000000" pitchFamily="65" charset="-120"/>
                  </a:rPr>
                  <a:t>d’</a:t>
                </a:r>
              </a:p>
            </p:txBody>
          </p:sp>
        </p:grpSp>
      </p:grpSp>
      <p:sp>
        <p:nvSpPr>
          <p:cNvPr id="66" name="矩形 1">
            <a:extLst>
              <a:ext uri="{FF2B5EF4-FFF2-40B4-BE49-F238E27FC236}">
                <a16:creationId xmlns:a16="http://schemas.microsoft.com/office/drawing/2014/main" id="{DE457CCC-976F-498B-A75B-AFB377EB2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762" y="1996486"/>
            <a:ext cx="2592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3.  s   l   t   d’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3D9DD84-82ED-4071-A951-9759A31309EA}"/>
              </a:ext>
            </a:extLst>
          </p:cNvPr>
          <p:cNvGrpSpPr/>
          <p:nvPr/>
        </p:nvGrpSpPr>
        <p:grpSpPr>
          <a:xfrm>
            <a:off x="1420074" y="2749852"/>
            <a:ext cx="3772536" cy="2563644"/>
            <a:chOff x="8059132" y="2427684"/>
            <a:chExt cx="3772536" cy="256364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0CB1695-8165-4BF7-903D-AE20D3E45597}"/>
                </a:ext>
              </a:extLst>
            </p:cNvPr>
            <p:cNvGrpSpPr/>
            <p:nvPr/>
          </p:nvGrpSpPr>
          <p:grpSpPr>
            <a:xfrm>
              <a:off x="8059132" y="3516556"/>
              <a:ext cx="905001" cy="1474772"/>
              <a:chOff x="2663874" y="2565004"/>
              <a:chExt cx="905001" cy="147477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1516B947-584B-45A0-B41B-C212E90D4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63874" y="2565004"/>
                <a:ext cx="905001" cy="923854"/>
              </a:xfrm>
              <a:prstGeom prst="rect">
                <a:avLst/>
              </a:prstGeom>
            </p:spPr>
          </p:pic>
          <p:sp>
            <p:nvSpPr>
              <p:cNvPr id="79" name="矩形 1">
                <a:extLst>
                  <a:ext uri="{FF2B5EF4-FFF2-40B4-BE49-F238E27FC236}">
                    <a16:creationId xmlns:a16="http://schemas.microsoft.com/office/drawing/2014/main" id="{2C5D9371-B707-48AC-93CB-693F5454F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2110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s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F669DDC-6968-4373-85B8-4DF2F5ABA767}"/>
                </a:ext>
              </a:extLst>
            </p:cNvPr>
            <p:cNvGrpSpPr/>
            <p:nvPr/>
          </p:nvGrpSpPr>
          <p:grpSpPr>
            <a:xfrm>
              <a:off x="9960325" y="2765371"/>
              <a:ext cx="905001" cy="1465346"/>
              <a:chOff x="2663874" y="2574430"/>
              <a:chExt cx="905001" cy="1465346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0E73A30-67EF-4328-AE7B-0B4EE2834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63874" y="2574430"/>
                <a:ext cx="905001" cy="905001"/>
              </a:xfrm>
              <a:prstGeom prst="rect">
                <a:avLst/>
              </a:prstGeom>
            </p:spPr>
          </p:pic>
          <p:sp>
            <p:nvSpPr>
              <p:cNvPr id="77" name="矩形 1">
                <a:extLst>
                  <a:ext uri="{FF2B5EF4-FFF2-40B4-BE49-F238E27FC236}">
                    <a16:creationId xmlns:a16="http://schemas.microsoft.com/office/drawing/2014/main" id="{EBA0A991-FFD5-41B9-AF2C-1E1FED4B9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130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t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06F01F6-A768-41E4-AC7A-9F35814FCB43}"/>
                </a:ext>
              </a:extLst>
            </p:cNvPr>
            <p:cNvGrpSpPr/>
            <p:nvPr/>
          </p:nvGrpSpPr>
          <p:grpSpPr>
            <a:xfrm>
              <a:off x="10926667" y="2427684"/>
              <a:ext cx="905001" cy="1470059"/>
              <a:chOff x="2663874" y="2569717"/>
              <a:chExt cx="905001" cy="1470059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AEE42B31-7D9B-4ACE-8BCD-1CB84978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63874" y="2569717"/>
                <a:ext cx="905001" cy="914427"/>
              </a:xfrm>
              <a:prstGeom prst="rect">
                <a:avLst/>
              </a:prstGeom>
            </p:spPr>
          </p:pic>
          <p:sp>
            <p:nvSpPr>
              <p:cNvPr id="75" name="矩形 1">
                <a:extLst>
                  <a:ext uri="{FF2B5EF4-FFF2-40B4-BE49-F238E27FC236}">
                    <a16:creationId xmlns:a16="http://schemas.microsoft.com/office/drawing/2014/main" id="{8D7B18EB-4C7E-4C1F-A462-0FAA59E40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2110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d’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6D6DAEB-C42A-41FF-81FF-557E7DA5016D}"/>
                </a:ext>
              </a:extLst>
            </p:cNvPr>
            <p:cNvGrpSpPr/>
            <p:nvPr/>
          </p:nvGrpSpPr>
          <p:grpSpPr>
            <a:xfrm>
              <a:off x="8993983" y="3146508"/>
              <a:ext cx="905001" cy="1470059"/>
              <a:chOff x="2663874" y="2569717"/>
              <a:chExt cx="905001" cy="1470059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32948DF2-1ACE-4CE6-B4E7-77BEB2449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63874" y="2569717"/>
                <a:ext cx="905001" cy="914427"/>
              </a:xfrm>
              <a:prstGeom prst="rect">
                <a:avLst/>
              </a:prstGeom>
            </p:spPr>
          </p:pic>
          <p:sp>
            <p:nvSpPr>
              <p:cNvPr id="73" name="矩形 1">
                <a:extLst>
                  <a:ext uri="{FF2B5EF4-FFF2-40B4-BE49-F238E27FC236}">
                    <a16:creationId xmlns:a16="http://schemas.microsoft.com/office/drawing/2014/main" id="{76D2CEAD-14F8-4BDE-B124-6D8BE468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9762" y="3516556"/>
                <a:ext cx="518661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800" dirty="0">
                    <a:solidFill>
                      <a:srgbClr val="7030A0"/>
                    </a:solidFill>
                    <a:ea typeface="標楷體" panose="03000509000000000000" pitchFamily="65" charset="-120"/>
                  </a:rPr>
                  <a:t>l</a:t>
                </a:r>
              </a:p>
            </p:txBody>
          </p:sp>
        </p:grpSp>
      </p:grpSp>
      <p:pic>
        <p:nvPicPr>
          <p:cNvPr id="80" name="note_q3">
            <a:hlinkClick r:id="" action="ppaction://media"/>
            <a:extLst>
              <a:ext uri="{FF2B5EF4-FFF2-40B4-BE49-F238E27FC236}">
                <a16:creationId xmlns:a16="http://schemas.microsoft.com/office/drawing/2014/main" id="{5ED3B035-9D6A-4E21-8C74-83EE4D54A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610" y="2057241"/>
            <a:ext cx="406400" cy="392385"/>
          </a:xfrm>
          <a:prstGeom prst="rect">
            <a:avLst/>
          </a:prstGeom>
        </p:spPr>
      </p:pic>
      <p:pic>
        <p:nvPicPr>
          <p:cNvPr id="6" name="note_q4">
            <a:hlinkClick r:id="" action="ppaction://media"/>
            <a:extLst>
              <a:ext uri="{FF2B5EF4-FFF2-40B4-BE49-F238E27FC236}">
                <a16:creationId xmlns:a16="http://schemas.microsoft.com/office/drawing/2014/main" id="{8F1ACABE-644D-472B-B08A-8870F4474F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1987" y="2057241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A8C72A37-8DCE-40A7-BFA3-8FD3B7F5B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9" y="1191053"/>
            <a:ext cx="9001000" cy="55145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溫習手號及唱名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42" name="矩形 1">
            <a:extLst>
              <a:ext uri="{FF2B5EF4-FFF2-40B4-BE49-F238E27FC236}">
                <a16:creationId xmlns:a16="http://schemas.microsoft.com/office/drawing/2014/main" id="{BE315A49-CC8E-4C19-988B-C1DF7292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434417"/>
            <a:ext cx="3283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008000"/>
                </a:solidFill>
                <a:ea typeface="標楷體" panose="03000509000000000000" pitchFamily="65" charset="-120"/>
              </a:rPr>
              <a:t>4.  d   </a:t>
            </a:r>
            <a:r>
              <a:rPr lang="en-US" altLang="zh-TW" sz="2400" dirty="0" err="1">
                <a:solidFill>
                  <a:srgbClr val="008000"/>
                </a:solidFill>
                <a:ea typeface="標楷體" panose="03000509000000000000" pitchFamily="65" charset="-120"/>
              </a:rPr>
              <a:t>d</a:t>
            </a:r>
            <a:r>
              <a:rPr lang="en-US" altLang="zh-TW" sz="2400" dirty="0">
                <a:solidFill>
                  <a:srgbClr val="008000"/>
                </a:solidFill>
                <a:ea typeface="標楷體" panose="03000509000000000000" pitchFamily="65" charset="-120"/>
              </a:rPr>
              <a:t>   m   s   d’</a:t>
            </a: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0C561E9-D033-4D48-8379-1770B2778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1191053"/>
            <a:ext cx="2007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聆聽全曲：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9" name="6A01song1m">
            <a:hlinkClick r:id="" action="ppaction://media"/>
            <a:extLst>
              <a:ext uri="{FF2B5EF4-FFF2-40B4-BE49-F238E27FC236}">
                <a16:creationId xmlns:a16="http://schemas.microsoft.com/office/drawing/2014/main" id="{12A0F593-FF1A-45ED-A2C5-7541DFC77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97" y="1256470"/>
            <a:ext cx="406400" cy="39238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6FD9F9-429C-40C5-923B-10224D18F875}"/>
              </a:ext>
            </a:extLst>
          </p:cNvPr>
          <p:cNvGrpSpPr/>
          <p:nvPr/>
        </p:nvGrpSpPr>
        <p:grpSpPr>
          <a:xfrm>
            <a:off x="141058" y="1772816"/>
            <a:ext cx="10203414" cy="3062806"/>
            <a:chOff x="141058" y="1772816"/>
            <a:chExt cx="10203414" cy="3062806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4E898BD-CDDC-44C8-877A-47EBEEE0158C}"/>
                </a:ext>
              </a:extLst>
            </p:cNvPr>
            <p:cNvCxnSpPr>
              <a:stCxn id="12" idx="1"/>
              <a:endCxn id="9" idx="3"/>
            </p:cNvCxnSpPr>
            <p:nvPr/>
          </p:nvCxnSpPr>
          <p:spPr bwMode="auto">
            <a:xfrm flipH="1" flipV="1">
              <a:off x="4215939" y="2534927"/>
              <a:ext cx="367893" cy="20126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C11DBC0-27BD-4BBD-BEE6-3C1C57B871EB}"/>
                </a:ext>
              </a:extLst>
            </p:cNvPr>
            <p:cNvSpPr/>
            <p:nvPr/>
          </p:nvSpPr>
          <p:spPr bwMode="auto">
            <a:xfrm>
              <a:off x="4655840" y="1772816"/>
              <a:ext cx="1296144" cy="576064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CDF9F4-C4C0-4A7E-B657-84B13346B5FD}"/>
                </a:ext>
              </a:extLst>
            </p:cNvPr>
            <p:cNvSpPr/>
            <p:nvPr/>
          </p:nvSpPr>
          <p:spPr bwMode="auto">
            <a:xfrm>
              <a:off x="4583832" y="4259558"/>
              <a:ext cx="1296144" cy="576064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F279A1-5685-4973-A42B-2C9647A493BD}"/>
                </a:ext>
              </a:extLst>
            </p:cNvPr>
            <p:cNvSpPr/>
            <p:nvPr/>
          </p:nvSpPr>
          <p:spPr bwMode="auto">
            <a:xfrm>
              <a:off x="9048328" y="4259558"/>
              <a:ext cx="1296144" cy="576064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DC22CC-5081-451E-80A3-6617E2421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08" y="2187216"/>
              <a:ext cx="3448531" cy="695422"/>
            </a:xfrm>
            <a:prstGeom prst="rect">
              <a:avLst/>
            </a:prstGeom>
            <a:ln w="38100">
              <a:solidFill>
                <a:srgbClr val="33CC33"/>
              </a:solidFill>
            </a:ln>
          </p:spPr>
        </p:pic>
        <p:pic>
          <p:nvPicPr>
            <p:cNvPr id="10" name="6A01song1m1_note_q4">
              <a:hlinkClick r:id="" action="ppaction://media"/>
              <a:extLst>
                <a:ext uri="{FF2B5EF4-FFF2-40B4-BE49-F238E27FC236}">
                  <a16:creationId xmlns:a16="http://schemas.microsoft.com/office/drawing/2014/main" id="{FDD9D730-8F37-431C-B7FA-A69411DC1B5C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058" y="2338734"/>
              <a:ext cx="406400" cy="39238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746019-AFFD-485C-959E-6DF66CE18CCA}"/>
                </a:ext>
              </a:extLst>
            </p:cNvPr>
            <p:cNvCxnSpPr>
              <a:stCxn id="5" idx="1"/>
              <a:endCxn id="9" idx="3"/>
            </p:cNvCxnSpPr>
            <p:nvPr/>
          </p:nvCxnSpPr>
          <p:spPr bwMode="auto">
            <a:xfrm flipH="1">
              <a:off x="4215939" y="2060848"/>
              <a:ext cx="439901" cy="47407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AF97B73-A480-48FB-8091-2966C299E015}"/>
                </a:ext>
              </a:extLst>
            </p:cNvPr>
            <p:cNvCxnSpPr>
              <a:stCxn id="13" idx="1"/>
              <a:endCxn id="9" idx="3"/>
            </p:cNvCxnSpPr>
            <p:nvPr/>
          </p:nvCxnSpPr>
          <p:spPr bwMode="auto">
            <a:xfrm flipH="1" flipV="1">
              <a:off x="4215939" y="2534927"/>
              <a:ext cx="4832389" cy="20126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0" name="矩形 1">
            <a:extLst>
              <a:ext uri="{FF2B5EF4-FFF2-40B4-BE49-F238E27FC236}">
                <a16:creationId xmlns:a16="http://schemas.microsoft.com/office/drawing/2014/main" id="{260CE46F-68CC-4F57-88A3-5D333B6B3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33" y="3173771"/>
            <a:ext cx="27844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8000"/>
                </a:solidFill>
                <a:ea typeface="標楷體" panose="03000509000000000000" pitchFamily="65" charset="-120"/>
              </a:rPr>
              <a:t>這段旋律在樂曲中共出現了三次。</a:t>
            </a:r>
            <a:endParaRPr lang="en-US" altLang="zh-TW" sz="24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1BB18C45-61FC-4943-8027-752BE720A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696" y="188913"/>
            <a:ext cx="84354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一起看看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的樂譜。你能找出剛才第四題的旋律嗎？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184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1340768"/>
            <a:ext cx="92059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一起學唱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先聆聽第一至四小節的旋律，嘗試拍出節奏，然後以唱名唱出樂句。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389A85-26D8-4B50-B7CF-DE3112DB3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8098" y="3861048"/>
            <a:ext cx="9335803" cy="971685"/>
          </a:xfrm>
          <a:prstGeom prst="rect">
            <a:avLst/>
          </a:prstGeom>
        </p:spPr>
      </p:pic>
      <p:pic>
        <p:nvPicPr>
          <p:cNvPr id="8" name="6A01song1m1">
            <a:hlinkClick r:id="" action="ppaction://media"/>
            <a:extLst>
              <a:ext uri="{FF2B5EF4-FFF2-40B4-BE49-F238E27FC236}">
                <a16:creationId xmlns:a16="http://schemas.microsoft.com/office/drawing/2014/main" id="{137F93AD-BD99-4A97-8C03-84565B1E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84" y="4027938"/>
            <a:ext cx="660690" cy="6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68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122" y="188913"/>
            <a:ext cx="8784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第一至四小節的旋律還在甚麼地方出現？你還記得嗎？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E524EBD-D8D1-4FF2-95F0-F601E174E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9" y="1191053"/>
            <a:ext cx="9001000" cy="5514547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F65E32F5-3733-4A81-852E-16BE8913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1191053"/>
            <a:ext cx="2007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聆聽全曲：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6A01song1m">
            <a:hlinkClick r:id="" action="ppaction://media"/>
            <a:extLst>
              <a:ext uri="{FF2B5EF4-FFF2-40B4-BE49-F238E27FC236}">
                <a16:creationId xmlns:a16="http://schemas.microsoft.com/office/drawing/2014/main" id="{8A987E0C-35BC-4E41-B8C5-4F49FA58E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97" y="1256470"/>
            <a:ext cx="406400" cy="3923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2D483A-127E-4BFD-A766-EC6B6107604D}"/>
              </a:ext>
            </a:extLst>
          </p:cNvPr>
          <p:cNvGrpSpPr/>
          <p:nvPr/>
        </p:nvGrpSpPr>
        <p:grpSpPr>
          <a:xfrm>
            <a:off x="193828" y="1452662"/>
            <a:ext cx="11937810" cy="3362610"/>
            <a:chOff x="193828" y="1452662"/>
            <a:chExt cx="11937810" cy="33626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FD6535-E2A7-49E6-B55C-9A6EF90E606D}"/>
                </a:ext>
              </a:extLst>
            </p:cNvPr>
            <p:cNvSpPr/>
            <p:nvPr/>
          </p:nvSpPr>
          <p:spPr bwMode="auto">
            <a:xfrm>
              <a:off x="3647728" y="1772816"/>
              <a:ext cx="3600400" cy="576064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A310A4-A64D-4573-8E8D-6C6AAA3AF0A6}"/>
                </a:ext>
              </a:extLst>
            </p:cNvPr>
            <p:cNvSpPr/>
            <p:nvPr/>
          </p:nvSpPr>
          <p:spPr bwMode="auto">
            <a:xfrm>
              <a:off x="3619889" y="4239208"/>
              <a:ext cx="3600400" cy="576064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3D7EFD-ECF4-4566-9087-8A3F1B145B94}"/>
                </a:ext>
              </a:extLst>
            </p:cNvPr>
            <p:cNvSpPr/>
            <p:nvPr/>
          </p:nvSpPr>
          <p:spPr bwMode="auto">
            <a:xfrm>
              <a:off x="8112224" y="4239208"/>
              <a:ext cx="3600400" cy="576064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5E9C10B9-9D21-4C80-AF8D-11F8C30B3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28" y="1452662"/>
              <a:ext cx="282656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第一、三、七行的旋律是一樣的，所以我們學會第一至四小節後，便能掌握這三行的旋律。</a:t>
              </a:r>
              <a:endParaRPr lang="en-US" altLang="zh-TW" sz="2800" dirty="0">
                <a:solidFill>
                  <a:srgbClr val="00800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20" name="6A01song1m1">
              <a:hlinkClick r:id="" action="ppaction://media"/>
              <a:extLst>
                <a:ext uri="{FF2B5EF4-FFF2-40B4-BE49-F238E27FC236}">
                  <a16:creationId xmlns:a16="http://schemas.microsoft.com/office/drawing/2014/main" id="{0D74C75E-053E-4DF8-B3D5-534F56773D8E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69280" y="1871448"/>
              <a:ext cx="392330" cy="378800"/>
            </a:xfrm>
            <a:prstGeom prst="rect">
              <a:avLst/>
            </a:prstGeom>
          </p:spPr>
        </p:pic>
        <p:pic>
          <p:nvPicPr>
            <p:cNvPr id="21" name="6A01song1m1">
              <a:hlinkClick r:id="" action="ppaction://media"/>
              <a:extLst>
                <a:ext uri="{FF2B5EF4-FFF2-40B4-BE49-F238E27FC236}">
                  <a16:creationId xmlns:a16="http://schemas.microsoft.com/office/drawing/2014/main" id="{329CAD83-2451-4419-84B4-16DACAEF9889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48128" y="4340427"/>
              <a:ext cx="392330" cy="378800"/>
            </a:xfrm>
            <a:prstGeom prst="rect">
              <a:avLst/>
            </a:prstGeom>
          </p:spPr>
        </p:pic>
        <p:pic>
          <p:nvPicPr>
            <p:cNvPr id="22" name="6A01song1m1">
              <a:hlinkClick r:id="" action="ppaction://media"/>
              <a:extLst>
                <a:ext uri="{FF2B5EF4-FFF2-40B4-BE49-F238E27FC236}">
                  <a16:creationId xmlns:a16="http://schemas.microsoft.com/office/drawing/2014/main" id="{1F0EF2E9-38F1-40DC-BB5A-A4EA7EB5D4A5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9308" y="4340427"/>
              <a:ext cx="392330" cy="37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16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122" y="188913"/>
            <a:ext cx="8443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我們已學會了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的一部分。現在試試以唱名唱出全曲的旋律吧！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E524EBD-D8D1-4FF2-95F0-F601E174E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9" y="1191053"/>
            <a:ext cx="9001000" cy="5514547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F65E32F5-3733-4A81-852E-16BE8913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1191053"/>
            <a:ext cx="2007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聆聽全曲：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6A01song1m">
            <a:hlinkClick r:id="" action="ppaction://media"/>
            <a:extLst>
              <a:ext uri="{FF2B5EF4-FFF2-40B4-BE49-F238E27FC236}">
                <a16:creationId xmlns:a16="http://schemas.microsoft.com/office/drawing/2014/main" id="{8A987E0C-35BC-4E41-B8C5-4F49FA58E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97" y="1256470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93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3196630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剪羊毛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122" y="188913"/>
            <a:ext cx="84435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剪羊毛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樂譜中的表演記號代表我們應怎樣表演？按按最左邊的記號，複習它們的意思吧！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4E524EBD-D8D1-4FF2-95F0-F601E174E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79" y="1191053"/>
            <a:ext cx="9001000" cy="5514547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F65E32F5-3733-4A81-852E-16BE89133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1191053"/>
            <a:ext cx="2007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聆聽全曲：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4" name="6A01song1m">
            <a:hlinkClick r:id="" action="ppaction://media"/>
            <a:extLst>
              <a:ext uri="{FF2B5EF4-FFF2-40B4-BE49-F238E27FC236}">
                <a16:creationId xmlns:a16="http://schemas.microsoft.com/office/drawing/2014/main" id="{8A987E0C-35BC-4E41-B8C5-4F49FA58E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8697" y="1256470"/>
            <a:ext cx="406400" cy="3923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BFFE9B-5BB8-49F6-B46C-CDF3B4BEC6F6}"/>
              </a:ext>
            </a:extLst>
          </p:cNvPr>
          <p:cNvSpPr/>
          <p:nvPr/>
        </p:nvSpPr>
        <p:spPr bwMode="auto">
          <a:xfrm>
            <a:off x="3503712" y="2060848"/>
            <a:ext cx="432048" cy="432048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E6B72D-9A2C-4D37-86E6-4CD5DCBFA676}"/>
              </a:ext>
            </a:extLst>
          </p:cNvPr>
          <p:cNvSpPr/>
          <p:nvPr/>
        </p:nvSpPr>
        <p:spPr bwMode="auto">
          <a:xfrm>
            <a:off x="3431704" y="4509120"/>
            <a:ext cx="432048" cy="432048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2D4A0-51FD-449A-B01F-89859EE7B175}"/>
              </a:ext>
            </a:extLst>
          </p:cNvPr>
          <p:cNvSpPr/>
          <p:nvPr/>
        </p:nvSpPr>
        <p:spPr bwMode="auto">
          <a:xfrm>
            <a:off x="7824194" y="2089774"/>
            <a:ext cx="432048" cy="432048"/>
          </a:xfrm>
          <a:prstGeom prst="rect">
            <a:avLst/>
          </a:prstGeom>
          <a:solidFill>
            <a:srgbClr val="92D05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C9B0DD-431A-4064-BAC3-81CB1A60092C}"/>
              </a:ext>
            </a:extLst>
          </p:cNvPr>
          <p:cNvSpPr/>
          <p:nvPr/>
        </p:nvSpPr>
        <p:spPr bwMode="auto">
          <a:xfrm>
            <a:off x="3359696" y="5733256"/>
            <a:ext cx="432048" cy="432048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B5A8DB-98E2-487F-A3D3-371514999C35}"/>
              </a:ext>
            </a:extLst>
          </p:cNvPr>
          <p:cNvSpPr/>
          <p:nvPr/>
        </p:nvSpPr>
        <p:spPr bwMode="auto">
          <a:xfrm>
            <a:off x="7824194" y="4509120"/>
            <a:ext cx="432048" cy="432048"/>
          </a:xfrm>
          <a:prstGeom prst="rect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E9BC9B-F2E4-480D-BC6C-ED8C496994E7}"/>
              </a:ext>
            </a:extLst>
          </p:cNvPr>
          <p:cNvSpPr/>
          <p:nvPr/>
        </p:nvSpPr>
        <p:spPr bwMode="auto">
          <a:xfrm>
            <a:off x="5638608" y="4509120"/>
            <a:ext cx="1177472" cy="432048"/>
          </a:xfrm>
          <a:prstGeom prst="rect">
            <a:avLst/>
          </a:prstGeom>
          <a:solidFill>
            <a:srgbClr val="00B0F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738BF-8DBA-45B0-9610-836E5CD260B9}"/>
              </a:ext>
            </a:extLst>
          </p:cNvPr>
          <p:cNvSpPr/>
          <p:nvPr/>
        </p:nvSpPr>
        <p:spPr bwMode="auto">
          <a:xfrm>
            <a:off x="10483878" y="5759399"/>
            <a:ext cx="432048" cy="432048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矩形 1">
            <a:extLst>
              <a:ext uri="{FF2B5EF4-FFF2-40B4-BE49-F238E27FC236}">
                <a16:creationId xmlns:a16="http://schemas.microsoft.com/office/drawing/2014/main" id="{18689BB2-1A71-4AD3-8DD1-F23DB1731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47" y="5838363"/>
            <a:ext cx="2064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9900FF"/>
                </a:solidFill>
                <a:ea typeface="標楷體" panose="03000509000000000000" pitchFamily="65" charset="-120"/>
              </a:rPr>
              <a:t>表示「強」的表演力度</a:t>
            </a:r>
            <a:endParaRPr lang="en-US" altLang="zh-TW" sz="2400" dirty="0">
              <a:solidFill>
                <a:srgbClr val="9900FF"/>
              </a:solidFill>
              <a:ea typeface="標楷體" panose="03000509000000000000" pitchFamily="65" charset="-120"/>
            </a:endParaRPr>
          </a:p>
        </p:txBody>
      </p:sp>
      <p:sp>
        <p:nvSpPr>
          <p:cNvPr id="29" name="矩形 1">
            <a:extLst>
              <a:ext uri="{FF2B5EF4-FFF2-40B4-BE49-F238E27FC236}">
                <a16:creationId xmlns:a16="http://schemas.microsoft.com/office/drawing/2014/main" id="{CBDE0BEC-B4F1-4FD0-9C61-0DE47EA71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63" y="4685974"/>
            <a:ext cx="2321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B0F0"/>
                </a:solidFill>
                <a:ea typeface="標楷體" panose="03000509000000000000" pitchFamily="65" charset="-120"/>
              </a:rPr>
              <a:t>表示「漸弱」的力度變化</a:t>
            </a:r>
            <a:endParaRPr lang="en-US" altLang="zh-TW" sz="2400" dirty="0">
              <a:solidFill>
                <a:srgbClr val="00B0F0"/>
              </a:solidFill>
              <a:ea typeface="標楷體" panose="03000509000000000000" pitchFamily="65" charset="-12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E9830EBC-04B3-48B7-A9FB-2D399631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64" y="3060164"/>
            <a:ext cx="2380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8000"/>
                </a:solidFill>
                <a:ea typeface="標楷體" panose="03000509000000000000" pitchFamily="65" charset="-120"/>
              </a:rPr>
              <a:t>表示「中弱」的表演力度</a:t>
            </a:r>
            <a:endParaRPr lang="en-US" altLang="zh-TW" sz="24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31" name="矩形 1">
            <a:extLst>
              <a:ext uri="{FF2B5EF4-FFF2-40B4-BE49-F238E27FC236}">
                <a16:creationId xmlns:a16="http://schemas.microsoft.com/office/drawing/2014/main" id="{916A1646-66F8-405B-87BE-5308D997A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47" y="1962919"/>
            <a:ext cx="2380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FF0000"/>
                </a:solidFill>
                <a:ea typeface="標楷體" panose="03000509000000000000" pitchFamily="65" charset="-120"/>
              </a:rPr>
              <a:t>表示「中強」的表演力度</a:t>
            </a:r>
            <a:endParaRPr lang="en-US" altLang="zh-TW" sz="24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7DD6F1-7371-4E03-961B-BF1B420E2E20}"/>
              </a:ext>
            </a:extLst>
          </p:cNvPr>
          <p:cNvGrpSpPr/>
          <p:nvPr/>
        </p:nvGrpSpPr>
        <p:grpSpPr>
          <a:xfrm>
            <a:off x="224400" y="2050583"/>
            <a:ext cx="432048" cy="432048"/>
            <a:chOff x="191344" y="1529197"/>
            <a:chExt cx="432048" cy="43204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B3AAF30-78AF-4297-A451-0064665F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4" y="1610426"/>
              <a:ext cx="400106" cy="247685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C0FB09A-5EAD-4159-878E-0CBA051F9415}"/>
                </a:ext>
              </a:extLst>
            </p:cNvPr>
            <p:cNvSpPr/>
            <p:nvPr/>
          </p:nvSpPr>
          <p:spPr bwMode="auto">
            <a:xfrm>
              <a:off x="191344" y="1529197"/>
              <a:ext cx="432048" cy="43204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0D8716-432C-48D9-BAE8-78783AF79751}"/>
              </a:ext>
            </a:extLst>
          </p:cNvPr>
          <p:cNvGrpSpPr/>
          <p:nvPr/>
        </p:nvGrpSpPr>
        <p:grpSpPr>
          <a:xfrm>
            <a:off x="223565" y="3142008"/>
            <a:ext cx="432048" cy="432048"/>
            <a:chOff x="223565" y="2863569"/>
            <a:chExt cx="432048" cy="43204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8D65EF5-33DD-4706-BF82-B900749EA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2958078"/>
              <a:ext cx="352474" cy="219106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088959-7A61-46E1-920A-43605C51FABC}"/>
                </a:ext>
              </a:extLst>
            </p:cNvPr>
            <p:cNvSpPr/>
            <p:nvPr/>
          </p:nvSpPr>
          <p:spPr bwMode="auto">
            <a:xfrm>
              <a:off x="223565" y="2863569"/>
              <a:ext cx="432048" cy="432048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9B84FD-47F6-4942-897D-981DA6D1FCD6}"/>
              </a:ext>
            </a:extLst>
          </p:cNvPr>
          <p:cNvGrpSpPr/>
          <p:nvPr/>
        </p:nvGrpSpPr>
        <p:grpSpPr>
          <a:xfrm>
            <a:off x="223565" y="4243494"/>
            <a:ext cx="2481996" cy="432048"/>
            <a:chOff x="349245" y="4093621"/>
            <a:chExt cx="2481996" cy="43204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5DB5D77-126E-44D3-B9C7-641312CB7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4" y="4198954"/>
              <a:ext cx="2448267" cy="23815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FD706E-4F9F-45E0-9E22-ED5F1B56CF1D}"/>
                </a:ext>
              </a:extLst>
            </p:cNvPr>
            <p:cNvSpPr/>
            <p:nvPr/>
          </p:nvSpPr>
          <p:spPr bwMode="auto">
            <a:xfrm>
              <a:off x="349245" y="4093621"/>
              <a:ext cx="2481996" cy="432048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767AF3-6494-4237-AB24-B37637815C84}"/>
              </a:ext>
            </a:extLst>
          </p:cNvPr>
          <p:cNvGrpSpPr/>
          <p:nvPr/>
        </p:nvGrpSpPr>
        <p:grpSpPr>
          <a:xfrm>
            <a:off x="233348" y="5901039"/>
            <a:ext cx="432048" cy="432048"/>
            <a:chOff x="191344" y="5679051"/>
            <a:chExt cx="432048" cy="43204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9DD284B-2280-4316-8F1E-EC53B733A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5733256"/>
              <a:ext cx="276264" cy="30484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DC5DC16-30F3-4F6A-BE4F-F1FC55CD7A45}"/>
                </a:ext>
              </a:extLst>
            </p:cNvPr>
            <p:cNvSpPr/>
            <p:nvPr/>
          </p:nvSpPr>
          <p:spPr bwMode="auto">
            <a:xfrm>
              <a:off x="191344" y="5679051"/>
              <a:ext cx="432048" cy="43204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0B4EBE8-BA7B-4209-9581-1B607C62765B}"/>
              </a:ext>
            </a:extLst>
          </p:cNvPr>
          <p:cNvSpPr/>
          <p:nvPr/>
        </p:nvSpPr>
        <p:spPr bwMode="auto">
          <a:xfrm>
            <a:off x="3575720" y="1468456"/>
            <a:ext cx="648072" cy="432048"/>
          </a:xfrm>
          <a:prstGeom prst="rect">
            <a:avLst/>
          </a:prstGeom>
          <a:solidFill>
            <a:schemeClr val="bg2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7" name="矩形 1">
            <a:extLst>
              <a:ext uri="{FF2B5EF4-FFF2-40B4-BE49-F238E27FC236}">
                <a16:creationId xmlns:a16="http://schemas.microsoft.com/office/drawing/2014/main" id="{147BCAAE-83F2-442F-A491-499DA077A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266" y="1095127"/>
            <a:ext cx="11497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ea typeface="標楷體" panose="03000509000000000000" pitchFamily="65" charset="-120"/>
              </a:rPr>
              <a:t>小快板</a:t>
            </a:r>
            <a:endParaRPr lang="en-US" altLang="zh-TW" sz="2400" dirty="0">
              <a:ea typeface="標楷體" panose="03000509000000000000" pitchFamily="65" charset="-12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5CE368-2D6A-42FD-8CE7-D7853A38A006}"/>
              </a:ext>
            </a:extLst>
          </p:cNvPr>
          <p:cNvGrpSpPr/>
          <p:nvPr/>
        </p:nvGrpSpPr>
        <p:grpSpPr>
          <a:xfrm>
            <a:off x="211632" y="1048649"/>
            <a:ext cx="1126770" cy="530202"/>
            <a:chOff x="211632" y="1048649"/>
            <a:chExt cx="1126770" cy="53020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9367618-CCCB-41CA-85C5-016992EC8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48" y="1142732"/>
              <a:ext cx="1105054" cy="362001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BA7DEC0-68FB-4824-BA2B-5EDA6C200E9B}"/>
                </a:ext>
              </a:extLst>
            </p:cNvPr>
            <p:cNvSpPr/>
            <p:nvPr/>
          </p:nvSpPr>
          <p:spPr bwMode="auto">
            <a:xfrm>
              <a:off x="211632" y="1048649"/>
              <a:ext cx="1126770" cy="530202"/>
            </a:xfrm>
            <a:prstGeom prst="rect">
              <a:avLst/>
            </a:prstGeom>
            <a:solidFill>
              <a:schemeClr val="bg2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8391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57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6330</TotalTime>
  <Words>2162</Words>
  <Application>Microsoft Office PowerPoint</Application>
  <PresentationFormat>Widescreen</PresentationFormat>
  <Paragraphs>248</Paragraphs>
  <Slides>38</Slides>
  <Notes>0</Notes>
  <HiddenSlides>0</HiddenSlides>
  <MMClips>45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791</cp:revision>
  <dcterms:created xsi:type="dcterms:W3CDTF">2010-12-02T06:19:15Z</dcterms:created>
  <dcterms:modified xsi:type="dcterms:W3CDTF">2020-08-24T02:27:44Z</dcterms:modified>
</cp:coreProperties>
</file>