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fif" ContentType="image/jpeg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  <p:sldMasterId id="2147483660" r:id="rId5"/>
  </p:sldMasterIdLst>
  <p:notesMasterIdLst>
    <p:notesMasterId r:id="rId52"/>
  </p:notesMasterIdLst>
  <p:sldIdLst>
    <p:sldId id="453" r:id="rId6"/>
    <p:sldId id="319" r:id="rId7"/>
    <p:sldId id="495" r:id="rId8"/>
    <p:sldId id="439" r:id="rId9"/>
    <p:sldId id="535" r:id="rId10"/>
    <p:sldId id="536" r:id="rId11"/>
    <p:sldId id="537" r:id="rId12"/>
    <p:sldId id="538" r:id="rId13"/>
    <p:sldId id="542" r:id="rId14"/>
    <p:sldId id="503" r:id="rId15"/>
    <p:sldId id="504" r:id="rId16"/>
    <p:sldId id="543" r:id="rId17"/>
    <p:sldId id="544" r:id="rId18"/>
    <p:sldId id="513" r:id="rId19"/>
    <p:sldId id="545" r:id="rId20"/>
    <p:sldId id="546" r:id="rId21"/>
    <p:sldId id="547" r:id="rId22"/>
    <p:sldId id="548" r:id="rId23"/>
    <p:sldId id="549" r:id="rId24"/>
    <p:sldId id="550" r:id="rId25"/>
    <p:sldId id="551" r:id="rId26"/>
    <p:sldId id="552" r:id="rId27"/>
    <p:sldId id="553" r:id="rId28"/>
    <p:sldId id="554" r:id="rId29"/>
    <p:sldId id="555" r:id="rId30"/>
    <p:sldId id="556" r:id="rId31"/>
    <p:sldId id="558" r:id="rId32"/>
    <p:sldId id="559" r:id="rId33"/>
    <p:sldId id="330" r:id="rId34"/>
    <p:sldId id="290" r:id="rId35"/>
    <p:sldId id="463" r:id="rId36"/>
    <p:sldId id="505" r:id="rId37"/>
    <p:sldId id="506" r:id="rId38"/>
    <p:sldId id="507" r:id="rId39"/>
    <p:sldId id="510" r:id="rId40"/>
    <p:sldId id="508" r:id="rId41"/>
    <p:sldId id="509" r:id="rId42"/>
    <p:sldId id="540" r:id="rId43"/>
    <p:sldId id="539" r:id="rId44"/>
    <p:sldId id="541" r:id="rId45"/>
    <p:sldId id="524" r:id="rId46"/>
    <p:sldId id="525" r:id="rId47"/>
    <p:sldId id="530" r:id="rId48"/>
    <p:sldId id="529" r:id="rId49"/>
    <p:sldId id="527" r:id="rId50"/>
    <p:sldId id="557" r:id="rId51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an, Candace" initials="CC" lastIdx="2" clrIdx="0">
    <p:extLst>
      <p:ext uri="{19B8F6BF-5375-455C-9EA6-DF929625EA0E}">
        <p15:presenceInfo xmlns:p15="http://schemas.microsoft.com/office/powerpoint/2012/main" userId="S::Candace.SF.Chan@Pearson.com::bc13349b-03ef-4b71-8ee4-a941a4a67ec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6600"/>
    <a:srgbClr val="DEEBF7"/>
    <a:srgbClr val="663300"/>
    <a:srgbClr val="8A3CC4"/>
    <a:srgbClr val="FFD7AF"/>
    <a:srgbClr val="FFCC99"/>
    <a:srgbClr val="FF9900"/>
    <a:srgbClr val="FF00FF"/>
    <a:srgbClr val="CCCCFF"/>
    <a:srgbClr val="99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B730A63-F136-4115-B134-82D4738C5789}" v="10" dt="2021-02-04T08:11:32.56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427" autoAdjust="0"/>
    <p:restoredTop sz="84151" autoAdjust="0"/>
  </p:normalViewPr>
  <p:slideViewPr>
    <p:cSldViewPr snapToGrid="0">
      <p:cViewPr varScale="1">
        <p:scale>
          <a:sx n="64" d="100"/>
          <a:sy n="64" d="100"/>
        </p:scale>
        <p:origin x="1242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microsoft.com/office/2015/10/relationships/revisionInfo" Target="revisionInfo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commentAuthors" Target="commentAuthors.xml"/><Relationship Id="rId58" Type="http://schemas.microsoft.com/office/2016/11/relationships/changesInfo" Target="changesInfos/changesInfo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notesMaster" Target="notesMasters/notesMaster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theme" Target="theme/theme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Chan, Candace" userId="bc13349b-03ef-4b71-8ee4-a941a4a67ec9" providerId="ADAL" clId="{9B730A63-F136-4115-B134-82D4738C5789}"/>
    <pc:docChg chg="modSld">
      <pc:chgData name="Chan, Candace" userId="bc13349b-03ef-4b71-8ee4-a941a4a67ec9" providerId="ADAL" clId="{9B730A63-F136-4115-B134-82D4738C5789}" dt="2021-02-04T08:11:32.568" v="9"/>
      <pc:docMkLst>
        <pc:docMk/>
      </pc:docMkLst>
      <pc:sldChg chg="modSp">
        <pc:chgData name="Chan, Candace" userId="bc13349b-03ef-4b71-8ee4-a941a4a67ec9" providerId="ADAL" clId="{9B730A63-F136-4115-B134-82D4738C5789}" dt="2021-02-04T08:11:06.528" v="6"/>
        <pc:sldMkLst>
          <pc:docMk/>
          <pc:sldMk cId="0" sldId="330"/>
        </pc:sldMkLst>
        <pc:picChg chg="mod">
          <ac:chgData name="Chan, Candace" userId="bc13349b-03ef-4b71-8ee4-a941a4a67ec9" providerId="ADAL" clId="{9B730A63-F136-4115-B134-82D4738C5789}" dt="2021-02-04T08:11:06.528" v="6"/>
          <ac:picMkLst>
            <pc:docMk/>
            <pc:sldMk cId="0" sldId="330"/>
            <ac:picMk id="19468" creationId="{D9EB9935-0100-4268-B60D-5A29B7B7BDE8}"/>
          </ac:picMkLst>
        </pc:picChg>
      </pc:sldChg>
      <pc:sldChg chg="modSp">
        <pc:chgData name="Chan, Candace" userId="bc13349b-03ef-4b71-8ee4-a941a4a67ec9" providerId="ADAL" clId="{9B730A63-F136-4115-B134-82D4738C5789}" dt="2021-02-04T08:10:19.095" v="2"/>
        <pc:sldMkLst>
          <pc:docMk/>
          <pc:sldMk cId="1731823240" sldId="538"/>
        </pc:sldMkLst>
        <pc:picChg chg="mod">
          <ac:chgData name="Chan, Candace" userId="bc13349b-03ef-4b71-8ee4-a941a4a67ec9" providerId="ADAL" clId="{9B730A63-F136-4115-B134-82D4738C5789}" dt="2021-02-04T08:10:05.634" v="0"/>
          <ac:picMkLst>
            <pc:docMk/>
            <pc:sldMk cId="1731823240" sldId="538"/>
            <ac:picMk id="17" creationId="{B63D11D7-2422-4031-98A8-4C16149DDE63}"/>
          </ac:picMkLst>
        </pc:picChg>
        <pc:picChg chg="mod">
          <ac:chgData name="Chan, Candace" userId="bc13349b-03ef-4b71-8ee4-a941a4a67ec9" providerId="ADAL" clId="{9B730A63-F136-4115-B134-82D4738C5789}" dt="2021-02-04T08:10:12.519" v="1"/>
          <ac:picMkLst>
            <pc:docMk/>
            <pc:sldMk cId="1731823240" sldId="538"/>
            <ac:picMk id="21" creationId="{A767C4B1-8092-4BDC-B11D-220F23A608C2}"/>
          </ac:picMkLst>
        </pc:picChg>
        <pc:picChg chg="mod">
          <ac:chgData name="Chan, Candace" userId="bc13349b-03ef-4b71-8ee4-a941a4a67ec9" providerId="ADAL" clId="{9B730A63-F136-4115-B134-82D4738C5789}" dt="2021-02-04T08:10:19.095" v="2"/>
          <ac:picMkLst>
            <pc:docMk/>
            <pc:sldMk cId="1731823240" sldId="538"/>
            <ac:picMk id="24" creationId="{630F7CFC-4EC8-4467-81D2-355157181AE0}"/>
          </ac:picMkLst>
        </pc:picChg>
      </pc:sldChg>
      <pc:sldChg chg="modSp">
        <pc:chgData name="Chan, Candace" userId="bc13349b-03ef-4b71-8ee4-a941a4a67ec9" providerId="ADAL" clId="{9B730A63-F136-4115-B134-82D4738C5789}" dt="2021-02-04T08:11:24.959" v="8"/>
        <pc:sldMkLst>
          <pc:docMk/>
          <pc:sldMk cId="37159021" sldId="539"/>
        </pc:sldMkLst>
        <pc:picChg chg="mod">
          <ac:chgData name="Chan, Candace" userId="bc13349b-03ef-4b71-8ee4-a941a4a67ec9" providerId="ADAL" clId="{9B730A63-F136-4115-B134-82D4738C5789}" dt="2021-02-04T08:11:24.959" v="8"/>
          <ac:picMkLst>
            <pc:docMk/>
            <pc:sldMk cId="37159021" sldId="539"/>
            <ac:picMk id="39" creationId="{70BAE4B6-BBA2-4729-B031-3646E7C764D0}"/>
          </ac:picMkLst>
        </pc:picChg>
      </pc:sldChg>
      <pc:sldChg chg="modSp">
        <pc:chgData name="Chan, Candace" userId="bc13349b-03ef-4b71-8ee4-a941a4a67ec9" providerId="ADAL" clId="{9B730A63-F136-4115-B134-82D4738C5789}" dt="2021-02-04T08:11:16.765" v="7"/>
        <pc:sldMkLst>
          <pc:docMk/>
          <pc:sldMk cId="2928445200" sldId="540"/>
        </pc:sldMkLst>
        <pc:picChg chg="mod">
          <ac:chgData name="Chan, Candace" userId="bc13349b-03ef-4b71-8ee4-a941a4a67ec9" providerId="ADAL" clId="{9B730A63-F136-4115-B134-82D4738C5789}" dt="2021-02-04T08:11:16.765" v="7"/>
          <ac:picMkLst>
            <pc:docMk/>
            <pc:sldMk cId="2928445200" sldId="540"/>
            <ac:picMk id="17" creationId="{B63D11D7-2422-4031-98A8-4C16149DDE63}"/>
          </ac:picMkLst>
        </pc:picChg>
      </pc:sldChg>
      <pc:sldChg chg="modSp">
        <pc:chgData name="Chan, Candace" userId="bc13349b-03ef-4b71-8ee4-a941a4a67ec9" providerId="ADAL" clId="{9B730A63-F136-4115-B134-82D4738C5789}" dt="2021-02-04T08:11:32.568" v="9"/>
        <pc:sldMkLst>
          <pc:docMk/>
          <pc:sldMk cId="2057577939" sldId="541"/>
        </pc:sldMkLst>
        <pc:picChg chg="mod">
          <ac:chgData name="Chan, Candace" userId="bc13349b-03ef-4b71-8ee4-a941a4a67ec9" providerId="ADAL" clId="{9B730A63-F136-4115-B134-82D4738C5789}" dt="2021-02-04T08:11:32.568" v="9"/>
          <ac:picMkLst>
            <pc:docMk/>
            <pc:sldMk cId="2057577939" sldId="541"/>
            <ac:picMk id="18" creationId="{84C8F1C8-8FDF-4749-8C33-C1AABE511677}"/>
          </ac:picMkLst>
        </pc:picChg>
      </pc:sldChg>
      <pc:sldChg chg="modSp">
        <pc:chgData name="Chan, Candace" userId="bc13349b-03ef-4b71-8ee4-a941a4a67ec9" providerId="ADAL" clId="{9B730A63-F136-4115-B134-82D4738C5789}" dt="2021-02-04T08:10:51.499" v="5"/>
        <pc:sldMkLst>
          <pc:docMk/>
          <pc:sldMk cId="808797954" sldId="542"/>
        </pc:sldMkLst>
        <pc:picChg chg="mod">
          <ac:chgData name="Chan, Candace" userId="bc13349b-03ef-4b71-8ee4-a941a4a67ec9" providerId="ADAL" clId="{9B730A63-F136-4115-B134-82D4738C5789}" dt="2021-02-04T08:10:51.499" v="5"/>
          <ac:picMkLst>
            <pc:docMk/>
            <pc:sldMk cId="808797954" sldId="542"/>
            <ac:picMk id="41" creationId="{F256700A-975B-4556-B462-CFA2C2C85C86}"/>
          </ac:picMkLst>
        </pc:picChg>
        <pc:picChg chg="mod">
          <ac:chgData name="Chan, Candace" userId="bc13349b-03ef-4b71-8ee4-a941a4a67ec9" providerId="ADAL" clId="{9B730A63-F136-4115-B134-82D4738C5789}" dt="2021-02-04T08:10:47.833" v="4"/>
          <ac:picMkLst>
            <pc:docMk/>
            <pc:sldMk cId="808797954" sldId="542"/>
            <ac:picMk id="45" creationId="{66BD2716-6AB0-45BD-8B17-EED23511D028}"/>
          </ac:picMkLst>
        </pc:picChg>
        <pc:picChg chg="mod">
          <ac:chgData name="Chan, Candace" userId="bc13349b-03ef-4b71-8ee4-a941a4a67ec9" providerId="ADAL" clId="{9B730A63-F136-4115-B134-82D4738C5789}" dt="2021-02-04T08:10:31.510" v="3"/>
          <ac:picMkLst>
            <pc:docMk/>
            <pc:sldMk cId="808797954" sldId="542"/>
            <ac:picMk id="48" creationId="{888641E0-CA8B-4115-9278-A0263E54126B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478AF92-FD68-4F44-A8FB-D91A6D1C5173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49AE42B-1360-469C-BDB2-F42F1963CA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408620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Slide Image Placeholder 1">
            <a:extLst>
              <a:ext uri="{FF2B5EF4-FFF2-40B4-BE49-F238E27FC236}">
                <a16:creationId xmlns:a16="http://schemas.microsoft.com/office/drawing/2014/main" id="{3473EFE5-5F02-4A7A-8631-08694C9B588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099" name="Notes Placeholder 2">
            <a:extLst>
              <a:ext uri="{FF2B5EF4-FFF2-40B4-BE49-F238E27FC236}">
                <a16:creationId xmlns:a16="http://schemas.microsoft.com/office/drawing/2014/main" id="{FE74D1FC-E1E9-4885-B9A5-DDAD3610EAE3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>
              <a:ea typeface="新細明體" panose="02020500000000000000" pitchFamily="18" charset="-120"/>
            </a:endParaRPr>
          </a:p>
        </p:txBody>
      </p:sp>
      <p:sp>
        <p:nvSpPr>
          <p:cNvPr id="4100" name="Slide Number Placeholder 3">
            <a:extLst>
              <a:ext uri="{FF2B5EF4-FFF2-40B4-BE49-F238E27FC236}">
                <a16:creationId xmlns:a16="http://schemas.microsoft.com/office/drawing/2014/main" id="{9CC062F8-8D7B-4F73-9579-91FB5702C6F4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7758790-B082-4F4F-B76E-1517604BC9C4}" type="slidenum">
              <a:rPr kumimoji="1" lang="en-US" altLang="en-US" sz="1200" b="1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rPr>
              <a:pPr marL="0" marR="0" lvl="0" indent="0" algn="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1" lang="en-US" altLang="en-US" sz="1200" b="1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8367915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448424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292275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8073047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383696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880246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202912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0321518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0156915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923411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4121275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529980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7918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23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89328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41174030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9285275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984901095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27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77771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28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87634267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76239744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Slide Image Placeholder 1">
            <a:extLst>
              <a:ext uri="{FF2B5EF4-FFF2-40B4-BE49-F238E27FC236}">
                <a16:creationId xmlns:a16="http://schemas.microsoft.com/office/drawing/2014/main" id="{A931EB33-039E-46F8-A7A8-D4AFEC1D397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2531" name="Notes Placeholder 2">
            <a:extLst>
              <a:ext uri="{FF2B5EF4-FFF2-40B4-BE49-F238E27FC236}">
                <a16:creationId xmlns:a16="http://schemas.microsoft.com/office/drawing/2014/main" id="{103BE695-23C2-43A6-B155-036F311671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altLang="en-US" dirty="0">
              <a:ea typeface="新細明體" panose="02020500000000000000" pitchFamily="18" charset="-120"/>
            </a:endParaRPr>
          </a:p>
        </p:txBody>
      </p:sp>
      <p:sp>
        <p:nvSpPr>
          <p:cNvPr id="22532" name="Slide Number Placeholder 3">
            <a:extLst>
              <a:ext uri="{FF2B5EF4-FFF2-40B4-BE49-F238E27FC236}">
                <a16:creationId xmlns:a16="http://schemas.microsoft.com/office/drawing/2014/main" id="{9CD5EDD1-F94C-4C53-874D-96FECC5EDC3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</a:pPr>
            <a:fld id="{628D8EE0-48BA-43D4-9D68-96DF5DA0E131}" type="slidenum">
              <a:rPr lang="en-GB" altLang="zh-HK" smtClean="0">
                <a:solidFill>
                  <a:srgbClr val="000000"/>
                </a:solidFill>
              </a:rPr>
              <a:pPr>
                <a:spcBef>
                  <a:spcPct val="0"/>
                </a:spcBef>
              </a:pPr>
              <a:t>30</a:t>
            </a:fld>
            <a:endParaRPr lang="en-GB" altLang="zh-HK">
              <a:solidFill>
                <a:srgbClr val="000000"/>
              </a:solidFill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4503162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876282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1797623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221136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2495979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影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5105635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B7EF8F0A-74A4-419E-9AFD-EC5A29F38FAE}" type="slidenum">
              <a:rPr lang="en-US" smtClean="0"/>
              <a:pPr>
                <a:defRPr/>
              </a:pPr>
              <a:t>46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770605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198261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71651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063482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altLang="zh-TW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368374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49AE42B-1360-469C-BDB2-F42F1963CA6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3353032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>
              <a:defRPr/>
            </a:pPr>
            <a:fld id="{6806B927-98A4-44A6-98AC-3F3324CEF4DA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46565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282378-73E7-4FE4-BBF2-95755559EE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ED22CFCF-A2D1-40D8-9EA2-5E66661F7FB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62FE6BE-7A6E-42ED-95D0-8377E87174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B294D0-4D60-46C7-889F-47F9979E22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0E63F5-707C-4CB5-8F1E-4A95E4EEFC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019673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E97D6E-1510-4AFD-B5BF-6565FC8ED78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97DBDB5-E8B9-4D15-9A07-B18A21FDD90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ADB3D6-8F84-47EA-9363-AFE8D6C0D28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1B588B-ED15-45FF-BF12-6144231E5F1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53D98-70EE-4C2F-BCFA-BEC0A402A5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958093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F48FD9E-51C5-4EC1-9CF7-708710C9E0E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BF04DD5-7670-499A-88B4-4C0B56BB054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43AABFA-5929-44EB-B34E-FFB22385AA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CA4CF19-85EE-47A5-A7E2-5306BA8008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CA69E34-3AF8-42EC-AF09-01DA5082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8121279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17447351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TW" altLang="en-US"/>
              <a:t>按一下以編輯母片副標題樣式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3E679103-68F7-475D-849B-A460F63936E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027D6EF-7562-491F-ADD3-BA3CE6B96A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9F34343-0A66-4822-AEFC-F9A5E87E4F9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797A8A-9E8B-44FC-9364-CAE252852AC9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607479713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BA84E6E-B60A-4D41-9CBF-400232DA90A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88CA74-A7F8-4767-A95E-D5A140070D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9232B165-2DAE-4ED3-9A86-0964D391BD3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7784C3-5831-4373-A5B3-3CCC0726CEA8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5295013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46EAC636-1B53-4A36-AD97-8DA2B334722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7625B25-B491-4E88-BA4B-50E7C1D86F4F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B6731AB5-38F6-4E31-B686-766188B4BB9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FDEE17-1B4A-47F5-8BF3-91E88938800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6254457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46E6EA81-133E-45A8-A2D3-C1D3E260DA9E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DF71EC37-D580-475B-BB54-B3E0EB6879A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975C93E9-1FF4-4672-A5C1-5BD3A394C6A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CB6E1C7-0AA5-468F-B2F2-516151AB9E0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77757448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BC3B3492-19A0-4CF8-AC76-2DEC46E60B5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E481531F-C9E0-43D8-BDA3-4A80F42AD76C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EF6BAB6F-E8DC-40E1-995D-53D1B95EC45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BB2F91A-0734-44C1-B570-1A5539AE9945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3601279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DC4DFB6A-967D-4AC5-9F4B-30DB97419D5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815D3CDC-BA44-4BC4-9DD3-7BCD60E76AD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E02E805A-4CDD-4A8B-96BB-10B3D6D61DE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83BA9EB-6BE3-49D7-9380-7FF219103310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517615181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02E1461A-E1E8-4570-BCD0-28612C049195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8DF577C3-EDD4-4215-8A4B-0ED73D0CCC8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B36FDFDB-7A0D-49C6-87EC-D3DD73236E2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64C0901-59CC-4555-BB61-BD66F1CFEC51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63171236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3B5503D-BA26-45AA-88CD-E4D958BB67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8F678E4-249F-405A-9042-6707A4D392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0D805C0-2567-45C3-991F-8BB07D84E0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5E2D73-70B4-47F8-8AB0-58DDF312B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CFDEA8D-F5F6-4600-8C2F-4E0EEDCBB3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2045097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FC75ECCF-092B-4F9F-8307-402783653629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AF9560B-AA12-41C6-8E90-1078C83BC1CD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AF345B4-50F4-4389-ADC5-3ADB213C9AA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6F1511-4689-4265-BB53-1B2212B985B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96407419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HK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/>
              <a:t>按一下以編輯母片文字樣式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04DA5E16-2375-4369-9ED5-1F4B6AD3DDF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9B55035-2552-4D0E-919C-5C9FEEFF367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C359AF9-3C7E-47A8-9148-6887CA7075D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D6A736-2390-4D2C-B8A2-ECA2A897D474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153884727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6D18505A-4304-4D68-9E7A-48465F8C7887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889E94A3-7C26-4294-A640-75334A15FFD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8AFA72A7-E386-4010-B503-BAAD1FDBA0DE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6F12E0-D727-473E-90CA-EC3E9CF8A077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200923841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zh-TW" altLang="en-US"/>
              <a:t>按一下以編輯母片標題樣式</a:t>
            </a:r>
            <a:endParaRPr lang="zh-HK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  <a:endParaRPr lang="zh-HK" altLang="en-US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0B2D2F5-1B68-4D39-B0ED-C212EA557C7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121895D1-58D1-4AB2-B162-09D6EC5690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5ED1FBB-9494-4750-BCC1-F1C538B192C5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111C27-B62F-424D-BBE4-2A52BF90C833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090325302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1785" y="417600"/>
            <a:ext cx="6775449" cy="109687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10"/>
          </p:nvPr>
        </p:nvSpPr>
        <p:spPr>
          <a:xfrm>
            <a:off x="723902" y="1704976"/>
            <a:ext cx="8079317" cy="3171825"/>
          </a:xfrm>
        </p:spPr>
        <p:txBody>
          <a:bodyPr/>
          <a:lstStyle>
            <a:lvl1pPr>
              <a:defRPr>
                <a:solidFill>
                  <a:srgbClr val="000000"/>
                </a:solidFill>
              </a:defRPr>
            </a:lvl1pPr>
            <a:lvl2pPr>
              <a:defRPr>
                <a:solidFill>
                  <a:srgbClr val="000000"/>
                </a:solidFill>
              </a:defRPr>
            </a:lvl2pPr>
            <a:lvl3pPr>
              <a:defRPr>
                <a:solidFill>
                  <a:srgbClr val="000000"/>
                </a:solidFill>
              </a:defRPr>
            </a:lvl3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6DF79DAE-DE22-4207-A32D-8E4D40DC5F2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8D07EA9-C736-4FAC-ACF8-5B89DF465276}" type="slidenum">
              <a:rPr lang="en-GB" altLang="zh-TW"/>
              <a:pPr>
                <a:defRPr/>
              </a:pPr>
              <a:t>‹#›</a:t>
            </a:fld>
            <a:endParaRPr lang="en-GB" altLang="zh-TW"/>
          </a:p>
        </p:txBody>
      </p:sp>
    </p:spTree>
    <p:extLst>
      <p:ext uri="{BB962C8B-B14F-4D97-AF65-F5344CB8AC3E}">
        <p14:creationId xmlns:p14="http://schemas.microsoft.com/office/powerpoint/2010/main" val="227576096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0CB31-3493-4327-B4C0-F186827F44E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47DCE9-8B4C-4FC0-99DE-94188669276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B6B1EDC-1877-4D55-B11B-CEF0E443B6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DA36529-9D6A-4DD7-AB16-D8E3E32C61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7B4AF8-834B-474B-99B4-739D2D2DD98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955558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725A9D-AE0C-4D49-AB53-2B0DB14359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3C62749-81F3-4148-A51C-0E9084753A4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9D6286D-4903-4DB3-924B-0EFDD8AF612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D5C772-D8FD-43C7-A50A-6041CAA8A0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816BA06-20A2-4616-B8CA-4E49F00FEAB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EB775C5-A05D-4971-8087-48ED43B547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9074349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25C07A-948D-4C12-8BC7-4988F857B98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AA0A46F-A0A5-430D-8F45-B7202623DC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1316DF9-D417-4E31-8504-9255DB3A72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2EF697C-14B9-414F-9EE6-819DB0386733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34C2DFF-46DB-4967-8F57-3B02E833B49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9555DF6-5CE9-4699-A41F-6748383C16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E1EDA84-7CCD-442D-A79E-68E1757132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DBE929D3-F0E5-4D4A-A7B3-D17F90E81B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9608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C63351-D116-42FD-A4B1-D2C6DF5286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A8730A51-23E5-47C0-AB14-43ED8A1B48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4C05FA-2F56-4653-9DCA-93EAB32EB4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B10A3FE-2C4F-485A-A5B1-589DBB856D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13136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8086DBB-E9DA-4489-B9EA-3E550D0D24A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4793F12-9EAE-4906-ACBA-CF4D59BDCA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AC223C0-846C-496D-B973-D2C02F766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0971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166C2BD-7CEF-4638-9605-82E07ED098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713C52B-1A4E-4CBC-9865-823A415E108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0124155-B916-4CD9-B695-2D11169EFA6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3BE9176-7B46-46F7-B062-4E34F2E4BF1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8BC626E-B3F5-444D-AD6E-A95E7982CFE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0DCAF4A-06F2-4670-B251-11ACAA7A06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4062060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88B576-7390-4FB3-B940-0C3B303ABCD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662175D-E7FD-477B-8132-1FADA1DBFA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4D840F2-94C9-4B9F-BB80-0BD51BA13ED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F29C777-1416-459B-98E0-C974A572F0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CAC1200-4D88-4203-921D-457FC7B9E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E8583C0-8BC7-473C-AF4D-ED50AB081A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53553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slideLayout" Target="../slideLayouts/slideLayout24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2D35F89-6613-488D-A973-4C115028122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0820E25-F63F-452F-B59F-A8933AF03FC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82833C2-15CD-4149-AE06-75DCC2C0088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3995713-95D9-4F0D-A8F6-BD4D98DA2BA8}" type="datetimeFigureOut">
              <a:rPr lang="en-US" smtClean="0"/>
              <a:t>2/4/2021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647DEB-C212-474E-8943-1C796DEA768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00C625-DFEB-4A15-9AF8-83BF613040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512E6D3-7216-4846-8ACA-F1688B38839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4530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73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>
            <a:extLst>
              <a:ext uri="{FF2B5EF4-FFF2-40B4-BE49-F238E27FC236}">
                <a16:creationId xmlns:a16="http://schemas.microsoft.com/office/drawing/2014/main" id="{A355869B-A62D-4350-99A2-3FCBE24A631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74638"/>
            <a:ext cx="109728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按一下以編輯母片標題樣式</a:t>
            </a:r>
          </a:p>
        </p:txBody>
      </p:sp>
      <p:sp>
        <p:nvSpPr>
          <p:cNvPr id="1027" name="Rectangle 3">
            <a:extLst>
              <a:ext uri="{FF2B5EF4-FFF2-40B4-BE49-F238E27FC236}">
                <a16:creationId xmlns:a16="http://schemas.microsoft.com/office/drawing/2014/main" id="{A70D959B-462D-4E2C-BB14-F8D9A601068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600200"/>
            <a:ext cx="109728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/>
              <a:t>按一下以編輯母片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69FF760B-5C26-4F44-BB14-05F001E7AD6E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09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7509F21D-5BDA-407D-AF2D-876BC463A221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165600" y="6245225"/>
            <a:ext cx="3860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 b="0">
                <a:latin typeface="Arial" charset="0"/>
                <a:ea typeface="新細明體" pitchFamily="18" charset="-120"/>
              </a:defRPr>
            </a:lvl1pPr>
          </a:lstStyle>
          <a:p>
            <a:pPr>
              <a:defRPr/>
            </a:pPr>
            <a:endParaRPr lang="en-US" altLang="zh-TW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9104E72F-58BC-40EB-A30E-4DB584C65F5D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737600" y="6245225"/>
            <a:ext cx="2844800" cy="476250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 b="0"/>
            </a:lvl1pPr>
          </a:lstStyle>
          <a:p>
            <a:pPr>
              <a:defRPr/>
            </a:pPr>
            <a:fld id="{43F8499C-068B-4E2D-81C3-30FE73F59DEB}" type="slidenum">
              <a:rPr lang="en-US" altLang="zh-TW"/>
              <a:pPr>
                <a:defRPr/>
              </a:pPr>
              <a:t>‹#›</a:t>
            </a:fld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15952276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5pPr>
      <a:lvl6pPr marL="4572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6pPr>
      <a:lvl7pPr marL="9144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7pPr>
      <a:lvl8pPr marL="13716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8pPr>
      <a:lvl9pPr marL="1828800" algn="ctr" rtl="0" fontAlgn="base">
        <a:spcBef>
          <a:spcPct val="0"/>
        </a:spcBef>
        <a:spcAft>
          <a:spcPct val="0"/>
        </a:spcAft>
        <a:defRPr kumimoji="1" sz="4400">
          <a:solidFill>
            <a:schemeClr val="tx2"/>
          </a:solidFill>
          <a:latin typeface="Arial" charset="0"/>
          <a:ea typeface="新細明體" pitchFamily="18" charset="-12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kumimoji="1"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kumimoji="1" sz="28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kumimoji="1" sz="24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kumimoji="1"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kumimoji="1"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HK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0.png"/><Relationship Id="rId4" Type="http://schemas.openxmlformats.org/officeDocument/2006/relationships/image" Target="../media/image7.jp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jpg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5.png"/><Relationship Id="rId4" Type="http://schemas.openxmlformats.org/officeDocument/2006/relationships/image" Target="../media/image7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5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15.jpg"/><Relationship Id="rId4" Type="http://schemas.openxmlformats.org/officeDocument/2006/relationships/image" Target="../media/image3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jfif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5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7.jfif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pn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3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g"/><Relationship Id="rId5" Type="http://schemas.openxmlformats.org/officeDocument/2006/relationships/image" Target="../media/image5.png"/><Relationship Id="rId4" Type="http://schemas.openxmlformats.org/officeDocument/2006/relationships/image" Target="../media/image15.jp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19.jpg"/><Relationship Id="rId4" Type="http://schemas.openxmlformats.org/officeDocument/2006/relationships/image" Target="../media/image5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4.xml"/><Relationship Id="rId6" Type="http://schemas.openxmlformats.org/officeDocument/2006/relationships/slide" Target="slide46.xml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0.jpg"/><Relationship Id="rId5" Type="http://schemas.openxmlformats.org/officeDocument/2006/relationships/image" Target="../media/image18.jpg"/><Relationship Id="rId4" Type="http://schemas.openxmlformats.org/officeDocument/2006/relationships/image" Target="../media/image5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4.xml"/><Relationship Id="rId5" Type="http://schemas.openxmlformats.org/officeDocument/2006/relationships/image" Target="../media/image21.jpg"/><Relationship Id="rId4" Type="http://schemas.openxmlformats.org/officeDocument/2006/relationships/image" Target="../media/image5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1.jpg"/><Relationship Id="rId5" Type="http://schemas.openxmlformats.org/officeDocument/2006/relationships/image" Target="../media/image3.png"/><Relationship Id="rId4" Type="http://schemas.openxmlformats.org/officeDocument/2006/relationships/image" Target="../media/image5.png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5b5_01" TargetMode="External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23.png"/><Relationship Id="rId5" Type="http://schemas.openxmlformats.org/officeDocument/2006/relationships/hyperlink" Target="https://ds.pearson.com.hk/qr?source=music&amp;originId=pri_music_ppt_5b5_05" TargetMode="External"/><Relationship Id="rId10" Type="http://schemas.openxmlformats.org/officeDocument/2006/relationships/image" Target="../media/image22.emf"/><Relationship Id="rId4" Type="http://schemas.openxmlformats.org/officeDocument/2006/relationships/image" Target="../media/image6.png"/><Relationship Id="rId9" Type="http://schemas.openxmlformats.org/officeDocument/2006/relationships/oleObject" Target="../embeddings/oleObject1.bin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slide" Target="slide32.xml"/><Relationship Id="rId13" Type="http://schemas.openxmlformats.org/officeDocument/2006/relationships/slide" Target="slide7.xml"/><Relationship Id="rId3" Type="http://schemas.openxmlformats.org/officeDocument/2006/relationships/image" Target="../media/image6.png"/><Relationship Id="rId7" Type="http://schemas.openxmlformats.org/officeDocument/2006/relationships/image" Target="../media/image27.png"/><Relationship Id="rId12" Type="http://schemas.openxmlformats.org/officeDocument/2006/relationships/image" Target="../media/image5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6.png"/><Relationship Id="rId11" Type="http://schemas.openxmlformats.org/officeDocument/2006/relationships/slide" Target="slide35.xml"/><Relationship Id="rId5" Type="http://schemas.openxmlformats.org/officeDocument/2006/relationships/slide" Target="slide34.xml"/><Relationship Id="rId10" Type="http://schemas.openxmlformats.org/officeDocument/2006/relationships/slide" Target="slide33.xml"/><Relationship Id="rId4" Type="http://schemas.openxmlformats.org/officeDocument/2006/relationships/image" Target="../media/image25.png"/><Relationship Id="rId9" Type="http://schemas.openxmlformats.org/officeDocument/2006/relationships/image" Target="../media/image28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27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28.pn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25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slide" Target="slid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7.xml"/><Relationship Id="rId4" Type="http://schemas.openxmlformats.org/officeDocument/2006/relationships/image" Target="../media/image3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slide" Target="slide31.xml"/><Relationship Id="rId4" Type="http://schemas.openxmlformats.org/officeDocument/2006/relationships/image" Target="../media/image31.png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.jp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5b5_02" TargetMode="External"/><Relationship Id="rId5" Type="http://schemas.openxmlformats.org/officeDocument/2006/relationships/image" Target="../media/image7.jpg"/><Relationship Id="rId10" Type="http://schemas.openxmlformats.org/officeDocument/2006/relationships/slide" Target="slide8.xml"/><Relationship Id="rId4" Type="http://schemas.openxmlformats.org/officeDocument/2006/relationships/image" Target="../media/image5.png"/><Relationship Id="rId9" Type="http://schemas.openxmlformats.org/officeDocument/2006/relationships/image" Target="../media/image9.jpg"/></Relationships>
</file>

<file path=ppt/slides/_rels/slide3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jpg"/><Relationship Id="rId3" Type="http://schemas.openxmlformats.org/officeDocument/2006/relationships/image" Target="../media/image6.png"/><Relationship Id="rId7" Type="http://schemas.openxmlformats.org/officeDocument/2006/relationships/image" Target="../media/image12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ds.pearson.com.hk/qr?source=music&amp;originId=pri_music_ppt_5b5_03" TargetMode="External"/><Relationship Id="rId11" Type="http://schemas.openxmlformats.org/officeDocument/2006/relationships/slide" Target="slide8.xml"/><Relationship Id="rId5" Type="http://schemas.openxmlformats.org/officeDocument/2006/relationships/image" Target="../media/image32.jpg"/><Relationship Id="rId10" Type="http://schemas.openxmlformats.org/officeDocument/2006/relationships/image" Target="../media/image8.jpg"/><Relationship Id="rId4" Type="http://schemas.openxmlformats.org/officeDocument/2006/relationships/image" Target="../media/image7.jpg"/><Relationship Id="rId9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40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5b5_04" TargetMode="External"/><Relationship Id="rId3" Type="http://schemas.openxmlformats.org/officeDocument/2006/relationships/image" Target="../media/image6.png"/><Relationship Id="rId7" Type="http://schemas.openxmlformats.org/officeDocument/2006/relationships/image" Target="../media/image9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g"/><Relationship Id="rId11" Type="http://schemas.openxmlformats.org/officeDocument/2006/relationships/slide" Target="slide8.xml"/><Relationship Id="rId5" Type="http://schemas.openxmlformats.org/officeDocument/2006/relationships/image" Target="../media/image7.jpg"/><Relationship Id="rId10" Type="http://schemas.openxmlformats.org/officeDocument/2006/relationships/image" Target="../media/image8.jpg"/><Relationship Id="rId4" Type="http://schemas.openxmlformats.org/officeDocument/2006/relationships/image" Target="../media/image5.png"/><Relationship Id="rId9" Type="http://schemas.openxmlformats.org/officeDocument/2006/relationships/image" Target="../media/image12.png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slide" Target="slide9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2.wdp"/><Relationship Id="rId5" Type="http://schemas.openxmlformats.org/officeDocument/2006/relationships/image" Target="../media/image33.png"/><Relationship Id="rId4" Type="http://schemas.openxmlformats.org/officeDocument/2006/relationships/slide" Target="slide43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4.jpg"/><Relationship Id="rId4" Type="http://schemas.openxmlformats.org/officeDocument/2006/relationships/slide" Target="slide9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microsoft.com/office/2007/relationships/hdphoto" Target="../media/hdphoto3.wdp"/><Relationship Id="rId5" Type="http://schemas.openxmlformats.org/officeDocument/2006/relationships/image" Target="../media/image35.png"/><Relationship Id="rId4" Type="http://schemas.openxmlformats.org/officeDocument/2006/relationships/slide" Target="slide45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7" Type="http://schemas.microsoft.com/office/2007/relationships/hdphoto" Target="../media/hdphoto4.wdp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7.png"/><Relationship Id="rId5" Type="http://schemas.openxmlformats.org/officeDocument/2006/relationships/slide" Target="slide9.xml"/><Relationship Id="rId4" Type="http://schemas.openxmlformats.org/officeDocument/2006/relationships/image" Target="../media/image5.png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9.jfif"/><Relationship Id="rId3" Type="http://schemas.openxmlformats.org/officeDocument/2006/relationships/image" Target="../media/image6.png"/><Relationship Id="rId7" Type="http://schemas.microsoft.com/office/2007/relationships/hdphoto" Target="../media/hdphoto5.wdp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38.png"/><Relationship Id="rId5" Type="http://schemas.openxmlformats.org/officeDocument/2006/relationships/slide" Target="slide25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png"/><Relationship Id="rId5" Type="http://schemas.openxmlformats.org/officeDocument/2006/relationships/image" Target="../media/image7.jpg"/><Relationship Id="rId4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8.jpg"/><Relationship Id="rId4" Type="http://schemas.openxmlformats.org/officeDocument/2006/relationships/image" Target="../media/image9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6.pn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5" Type="http://schemas.openxmlformats.org/officeDocument/2006/relationships/image" Target="../media/image8.jpg"/><Relationship Id="rId4" Type="http://schemas.openxmlformats.org/officeDocument/2006/relationships/image" Target="../media/image9.jpg"/><Relationship Id="rId9" Type="http://schemas.openxmlformats.org/officeDocument/2006/relationships/slide" Target="slide31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hyperlink" Target="https://ds.pearson.com.hk/qr?source=music&amp;originId=pri_music_ppt_5b5_02" TargetMode="External"/><Relationship Id="rId13" Type="http://schemas.openxmlformats.org/officeDocument/2006/relationships/slide" Target="slide39.xml"/><Relationship Id="rId3" Type="http://schemas.openxmlformats.org/officeDocument/2006/relationships/image" Target="../media/image6.png"/><Relationship Id="rId7" Type="http://schemas.openxmlformats.org/officeDocument/2006/relationships/image" Target="../media/image8.jpg"/><Relationship Id="rId12" Type="http://schemas.openxmlformats.org/officeDocument/2006/relationships/slide" Target="slide38.xml"/><Relationship Id="rId2" Type="http://schemas.openxmlformats.org/officeDocument/2006/relationships/notesSlide" Target="../notesSlides/notesSlide7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jpg"/><Relationship Id="rId11" Type="http://schemas.openxmlformats.org/officeDocument/2006/relationships/hyperlink" Target="https://ds.pearson.com.hk/qr?source=music&amp;originId=pri_music_ppt_5b5_04" TargetMode="External"/><Relationship Id="rId5" Type="http://schemas.openxmlformats.org/officeDocument/2006/relationships/image" Target="../media/image9.jpg"/><Relationship Id="rId15" Type="http://schemas.openxmlformats.org/officeDocument/2006/relationships/image" Target="../media/image13.png"/><Relationship Id="rId10" Type="http://schemas.openxmlformats.org/officeDocument/2006/relationships/hyperlink" Target="https://ds.pearson.com.hk/qr?source=music&amp;originId=pri_music_ppt_5b5_03" TargetMode="External"/><Relationship Id="rId4" Type="http://schemas.openxmlformats.org/officeDocument/2006/relationships/image" Target="../media/image5.png"/><Relationship Id="rId9" Type="http://schemas.openxmlformats.org/officeDocument/2006/relationships/image" Target="../media/image12.png"/><Relationship Id="rId14" Type="http://schemas.openxmlformats.org/officeDocument/2006/relationships/slide" Target="slide40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13" Type="http://schemas.openxmlformats.org/officeDocument/2006/relationships/slide" Target="slide41.xml"/><Relationship Id="rId3" Type="http://schemas.openxmlformats.org/officeDocument/2006/relationships/image" Target="../media/image6.png"/><Relationship Id="rId7" Type="http://schemas.openxmlformats.org/officeDocument/2006/relationships/image" Target="../media/image13.png"/><Relationship Id="rId12" Type="http://schemas.openxmlformats.org/officeDocument/2006/relationships/hyperlink" Target="https://ds.pearson.com.hk/qr?source=music&amp;originId=pri_music_ppt_5b5_04" TargetMode="External"/><Relationship Id="rId2" Type="http://schemas.openxmlformats.org/officeDocument/2006/relationships/notesSlide" Target="../notesSlides/notesSlide8.xml"/><Relationship Id="rId16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g"/><Relationship Id="rId11" Type="http://schemas.openxmlformats.org/officeDocument/2006/relationships/hyperlink" Target="https://ds.pearson.com.hk/qr?source=music&amp;originId=pri_music_ppt_5b5_03" TargetMode="External"/><Relationship Id="rId5" Type="http://schemas.openxmlformats.org/officeDocument/2006/relationships/image" Target="../media/image7.jpg"/><Relationship Id="rId15" Type="http://schemas.openxmlformats.org/officeDocument/2006/relationships/slide" Target="slide44.xml"/><Relationship Id="rId10" Type="http://schemas.openxmlformats.org/officeDocument/2006/relationships/image" Target="../media/image12.png"/><Relationship Id="rId4" Type="http://schemas.openxmlformats.org/officeDocument/2006/relationships/image" Target="../media/image9.jpg"/><Relationship Id="rId9" Type="http://schemas.openxmlformats.org/officeDocument/2006/relationships/hyperlink" Target="https://ds.pearson.com.hk/qr?source=music&amp;originId=pri_music_ppt_5b5_02" TargetMode="External"/><Relationship Id="rId14" Type="http://schemas.openxmlformats.org/officeDocument/2006/relationships/slide" Target="slide4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Picture 2">
            <a:extLst>
              <a:ext uri="{FF2B5EF4-FFF2-40B4-BE49-F238E27FC236}">
                <a16:creationId xmlns:a16="http://schemas.microsoft.com/office/drawing/2014/main" id="{F7C3895C-87F9-4ECB-9E75-4E570080F1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-15292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5" name="Freeform 6">
            <a:extLst>
              <a:ext uri="{FF2B5EF4-FFF2-40B4-BE49-F238E27FC236}">
                <a16:creationId xmlns:a16="http://schemas.microsoft.com/office/drawing/2014/main" id="{3002AA4D-A4EF-4136-910A-DE7E2915C7E3}"/>
              </a:ext>
            </a:extLst>
          </p:cNvPr>
          <p:cNvSpPr>
            <a:spLocks/>
          </p:cNvSpPr>
          <p:nvPr/>
        </p:nvSpPr>
        <p:spPr bwMode="auto">
          <a:xfrm>
            <a:off x="2081213" y="2046288"/>
            <a:ext cx="6902450" cy="3333750"/>
          </a:xfrm>
          <a:custGeom>
            <a:avLst/>
            <a:gdLst>
              <a:gd name="T0" fmla="*/ 2147483646 w 15614"/>
              <a:gd name="T1" fmla="*/ 2147483646 h 8401"/>
              <a:gd name="T2" fmla="*/ 2147483646 w 15614"/>
              <a:gd name="T3" fmla="*/ 2147483646 h 8401"/>
              <a:gd name="T4" fmla="*/ 2147483646 w 15614"/>
              <a:gd name="T5" fmla="*/ 2147483646 h 8401"/>
              <a:gd name="T6" fmla="*/ 2147483646 w 15614"/>
              <a:gd name="T7" fmla="*/ 2147483646 h 8401"/>
              <a:gd name="T8" fmla="*/ 2147483646 w 15614"/>
              <a:gd name="T9" fmla="*/ 2147483646 h 8401"/>
              <a:gd name="T10" fmla="*/ 2147483646 w 15614"/>
              <a:gd name="T11" fmla="*/ 2147483646 h 8401"/>
              <a:gd name="T12" fmla="*/ 2147483646 w 15614"/>
              <a:gd name="T13" fmla="*/ 2147483646 h 8401"/>
              <a:gd name="T14" fmla="*/ 2147483646 w 15614"/>
              <a:gd name="T15" fmla="*/ 2147483646 h 8401"/>
              <a:gd name="T16" fmla="*/ 2147483646 w 15614"/>
              <a:gd name="T17" fmla="*/ 2147483646 h 8401"/>
              <a:gd name="T18" fmla="*/ 2147483646 w 15614"/>
              <a:gd name="T19" fmla="*/ 2147483646 h 8401"/>
              <a:gd name="T20" fmla="*/ 2147483646 w 15614"/>
              <a:gd name="T21" fmla="*/ 2147483646 h 8401"/>
              <a:gd name="T22" fmla="*/ 2147483646 w 15614"/>
              <a:gd name="T23" fmla="*/ 2147483646 h 8401"/>
              <a:gd name="T24" fmla="*/ 2147483646 w 15614"/>
              <a:gd name="T25" fmla="*/ 2147483646 h 8401"/>
              <a:gd name="T26" fmla="*/ 2147483646 w 15614"/>
              <a:gd name="T27" fmla="*/ 2147483646 h 8401"/>
              <a:gd name="T28" fmla="*/ 2147483646 w 15614"/>
              <a:gd name="T29" fmla="*/ 2147483646 h 8401"/>
              <a:gd name="T30" fmla="*/ 2147483646 w 15614"/>
              <a:gd name="T31" fmla="*/ 2147483646 h 8401"/>
              <a:gd name="T32" fmla="*/ 0 w 15614"/>
              <a:gd name="T33" fmla="*/ 2147483646 h 8401"/>
              <a:gd name="T34" fmla="*/ 2147483646 w 15614"/>
              <a:gd name="T35" fmla="*/ 2147483646 h 8401"/>
              <a:gd name="T36" fmla="*/ 2147483646 w 15614"/>
              <a:gd name="T37" fmla="*/ 2147483646 h 8401"/>
              <a:gd name="T38" fmla="*/ 2147483646 w 15614"/>
              <a:gd name="T39" fmla="*/ 2147483646 h 8401"/>
              <a:gd name="T40" fmla="*/ 2147483646 w 15614"/>
              <a:gd name="T41" fmla="*/ 2147483646 h 8401"/>
              <a:gd name="T42" fmla="*/ 2147483646 w 15614"/>
              <a:gd name="T43" fmla="*/ 2147483646 h 8401"/>
              <a:gd name="T44" fmla="*/ 2147483646 w 15614"/>
              <a:gd name="T45" fmla="*/ 2147483646 h 8401"/>
              <a:gd name="T46" fmla="*/ 2147483646 w 15614"/>
              <a:gd name="T47" fmla="*/ 2147483646 h 8401"/>
              <a:gd name="T48" fmla="*/ 2147483646 w 15614"/>
              <a:gd name="T49" fmla="*/ 2147483646 h 8401"/>
              <a:gd name="T50" fmla="*/ 2147483646 w 15614"/>
              <a:gd name="T51" fmla="*/ 0 h 8401"/>
              <a:gd name="T52" fmla="*/ 2147483646 w 15614"/>
              <a:gd name="T53" fmla="*/ 2147483646 h 8401"/>
              <a:gd name="T54" fmla="*/ 2147483646 w 15614"/>
              <a:gd name="T55" fmla="*/ 2147483646 h 8401"/>
              <a:gd name="T56" fmla="*/ 2147483646 w 15614"/>
              <a:gd name="T57" fmla="*/ 2147483646 h 8401"/>
              <a:gd name="T58" fmla="*/ 2147483646 w 15614"/>
              <a:gd name="T59" fmla="*/ 2147483646 h 8401"/>
              <a:gd name="T60" fmla="*/ 2147483646 w 15614"/>
              <a:gd name="T61" fmla="*/ 2147483646 h 8401"/>
              <a:gd name="T62" fmla="*/ 2147483646 w 15614"/>
              <a:gd name="T63" fmla="*/ 2147483646 h 8401"/>
              <a:gd name="T64" fmla="*/ 2147483646 w 15614"/>
              <a:gd name="T65" fmla="*/ 2147483646 h 8401"/>
              <a:gd name="T66" fmla="*/ 2147483646 w 15614"/>
              <a:gd name="T67" fmla="*/ 2147483646 h 8401"/>
              <a:gd name="T68" fmla="*/ 0 60000 65536"/>
              <a:gd name="T69" fmla="*/ 0 60000 65536"/>
              <a:gd name="T70" fmla="*/ 0 60000 65536"/>
              <a:gd name="T71" fmla="*/ 0 60000 65536"/>
              <a:gd name="T72" fmla="*/ 0 60000 65536"/>
              <a:gd name="T73" fmla="*/ 0 60000 65536"/>
              <a:gd name="T74" fmla="*/ 0 60000 65536"/>
              <a:gd name="T75" fmla="*/ 0 60000 65536"/>
              <a:gd name="T76" fmla="*/ 0 60000 65536"/>
              <a:gd name="T77" fmla="*/ 0 60000 65536"/>
              <a:gd name="T78" fmla="*/ 0 60000 65536"/>
              <a:gd name="T79" fmla="*/ 0 60000 65536"/>
              <a:gd name="T80" fmla="*/ 0 60000 65536"/>
              <a:gd name="T81" fmla="*/ 0 60000 65536"/>
              <a:gd name="T82" fmla="*/ 0 60000 65536"/>
              <a:gd name="T83" fmla="*/ 0 60000 65536"/>
              <a:gd name="T84" fmla="*/ 0 60000 65536"/>
              <a:gd name="T85" fmla="*/ 0 60000 65536"/>
              <a:gd name="T86" fmla="*/ 0 60000 65536"/>
              <a:gd name="T87" fmla="*/ 0 60000 65536"/>
              <a:gd name="T88" fmla="*/ 0 60000 65536"/>
              <a:gd name="T89" fmla="*/ 0 60000 65536"/>
              <a:gd name="T90" fmla="*/ 0 60000 65536"/>
              <a:gd name="T91" fmla="*/ 0 60000 65536"/>
              <a:gd name="T92" fmla="*/ 0 60000 65536"/>
              <a:gd name="T93" fmla="*/ 0 60000 65536"/>
              <a:gd name="T94" fmla="*/ 0 60000 65536"/>
              <a:gd name="T95" fmla="*/ 0 60000 65536"/>
              <a:gd name="T96" fmla="*/ 0 60000 65536"/>
              <a:gd name="T97" fmla="*/ 0 60000 65536"/>
              <a:gd name="T98" fmla="*/ 0 60000 65536"/>
              <a:gd name="T99" fmla="*/ 0 60000 65536"/>
              <a:gd name="T100" fmla="*/ 0 60000 65536"/>
              <a:gd name="T101" fmla="*/ 0 60000 65536"/>
            </a:gdLst>
            <a:ahLst/>
            <a:cxnLst>
              <a:cxn ang="T68">
                <a:pos x="T0" y="T1"/>
              </a:cxn>
              <a:cxn ang="T69">
                <a:pos x="T2" y="T3"/>
              </a:cxn>
              <a:cxn ang="T70">
                <a:pos x="T4" y="T5"/>
              </a:cxn>
              <a:cxn ang="T71">
                <a:pos x="T6" y="T7"/>
              </a:cxn>
              <a:cxn ang="T72">
                <a:pos x="T8" y="T9"/>
              </a:cxn>
              <a:cxn ang="T73">
                <a:pos x="T10" y="T11"/>
              </a:cxn>
              <a:cxn ang="T74">
                <a:pos x="T12" y="T13"/>
              </a:cxn>
              <a:cxn ang="T75">
                <a:pos x="T14" y="T15"/>
              </a:cxn>
              <a:cxn ang="T76">
                <a:pos x="T16" y="T17"/>
              </a:cxn>
              <a:cxn ang="T77">
                <a:pos x="T18" y="T19"/>
              </a:cxn>
              <a:cxn ang="T78">
                <a:pos x="T20" y="T21"/>
              </a:cxn>
              <a:cxn ang="T79">
                <a:pos x="T22" y="T23"/>
              </a:cxn>
              <a:cxn ang="T80">
                <a:pos x="T24" y="T25"/>
              </a:cxn>
              <a:cxn ang="T81">
                <a:pos x="T26" y="T27"/>
              </a:cxn>
              <a:cxn ang="T82">
                <a:pos x="T28" y="T29"/>
              </a:cxn>
              <a:cxn ang="T83">
                <a:pos x="T30" y="T31"/>
              </a:cxn>
              <a:cxn ang="T84">
                <a:pos x="T32" y="T33"/>
              </a:cxn>
              <a:cxn ang="T85">
                <a:pos x="T34" y="T35"/>
              </a:cxn>
              <a:cxn ang="T86">
                <a:pos x="T36" y="T37"/>
              </a:cxn>
              <a:cxn ang="T87">
                <a:pos x="T38" y="T39"/>
              </a:cxn>
              <a:cxn ang="T88">
                <a:pos x="T40" y="T41"/>
              </a:cxn>
              <a:cxn ang="T89">
                <a:pos x="T42" y="T43"/>
              </a:cxn>
              <a:cxn ang="T90">
                <a:pos x="T44" y="T45"/>
              </a:cxn>
              <a:cxn ang="T91">
                <a:pos x="T46" y="T47"/>
              </a:cxn>
              <a:cxn ang="T92">
                <a:pos x="T48" y="T49"/>
              </a:cxn>
              <a:cxn ang="T93">
                <a:pos x="T50" y="T51"/>
              </a:cxn>
              <a:cxn ang="T94">
                <a:pos x="T52" y="T53"/>
              </a:cxn>
              <a:cxn ang="T95">
                <a:pos x="T54" y="T55"/>
              </a:cxn>
              <a:cxn ang="T96">
                <a:pos x="T56" y="T57"/>
              </a:cxn>
              <a:cxn ang="T97">
                <a:pos x="T58" y="T59"/>
              </a:cxn>
              <a:cxn ang="T98">
                <a:pos x="T60" y="T61"/>
              </a:cxn>
              <a:cxn ang="T99">
                <a:pos x="T62" y="T63"/>
              </a:cxn>
              <a:cxn ang="T100">
                <a:pos x="T64" y="T65"/>
              </a:cxn>
              <a:cxn ang="T101">
                <a:pos x="T66" y="T67"/>
              </a:cxn>
            </a:cxnLst>
            <a:rect l="0" t="0" r="r" b="b"/>
            <a:pathLst>
              <a:path w="15614" h="8401">
                <a:moveTo>
                  <a:pt x="15614" y="8004"/>
                </a:moveTo>
                <a:lnTo>
                  <a:pt x="15610" y="8043"/>
                </a:lnTo>
                <a:lnTo>
                  <a:pt x="15604" y="8083"/>
                </a:lnTo>
                <a:lnTo>
                  <a:pt x="15594" y="8121"/>
                </a:lnTo>
                <a:lnTo>
                  <a:pt x="15580" y="8157"/>
                </a:lnTo>
                <a:lnTo>
                  <a:pt x="15563" y="8191"/>
                </a:lnTo>
                <a:lnTo>
                  <a:pt x="15544" y="8224"/>
                </a:lnTo>
                <a:lnTo>
                  <a:pt x="15521" y="8253"/>
                </a:lnTo>
                <a:lnTo>
                  <a:pt x="15496" y="8284"/>
                </a:lnTo>
                <a:lnTo>
                  <a:pt x="15467" y="8311"/>
                </a:lnTo>
                <a:lnTo>
                  <a:pt x="15437" y="8331"/>
                </a:lnTo>
                <a:lnTo>
                  <a:pt x="15403" y="8351"/>
                </a:lnTo>
                <a:lnTo>
                  <a:pt x="15370" y="8367"/>
                </a:lnTo>
                <a:lnTo>
                  <a:pt x="15333" y="8381"/>
                </a:lnTo>
                <a:lnTo>
                  <a:pt x="15297" y="8390"/>
                </a:lnTo>
                <a:lnTo>
                  <a:pt x="15256" y="8398"/>
                </a:lnTo>
                <a:lnTo>
                  <a:pt x="15216" y="8401"/>
                </a:lnTo>
                <a:lnTo>
                  <a:pt x="399" y="8401"/>
                </a:lnTo>
                <a:lnTo>
                  <a:pt x="358" y="8398"/>
                </a:lnTo>
                <a:lnTo>
                  <a:pt x="318" y="8390"/>
                </a:lnTo>
                <a:lnTo>
                  <a:pt x="282" y="8381"/>
                </a:lnTo>
                <a:lnTo>
                  <a:pt x="245" y="8367"/>
                </a:lnTo>
                <a:lnTo>
                  <a:pt x="207" y="8351"/>
                </a:lnTo>
                <a:lnTo>
                  <a:pt x="178" y="8331"/>
                </a:lnTo>
                <a:lnTo>
                  <a:pt x="145" y="8311"/>
                </a:lnTo>
                <a:lnTo>
                  <a:pt x="117" y="8284"/>
                </a:lnTo>
                <a:lnTo>
                  <a:pt x="91" y="8253"/>
                </a:lnTo>
                <a:lnTo>
                  <a:pt x="67" y="8224"/>
                </a:lnTo>
                <a:lnTo>
                  <a:pt x="51" y="8191"/>
                </a:lnTo>
                <a:lnTo>
                  <a:pt x="34" y="8157"/>
                </a:lnTo>
                <a:lnTo>
                  <a:pt x="21" y="8121"/>
                </a:lnTo>
                <a:lnTo>
                  <a:pt x="11" y="8083"/>
                </a:lnTo>
                <a:lnTo>
                  <a:pt x="5" y="8043"/>
                </a:lnTo>
                <a:lnTo>
                  <a:pt x="0" y="8004"/>
                </a:lnTo>
                <a:lnTo>
                  <a:pt x="0" y="398"/>
                </a:lnTo>
                <a:lnTo>
                  <a:pt x="5" y="358"/>
                </a:lnTo>
                <a:lnTo>
                  <a:pt x="11" y="317"/>
                </a:lnTo>
                <a:lnTo>
                  <a:pt x="21" y="280"/>
                </a:lnTo>
                <a:lnTo>
                  <a:pt x="34" y="244"/>
                </a:lnTo>
                <a:lnTo>
                  <a:pt x="51" y="210"/>
                </a:lnTo>
                <a:lnTo>
                  <a:pt x="67" y="177"/>
                </a:lnTo>
                <a:lnTo>
                  <a:pt x="91" y="147"/>
                </a:lnTo>
                <a:lnTo>
                  <a:pt x="117" y="117"/>
                </a:lnTo>
                <a:lnTo>
                  <a:pt x="145" y="93"/>
                </a:lnTo>
                <a:lnTo>
                  <a:pt x="178" y="70"/>
                </a:lnTo>
                <a:lnTo>
                  <a:pt x="207" y="50"/>
                </a:lnTo>
                <a:lnTo>
                  <a:pt x="245" y="34"/>
                </a:lnTo>
                <a:lnTo>
                  <a:pt x="282" y="20"/>
                </a:lnTo>
                <a:lnTo>
                  <a:pt x="318" y="10"/>
                </a:lnTo>
                <a:lnTo>
                  <a:pt x="358" y="3"/>
                </a:lnTo>
                <a:lnTo>
                  <a:pt x="399" y="0"/>
                </a:lnTo>
                <a:lnTo>
                  <a:pt x="15216" y="0"/>
                </a:lnTo>
                <a:lnTo>
                  <a:pt x="15256" y="3"/>
                </a:lnTo>
                <a:lnTo>
                  <a:pt x="15297" y="10"/>
                </a:lnTo>
                <a:lnTo>
                  <a:pt x="15333" y="20"/>
                </a:lnTo>
                <a:lnTo>
                  <a:pt x="15370" y="34"/>
                </a:lnTo>
                <a:lnTo>
                  <a:pt x="15403" y="50"/>
                </a:lnTo>
                <a:lnTo>
                  <a:pt x="15437" y="70"/>
                </a:lnTo>
                <a:lnTo>
                  <a:pt x="15467" y="93"/>
                </a:lnTo>
                <a:lnTo>
                  <a:pt x="15496" y="117"/>
                </a:lnTo>
                <a:lnTo>
                  <a:pt x="15521" y="147"/>
                </a:lnTo>
                <a:lnTo>
                  <a:pt x="15544" y="177"/>
                </a:lnTo>
                <a:lnTo>
                  <a:pt x="15563" y="210"/>
                </a:lnTo>
                <a:lnTo>
                  <a:pt x="15580" y="244"/>
                </a:lnTo>
                <a:lnTo>
                  <a:pt x="15594" y="280"/>
                </a:lnTo>
                <a:lnTo>
                  <a:pt x="15604" y="317"/>
                </a:lnTo>
                <a:lnTo>
                  <a:pt x="15610" y="358"/>
                </a:lnTo>
                <a:lnTo>
                  <a:pt x="15614" y="398"/>
                </a:lnTo>
                <a:lnTo>
                  <a:pt x="15614" y="8004"/>
                </a:lnTo>
                <a:close/>
              </a:path>
            </a:pathLst>
          </a:custGeom>
          <a:solidFill>
            <a:srgbClr val="1A763E"/>
          </a:solidFill>
          <a:ln w="190500">
            <a:solidFill>
              <a:srgbClr val="D67F2C"/>
            </a:solidFill>
            <a:round/>
            <a:headEnd/>
            <a:tailEnd/>
          </a:ln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pic>
        <p:nvPicPr>
          <p:cNvPr id="3076" name="Picture 79">
            <a:extLst>
              <a:ext uri="{FF2B5EF4-FFF2-40B4-BE49-F238E27FC236}">
                <a16:creationId xmlns:a16="http://schemas.microsoft.com/office/drawing/2014/main" id="{241265E3-892B-4AF0-983E-14C7D7BEA40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4260850" y="5426075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169" name="Picture 97">
            <a:extLst>
              <a:ext uri="{FF2B5EF4-FFF2-40B4-BE49-F238E27FC236}">
                <a16:creationId xmlns:a16="http://schemas.microsoft.com/office/drawing/2014/main" id="{B8EE7D04-725F-42E2-9F47-4D8821B824C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317038" y="3908425"/>
            <a:ext cx="2032000" cy="208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8" name="Rectangle 111">
            <a:extLst>
              <a:ext uri="{FF2B5EF4-FFF2-40B4-BE49-F238E27FC236}">
                <a16:creationId xmlns:a16="http://schemas.microsoft.com/office/drawing/2014/main" id="{CCEAB967-F468-4E64-9727-0DD32997E63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524000" y="3244850"/>
            <a:ext cx="184150" cy="368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zh-HK" altLang="zh-HK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grpSp>
        <p:nvGrpSpPr>
          <p:cNvPr id="3079" name="群組 1">
            <a:extLst>
              <a:ext uri="{FF2B5EF4-FFF2-40B4-BE49-F238E27FC236}">
                <a16:creationId xmlns:a16="http://schemas.microsoft.com/office/drawing/2014/main" id="{C1DAA6D2-255F-489F-A9AC-1ACF89D16E71}"/>
              </a:ext>
            </a:extLst>
          </p:cNvPr>
          <p:cNvGrpSpPr>
            <a:grpSpLocks/>
          </p:cNvGrpSpPr>
          <p:nvPr/>
        </p:nvGrpSpPr>
        <p:grpSpPr bwMode="auto">
          <a:xfrm rot="1189388">
            <a:off x="2409825" y="393700"/>
            <a:ext cx="2043113" cy="1287463"/>
            <a:chOff x="4333603" y="2430715"/>
            <a:chExt cx="2042717" cy="1287363"/>
          </a:xfrm>
        </p:grpSpPr>
        <p:sp>
          <p:nvSpPr>
            <p:cNvPr id="3083" name="Freeform 11">
              <a:extLst>
                <a:ext uri="{FF2B5EF4-FFF2-40B4-BE49-F238E27FC236}">
                  <a16:creationId xmlns:a16="http://schemas.microsoft.com/office/drawing/2014/main" id="{E26DA4BB-C22A-4FE3-8ACD-5E1B1CD96230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617763" y="2430715"/>
              <a:ext cx="1713772" cy="825016"/>
            </a:xfrm>
            <a:custGeom>
              <a:avLst/>
              <a:gdLst>
                <a:gd name="T0" fmla="*/ 2147483646 w 9381"/>
                <a:gd name="T1" fmla="*/ 2147483646 h 5621"/>
                <a:gd name="T2" fmla="*/ 2147483646 w 9381"/>
                <a:gd name="T3" fmla="*/ 2147483646 h 5621"/>
                <a:gd name="T4" fmla="*/ 2147483646 w 9381"/>
                <a:gd name="T5" fmla="*/ 2147483646 h 5621"/>
                <a:gd name="T6" fmla="*/ 2147483646 w 9381"/>
                <a:gd name="T7" fmla="*/ 2147483646 h 5621"/>
                <a:gd name="T8" fmla="*/ 2147483646 w 9381"/>
                <a:gd name="T9" fmla="*/ 2147483646 h 5621"/>
                <a:gd name="T10" fmla="*/ 2147483646 w 9381"/>
                <a:gd name="T11" fmla="*/ 2147483646 h 5621"/>
                <a:gd name="T12" fmla="*/ 2147483646 w 9381"/>
                <a:gd name="T13" fmla="*/ 2147483646 h 5621"/>
                <a:gd name="T14" fmla="*/ 2147483646 w 9381"/>
                <a:gd name="T15" fmla="*/ 2147483646 h 5621"/>
                <a:gd name="T16" fmla="*/ 2147483646 w 9381"/>
                <a:gd name="T17" fmla="*/ 2147483646 h 5621"/>
                <a:gd name="T18" fmla="*/ 2147483646 w 9381"/>
                <a:gd name="T19" fmla="*/ 2147483646 h 5621"/>
                <a:gd name="T20" fmla="*/ 2147483646 w 9381"/>
                <a:gd name="T21" fmla="*/ 2147483646 h 5621"/>
                <a:gd name="T22" fmla="*/ 2147483646 w 9381"/>
                <a:gd name="T23" fmla="*/ 2147483646 h 5621"/>
                <a:gd name="T24" fmla="*/ 2147483646 w 9381"/>
                <a:gd name="T25" fmla="*/ 2147483646 h 5621"/>
                <a:gd name="T26" fmla="*/ 2147483646 w 9381"/>
                <a:gd name="T27" fmla="*/ 2147483646 h 5621"/>
                <a:gd name="T28" fmla="*/ 2147483646 w 9381"/>
                <a:gd name="T29" fmla="*/ 2147483646 h 5621"/>
                <a:gd name="T30" fmla="*/ 2147483646 w 9381"/>
                <a:gd name="T31" fmla="*/ 2147483646 h 5621"/>
                <a:gd name="T32" fmla="*/ 2147483646 w 9381"/>
                <a:gd name="T33" fmla="*/ 2147483646 h 5621"/>
                <a:gd name="T34" fmla="*/ 2147483646 w 9381"/>
                <a:gd name="T35" fmla="*/ 2147483646 h 5621"/>
                <a:gd name="T36" fmla="*/ 2147483646 w 9381"/>
                <a:gd name="T37" fmla="*/ 2147483646 h 5621"/>
                <a:gd name="T38" fmla="*/ 2147483646 w 9381"/>
                <a:gd name="T39" fmla="*/ 2147483646 h 5621"/>
                <a:gd name="T40" fmla="*/ 2147483646 w 9381"/>
                <a:gd name="T41" fmla="*/ 2147483646 h 5621"/>
                <a:gd name="T42" fmla="*/ 2147483646 w 9381"/>
                <a:gd name="T43" fmla="*/ 2147483646 h 5621"/>
                <a:gd name="T44" fmla="*/ 2147483646 w 9381"/>
                <a:gd name="T45" fmla="*/ 2147483646 h 5621"/>
                <a:gd name="T46" fmla="*/ 2147483646 w 9381"/>
                <a:gd name="T47" fmla="*/ 2147483646 h 5621"/>
                <a:gd name="T48" fmla="*/ 2147483646 w 9381"/>
                <a:gd name="T49" fmla="*/ 2147483646 h 5621"/>
                <a:gd name="T50" fmla="*/ 2147483646 w 9381"/>
                <a:gd name="T51" fmla="*/ 2147483646 h 5621"/>
                <a:gd name="T52" fmla="*/ 2147483646 w 9381"/>
                <a:gd name="T53" fmla="*/ 2147483646 h 5621"/>
                <a:gd name="T54" fmla="*/ 2147483646 w 9381"/>
                <a:gd name="T55" fmla="*/ 2147483646 h 5621"/>
                <a:gd name="T56" fmla="*/ 0 w 9381"/>
                <a:gd name="T57" fmla="*/ 2147483646 h 5621"/>
                <a:gd name="T58" fmla="*/ 2147483646 w 9381"/>
                <a:gd name="T59" fmla="*/ 2147483646 h 5621"/>
                <a:gd name="T60" fmla="*/ 2147483646 w 9381"/>
                <a:gd name="T61" fmla="*/ 2147483646 h 5621"/>
                <a:gd name="T62" fmla="*/ 2147483646 w 9381"/>
                <a:gd name="T63" fmla="*/ 2147483646 h 5621"/>
                <a:gd name="T64" fmla="*/ 2147483646 w 9381"/>
                <a:gd name="T65" fmla="*/ 2147483646 h 5621"/>
                <a:gd name="T66" fmla="*/ 2147483646 w 9381"/>
                <a:gd name="T67" fmla="*/ 2147483646 h 5621"/>
                <a:gd name="T68" fmla="*/ 2147483646 w 9381"/>
                <a:gd name="T69" fmla="*/ 2147483646 h 5621"/>
                <a:gd name="T70" fmla="*/ 2147483646 w 9381"/>
                <a:gd name="T71" fmla="*/ 2147483646 h 5621"/>
                <a:gd name="T72" fmla="*/ 2147483646 w 9381"/>
                <a:gd name="T73" fmla="*/ 2147483646 h 5621"/>
                <a:gd name="T74" fmla="*/ 2147483646 w 9381"/>
                <a:gd name="T75" fmla="*/ 2147483646 h 5621"/>
                <a:gd name="T76" fmla="*/ 2147483646 w 9381"/>
                <a:gd name="T77" fmla="*/ 2147483646 h 5621"/>
                <a:gd name="T78" fmla="*/ 2147483646 w 9381"/>
                <a:gd name="T79" fmla="*/ 2147483646 h 5621"/>
                <a:gd name="T80" fmla="*/ 2147483646 w 9381"/>
                <a:gd name="T81" fmla="*/ 2147483646 h 5621"/>
                <a:gd name="T82" fmla="*/ 2147483646 w 9381"/>
                <a:gd name="T83" fmla="*/ 2147483646 h 5621"/>
                <a:gd name="T84" fmla="*/ 2147483646 w 9381"/>
                <a:gd name="T85" fmla="*/ 2147483646 h 5621"/>
                <a:gd name="T86" fmla="*/ 2147483646 w 9381"/>
                <a:gd name="T87" fmla="*/ 2147483646 h 5621"/>
                <a:gd name="T88" fmla="*/ 2147483646 w 9381"/>
                <a:gd name="T89" fmla="*/ 2147483646 h 5621"/>
                <a:gd name="T90" fmla="*/ 2147483646 w 9381"/>
                <a:gd name="T91" fmla="*/ 2147483646 h 5621"/>
                <a:gd name="T92" fmla="*/ 2147483646 w 9381"/>
                <a:gd name="T93" fmla="*/ 2147483646 h 5621"/>
                <a:gd name="T94" fmla="*/ 2147483646 w 9381"/>
                <a:gd name="T95" fmla="*/ 2147483646 h 5621"/>
                <a:gd name="T96" fmla="*/ 2147483646 w 9381"/>
                <a:gd name="T97" fmla="*/ 2147483646 h 5621"/>
                <a:gd name="T98" fmla="*/ 2147483646 w 9381"/>
                <a:gd name="T99" fmla="*/ 2147483646 h 5621"/>
                <a:gd name="T100" fmla="*/ 2147483646 w 9381"/>
                <a:gd name="T101" fmla="*/ 2147483646 h 5621"/>
                <a:gd name="T102" fmla="*/ 2147483646 w 9381"/>
                <a:gd name="T103" fmla="*/ 2147483646 h 5621"/>
                <a:gd name="T104" fmla="*/ 2147483646 w 9381"/>
                <a:gd name="T105" fmla="*/ 2147483646 h 5621"/>
                <a:gd name="T106" fmla="*/ 2147483646 w 9381"/>
                <a:gd name="T107" fmla="*/ 2147483646 h 5621"/>
                <a:gd name="T108" fmla="*/ 2147483646 w 9381"/>
                <a:gd name="T109" fmla="*/ 2147483646 h 5621"/>
                <a:gd name="T110" fmla="*/ 2147483646 w 9381"/>
                <a:gd name="T111" fmla="*/ 2147483646 h 5621"/>
                <a:gd name="T112" fmla="*/ 2147483646 w 9381"/>
                <a:gd name="T113" fmla="*/ 2147483646 h 5621"/>
                <a:gd name="T114" fmla="*/ 2147483646 w 9381"/>
                <a:gd name="T115" fmla="*/ 2147483646 h 5621"/>
                <a:gd name="T116" fmla="*/ 2147483646 w 9381"/>
                <a:gd name="T117" fmla="*/ 2147483646 h 5621"/>
                <a:gd name="T118" fmla="*/ 2147483646 w 9381"/>
                <a:gd name="T119" fmla="*/ 2147483646 h 5621"/>
                <a:gd name="T120" fmla="*/ 2147483646 w 9381"/>
                <a:gd name="T121" fmla="*/ 2147483646 h 5621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</a:gdLst>
              <a:ahLst/>
              <a:cxnLst>
                <a:cxn ang="T122">
                  <a:pos x="T0" y="T1"/>
                </a:cxn>
                <a:cxn ang="T123">
                  <a:pos x="T2" y="T3"/>
                </a:cxn>
                <a:cxn ang="T124">
                  <a:pos x="T4" y="T5"/>
                </a:cxn>
                <a:cxn ang="T125">
                  <a:pos x="T6" y="T7"/>
                </a:cxn>
                <a:cxn ang="T126">
                  <a:pos x="T8" y="T9"/>
                </a:cxn>
                <a:cxn ang="T127">
                  <a:pos x="T10" y="T11"/>
                </a:cxn>
                <a:cxn ang="T128">
                  <a:pos x="T12" y="T13"/>
                </a:cxn>
                <a:cxn ang="T129">
                  <a:pos x="T14" y="T15"/>
                </a:cxn>
                <a:cxn ang="T130">
                  <a:pos x="T16" y="T17"/>
                </a:cxn>
                <a:cxn ang="T131">
                  <a:pos x="T18" y="T19"/>
                </a:cxn>
                <a:cxn ang="T132">
                  <a:pos x="T20" y="T21"/>
                </a:cxn>
                <a:cxn ang="T133">
                  <a:pos x="T22" y="T23"/>
                </a:cxn>
                <a:cxn ang="T134">
                  <a:pos x="T24" y="T25"/>
                </a:cxn>
                <a:cxn ang="T135">
                  <a:pos x="T26" y="T27"/>
                </a:cxn>
                <a:cxn ang="T136">
                  <a:pos x="T28" y="T29"/>
                </a:cxn>
                <a:cxn ang="T137">
                  <a:pos x="T30" y="T31"/>
                </a:cxn>
                <a:cxn ang="T138">
                  <a:pos x="T32" y="T33"/>
                </a:cxn>
                <a:cxn ang="T139">
                  <a:pos x="T34" y="T35"/>
                </a:cxn>
                <a:cxn ang="T140">
                  <a:pos x="T36" y="T37"/>
                </a:cxn>
                <a:cxn ang="T141">
                  <a:pos x="T38" y="T39"/>
                </a:cxn>
                <a:cxn ang="T142">
                  <a:pos x="T40" y="T41"/>
                </a:cxn>
                <a:cxn ang="T143">
                  <a:pos x="T42" y="T43"/>
                </a:cxn>
                <a:cxn ang="T144">
                  <a:pos x="T44" y="T45"/>
                </a:cxn>
                <a:cxn ang="T145">
                  <a:pos x="T46" y="T47"/>
                </a:cxn>
                <a:cxn ang="T146">
                  <a:pos x="T48" y="T49"/>
                </a:cxn>
                <a:cxn ang="T147">
                  <a:pos x="T50" y="T51"/>
                </a:cxn>
                <a:cxn ang="T148">
                  <a:pos x="T52" y="T53"/>
                </a:cxn>
                <a:cxn ang="T149">
                  <a:pos x="T54" y="T55"/>
                </a:cxn>
                <a:cxn ang="T150">
                  <a:pos x="T56" y="T57"/>
                </a:cxn>
                <a:cxn ang="T151">
                  <a:pos x="T58" y="T59"/>
                </a:cxn>
                <a:cxn ang="T152">
                  <a:pos x="T60" y="T61"/>
                </a:cxn>
                <a:cxn ang="T153">
                  <a:pos x="T62" y="T63"/>
                </a:cxn>
                <a:cxn ang="T154">
                  <a:pos x="T64" y="T65"/>
                </a:cxn>
                <a:cxn ang="T155">
                  <a:pos x="T66" y="T67"/>
                </a:cxn>
                <a:cxn ang="T156">
                  <a:pos x="T68" y="T69"/>
                </a:cxn>
                <a:cxn ang="T157">
                  <a:pos x="T70" y="T71"/>
                </a:cxn>
                <a:cxn ang="T158">
                  <a:pos x="T72" y="T73"/>
                </a:cxn>
                <a:cxn ang="T159">
                  <a:pos x="T74" y="T75"/>
                </a:cxn>
                <a:cxn ang="T160">
                  <a:pos x="T76" y="T77"/>
                </a:cxn>
                <a:cxn ang="T161">
                  <a:pos x="T78" y="T79"/>
                </a:cxn>
                <a:cxn ang="T162">
                  <a:pos x="T80" y="T81"/>
                </a:cxn>
                <a:cxn ang="T163">
                  <a:pos x="T82" y="T83"/>
                </a:cxn>
                <a:cxn ang="T164">
                  <a:pos x="T84" y="T85"/>
                </a:cxn>
                <a:cxn ang="T165">
                  <a:pos x="T86" y="T87"/>
                </a:cxn>
                <a:cxn ang="T166">
                  <a:pos x="T88" y="T89"/>
                </a:cxn>
                <a:cxn ang="T167">
                  <a:pos x="T90" y="T91"/>
                </a:cxn>
                <a:cxn ang="T168">
                  <a:pos x="T92" y="T93"/>
                </a:cxn>
                <a:cxn ang="T169">
                  <a:pos x="T94" y="T95"/>
                </a:cxn>
                <a:cxn ang="T170">
                  <a:pos x="T96" y="T97"/>
                </a:cxn>
                <a:cxn ang="T171">
                  <a:pos x="T98" y="T99"/>
                </a:cxn>
                <a:cxn ang="T172">
                  <a:pos x="T100" y="T101"/>
                </a:cxn>
                <a:cxn ang="T173">
                  <a:pos x="T102" y="T103"/>
                </a:cxn>
                <a:cxn ang="T174">
                  <a:pos x="T104" y="T105"/>
                </a:cxn>
                <a:cxn ang="T175">
                  <a:pos x="T106" y="T107"/>
                </a:cxn>
                <a:cxn ang="T176">
                  <a:pos x="T108" y="T109"/>
                </a:cxn>
                <a:cxn ang="T177">
                  <a:pos x="T110" y="T111"/>
                </a:cxn>
                <a:cxn ang="T178">
                  <a:pos x="T112" y="T113"/>
                </a:cxn>
                <a:cxn ang="T179">
                  <a:pos x="T114" y="T115"/>
                </a:cxn>
                <a:cxn ang="T180">
                  <a:pos x="T116" y="T117"/>
                </a:cxn>
                <a:cxn ang="T181">
                  <a:pos x="T118" y="T119"/>
                </a:cxn>
                <a:cxn ang="T182">
                  <a:pos x="T120" y="T121"/>
                </a:cxn>
              </a:cxnLst>
              <a:rect l="0" t="0" r="r" b="b"/>
              <a:pathLst>
                <a:path w="9381" h="5621">
                  <a:moveTo>
                    <a:pt x="412" y="1230"/>
                  </a:moveTo>
                  <a:lnTo>
                    <a:pt x="405" y="1164"/>
                  </a:lnTo>
                  <a:lnTo>
                    <a:pt x="402" y="1101"/>
                  </a:lnTo>
                  <a:lnTo>
                    <a:pt x="404" y="1038"/>
                  </a:lnTo>
                  <a:lnTo>
                    <a:pt x="409" y="977"/>
                  </a:lnTo>
                  <a:lnTo>
                    <a:pt x="419" y="916"/>
                  </a:lnTo>
                  <a:lnTo>
                    <a:pt x="432" y="857"/>
                  </a:lnTo>
                  <a:lnTo>
                    <a:pt x="448" y="799"/>
                  </a:lnTo>
                  <a:lnTo>
                    <a:pt x="467" y="742"/>
                  </a:lnTo>
                  <a:lnTo>
                    <a:pt x="488" y="688"/>
                  </a:lnTo>
                  <a:lnTo>
                    <a:pt x="513" y="635"/>
                  </a:lnTo>
                  <a:lnTo>
                    <a:pt x="539" y="584"/>
                  </a:lnTo>
                  <a:lnTo>
                    <a:pt x="567" y="534"/>
                  </a:lnTo>
                  <a:lnTo>
                    <a:pt x="596" y="486"/>
                  </a:lnTo>
                  <a:lnTo>
                    <a:pt x="626" y="440"/>
                  </a:lnTo>
                  <a:lnTo>
                    <a:pt x="657" y="396"/>
                  </a:lnTo>
                  <a:lnTo>
                    <a:pt x="689" y="354"/>
                  </a:lnTo>
                  <a:lnTo>
                    <a:pt x="722" y="313"/>
                  </a:lnTo>
                  <a:lnTo>
                    <a:pt x="754" y="275"/>
                  </a:lnTo>
                  <a:lnTo>
                    <a:pt x="786" y="240"/>
                  </a:lnTo>
                  <a:lnTo>
                    <a:pt x="818" y="206"/>
                  </a:lnTo>
                  <a:lnTo>
                    <a:pt x="848" y="175"/>
                  </a:lnTo>
                  <a:lnTo>
                    <a:pt x="878" y="146"/>
                  </a:lnTo>
                  <a:lnTo>
                    <a:pt x="907" y="119"/>
                  </a:lnTo>
                  <a:lnTo>
                    <a:pt x="933" y="95"/>
                  </a:lnTo>
                  <a:lnTo>
                    <a:pt x="980" y="55"/>
                  </a:lnTo>
                  <a:lnTo>
                    <a:pt x="1016" y="25"/>
                  </a:lnTo>
                  <a:lnTo>
                    <a:pt x="1040" y="6"/>
                  </a:lnTo>
                  <a:lnTo>
                    <a:pt x="1050" y="0"/>
                  </a:lnTo>
                  <a:lnTo>
                    <a:pt x="1031" y="9"/>
                  </a:lnTo>
                  <a:lnTo>
                    <a:pt x="991" y="31"/>
                  </a:lnTo>
                  <a:lnTo>
                    <a:pt x="963" y="46"/>
                  </a:lnTo>
                  <a:lnTo>
                    <a:pt x="931" y="64"/>
                  </a:lnTo>
                  <a:lnTo>
                    <a:pt x="896" y="85"/>
                  </a:lnTo>
                  <a:lnTo>
                    <a:pt x="856" y="108"/>
                  </a:lnTo>
                  <a:lnTo>
                    <a:pt x="814" y="135"/>
                  </a:lnTo>
                  <a:lnTo>
                    <a:pt x="769" y="164"/>
                  </a:lnTo>
                  <a:lnTo>
                    <a:pt x="722" y="196"/>
                  </a:lnTo>
                  <a:lnTo>
                    <a:pt x="673" y="230"/>
                  </a:lnTo>
                  <a:lnTo>
                    <a:pt x="623" y="266"/>
                  </a:lnTo>
                  <a:lnTo>
                    <a:pt x="573" y="305"/>
                  </a:lnTo>
                  <a:lnTo>
                    <a:pt x="522" y="348"/>
                  </a:lnTo>
                  <a:lnTo>
                    <a:pt x="471" y="391"/>
                  </a:lnTo>
                  <a:lnTo>
                    <a:pt x="420" y="437"/>
                  </a:lnTo>
                  <a:lnTo>
                    <a:pt x="371" y="486"/>
                  </a:lnTo>
                  <a:lnTo>
                    <a:pt x="322" y="537"/>
                  </a:lnTo>
                  <a:lnTo>
                    <a:pt x="275" y="591"/>
                  </a:lnTo>
                  <a:lnTo>
                    <a:pt x="231" y="646"/>
                  </a:lnTo>
                  <a:lnTo>
                    <a:pt x="189" y="703"/>
                  </a:lnTo>
                  <a:lnTo>
                    <a:pt x="151" y="763"/>
                  </a:lnTo>
                  <a:lnTo>
                    <a:pt x="115" y="824"/>
                  </a:lnTo>
                  <a:lnTo>
                    <a:pt x="83" y="888"/>
                  </a:lnTo>
                  <a:lnTo>
                    <a:pt x="57" y="953"/>
                  </a:lnTo>
                  <a:lnTo>
                    <a:pt x="34" y="1021"/>
                  </a:lnTo>
                  <a:lnTo>
                    <a:pt x="17" y="1090"/>
                  </a:lnTo>
                  <a:lnTo>
                    <a:pt x="6" y="1161"/>
                  </a:lnTo>
                  <a:lnTo>
                    <a:pt x="0" y="1235"/>
                  </a:lnTo>
                  <a:lnTo>
                    <a:pt x="1" y="1309"/>
                  </a:lnTo>
                  <a:lnTo>
                    <a:pt x="9" y="1386"/>
                  </a:lnTo>
                  <a:lnTo>
                    <a:pt x="41" y="1546"/>
                  </a:lnTo>
                  <a:lnTo>
                    <a:pt x="90" y="1704"/>
                  </a:lnTo>
                  <a:lnTo>
                    <a:pt x="155" y="1858"/>
                  </a:lnTo>
                  <a:lnTo>
                    <a:pt x="236" y="2010"/>
                  </a:lnTo>
                  <a:lnTo>
                    <a:pt x="334" y="2159"/>
                  </a:lnTo>
                  <a:lnTo>
                    <a:pt x="447" y="2305"/>
                  </a:lnTo>
                  <a:lnTo>
                    <a:pt x="578" y="2450"/>
                  </a:lnTo>
                  <a:lnTo>
                    <a:pt x="726" y="2591"/>
                  </a:lnTo>
                  <a:lnTo>
                    <a:pt x="890" y="2730"/>
                  </a:lnTo>
                  <a:lnTo>
                    <a:pt x="1070" y="2868"/>
                  </a:lnTo>
                  <a:lnTo>
                    <a:pt x="1268" y="3003"/>
                  </a:lnTo>
                  <a:lnTo>
                    <a:pt x="1482" y="3137"/>
                  </a:lnTo>
                  <a:lnTo>
                    <a:pt x="1713" y="3270"/>
                  </a:lnTo>
                  <a:lnTo>
                    <a:pt x="1960" y="3400"/>
                  </a:lnTo>
                  <a:lnTo>
                    <a:pt x="2226" y="3529"/>
                  </a:lnTo>
                  <a:lnTo>
                    <a:pt x="2508" y="3656"/>
                  </a:lnTo>
                  <a:lnTo>
                    <a:pt x="2807" y="3783"/>
                  </a:lnTo>
                  <a:lnTo>
                    <a:pt x="3123" y="3909"/>
                  </a:lnTo>
                  <a:lnTo>
                    <a:pt x="3456" y="4033"/>
                  </a:lnTo>
                  <a:lnTo>
                    <a:pt x="3807" y="4157"/>
                  </a:lnTo>
                  <a:lnTo>
                    <a:pt x="4175" y="4280"/>
                  </a:lnTo>
                  <a:lnTo>
                    <a:pt x="4560" y="4402"/>
                  </a:lnTo>
                  <a:lnTo>
                    <a:pt x="4963" y="4525"/>
                  </a:lnTo>
                  <a:lnTo>
                    <a:pt x="5384" y="4646"/>
                  </a:lnTo>
                  <a:lnTo>
                    <a:pt x="5821" y="4767"/>
                  </a:lnTo>
                  <a:lnTo>
                    <a:pt x="6276" y="4888"/>
                  </a:lnTo>
                  <a:lnTo>
                    <a:pt x="6750" y="5010"/>
                  </a:lnTo>
                  <a:lnTo>
                    <a:pt x="7240" y="5132"/>
                  </a:lnTo>
                  <a:lnTo>
                    <a:pt x="7748" y="5253"/>
                  </a:lnTo>
                  <a:lnTo>
                    <a:pt x="8275" y="5375"/>
                  </a:lnTo>
                  <a:lnTo>
                    <a:pt x="8819" y="5497"/>
                  </a:lnTo>
                  <a:lnTo>
                    <a:pt x="9381" y="5621"/>
                  </a:lnTo>
                  <a:lnTo>
                    <a:pt x="8727" y="5439"/>
                  </a:lnTo>
                  <a:lnTo>
                    <a:pt x="8105" y="5260"/>
                  </a:lnTo>
                  <a:lnTo>
                    <a:pt x="7513" y="5084"/>
                  </a:lnTo>
                  <a:lnTo>
                    <a:pt x="6951" y="4910"/>
                  </a:lnTo>
                  <a:lnTo>
                    <a:pt x="6418" y="4741"/>
                  </a:lnTo>
                  <a:lnTo>
                    <a:pt x="5914" y="4574"/>
                  </a:lnTo>
                  <a:lnTo>
                    <a:pt x="5437" y="4409"/>
                  </a:lnTo>
                  <a:lnTo>
                    <a:pt x="4987" y="4247"/>
                  </a:lnTo>
                  <a:lnTo>
                    <a:pt x="4564" y="4090"/>
                  </a:lnTo>
                  <a:lnTo>
                    <a:pt x="4166" y="3934"/>
                  </a:lnTo>
                  <a:lnTo>
                    <a:pt x="3792" y="3781"/>
                  </a:lnTo>
                  <a:lnTo>
                    <a:pt x="3443" y="3631"/>
                  </a:lnTo>
                  <a:lnTo>
                    <a:pt x="3117" y="3484"/>
                  </a:lnTo>
                  <a:lnTo>
                    <a:pt x="2814" y="3340"/>
                  </a:lnTo>
                  <a:lnTo>
                    <a:pt x="2533" y="3198"/>
                  </a:lnTo>
                  <a:lnTo>
                    <a:pt x="2273" y="3060"/>
                  </a:lnTo>
                  <a:lnTo>
                    <a:pt x="2034" y="2925"/>
                  </a:lnTo>
                  <a:lnTo>
                    <a:pt x="1813" y="2791"/>
                  </a:lnTo>
                  <a:lnTo>
                    <a:pt x="1613" y="2662"/>
                  </a:lnTo>
                  <a:lnTo>
                    <a:pt x="1430" y="2535"/>
                  </a:lnTo>
                  <a:lnTo>
                    <a:pt x="1266" y="2410"/>
                  </a:lnTo>
                  <a:lnTo>
                    <a:pt x="1118" y="2289"/>
                  </a:lnTo>
                  <a:lnTo>
                    <a:pt x="986" y="2170"/>
                  </a:lnTo>
                  <a:lnTo>
                    <a:pt x="870" y="2055"/>
                  </a:lnTo>
                  <a:lnTo>
                    <a:pt x="769" y="1942"/>
                  </a:lnTo>
                  <a:lnTo>
                    <a:pt x="681" y="1832"/>
                  </a:lnTo>
                  <a:lnTo>
                    <a:pt x="608" y="1725"/>
                  </a:lnTo>
                  <a:lnTo>
                    <a:pt x="546" y="1620"/>
                  </a:lnTo>
                  <a:lnTo>
                    <a:pt x="496" y="1518"/>
                  </a:lnTo>
                  <a:lnTo>
                    <a:pt x="458" y="1420"/>
                  </a:lnTo>
                  <a:lnTo>
                    <a:pt x="430" y="1323"/>
                  </a:lnTo>
                  <a:lnTo>
                    <a:pt x="412" y="1230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4" name="Freeform 12">
              <a:extLst>
                <a:ext uri="{FF2B5EF4-FFF2-40B4-BE49-F238E27FC236}">
                  <a16:creationId xmlns:a16="http://schemas.microsoft.com/office/drawing/2014/main" id="{7ED0CD18-6A4F-4754-81D9-6F9ABA9E224B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467072" y="2474027"/>
              <a:ext cx="1861462" cy="806041"/>
            </a:xfrm>
            <a:custGeom>
              <a:avLst/>
              <a:gdLst>
                <a:gd name="T0" fmla="*/ 2147483646 w 10189"/>
                <a:gd name="T1" fmla="*/ 2147483646 h 5500"/>
                <a:gd name="T2" fmla="*/ 2147483646 w 10189"/>
                <a:gd name="T3" fmla="*/ 2147483646 h 5500"/>
                <a:gd name="T4" fmla="*/ 2147483646 w 10189"/>
                <a:gd name="T5" fmla="*/ 2147483646 h 5500"/>
                <a:gd name="T6" fmla="*/ 2147483646 w 10189"/>
                <a:gd name="T7" fmla="*/ 2147483646 h 5500"/>
                <a:gd name="T8" fmla="*/ 2147483646 w 10189"/>
                <a:gd name="T9" fmla="*/ 2147483646 h 5500"/>
                <a:gd name="T10" fmla="*/ 2147483646 w 10189"/>
                <a:gd name="T11" fmla="*/ 2147483646 h 5500"/>
                <a:gd name="T12" fmla="*/ 2147483646 w 10189"/>
                <a:gd name="T13" fmla="*/ 2147483646 h 5500"/>
                <a:gd name="T14" fmla="*/ 2147483646 w 10189"/>
                <a:gd name="T15" fmla="*/ 2147483646 h 5500"/>
                <a:gd name="T16" fmla="*/ 2147483646 w 10189"/>
                <a:gd name="T17" fmla="*/ 2147483646 h 5500"/>
                <a:gd name="T18" fmla="*/ 2147483646 w 10189"/>
                <a:gd name="T19" fmla="*/ 2147483646 h 5500"/>
                <a:gd name="T20" fmla="*/ 2147483646 w 10189"/>
                <a:gd name="T21" fmla="*/ 2147483646 h 5500"/>
                <a:gd name="T22" fmla="*/ 2147483646 w 10189"/>
                <a:gd name="T23" fmla="*/ 2147483646 h 5500"/>
                <a:gd name="T24" fmla="*/ 2147483646 w 10189"/>
                <a:gd name="T25" fmla="*/ 2147483646 h 5500"/>
                <a:gd name="T26" fmla="*/ 2147483646 w 10189"/>
                <a:gd name="T27" fmla="*/ 2147483646 h 5500"/>
                <a:gd name="T28" fmla="*/ 2147483646 w 10189"/>
                <a:gd name="T29" fmla="*/ 2147483646 h 5500"/>
                <a:gd name="T30" fmla="*/ 2147483646 w 10189"/>
                <a:gd name="T31" fmla="*/ 2147483646 h 5500"/>
                <a:gd name="T32" fmla="*/ 2147483646 w 10189"/>
                <a:gd name="T33" fmla="*/ 2147483646 h 5500"/>
                <a:gd name="T34" fmla="*/ 2147483646 w 10189"/>
                <a:gd name="T35" fmla="*/ 2147483646 h 5500"/>
                <a:gd name="T36" fmla="*/ 2147483646 w 10189"/>
                <a:gd name="T37" fmla="*/ 2147483646 h 5500"/>
                <a:gd name="T38" fmla="*/ 2147483646 w 10189"/>
                <a:gd name="T39" fmla="*/ 2147483646 h 5500"/>
                <a:gd name="T40" fmla="*/ 2147483646 w 10189"/>
                <a:gd name="T41" fmla="*/ 2147483646 h 5500"/>
                <a:gd name="T42" fmla="*/ 2147483646 w 10189"/>
                <a:gd name="T43" fmla="*/ 2147483646 h 5500"/>
                <a:gd name="T44" fmla="*/ 2147483646 w 10189"/>
                <a:gd name="T45" fmla="*/ 2147483646 h 5500"/>
                <a:gd name="T46" fmla="*/ 2147483646 w 10189"/>
                <a:gd name="T47" fmla="*/ 2147483646 h 5500"/>
                <a:gd name="T48" fmla="*/ 2147483646 w 10189"/>
                <a:gd name="T49" fmla="*/ 2147483646 h 5500"/>
                <a:gd name="T50" fmla="*/ 2147483646 w 10189"/>
                <a:gd name="T51" fmla="*/ 2147483646 h 5500"/>
                <a:gd name="T52" fmla="*/ 2147483646 w 10189"/>
                <a:gd name="T53" fmla="*/ 2147483646 h 5500"/>
                <a:gd name="T54" fmla="*/ 2147483646 w 10189"/>
                <a:gd name="T55" fmla="*/ 2147483646 h 5500"/>
                <a:gd name="T56" fmla="*/ 0 w 10189"/>
                <a:gd name="T57" fmla="*/ 2147483646 h 5500"/>
                <a:gd name="T58" fmla="*/ 2147483646 w 10189"/>
                <a:gd name="T59" fmla="*/ 2147483646 h 5500"/>
                <a:gd name="T60" fmla="*/ 2147483646 w 10189"/>
                <a:gd name="T61" fmla="*/ 2147483646 h 5500"/>
                <a:gd name="T62" fmla="*/ 2147483646 w 10189"/>
                <a:gd name="T63" fmla="*/ 2147483646 h 5500"/>
                <a:gd name="T64" fmla="*/ 2147483646 w 10189"/>
                <a:gd name="T65" fmla="*/ 2147483646 h 5500"/>
                <a:gd name="T66" fmla="*/ 2147483646 w 10189"/>
                <a:gd name="T67" fmla="*/ 2147483646 h 5500"/>
                <a:gd name="T68" fmla="*/ 2147483646 w 10189"/>
                <a:gd name="T69" fmla="*/ 2147483646 h 5500"/>
                <a:gd name="T70" fmla="*/ 2147483646 w 10189"/>
                <a:gd name="T71" fmla="*/ 2147483646 h 5500"/>
                <a:gd name="T72" fmla="*/ 2147483646 w 10189"/>
                <a:gd name="T73" fmla="*/ 2147483646 h 5500"/>
                <a:gd name="T74" fmla="*/ 2147483646 w 10189"/>
                <a:gd name="T75" fmla="*/ 2147483646 h 5500"/>
                <a:gd name="T76" fmla="*/ 2147483646 w 10189"/>
                <a:gd name="T77" fmla="*/ 2147483646 h 5500"/>
                <a:gd name="T78" fmla="*/ 2147483646 w 10189"/>
                <a:gd name="T79" fmla="*/ 2147483646 h 5500"/>
                <a:gd name="T80" fmla="*/ 2147483646 w 10189"/>
                <a:gd name="T81" fmla="*/ 2147483646 h 5500"/>
                <a:gd name="T82" fmla="*/ 2147483646 w 10189"/>
                <a:gd name="T83" fmla="*/ 2147483646 h 5500"/>
                <a:gd name="T84" fmla="*/ 2147483646 w 10189"/>
                <a:gd name="T85" fmla="*/ 2147483646 h 5500"/>
                <a:gd name="T86" fmla="*/ 2147483646 w 10189"/>
                <a:gd name="T87" fmla="*/ 2147483646 h 5500"/>
                <a:gd name="T88" fmla="*/ 2147483646 w 10189"/>
                <a:gd name="T89" fmla="*/ 2147483646 h 5500"/>
                <a:gd name="T90" fmla="*/ 2147483646 w 10189"/>
                <a:gd name="T91" fmla="*/ 2147483646 h 5500"/>
                <a:gd name="T92" fmla="*/ 2147483646 w 10189"/>
                <a:gd name="T93" fmla="*/ 2147483646 h 5500"/>
                <a:gd name="T94" fmla="*/ 2147483646 w 10189"/>
                <a:gd name="T95" fmla="*/ 2147483646 h 5500"/>
                <a:gd name="T96" fmla="*/ 2147483646 w 10189"/>
                <a:gd name="T97" fmla="*/ 2147483646 h 5500"/>
                <a:gd name="T98" fmla="*/ 2147483646 w 10189"/>
                <a:gd name="T99" fmla="*/ 2147483646 h 5500"/>
                <a:gd name="T100" fmla="*/ 2147483646 w 10189"/>
                <a:gd name="T101" fmla="*/ 2147483646 h 5500"/>
                <a:gd name="T102" fmla="*/ 2147483646 w 10189"/>
                <a:gd name="T103" fmla="*/ 2147483646 h 5500"/>
                <a:gd name="T104" fmla="*/ 2147483646 w 10189"/>
                <a:gd name="T105" fmla="*/ 2147483646 h 5500"/>
                <a:gd name="T106" fmla="*/ 2147483646 w 10189"/>
                <a:gd name="T107" fmla="*/ 2147483646 h 5500"/>
                <a:gd name="T108" fmla="*/ 2147483646 w 10189"/>
                <a:gd name="T109" fmla="*/ 2147483646 h 5500"/>
                <a:gd name="T110" fmla="*/ 2147483646 w 10189"/>
                <a:gd name="T111" fmla="*/ 2147483646 h 5500"/>
                <a:gd name="T112" fmla="*/ 2147483646 w 10189"/>
                <a:gd name="T113" fmla="*/ 2147483646 h 5500"/>
                <a:gd name="T114" fmla="*/ 2147483646 w 10189"/>
                <a:gd name="T115" fmla="*/ 2147483646 h 5500"/>
                <a:gd name="T116" fmla="*/ 2147483646 w 10189"/>
                <a:gd name="T117" fmla="*/ 2147483646 h 5500"/>
                <a:gd name="T118" fmla="*/ 2147483646 w 10189"/>
                <a:gd name="T119" fmla="*/ 2147483646 h 5500"/>
                <a:gd name="T120" fmla="*/ 2147483646 w 10189"/>
                <a:gd name="T121" fmla="*/ 2147483646 h 5500"/>
                <a:gd name="T122" fmla="*/ 2147483646 w 10189"/>
                <a:gd name="T123" fmla="*/ 2147483646 h 5500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</a:gdLst>
              <a:ahLst/>
              <a:cxnLst>
                <a:cxn ang="T124">
                  <a:pos x="T0" y="T1"/>
                </a:cxn>
                <a:cxn ang="T125">
                  <a:pos x="T2" y="T3"/>
                </a:cxn>
                <a:cxn ang="T126">
                  <a:pos x="T4" y="T5"/>
                </a:cxn>
                <a:cxn ang="T127">
                  <a:pos x="T6" y="T7"/>
                </a:cxn>
                <a:cxn ang="T128">
                  <a:pos x="T8" y="T9"/>
                </a:cxn>
                <a:cxn ang="T129">
                  <a:pos x="T10" y="T11"/>
                </a:cxn>
                <a:cxn ang="T130">
                  <a:pos x="T12" y="T13"/>
                </a:cxn>
                <a:cxn ang="T131">
                  <a:pos x="T14" y="T15"/>
                </a:cxn>
                <a:cxn ang="T132">
                  <a:pos x="T16" y="T17"/>
                </a:cxn>
                <a:cxn ang="T133">
                  <a:pos x="T18" y="T19"/>
                </a:cxn>
                <a:cxn ang="T134">
                  <a:pos x="T20" y="T21"/>
                </a:cxn>
                <a:cxn ang="T135">
                  <a:pos x="T22" y="T23"/>
                </a:cxn>
                <a:cxn ang="T136">
                  <a:pos x="T24" y="T25"/>
                </a:cxn>
                <a:cxn ang="T137">
                  <a:pos x="T26" y="T27"/>
                </a:cxn>
                <a:cxn ang="T138">
                  <a:pos x="T28" y="T29"/>
                </a:cxn>
                <a:cxn ang="T139">
                  <a:pos x="T30" y="T31"/>
                </a:cxn>
                <a:cxn ang="T140">
                  <a:pos x="T32" y="T33"/>
                </a:cxn>
                <a:cxn ang="T141">
                  <a:pos x="T34" y="T35"/>
                </a:cxn>
                <a:cxn ang="T142">
                  <a:pos x="T36" y="T37"/>
                </a:cxn>
                <a:cxn ang="T143">
                  <a:pos x="T38" y="T39"/>
                </a:cxn>
                <a:cxn ang="T144">
                  <a:pos x="T40" y="T41"/>
                </a:cxn>
                <a:cxn ang="T145">
                  <a:pos x="T42" y="T43"/>
                </a:cxn>
                <a:cxn ang="T146">
                  <a:pos x="T44" y="T45"/>
                </a:cxn>
                <a:cxn ang="T147">
                  <a:pos x="T46" y="T47"/>
                </a:cxn>
                <a:cxn ang="T148">
                  <a:pos x="T48" y="T49"/>
                </a:cxn>
                <a:cxn ang="T149">
                  <a:pos x="T50" y="T51"/>
                </a:cxn>
                <a:cxn ang="T150">
                  <a:pos x="T52" y="T53"/>
                </a:cxn>
                <a:cxn ang="T151">
                  <a:pos x="T54" y="T55"/>
                </a:cxn>
                <a:cxn ang="T152">
                  <a:pos x="T56" y="T57"/>
                </a:cxn>
                <a:cxn ang="T153">
                  <a:pos x="T58" y="T59"/>
                </a:cxn>
                <a:cxn ang="T154">
                  <a:pos x="T60" y="T61"/>
                </a:cxn>
                <a:cxn ang="T155">
                  <a:pos x="T62" y="T63"/>
                </a:cxn>
                <a:cxn ang="T156">
                  <a:pos x="T64" y="T65"/>
                </a:cxn>
                <a:cxn ang="T157">
                  <a:pos x="T66" y="T67"/>
                </a:cxn>
                <a:cxn ang="T158">
                  <a:pos x="T68" y="T69"/>
                </a:cxn>
                <a:cxn ang="T159">
                  <a:pos x="T70" y="T71"/>
                </a:cxn>
                <a:cxn ang="T160">
                  <a:pos x="T72" y="T73"/>
                </a:cxn>
                <a:cxn ang="T161">
                  <a:pos x="T74" y="T75"/>
                </a:cxn>
                <a:cxn ang="T162">
                  <a:pos x="T76" y="T77"/>
                </a:cxn>
                <a:cxn ang="T163">
                  <a:pos x="T78" y="T79"/>
                </a:cxn>
                <a:cxn ang="T164">
                  <a:pos x="T80" y="T81"/>
                </a:cxn>
                <a:cxn ang="T165">
                  <a:pos x="T82" y="T83"/>
                </a:cxn>
                <a:cxn ang="T166">
                  <a:pos x="T84" y="T85"/>
                </a:cxn>
                <a:cxn ang="T167">
                  <a:pos x="T86" y="T87"/>
                </a:cxn>
                <a:cxn ang="T168">
                  <a:pos x="T88" y="T89"/>
                </a:cxn>
                <a:cxn ang="T169">
                  <a:pos x="T90" y="T91"/>
                </a:cxn>
                <a:cxn ang="T170">
                  <a:pos x="T92" y="T93"/>
                </a:cxn>
                <a:cxn ang="T171">
                  <a:pos x="T94" y="T95"/>
                </a:cxn>
                <a:cxn ang="T172">
                  <a:pos x="T96" y="T97"/>
                </a:cxn>
                <a:cxn ang="T173">
                  <a:pos x="T98" y="T99"/>
                </a:cxn>
                <a:cxn ang="T174">
                  <a:pos x="T100" y="T101"/>
                </a:cxn>
                <a:cxn ang="T175">
                  <a:pos x="T102" y="T103"/>
                </a:cxn>
                <a:cxn ang="T176">
                  <a:pos x="T104" y="T105"/>
                </a:cxn>
                <a:cxn ang="T177">
                  <a:pos x="T106" y="T107"/>
                </a:cxn>
                <a:cxn ang="T178">
                  <a:pos x="T108" y="T109"/>
                </a:cxn>
                <a:cxn ang="T179">
                  <a:pos x="T110" y="T111"/>
                </a:cxn>
                <a:cxn ang="T180">
                  <a:pos x="T112" y="T113"/>
                </a:cxn>
                <a:cxn ang="T181">
                  <a:pos x="T114" y="T115"/>
                </a:cxn>
                <a:cxn ang="T182">
                  <a:pos x="T116" y="T117"/>
                </a:cxn>
                <a:cxn ang="T183">
                  <a:pos x="T118" y="T119"/>
                </a:cxn>
                <a:cxn ang="T184">
                  <a:pos x="T120" y="T121"/>
                </a:cxn>
                <a:cxn ang="T185">
                  <a:pos x="T122" y="T123"/>
                </a:cxn>
              </a:cxnLst>
              <a:rect l="0" t="0" r="r" b="b"/>
              <a:pathLst>
                <a:path w="10189" h="5500">
                  <a:moveTo>
                    <a:pt x="409" y="2197"/>
                  </a:moveTo>
                  <a:lnTo>
                    <a:pt x="386" y="2088"/>
                  </a:lnTo>
                  <a:lnTo>
                    <a:pt x="373" y="1982"/>
                  </a:lnTo>
                  <a:lnTo>
                    <a:pt x="369" y="1876"/>
                  </a:lnTo>
                  <a:lnTo>
                    <a:pt x="373" y="1772"/>
                  </a:lnTo>
                  <a:lnTo>
                    <a:pt x="386" y="1668"/>
                  </a:lnTo>
                  <a:lnTo>
                    <a:pt x="406" y="1567"/>
                  </a:lnTo>
                  <a:lnTo>
                    <a:pt x="434" y="1466"/>
                  </a:lnTo>
                  <a:lnTo>
                    <a:pt x="467" y="1369"/>
                  </a:lnTo>
                  <a:lnTo>
                    <a:pt x="505" y="1272"/>
                  </a:lnTo>
                  <a:lnTo>
                    <a:pt x="549" y="1178"/>
                  </a:lnTo>
                  <a:lnTo>
                    <a:pt x="598" y="1086"/>
                  </a:lnTo>
                  <a:lnTo>
                    <a:pt x="651" y="998"/>
                  </a:lnTo>
                  <a:lnTo>
                    <a:pt x="706" y="912"/>
                  </a:lnTo>
                  <a:lnTo>
                    <a:pt x="764" y="827"/>
                  </a:lnTo>
                  <a:lnTo>
                    <a:pt x="825" y="747"/>
                  </a:lnTo>
                  <a:lnTo>
                    <a:pt x="887" y="669"/>
                  </a:lnTo>
                  <a:lnTo>
                    <a:pt x="950" y="596"/>
                  </a:lnTo>
                  <a:lnTo>
                    <a:pt x="1014" y="526"/>
                  </a:lnTo>
                  <a:lnTo>
                    <a:pt x="1077" y="458"/>
                  </a:lnTo>
                  <a:lnTo>
                    <a:pt x="1138" y="395"/>
                  </a:lnTo>
                  <a:lnTo>
                    <a:pt x="1200" y="337"/>
                  </a:lnTo>
                  <a:lnTo>
                    <a:pt x="1258" y="282"/>
                  </a:lnTo>
                  <a:lnTo>
                    <a:pt x="1314" y="231"/>
                  </a:lnTo>
                  <a:lnTo>
                    <a:pt x="1368" y="185"/>
                  </a:lnTo>
                  <a:lnTo>
                    <a:pt x="1416" y="144"/>
                  </a:lnTo>
                  <a:lnTo>
                    <a:pt x="1461" y="108"/>
                  </a:lnTo>
                  <a:lnTo>
                    <a:pt x="1500" y="77"/>
                  </a:lnTo>
                  <a:lnTo>
                    <a:pt x="1534" y="50"/>
                  </a:lnTo>
                  <a:lnTo>
                    <a:pt x="1584" y="13"/>
                  </a:lnTo>
                  <a:lnTo>
                    <a:pt x="1603" y="0"/>
                  </a:lnTo>
                  <a:lnTo>
                    <a:pt x="1570" y="17"/>
                  </a:lnTo>
                  <a:lnTo>
                    <a:pt x="1501" y="52"/>
                  </a:lnTo>
                  <a:lnTo>
                    <a:pt x="1454" y="77"/>
                  </a:lnTo>
                  <a:lnTo>
                    <a:pt x="1401" y="106"/>
                  </a:lnTo>
                  <a:lnTo>
                    <a:pt x="1341" y="139"/>
                  </a:lnTo>
                  <a:lnTo>
                    <a:pt x="1277" y="176"/>
                  </a:lnTo>
                  <a:lnTo>
                    <a:pt x="1208" y="217"/>
                  </a:lnTo>
                  <a:lnTo>
                    <a:pt x="1134" y="263"/>
                  </a:lnTo>
                  <a:lnTo>
                    <a:pt x="1058" y="314"/>
                  </a:lnTo>
                  <a:lnTo>
                    <a:pt x="980" y="368"/>
                  </a:lnTo>
                  <a:lnTo>
                    <a:pt x="899" y="427"/>
                  </a:lnTo>
                  <a:lnTo>
                    <a:pt x="818" y="491"/>
                  </a:lnTo>
                  <a:lnTo>
                    <a:pt x="736" y="558"/>
                  </a:lnTo>
                  <a:lnTo>
                    <a:pt x="656" y="629"/>
                  </a:lnTo>
                  <a:lnTo>
                    <a:pt x="576" y="705"/>
                  </a:lnTo>
                  <a:lnTo>
                    <a:pt x="499" y="784"/>
                  </a:lnTo>
                  <a:lnTo>
                    <a:pt x="424" y="868"/>
                  </a:lnTo>
                  <a:lnTo>
                    <a:pt x="353" y="956"/>
                  </a:lnTo>
                  <a:lnTo>
                    <a:pt x="287" y="1048"/>
                  </a:lnTo>
                  <a:lnTo>
                    <a:pt x="224" y="1145"/>
                  </a:lnTo>
                  <a:lnTo>
                    <a:pt x="169" y="1245"/>
                  </a:lnTo>
                  <a:lnTo>
                    <a:pt x="120" y="1349"/>
                  </a:lnTo>
                  <a:lnTo>
                    <a:pt x="79" y="1457"/>
                  </a:lnTo>
                  <a:lnTo>
                    <a:pt x="45" y="1570"/>
                  </a:lnTo>
                  <a:lnTo>
                    <a:pt x="20" y="1686"/>
                  </a:lnTo>
                  <a:lnTo>
                    <a:pt x="5" y="1806"/>
                  </a:lnTo>
                  <a:lnTo>
                    <a:pt x="0" y="1930"/>
                  </a:lnTo>
                  <a:lnTo>
                    <a:pt x="6" y="2059"/>
                  </a:lnTo>
                  <a:lnTo>
                    <a:pt x="24" y="2191"/>
                  </a:lnTo>
                  <a:lnTo>
                    <a:pt x="56" y="2326"/>
                  </a:lnTo>
                  <a:lnTo>
                    <a:pt x="107" y="2481"/>
                  </a:lnTo>
                  <a:lnTo>
                    <a:pt x="176" y="2635"/>
                  </a:lnTo>
                  <a:lnTo>
                    <a:pt x="264" y="2788"/>
                  </a:lnTo>
                  <a:lnTo>
                    <a:pt x="369" y="2938"/>
                  </a:lnTo>
                  <a:lnTo>
                    <a:pt x="493" y="3088"/>
                  </a:lnTo>
                  <a:lnTo>
                    <a:pt x="635" y="3235"/>
                  </a:lnTo>
                  <a:lnTo>
                    <a:pt x="794" y="3379"/>
                  </a:lnTo>
                  <a:lnTo>
                    <a:pt x="970" y="3521"/>
                  </a:lnTo>
                  <a:lnTo>
                    <a:pt x="1166" y="3661"/>
                  </a:lnTo>
                  <a:lnTo>
                    <a:pt x="1377" y="3796"/>
                  </a:lnTo>
                  <a:lnTo>
                    <a:pt x="1606" y="3929"/>
                  </a:lnTo>
                  <a:lnTo>
                    <a:pt x="1852" y="4059"/>
                  </a:lnTo>
                  <a:lnTo>
                    <a:pt x="2116" y="4183"/>
                  </a:lnTo>
                  <a:lnTo>
                    <a:pt x="2395" y="4305"/>
                  </a:lnTo>
                  <a:lnTo>
                    <a:pt x="2693" y="4421"/>
                  </a:lnTo>
                  <a:lnTo>
                    <a:pt x="3005" y="4534"/>
                  </a:lnTo>
                  <a:lnTo>
                    <a:pt x="3336" y="4641"/>
                  </a:lnTo>
                  <a:lnTo>
                    <a:pt x="3682" y="4743"/>
                  </a:lnTo>
                  <a:lnTo>
                    <a:pt x="4045" y="4840"/>
                  </a:lnTo>
                  <a:lnTo>
                    <a:pt x="4424" y="4932"/>
                  </a:lnTo>
                  <a:lnTo>
                    <a:pt x="4819" y="5017"/>
                  </a:lnTo>
                  <a:lnTo>
                    <a:pt x="5229" y="5097"/>
                  </a:lnTo>
                  <a:lnTo>
                    <a:pt x="5657" y="5170"/>
                  </a:lnTo>
                  <a:lnTo>
                    <a:pt x="6099" y="5236"/>
                  </a:lnTo>
                  <a:lnTo>
                    <a:pt x="6556" y="5296"/>
                  </a:lnTo>
                  <a:lnTo>
                    <a:pt x="7030" y="5348"/>
                  </a:lnTo>
                  <a:lnTo>
                    <a:pt x="7518" y="5393"/>
                  </a:lnTo>
                  <a:lnTo>
                    <a:pt x="8023" y="5431"/>
                  </a:lnTo>
                  <a:lnTo>
                    <a:pt x="8542" y="5460"/>
                  </a:lnTo>
                  <a:lnTo>
                    <a:pt x="9076" y="5483"/>
                  </a:lnTo>
                  <a:lnTo>
                    <a:pt x="9625" y="5496"/>
                  </a:lnTo>
                  <a:lnTo>
                    <a:pt x="10189" y="5500"/>
                  </a:lnTo>
                  <a:lnTo>
                    <a:pt x="9496" y="5433"/>
                  </a:lnTo>
                  <a:lnTo>
                    <a:pt x="8836" y="5362"/>
                  </a:lnTo>
                  <a:lnTo>
                    <a:pt x="8207" y="5287"/>
                  </a:lnTo>
                  <a:lnTo>
                    <a:pt x="7609" y="5206"/>
                  </a:lnTo>
                  <a:lnTo>
                    <a:pt x="7041" y="5122"/>
                  </a:lnTo>
                  <a:lnTo>
                    <a:pt x="6502" y="5034"/>
                  </a:lnTo>
                  <a:lnTo>
                    <a:pt x="5992" y="4943"/>
                  </a:lnTo>
                  <a:lnTo>
                    <a:pt x="5511" y="4847"/>
                  </a:lnTo>
                  <a:lnTo>
                    <a:pt x="5055" y="4750"/>
                  </a:lnTo>
                  <a:lnTo>
                    <a:pt x="4627" y="4650"/>
                  </a:lnTo>
                  <a:lnTo>
                    <a:pt x="4224" y="4546"/>
                  </a:lnTo>
                  <a:lnTo>
                    <a:pt x="3846" y="4440"/>
                  </a:lnTo>
                  <a:lnTo>
                    <a:pt x="3493" y="4332"/>
                  </a:lnTo>
                  <a:lnTo>
                    <a:pt x="3162" y="4222"/>
                  </a:lnTo>
                  <a:lnTo>
                    <a:pt x="2856" y="4111"/>
                  </a:lnTo>
                  <a:lnTo>
                    <a:pt x="2570" y="3998"/>
                  </a:lnTo>
                  <a:lnTo>
                    <a:pt x="2306" y="3884"/>
                  </a:lnTo>
                  <a:lnTo>
                    <a:pt x="2062" y="3769"/>
                  </a:lnTo>
                  <a:lnTo>
                    <a:pt x="1839" y="3654"/>
                  </a:lnTo>
                  <a:lnTo>
                    <a:pt x="1635" y="3537"/>
                  </a:lnTo>
                  <a:lnTo>
                    <a:pt x="1449" y="3422"/>
                  </a:lnTo>
                  <a:lnTo>
                    <a:pt x="1281" y="3305"/>
                  </a:lnTo>
                  <a:lnTo>
                    <a:pt x="1129" y="3190"/>
                  </a:lnTo>
                  <a:lnTo>
                    <a:pt x="995" y="3074"/>
                  </a:lnTo>
                  <a:lnTo>
                    <a:pt x="875" y="2958"/>
                  </a:lnTo>
                  <a:lnTo>
                    <a:pt x="769" y="2845"/>
                  </a:lnTo>
                  <a:lnTo>
                    <a:pt x="679" y="2732"/>
                  </a:lnTo>
                  <a:lnTo>
                    <a:pt x="601" y="2622"/>
                  </a:lnTo>
                  <a:lnTo>
                    <a:pt x="536" y="2512"/>
                  </a:lnTo>
                  <a:lnTo>
                    <a:pt x="484" y="2405"/>
                  </a:lnTo>
                  <a:lnTo>
                    <a:pt x="442" y="2299"/>
                  </a:lnTo>
                  <a:lnTo>
                    <a:pt x="409" y="2197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5" name="Freeform 13">
              <a:extLst>
                <a:ext uri="{FF2B5EF4-FFF2-40B4-BE49-F238E27FC236}">
                  <a16:creationId xmlns:a16="http://schemas.microsoft.com/office/drawing/2014/main" id="{93D60A10-00D3-4D7C-9162-52822D8C7058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92167" y="2637829"/>
              <a:ext cx="1938183" cy="716939"/>
            </a:xfrm>
            <a:custGeom>
              <a:avLst/>
              <a:gdLst>
                <a:gd name="T0" fmla="*/ 2147483646 w 10618"/>
                <a:gd name="T1" fmla="*/ 2147483646 h 4886"/>
                <a:gd name="T2" fmla="*/ 2147483646 w 10618"/>
                <a:gd name="T3" fmla="*/ 2147483646 h 4886"/>
                <a:gd name="T4" fmla="*/ 2147483646 w 10618"/>
                <a:gd name="T5" fmla="*/ 2147483646 h 4886"/>
                <a:gd name="T6" fmla="*/ 2147483646 w 10618"/>
                <a:gd name="T7" fmla="*/ 2147483646 h 4886"/>
                <a:gd name="T8" fmla="*/ 2147483646 w 10618"/>
                <a:gd name="T9" fmla="*/ 2147483646 h 4886"/>
                <a:gd name="T10" fmla="*/ 2147483646 w 10618"/>
                <a:gd name="T11" fmla="*/ 2147483646 h 4886"/>
                <a:gd name="T12" fmla="*/ 2147483646 w 10618"/>
                <a:gd name="T13" fmla="*/ 2147483646 h 4886"/>
                <a:gd name="T14" fmla="*/ 2147483646 w 10618"/>
                <a:gd name="T15" fmla="*/ 2147483646 h 4886"/>
                <a:gd name="T16" fmla="*/ 2147483646 w 10618"/>
                <a:gd name="T17" fmla="*/ 2147483646 h 4886"/>
                <a:gd name="T18" fmla="*/ 2147483646 w 10618"/>
                <a:gd name="T19" fmla="*/ 2147483646 h 4886"/>
                <a:gd name="T20" fmla="*/ 2147483646 w 10618"/>
                <a:gd name="T21" fmla="*/ 2147483646 h 4886"/>
                <a:gd name="T22" fmla="*/ 2147483646 w 10618"/>
                <a:gd name="T23" fmla="*/ 2147483646 h 4886"/>
                <a:gd name="T24" fmla="*/ 2147483646 w 10618"/>
                <a:gd name="T25" fmla="*/ 2147483646 h 4886"/>
                <a:gd name="T26" fmla="*/ 2147483646 w 10618"/>
                <a:gd name="T27" fmla="*/ 2147483646 h 4886"/>
                <a:gd name="T28" fmla="*/ 2147483646 w 10618"/>
                <a:gd name="T29" fmla="*/ 2147483646 h 4886"/>
                <a:gd name="T30" fmla="*/ 2147483646 w 10618"/>
                <a:gd name="T31" fmla="*/ 0 h 4886"/>
                <a:gd name="T32" fmla="*/ 2147483646 w 10618"/>
                <a:gd name="T33" fmla="*/ 2147483646 h 4886"/>
                <a:gd name="T34" fmla="*/ 2147483646 w 10618"/>
                <a:gd name="T35" fmla="*/ 2147483646 h 4886"/>
                <a:gd name="T36" fmla="*/ 2147483646 w 10618"/>
                <a:gd name="T37" fmla="*/ 2147483646 h 4886"/>
                <a:gd name="T38" fmla="*/ 2147483646 w 10618"/>
                <a:gd name="T39" fmla="*/ 2147483646 h 4886"/>
                <a:gd name="T40" fmla="*/ 2147483646 w 10618"/>
                <a:gd name="T41" fmla="*/ 2147483646 h 4886"/>
                <a:gd name="T42" fmla="*/ 2147483646 w 10618"/>
                <a:gd name="T43" fmla="*/ 2147483646 h 4886"/>
                <a:gd name="T44" fmla="*/ 2147483646 w 10618"/>
                <a:gd name="T45" fmla="*/ 2147483646 h 4886"/>
                <a:gd name="T46" fmla="*/ 2147483646 w 10618"/>
                <a:gd name="T47" fmla="*/ 2147483646 h 4886"/>
                <a:gd name="T48" fmla="*/ 2147483646 w 10618"/>
                <a:gd name="T49" fmla="*/ 2147483646 h 4886"/>
                <a:gd name="T50" fmla="*/ 2147483646 w 10618"/>
                <a:gd name="T51" fmla="*/ 2147483646 h 4886"/>
                <a:gd name="T52" fmla="*/ 2147483646 w 10618"/>
                <a:gd name="T53" fmla="*/ 2147483646 h 4886"/>
                <a:gd name="T54" fmla="*/ 0 w 10618"/>
                <a:gd name="T55" fmla="*/ 2147483646 h 4886"/>
                <a:gd name="T56" fmla="*/ 2147483646 w 10618"/>
                <a:gd name="T57" fmla="*/ 2147483646 h 4886"/>
                <a:gd name="T58" fmla="*/ 2147483646 w 10618"/>
                <a:gd name="T59" fmla="*/ 2147483646 h 4886"/>
                <a:gd name="T60" fmla="*/ 2147483646 w 10618"/>
                <a:gd name="T61" fmla="*/ 2147483646 h 4886"/>
                <a:gd name="T62" fmla="*/ 2147483646 w 10618"/>
                <a:gd name="T63" fmla="*/ 2147483646 h 4886"/>
                <a:gd name="T64" fmla="*/ 2147483646 w 10618"/>
                <a:gd name="T65" fmla="*/ 2147483646 h 4886"/>
                <a:gd name="T66" fmla="*/ 2147483646 w 10618"/>
                <a:gd name="T67" fmla="*/ 2147483646 h 4886"/>
                <a:gd name="T68" fmla="*/ 2147483646 w 10618"/>
                <a:gd name="T69" fmla="*/ 2147483646 h 4886"/>
                <a:gd name="T70" fmla="*/ 2147483646 w 10618"/>
                <a:gd name="T71" fmla="*/ 2147483646 h 4886"/>
                <a:gd name="T72" fmla="*/ 2147483646 w 10618"/>
                <a:gd name="T73" fmla="*/ 2147483646 h 4886"/>
                <a:gd name="T74" fmla="*/ 2147483646 w 10618"/>
                <a:gd name="T75" fmla="*/ 2147483646 h 4886"/>
                <a:gd name="T76" fmla="*/ 2147483646 w 10618"/>
                <a:gd name="T77" fmla="*/ 2147483646 h 4886"/>
                <a:gd name="T78" fmla="*/ 2147483646 w 10618"/>
                <a:gd name="T79" fmla="*/ 2147483646 h 4886"/>
                <a:gd name="T80" fmla="*/ 2147483646 w 10618"/>
                <a:gd name="T81" fmla="*/ 2147483646 h 4886"/>
                <a:gd name="T82" fmla="*/ 2147483646 w 10618"/>
                <a:gd name="T83" fmla="*/ 2147483646 h 4886"/>
                <a:gd name="T84" fmla="*/ 2147483646 w 10618"/>
                <a:gd name="T85" fmla="*/ 2147483646 h 4886"/>
                <a:gd name="T86" fmla="*/ 2147483646 w 10618"/>
                <a:gd name="T87" fmla="*/ 2147483646 h 4886"/>
                <a:gd name="T88" fmla="*/ 2147483646 w 10618"/>
                <a:gd name="T89" fmla="*/ 2147483646 h 4886"/>
                <a:gd name="T90" fmla="*/ 2147483646 w 10618"/>
                <a:gd name="T91" fmla="*/ 2147483646 h 4886"/>
                <a:gd name="T92" fmla="*/ 2147483646 w 10618"/>
                <a:gd name="T93" fmla="*/ 2147483646 h 4886"/>
                <a:gd name="T94" fmla="*/ 2147483646 w 10618"/>
                <a:gd name="T95" fmla="*/ 2147483646 h 4886"/>
                <a:gd name="T96" fmla="*/ 2147483646 w 10618"/>
                <a:gd name="T97" fmla="*/ 2147483646 h 4886"/>
                <a:gd name="T98" fmla="*/ 2147483646 w 10618"/>
                <a:gd name="T99" fmla="*/ 2147483646 h 4886"/>
                <a:gd name="T100" fmla="*/ 2147483646 w 10618"/>
                <a:gd name="T101" fmla="*/ 2147483646 h 4886"/>
                <a:gd name="T102" fmla="*/ 2147483646 w 10618"/>
                <a:gd name="T103" fmla="*/ 2147483646 h 4886"/>
                <a:gd name="T104" fmla="*/ 2147483646 w 10618"/>
                <a:gd name="T105" fmla="*/ 2147483646 h 4886"/>
                <a:gd name="T106" fmla="*/ 2147483646 w 10618"/>
                <a:gd name="T107" fmla="*/ 2147483646 h 4886"/>
                <a:gd name="T108" fmla="*/ 2147483646 w 10618"/>
                <a:gd name="T109" fmla="*/ 2147483646 h 4886"/>
                <a:gd name="T110" fmla="*/ 2147483646 w 10618"/>
                <a:gd name="T111" fmla="*/ 2147483646 h 4886"/>
                <a:gd name="T112" fmla="*/ 2147483646 w 10618"/>
                <a:gd name="T113" fmla="*/ 2147483646 h 4886"/>
                <a:gd name="T114" fmla="*/ 2147483646 w 10618"/>
                <a:gd name="T115" fmla="*/ 2147483646 h 4886"/>
                <a:gd name="T116" fmla="*/ 2147483646 w 10618"/>
                <a:gd name="T117" fmla="*/ 2147483646 h 4886"/>
                <a:gd name="T118" fmla="*/ 2147483646 w 10618"/>
                <a:gd name="T119" fmla="*/ 2147483646 h 4886"/>
                <a:gd name="T120" fmla="*/ 2147483646 w 10618"/>
                <a:gd name="T121" fmla="*/ 2147483646 h 4886"/>
                <a:gd name="T122" fmla="*/ 2147483646 w 10618"/>
                <a:gd name="T123" fmla="*/ 2147483646 h 4886"/>
                <a:gd name="T124" fmla="*/ 2147483646 w 10618"/>
                <a:gd name="T125" fmla="*/ 2147483646 h 488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618" h="4886">
                  <a:moveTo>
                    <a:pt x="513" y="2702"/>
                  </a:moveTo>
                  <a:lnTo>
                    <a:pt x="459" y="2587"/>
                  </a:lnTo>
                  <a:lnTo>
                    <a:pt x="415" y="2471"/>
                  </a:lnTo>
                  <a:lnTo>
                    <a:pt x="380" y="2356"/>
                  </a:lnTo>
                  <a:lnTo>
                    <a:pt x="354" y="2240"/>
                  </a:lnTo>
                  <a:lnTo>
                    <a:pt x="335" y="2125"/>
                  </a:lnTo>
                  <a:lnTo>
                    <a:pt x="324" y="2009"/>
                  </a:lnTo>
                  <a:lnTo>
                    <a:pt x="321" y="1895"/>
                  </a:lnTo>
                  <a:lnTo>
                    <a:pt x="324" y="1781"/>
                  </a:lnTo>
                  <a:lnTo>
                    <a:pt x="333" y="1669"/>
                  </a:lnTo>
                  <a:lnTo>
                    <a:pt x="348" y="1558"/>
                  </a:lnTo>
                  <a:lnTo>
                    <a:pt x="368" y="1448"/>
                  </a:lnTo>
                  <a:lnTo>
                    <a:pt x="392" y="1342"/>
                  </a:lnTo>
                  <a:lnTo>
                    <a:pt x="420" y="1237"/>
                  </a:lnTo>
                  <a:lnTo>
                    <a:pt x="452" y="1136"/>
                  </a:lnTo>
                  <a:lnTo>
                    <a:pt x="486" y="1037"/>
                  </a:lnTo>
                  <a:lnTo>
                    <a:pt x="523" y="941"/>
                  </a:lnTo>
                  <a:lnTo>
                    <a:pt x="563" y="850"/>
                  </a:lnTo>
                  <a:lnTo>
                    <a:pt x="603" y="761"/>
                  </a:lnTo>
                  <a:lnTo>
                    <a:pt x="644" y="677"/>
                  </a:lnTo>
                  <a:lnTo>
                    <a:pt x="685" y="597"/>
                  </a:lnTo>
                  <a:lnTo>
                    <a:pt x="727" y="522"/>
                  </a:lnTo>
                  <a:lnTo>
                    <a:pt x="767" y="452"/>
                  </a:lnTo>
                  <a:lnTo>
                    <a:pt x="806" y="387"/>
                  </a:lnTo>
                  <a:lnTo>
                    <a:pt x="843" y="327"/>
                  </a:lnTo>
                  <a:lnTo>
                    <a:pt x="878" y="274"/>
                  </a:lnTo>
                  <a:lnTo>
                    <a:pt x="911" y="227"/>
                  </a:lnTo>
                  <a:lnTo>
                    <a:pt x="940" y="185"/>
                  </a:lnTo>
                  <a:lnTo>
                    <a:pt x="965" y="150"/>
                  </a:lnTo>
                  <a:lnTo>
                    <a:pt x="1001" y="102"/>
                  </a:lnTo>
                  <a:lnTo>
                    <a:pt x="1015" y="84"/>
                  </a:lnTo>
                  <a:lnTo>
                    <a:pt x="955" y="0"/>
                  </a:lnTo>
                  <a:lnTo>
                    <a:pt x="931" y="29"/>
                  </a:lnTo>
                  <a:lnTo>
                    <a:pt x="879" y="92"/>
                  </a:lnTo>
                  <a:lnTo>
                    <a:pt x="845" y="135"/>
                  </a:lnTo>
                  <a:lnTo>
                    <a:pt x="807" y="186"/>
                  </a:lnTo>
                  <a:lnTo>
                    <a:pt x="764" y="244"/>
                  </a:lnTo>
                  <a:lnTo>
                    <a:pt x="718" y="309"/>
                  </a:lnTo>
                  <a:lnTo>
                    <a:pt x="668" y="380"/>
                  </a:lnTo>
                  <a:lnTo>
                    <a:pt x="617" y="458"/>
                  </a:lnTo>
                  <a:lnTo>
                    <a:pt x="564" y="540"/>
                  </a:lnTo>
                  <a:lnTo>
                    <a:pt x="509" y="629"/>
                  </a:lnTo>
                  <a:lnTo>
                    <a:pt x="455" y="723"/>
                  </a:lnTo>
                  <a:lnTo>
                    <a:pt x="401" y="820"/>
                  </a:lnTo>
                  <a:lnTo>
                    <a:pt x="348" y="924"/>
                  </a:lnTo>
                  <a:lnTo>
                    <a:pt x="295" y="1030"/>
                  </a:lnTo>
                  <a:lnTo>
                    <a:pt x="246" y="1141"/>
                  </a:lnTo>
                  <a:lnTo>
                    <a:pt x="199" y="1255"/>
                  </a:lnTo>
                  <a:lnTo>
                    <a:pt x="156" y="1371"/>
                  </a:lnTo>
                  <a:lnTo>
                    <a:pt x="116" y="1491"/>
                  </a:lnTo>
                  <a:lnTo>
                    <a:pt x="81" y="1613"/>
                  </a:lnTo>
                  <a:lnTo>
                    <a:pt x="52" y="1737"/>
                  </a:lnTo>
                  <a:lnTo>
                    <a:pt x="28" y="1862"/>
                  </a:lnTo>
                  <a:lnTo>
                    <a:pt x="12" y="1989"/>
                  </a:lnTo>
                  <a:lnTo>
                    <a:pt x="2" y="2117"/>
                  </a:lnTo>
                  <a:lnTo>
                    <a:pt x="0" y="2245"/>
                  </a:lnTo>
                  <a:lnTo>
                    <a:pt x="7" y="2375"/>
                  </a:lnTo>
                  <a:lnTo>
                    <a:pt x="22" y="2504"/>
                  </a:lnTo>
                  <a:lnTo>
                    <a:pt x="47" y="2632"/>
                  </a:lnTo>
                  <a:lnTo>
                    <a:pt x="83" y="2760"/>
                  </a:lnTo>
                  <a:lnTo>
                    <a:pt x="129" y="2886"/>
                  </a:lnTo>
                  <a:lnTo>
                    <a:pt x="188" y="3011"/>
                  </a:lnTo>
                  <a:lnTo>
                    <a:pt x="279" y="3169"/>
                  </a:lnTo>
                  <a:lnTo>
                    <a:pt x="388" y="3319"/>
                  </a:lnTo>
                  <a:lnTo>
                    <a:pt x="512" y="3463"/>
                  </a:lnTo>
                  <a:lnTo>
                    <a:pt x="655" y="3601"/>
                  </a:lnTo>
                  <a:lnTo>
                    <a:pt x="813" y="3732"/>
                  </a:lnTo>
                  <a:lnTo>
                    <a:pt x="987" y="3857"/>
                  </a:lnTo>
                  <a:lnTo>
                    <a:pt x="1178" y="3975"/>
                  </a:lnTo>
                  <a:lnTo>
                    <a:pt x="1384" y="4085"/>
                  </a:lnTo>
                  <a:lnTo>
                    <a:pt x="1606" y="4189"/>
                  </a:lnTo>
                  <a:lnTo>
                    <a:pt x="1844" y="4286"/>
                  </a:lnTo>
                  <a:lnTo>
                    <a:pt x="2096" y="4376"/>
                  </a:lnTo>
                  <a:lnTo>
                    <a:pt x="2364" y="4459"/>
                  </a:lnTo>
                  <a:lnTo>
                    <a:pt x="2647" y="4534"/>
                  </a:lnTo>
                  <a:lnTo>
                    <a:pt x="2944" y="4604"/>
                  </a:lnTo>
                  <a:lnTo>
                    <a:pt x="3256" y="4665"/>
                  </a:lnTo>
                  <a:lnTo>
                    <a:pt x="3583" y="4718"/>
                  </a:lnTo>
                  <a:lnTo>
                    <a:pt x="3924" y="4765"/>
                  </a:lnTo>
                  <a:lnTo>
                    <a:pt x="4279" y="4805"/>
                  </a:lnTo>
                  <a:lnTo>
                    <a:pt x="4648" y="4836"/>
                  </a:lnTo>
                  <a:lnTo>
                    <a:pt x="5030" y="4860"/>
                  </a:lnTo>
                  <a:lnTo>
                    <a:pt x="5426" y="4877"/>
                  </a:lnTo>
                  <a:lnTo>
                    <a:pt x="5835" y="4885"/>
                  </a:lnTo>
                  <a:lnTo>
                    <a:pt x="6257" y="4886"/>
                  </a:lnTo>
                  <a:lnTo>
                    <a:pt x="6692" y="4880"/>
                  </a:lnTo>
                  <a:lnTo>
                    <a:pt x="7140" y="4865"/>
                  </a:lnTo>
                  <a:lnTo>
                    <a:pt x="7601" y="4843"/>
                  </a:lnTo>
                  <a:lnTo>
                    <a:pt x="8074" y="4812"/>
                  </a:lnTo>
                  <a:lnTo>
                    <a:pt x="8559" y="4773"/>
                  </a:lnTo>
                  <a:lnTo>
                    <a:pt x="9056" y="4726"/>
                  </a:lnTo>
                  <a:lnTo>
                    <a:pt x="9565" y="4671"/>
                  </a:lnTo>
                  <a:lnTo>
                    <a:pt x="10086" y="4608"/>
                  </a:lnTo>
                  <a:lnTo>
                    <a:pt x="10618" y="4536"/>
                  </a:lnTo>
                  <a:lnTo>
                    <a:pt x="9949" y="4581"/>
                  </a:lnTo>
                  <a:lnTo>
                    <a:pt x="9308" y="4614"/>
                  </a:lnTo>
                  <a:lnTo>
                    <a:pt x="8697" y="4639"/>
                  </a:lnTo>
                  <a:lnTo>
                    <a:pt x="8113" y="4654"/>
                  </a:lnTo>
                  <a:lnTo>
                    <a:pt x="7556" y="4660"/>
                  </a:lnTo>
                  <a:lnTo>
                    <a:pt x="7026" y="4658"/>
                  </a:lnTo>
                  <a:lnTo>
                    <a:pt x="6522" y="4647"/>
                  </a:lnTo>
                  <a:lnTo>
                    <a:pt x="6043" y="4629"/>
                  </a:lnTo>
                  <a:lnTo>
                    <a:pt x="5589" y="4603"/>
                  </a:lnTo>
                  <a:lnTo>
                    <a:pt x="5158" y="4569"/>
                  </a:lnTo>
                  <a:lnTo>
                    <a:pt x="4752" y="4529"/>
                  </a:lnTo>
                  <a:lnTo>
                    <a:pt x="4368" y="4482"/>
                  </a:lnTo>
                  <a:lnTo>
                    <a:pt x="4006" y="4430"/>
                  </a:lnTo>
                  <a:lnTo>
                    <a:pt x="3666" y="4371"/>
                  </a:lnTo>
                  <a:lnTo>
                    <a:pt x="3347" y="4306"/>
                  </a:lnTo>
                  <a:lnTo>
                    <a:pt x="3048" y="4237"/>
                  </a:lnTo>
                  <a:lnTo>
                    <a:pt x="2768" y="4163"/>
                  </a:lnTo>
                  <a:lnTo>
                    <a:pt x="2508" y="4084"/>
                  </a:lnTo>
                  <a:lnTo>
                    <a:pt x="2267" y="4002"/>
                  </a:lnTo>
                  <a:lnTo>
                    <a:pt x="2043" y="3914"/>
                  </a:lnTo>
                  <a:lnTo>
                    <a:pt x="1836" y="3825"/>
                  </a:lnTo>
                  <a:lnTo>
                    <a:pt x="1645" y="3731"/>
                  </a:lnTo>
                  <a:lnTo>
                    <a:pt x="1471" y="3635"/>
                  </a:lnTo>
                  <a:lnTo>
                    <a:pt x="1312" y="3537"/>
                  </a:lnTo>
                  <a:lnTo>
                    <a:pt x="1167" y="3436"/>
                  </a:lnTo>
                  <a:lnTo>
                    <a:pt x="1037" y="3334"/>
                  </a:lnTo>
                  <a:lnTo>
                    <a:pt x="920" y="3230"/>
                  </a:lnTo>
                  <a:lnTo>
                    <a:pt x="815" y="3126"/>
                  </a:lnTo>
                  <a:lnTo>
                    <a:pt x="724" y="3020"/>
                  </a:lnTo>
                  <a:lnTo>
                    <a:pt x="642" y="2914"/>
                  </a:lnTo>
                  <a:lnTo>
                    <a:pt x="573" y="2807"/>
                  </a:lnTo>
                  <a:lnTo>
                    <a:pt x="513" y="2702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6" name="Freeform 14">
              <a:extLst>
                <a:ext uri="{FF2B5EF4-FFF2-40B4-BE49-F238E27FC236}">
                  <a16:creationId xmlns:a16="http://schemas.microsoft.com/office/drawing/2014/main" id="{0BAD722A-04D2-4CAB-8F0B-41F65BC7AA94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44765" y="2798314"/>
              <a:ext cx="2006274" cy="717764"/>
            </a:xfrm>
            <a:custGeom>
              <a:avLst/>
              <a:gdLst>
                <a:gd name="T0" fmla="*/ 2147483646 w 10984"/>
                <a:gd name="T1" fmla="*/ 2147483646 h 4901"/>
                <a:gd name="T2" fmla="*/ 2147483646 w 10984"/>
                <a:gd name="T3" fmla="*/ 2147483646 h 4901"/>
                <a:gd name="T4" fmla="*/ 2147483646 w 10984"/>
                <a:gd name="T5" fmla="*/ 2147483646 h 4901"/>
                <a:gd name="T6" fmla="*/ 2147483646 w 10984"/>
                <a:gd name="T7" fmla="*/ 2147483646 h 4901"/>
                <a:gd name="T8" fmla="*/ 2147483646 w 10984"/>
                <a:gd name="T9" fmla="*/ 2147483646 h 4901"/>
                <a:gd name="T10" fmla="*/ 2147483646 w 10984"/>
                <a:gd name="T11" fmla="*/ 2147483646 h 4901"/>
                <a:gd name="T12" fmla="*/ 2147483646 w 10984"/>
                <a:gd name="T13" fmla="*/ 2147483646 h 4901"/>
                <a:gd name="T14" fmla="*/ 2147483646 w 10984"/>
                <a:gd name="T15" fmla="*/ 2147483646 h 4901"/>
                <a:gd name="T16" fmla="*/ 2147483646 w 10984"/>
                <a:gd name="T17" fmla="*/ 2147483646 h 4901"/>
                <a:gd name="T18" fmla="*/ 2147483646 w 10984"/>
                <a:gd name="T19" fmla="*/ 2147483646 h 4901"/>
                <a:gd name="T20" fmla="*/ 2147483646 w 10984"/>
                <a:gd name="T21" fmla="*/ 2147483646 h 4901"/>
                <a:gd name="T22" fmla="*/ 2147483646 w 10984"/>
                <a:gd name="T23" fmla="*/ 2147483646 h 4901"/>
                <a:gd name="T24" fmla="*/ 2147483646 w 10984"/>
                <a:gd name="T25" fmla="*/ 2147483646 h 4901"/>
                <a:gd name="T26" fmla="*/ 2147483646 w 10984"/>
                <a:gd name="T27" fmla="*/ 2147483646 h 4901"/>
                <a:gd name="T28" fmla="*/ 2147483646 w 10984"/>
                <a:gd name="T29" fmla="*/ 2147483646 h 4901"/>
                <a:gd name="T30" fmla="*/ 2147483646 w 10984"/>
                <a:gd name="T31" fmla="*/ 0 h 4901"/>
                <a:gd name="T32" fmla="*/ 2147483646 w 10984"/>
                <a:gd name="T33" fmla="*/ 2147483646 h 4901"/>
                <a:gd name="T34" fmla="*/ 2147483646 w 10984"/>
                <a:gd name="T35" fmla="*/ 2147483646 h 4901"/>
                <a:gd name="T36" fmla="*/ 2147483646 w 10984"/>
                <a:gd name="T37" fmla="*/ 2147483646 h 4901"/>
                <a:gd name="T38" fmla="*/ 2147483646 w 10984"/>
                <a:gd name="T39" fmla="*/ 2147483646 h 4901"/>
                <a:gd name="T40" fmla="*/ 2147483646 w 10984"/>
                <a:gd name="T41" fmla="*/ 2147483646 h 4901"/>
                <a:gd name="T42" fmla="*/ 2147483646 w 10984"/>
                <a:gd name="T43" fmla="*/ 2147483646 h 4901"/>
                <a:gd name="T44" fmla="*/ 2147483646 w 10984"/>
                <a:gd name="T45" fmla="*/ 2147483646 h 4901"/>
                <a:gd name="T46" fmla="*/ 2147483646 w 10984"/>
                <a:gd name="T47" fmla="*/ 2147483646 h 4901"/>
                <a:gd name="T48" fmla="*/ 2147483646 w 10984"/>
                <a:gd name="T49" fmla="*/ 2147483646 h 4901"/>
                <a:gd name="T50" fmla="*/ 0 w 10984"/>
                <a:gd name="T51" fmla="*/ 2147483646 h 4901"/>
                <a:gd name="T52" fmla="*/ 2147483646 w 10984"/>
                <a:gd name="T53" fmla="*/ 2147483646 h 4901"/>
                <a:gd name="T54" fmla="*/ 2147483646 w 10984"/>
                <a:gd name="T55" fmla="*/ 2147483646 h 4901"/>
                <a:gd name="T56" fmla="*/ 2147483646 w 10984"/>
                <a:gd name="T57" fmla="*/ 2147483646 h 4901"/>
                <a:gd name="T58" fmla="*/ 2147483646 w 10984"/>
                <a:gd name="T59" fmla="*/ 2147483646 h 4901"/>
                <a:gd name="T60" fmla="*/ 2147483646 w 10984"/>
                <a:gd name="T61" fmla="*/ 2147483646 h 4901"/>
                <a:gd name="T62" fmla="*/ 2147483646 w 10984"/>
                <a:gd name="T63" fmla="*/ 2147483646 h 4901"/>
                <a:gd name="T64" fmla="*/ 2147483646 w 10984"/>
                <a:gd name="T65" fmla="*/ 2147483646 h 4901"/>
                <a:gd name="T66" fmla="*/ 2147483646 w 10984"/>
                <a:gd name="T67" fmla="*/ 2147483646 h 4901"/>
                <a:gd name="T68" fmla="*/ 2147483646 w 10984"/>
                <a:gd name="T69" fmla="*/ 2147483646 h 4901"/>
                <a:gd name="T70" fmla="*/ 2147483646 w 10984"/>
                <a:gd name="T71" fmla="*/ 2147483646 h 4901"/>
                <a:gd name="T72" fmla="*/ 2147483646 w 10984"/>
                <a:gd name="T73" fmla="*/ 2147483646 h 4901"/>
                <a:gd name="T74" fmla="*/ 2147483646 w 10984"/>
                <a:gd name="T75" fmla="*/ 2147483646 h 4901"/>
                <a:gd name="T76" fmla="*/ 2147483646 w 10984"/>
                <a:gd name="T77" fmla="*/ 2147483646 h 4901"/>
                <a:gd name="T78" fmla="*/ 2147483646 w 10984"/>
                <a:gd name="T79" fmla="*/ 2147483646 h 4901"/>
                <a:gd name="T80" fmla="*/ 2147483646 w 10984"/>
                <a:gd name="T81" fmla="*/ 2147483646 h 4901"/>
                <a:gd name="T82" fmla="*/ 2147483646 w 10984"/>
                <a:gd name="T83" fmla="*/ 2147483646 h 4901"/>
                <a:gd name="T84" fmla="*/ 2147483646 w 10984"/>
                <a:gd name="T85" fmla="*/ 2147483646 h 4901"/>
                <a:gd name="T86" fmla="*/ 2147483646 w 10984"/>
                <a:gd name="T87" fmla="*/ 2147483646 h 4901"/>
                <a:gd name="T88" fmla="*/ 2147483646 w 10984"/>
                <a:gd name="T89" fmla="*/ 2147483646 h 4901"/>
                <a:gd name="T90" fmla="*/ 2147483646 w 10984"/>
                <a:gd name="T91" fmla="*/ 2147483646 h 4901"/>
                <a:gd name="T92" fmla="*/ 2147483646 w 10984"/>
                <a:gd name="T93" fmla="*/ 2147483646 h 4901"/>
                <a:gd name="T94" fmla="*/ 2147483646 w 10984"/>
                <a:gd name="T95" fmla="*/ 2147483646 h 4901"/>
                <a:gd name="T96" fmla="*/ 2147483646 w 10984"/>
                <a:gd name="T97" fmla="*/ 2147483646 h 4901"/>
                <a:gd name="T98" fmla="*/ 2147483646 w 10984"/>
                <a:gd name="T99" fmla="*/ 2147483646 h 4901"/>
                <a:gd name="T100" fmla="*/ 2147483646 w 10984"/>
                <a:gd name="T101" fmla="*/ 2147483646 h 4901"/>
                <a:gd name="T102" fmla="*/ 2147483646 w 10984"/>
                <a:gd name="T103" fmla="*/ 2147483646 h 4901"/>
                <a:gd name="T104" fmla="*/ 2147483646 w 10984"/>
                <a:gd name="T105" fmla="*/ 2147483646 h 4901"/>
                <a:gd name="T106" fmla="*/ 2147483646 w 10984"/>
                <a:gd name="T107" fmla="*/ 2147483646 h 4901"/>
                <a:gd name="T108" fmla="*/ 2147483646 w 10984"/>
                <a:gd name="T109" fmla="*/ 2147483646 h 4901"/>
                <a:gd name="T110" fmla="*/ 2147483646 w 10984"/>
                <a:gd name="T111" fmla="*/ 2147483646 h 4901"/>
                <a:gd name="T112" fmla="*/ 2147483646 w 10984"/>
                <a:gd name="T113" fmla="*/ 2147483646 h 4901"/>
                <a:gd name="T114" fmla="*/ 2147483646 w 10984"/>
                <a:gd name="T115" fmla="*/ 2147483646 h 4901"/>
                <a:gd name="T116" fmla="*/ 2147483646 w 10984"/>
                <a:gd name="T117" fmla="*/ 2147483646 h 4901"/>
                <a:gd name="T118" fmla="*/ 2147483646 w 10984"/>
                <a:gd name="T119" fmla="*/ 2147483646 h 4901"/>
                <a:gd name="T120" fmla="*/ 2147483646 w 10984"/>
                <a:gd name="T121" fmla="*/ 2147483646 h 4901"/>
                <a:gd name="T122" fmla="*/ 2147483646 w 10984"/>
                <a:gd name="T123" fmla="*/ 2147483646 h 4901"/>
                <a:gd name="T124" fmla="*/ 2147483646 w 10984"/>
                <a:gd name="T125" fmla="*/ 2147483646 h 4901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0984" h="4901">
                  <a:moveTo>
                    <a:pt x="670" y="3195"/>
                  </a:moveTo>
                  <a:lnTo>
                    <a:pt x="588" y="3072"/>
                  </a:lnTo>
                  <a:lnTo>
                    <a:pt x="516" y="2947"/>
                  </a:lnTo>
                  <a:lnTo>
                    <a:pt x="455" y="2819"/>
                  </a:lnTo>
                  <a:lnTo>
                    <a:pt x="404" y="2690"/>
                  </a:lnTo>
                  <a:lnTo>
                    <a:pt x="362" y="2558"/>
                  </a:lnTo>
                  <a:lnTo>
                    <a:pt x="330" y="2426"/>
                  </a:lnTo>
                  <a:lnTo>
                    <a:pt x="304" y="2294"/>
                  </a:lnTo>
                  <a:lnTo>
                    <a:pt x="288" y="2161"/>
                  </a:lnTo>
                  <a:lnTo>
                    <a:pt x="278" y="2028"/>
                  </a:lnTo>
                  <a:lnTo>
                    <a:pt x="275" y="1897"/>
                  </a:lnTo>
                  <a:lnTo>
                    <a:pt x="279" y="1766"/>
                  </a:lnTo>
                  <a:lnTo>
                    <a:pt x="287" y="1637"/>
                  </a:lnTo>
                  <a:lnTo>
                    <a:pt x="301" y="1510"/>
                  </a:lnTo>
                  <a:lnTo>
                    <a:pt x="320" y="1385"/>
                  </a:lnTo>
                  <a:lnTo>
                    <a:pt x="342" y="1264"/>
                  </a:lnTo>
                  <a:lnTo>
                    <a:pt x="368" y="1146"/>
                  </a:lnTo>
                  <a:lnTo>
                    <a:pt x="396" y="1032"/>
                  </a:lnTo>
                  <a:lnTo>
                    <a:pt x="426" y="921"/>
                  </a:lnTo>
                  <a:lnTo>
                    <a:pt x="458" y="816"/>
                  </a:lnTo>
                  <a:lnTo>
                    <a:pt x="491" y="714"/>
                  </a:lnTo>
                  <a:lnTo>
                    <a:pt x="526" y="620"/>
                  </a:lnTo>
                  <a:lnTo>
                    <a:pt x="560" y="530"/>
                  </a:lnTo>
                  <a:lnTo>
                    <a:pt x="593" y="447"/>
                  </a:lnTo>
                  <a:lnTo>
                    <a:pt x="625" y="370"/>
                  </a:lnTo>
                  <a:lnTo>
                    <a:pt x="655" y="301"/>
                  </a:lnTo>
                  <a:lnTo>
                    <a:pt x="684" y="240"/>
                  </a:lnTo>
                  <a:lnTo>
                    <a:pt x="711" y="187"/>
                  </a:lnTo>
                  <a:lnTo>
                    <a:pt x="733" y="141"/>
                  </a:lnTo>
                  <a:lnTo>
                    <a:pt x="766" y="78"/>
                  </a:lnTo>
                  <a:lnTo>
                    <a:pt x="779" y="54"/>
                  </a:lnTo>
                  <a:lnTo>
                    <a:pt x="675" y="0"/>
                  </a:lnTo>
                  <a:lnTo>
                    <a:pt x="653" y="36"/>
                  </a:lnTo>
                  <a:lnTo>
                    <a:pt x="608" y="113"/>
                  </a:lnTo>
                  <a:lnTo>
                    <a:pt x="579" y="166"/>
                  </a:lnTo>
                  <a:lnTo>
                    <a:pt x="546" y="228"/>
                  </a:lnTo>
                  <a:lnTo>
                    <a:pt x="509" y="298"/>
                  </a:lnTo>
                  <a:lnTo>
                    <a:pt x="469" y="377"/>
                  </a:lnTo>
                  <a:lnTo>
                    <a:pt x="428" y="462"/>
                  </a:lnTo>
                  <a:lnTo>
                    <a:pt x="386" y="554"/>
                  </a:lnTo>
                  <a:lnTo>
                    <a:pt x="343" y="654"/>
                  </a:lnTo>
                  <a:lnTo>
                    <a:pt x="299" y="759"/>
                  </a:lnTo>
                  <a:lnTo>
                    <a:pt x="256" y="871"/>
                  </a:lnTo>
                  <a:lnTo>
                    <a:pt x="215" y="986"/>
                  </a:lnTo>
                  <a:lnTo>
                    <a:pt x="175" y="1108"/>
                  </a:lnTo>
                  <a:lnTo>
                    <a:pt x="138" y="1233"/>
                  </a:lnTo>
                  <a:lnTo>
                    <a:pt x="103" y="1362"/>
                  </a:lnTo>
                  <a:lnTo>
                    <a:pt x="73" y="1495"/>
                  </a:lnTo>
                  <a:lnTo>
                    <a:pt x="47" y="1631"/>
                  </a:lnTo>
                  <a:lnTo>
                    <a:pt x="26" y="1768"/>
                  </a:lnTo>
                  <a:lnTo>
                    <a:pt x="11" y="1909"/>
                  </a:lnTo>
                  <a:lnTo>
                    <a:pt x="2" y="2051"/>
                  </a:lnTo>
                  <a:lnTo>
                    <a:pt x="0" y="2193"/>
                  </a:lnTo>
                  <a:lnTo>
                    <a:pt x="5" y="2337"/>
                  </a:lnTo>
                  <a:lnTo>
                    <a:pt x="18" y="2481"/>
                  </a:lnTo>
                  <a:lnTo>
                    <a:pt x="40" y="2623"/>
                  </a:lnTo>
                  <a:lnTo>
                    <a:pt x="72" y="2766"/>
                  </a:lnTo>
                  <a:lnTo>
                    <a:pt x="114" y="2908"/>
                  </a:lnTo>
                  <a:lnTo>
                    <a:pt x="167" y="3047"/>
                  </a:lnTo>
                  <a:lnTo>
                    <a:pt x="230" y="3185"/>
                  </a:lnTo>
                  <a:lnTo>
                    <a:pt x="306" y="3321"/>
                  </a:lnTo>
                  <a:lnTo>
                    <a:pt x="395" y="3453"/>
                  </a:lnTo>
                  <a:lnTo>
                    <a:pt x="515" y="3604"/>
                  </a:lnTo>
                  <a:lnTo>
                    <a:pt x="647" y="3749"/>
                  </a:lnTo>
                  <a:lnTo>
                    <a:pt x="794" y="3885"/>
                  </a:lnTo>
                  <a:lnTo>
                    <a:pt x="954" y="4014"/>
                  </a:lnTo>
                  <a:lnTo>
                    <a:pt x="1128" y="4135"/>
                  </a:lnTo>
                  <a:lnTo>
                    <a:pt x="1315" y="4247"/>
                  </a:lnTo>
                  <a:lnTo>
                    <a:pt x="1516" y="4352"/>
                  </a:lnTo>
                  <a:lnTo>
                    <a:pt x="1730" y="4447"/>
                  </a:lnTo>
                  <a:lnTo>
                    <a:pt x="1958" y="4535"/>
                  </a:lnTo>
                  <a:lnTo>
                    <a:pt x="2201" y="4613"/>
                  </a:lnTo>
                  <a:lnTo>
                    <a:pt x="2456" y="4682"/>
                  </a:lnTo>
                  <a:lnTo>
                    <a:pt x="2724" y="4743"/>
                  </a:lnTo>
                  <a:lnTo>
                    <a:pt x="3008" y="4794"/>
                  </a:lnTo>
                  <a:lnTo>
                    <a:pt x="3303" y="4835"/>
                  </a:lnTo>
                  <a:lnTo>
                    <a:pt x="3614" y="4866"/>
                  </a:lnTo>
                  <a:lnTo>
                    <a:pt x="3938" y="4888"/>
                  </a:lnTo>
                  <a:lnTo>
                    <a:pt x="4275" y="4900"/>
                  </a:lnTo>
                  <a:lnTo>
                    <a:pt x="4627" y="4901"/>
                  </a:lnTo>
                  <a:lnTo>
                    <a:pt x="4991" y="4892"/>
                  </a:lnTo>
                  <a:lnTo>
                    <a:pt x="5370" y="4872"/>
                  </a:lnTo>
                  <a:lnTo>
                    <a:pt x="5762" y="4842"/>
                  </a:lnTo>
                  <a:lnTo>
                    <a:pt x="6168" y="4801"/>
                  </a:lnTo>
                  <a:lnTo>
                    <a:pt x="6587" y="4749"/>
                  </a:lnTo>
                  <a:lnTo>
                    <a:pt x="7020" y="4684"/>
                  </a:lnTo>
                  <a:lnTo>
                    <a:pt x="7468" y="4609"/>
                  </a:lnTo>
                  <a:lnTo>
                    <a:pt x="7928" y="4521"/>
                  </a:lnTo>
                  <a:lnTo>
                    <a:pt x="8403" y="4423"/>
                  </a:lnTo>
                  <a:lnTo>
                    <a:pt x="8891" y="4311"/>
                  </a:lnTo>
                  <a:lnTo>
                    <a:pt x="9394" y="4188"/>
                  </a:lnTo>
                  <a:lnTo>
                    <a:pt x="9910" y="4052"/>
                  </a:lnTo>
                  <a:lnTo>
                    <a:pt x="10440" y="3904"/>
                  </a:lnTo>
                  <a:lnTo>
                    <a:pt x="10984" y="3743"/>
                  </a:lnTo>
                  <a:lnTo>
                    <a:pt x="10332" y="3878"/>
                  </a:lnTo>
                  <a:lnTo>
                    <a:pt x="9709" y="4000"/>
                  </a:lnTo>
                  <a:lnTo>
                    <a:pt x="9111" y="4107"/>
                  </a:lnTo>
                  <a:lnTo>
                    <a:pt x="8538" y="4202"/>
                  </a:lnTo>
                  <a:lnTo>
                    <a:pt x="7991" y="4283"/>
                  </a:lnTo>
                  <a:lnTo>
                    <a:pt x="7468" y="4352"/>
                  </a:lnTo>
                  <a:lnTo>
                    <a:pt x="6969" y="4409"/>
                  </a:lnTo>
                  <a:lnTo>
                    <a:pt x="6495" y="4454"/>
                  </a:lnTo>
                  <a:lnTo>
                    <a:pt x="6041" y="4488"/>
                  </a:lnTo>
                  <a:lnTo>
                    <a:pt x="5611" y="4511"/>
                  </a:lnTo>
                  <a:lnTo>
                    <a:pt x="5203" y="4524"/>
                  </a:lnTo>
                  <a:lnTo>
                    <a:pt x="4816" y="4527"/>
                  </a:lnTo>
                  <a:lnTo>
                    <a:pt x="4449" y="4521"/>
                  </a:lnTo>
                  <a:lnTo>
                    <a:pt x="4102" y="4505"/>
                  </a:lnTo>
                  <a:lnTo>
                    <a:pt x="3775" y="4482"/>
                  </a:lnTo>
                  <a:lnTo>
                    <a:pt x="3467" y="4450"/>
                  </a:lnTo>
                  <a:lnTo>
                    <a:pt x="3178" y="4410"/>
                  </a:lnTo>
                  <a:lnTo>
                    <a:pt x="2905" y="4364"/>
                  </a:lnTo>
                  <a:lnTo>
                    <a:pt x="2651" y="4310"/>
                  </a:lnTo>
                  <a:lnTo>
                    <a:pt x="2414" y="4250"/>
                  </a:lnTo>
                  <a:lnTo>
                    <a:pt x="2193" y="4184"/>
                  </a:lnTo>
                  <a:lnTo>
                    <a:pt x="1986" y="4112"/>
                  </a:lnTo>
                  <a:lnTo>
                    <a:pt x="1796" y="4036"/>
                  </a:lnTo>
                  <a:lnTo>
                    <a:pt x="1619" y="3956"/>
                  </a:lnTo>
                  <a:lnTo>
                    <a:pt x="1458" y="3870"/>
                  </a:lnTo>
                  <a:lnTo>
                    <a:pt x="1310" y="3782"/>
                  </a:lnTo>
                  <a:lnTo>
                    <a:pt x="1174" y="3689"/>
                  </a:lnTo>
                  <a:lnTo>
                    <a:pt x="1050" y="3595"/>
                  </a:lnTo>
                  <a:lnTo>
                    <a:pt x="939" y="3498"/>
                  </a:lnTo>
                  <a:lnTo>
                    <a:pt x="839" y="3398"/>
                  </a:lnTo>
                  <a:lnTo>
                    <a:pt x="750" y="3298"/>
                  </a:lnTo>
                  <a:lnTo>
                    <a:pt x="670" y="3195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7" name="Freeform 15">
              <a:extLst>
                <a:ext uri="{FF2B5EF4-FFF2-40B4-BE49-F238E27FC236}">
                  <a16:creationId xmlns:a16="http://schemas.microsoft.com/office/drawing/2014/main" id="{C603F4BB-88CA-4032-A582-9A3AE192088A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333603" y="2954113"/>
              <a:ext cx="2042717" cy="763965"/>
            </a:xfrm>
            <a:custGeom>
              <a:avLst/>
              <a:gdLst>
                <a:gd name="T0" fmla="*/ 2147483646 w 11186"/>
                <a:gd name="T1" fmla="*/ 2147483646 h 5204"/>
                <a:gd name="T2" fmla="*/ 2147483646 w 11186"/>
                <a:gd name="T3" fmla="*/ 2147483646 h 5204"/>
                <a:gd name="T4" fmla="*/ 2147483646 w 11186"/>
                <a:gd name="T5" fmla="*/ 2147483646 h 5204"/>
                <a:gd name="T6" fmla="*/ 2147483646 w 11186"/>
                <a:gd name="T7" fmla="*/ 2147483646 h 5204"/>
                <a:gd name="T8" fmla="*/ 2147483646 w 11186"/>
                <a:gd name="T9" fmla="*/ 2147483646 h 5204"/>
                <a:gd name="T10" fmla="*/ 2147483646 w 11186"/>
                <a:gd name="T11" fmla="*/ 2147483646 h 5204"/>
                <a:gd name="T12" fmla="*/ 2147483646 w 11186"/>
                <a:gd name="T13" fmla="*/ 2147483646 h 5204"/>
                <a:gd name="T14" fmla="*/ 2147483646 w 11186"/>
                <a:gd name="T15" fmla="*/ 2147483646 h 5204"/>
                <a:gd name="T16" fmla="*/ 2147483646 w 11186"/>
                <a:gd name="T17" fmla="*/ 2147483646 h 5204"/>
                <a:gd name="T18" fmla="*/ 2147483646 w 11186"/>
                <a:gd name="T19" fmla="*/ 2147483646 h 5204"/>
                <a:gd name="T20" fmla="*/ 2147483646 w 11186"/>
                <a:gd name="T21" fmla="*/ 2147483646 h 5204"/>
                <a:gd name="T22" fmla="*/ 2147483646 w 11186"/>
                <a:gd name="T23" fmla="*/ 2147483646 h 5204"/>
                <a:gd name="T24" fmla="*/ 2147483646 w 11186"/>
                <a:gd name="T25" fmla="*/ 2147483646 h 5204"/>
                <a:gd name="T26" fmla="*/ 2147483646 w 11186"/>
                <a:gd name="T27" fmla="*/ 2147483646 h 5204"/>
                <a:gd name="T28" fmla="*/ 2147483646 w 11186"/>
                <a:gd name="T29" fmla="*/ 2147483646 h 5204"/>
                <a:gd name="T30" fmla="*/ 2147483646 w 11186"/>
                <a:gd name="T31" fmla="*/ 0 h 5204"/>
                <a:gd name="T32" fmla="*/ 2147483646 w 11186"/>
                <a:gd name="T33" fmla="*/ 2147483646 h 5204"/>
                <a:gd name="T34" fmla="*/ 2147483646 w 11186"/>
                <a:gd name="T35" fmla="*/ 2147483646 h 5204"/>
                <a:gd name="T36" fmla="*/ 2147483646 w 11186"/>
                <a:gd name="T37" fmla="*/ 2147483646 h 5204"/>
                <a:gd name="T38" fmla="*/ 2147483646 w 11186"/>
                <a:gd name="T39" fmla="*/ 2147483646 h 5204"/>
                <a:gd name="T40" fmla="*/ 2147483646 w 11186"/>
                <a:gd name="T41" fmla="*/ 2147483646 h 5204"/>
                <a:gd name="T42" fmla="*/ 2147483646 w 11186"/>
                <a:gd name="T43" fmla="*/ 2147483646 h 5204"/>
                <a:gd name="T44" fmla="*/ 2147483646 w 11186"/>
                <a:gd name="T45" fmla="*/ 2147483646 h 5204"/>
                <a:gd name="T46" fmla="*/ 0 w 11186"/>
                <a:gd name="T47" fmla="*/ 2147483646 h 5204"/>
                <a:gd name="T48" fmla="*/ 2147483646 w 11186"/>
                <a:gd name="T49" fmla="*/ 2147483646 h 5204"/>
                <a:gd name="T50" fmla="*/ 2147483646 w 11186"/>
                <a:gd name="T51" fmla="*/ 2147483646 h 5204"/>
                <a:gd name="T52" fmla="*/ 2147483646 w 11186"/>
                <a:gd name="T53" fmla="*/ 2147483646 h 5204"/>
                <a:gd name="T54" fmla="*/ 2147483646 w 11186"/>
                <a:gd name="T55" fmla="*/ 2147483646 h 5204"/>
                <a:gd name="T56" fmla="*/ 2147483646 w 11186"/>
                <a:gd name="T57" fmla="*/ 2147483646 h 5204"/>
                <a:gd name="T58" fmla="*/ 2147483646 w 11186"/>
                <a:gd name="T59" fmla="*/ 2147483646 h 5204"/>
                <a:gd name="T60" fmla="*/ 2147483646 w 11186"/>
                <a:gd name="T61" fmla="*/ 2147483646 h 5204"/>
                <a:gd name="T62" fmla="*/ 2147483646 w 11186"/>
                <a:gd name="T63" fmla="*/ 2147483646 h 5204"/>
                <a:gd name="T64" fmla="*/ 2147483646 w 11186"/>
                <a:gd name="T65" fmla="*/ 2147483646 h 5204"/>
                <a:gd name="T66" fmla="*/ 2147483646 w 11186"/>
                <a:gd name="T67" fmla="*/ 2147483646 h 5204"/>
                <a:gd name="T68" fmla="*/ 2147483646 w 11186"/>
                <a:gd name="T69" fmla="*/ 2147483646 h 5204"/>
                <a:gd name="T70" fmla="*/ 2147483646 w 11186"/>
                <a:gd name="T71" fmla="*/ 2147483646 h 5204"/>
                <a:gd name="T72" fmla="*/ 2147483646 w 11186"/>
                <a:gd name="T73" fmla="*/ 2147483646 h 5204"/>
                <a:gd name="T74" fmla="*/ 2147483646 w 11186"/>
                <a:gd name="T75" fmla="*/ 2147483646 h 5204"/>
                <a:gd name="T76" fmla="*/ 2147483646 w 11186"/>
                <a:gd name="T77" fmla="*/ 2147483646 h 5204"/>
                <a:gd name="T78" fmla="*/ 2147483646 w 11186"/>
                <a:gd name="T79" fmla="*/ 2147483646 h 5204"/>
                <a:gd name="T80" fmla="*/ 2147483646 w 11186"/>
                <a:gd name="T81" fmla="*/ 2147483646 h 5204"/>
                <a:gd name="T82" fmla="*/ 2147483646 w 11186"/>
                <a:gd name="T83" fmla="*/ 2147483646 h 5204"/>
                <a:gd name="T84" fmla="*/ 2147483646 w 11186"/>
                <a:gd name="T85" fmla="*/ 2147483646 h 5204"/>
                <a:gd name="T86" fmla="*/ 2147483646 w 11186"/>
                <a:gd name="T87" fmla="*/ 2147483646 h 5204"/>
                <a:gd name="T88" fmla="*/ 2147483646 w 11186"/>
                <a:gd name="T89" fmla="*/ 2147483646 h 5204"/>
                <a:gd name="T90" fmla="*/ 2147483646 w 11186"/>
                <a:gd name="T91" fmla="*/ 2147483646 h 5204"/>
                <a:gd name="T92" fmla="*/ 2147483646 w 11186"/>
                <a:gd name="T93" fmla="*/ 2147483646 h 5204"/>
                <a:gd name="T94" fmla="*/ 2147483646 w 11186"/>
                <a:gd name="T95" fmla="*/ 2147483646 h 5204"/>
                <a:gd name="T96" fmla="*/ 2147483646 w 11186"/>
                <a:gd name="T97" fmla="*/ 2147483646 h 5204"/>
                <a:gd name="T98" fmla="*/ 2147483646 w 11186"/>
                <a:gd name="T99" fmla="*/ 2147483646 h 5204"/>
                <a:gd name="T100" fmla="*/ 2147483646 w 11186"/>
                <a:gd name="T101" fmla="*/ 2147483646 h 5204"/>
                <a:gd name="T102" fmla="*/ 2147483646 w 11186"/>
                <a:gd name="T103" fmla="*/ 2147483646 h 5204"/>
                <a:gd name="T104" fmla="*/ 2147483646 w 11186"/>
                <a:gd name="T105" fmla="*/ 2147483646 h 5204"/>
                <a:gd name="T106" fmla="*/ 2147483646 w 11186"/>
                <a:gd name="T107" fmla="*/ 2147483646 h 5204"/>
                <a:gd name="T108" fmla="*/ 2147483646 w 11186"/>
                <a:gd name="T109" fmla="*/ 2147483646 h 5204"/>
                <a:gd name="T110" fmla="*/ 2147483646 w 11186"/>
                <a:gd name="T111" fmla="*/ 2147483646 h 5204"/>
                <a:gd name="T112" fmla="*/ 2147483646 w 11186"/>
                <a:gd name="T113" fmla="*/ 2147483646 h 5204"/>
                <a:gd name="T114" fmla="*/ 2147483646 w 11186"/>
                <a:gd name="T115" fmla="*/ 2147483646 h 5204"/>
                <a:gd name="T116" fmla="*/ 2147483646 w 11186"/>
                <a:gd name="T117" fmla="*/ 2147483646 h 5204"/>
                <a:gd name="T118" fmla="*/ 2147483646 w 11186"/>
                <a:gd name="T119" fmla="*/ 2147483646 h 5204"/>
                <a:gd name="T120" fmla="*/ 2147483646 w 11186"/>
                <a:gd name="T121" fmla="*/ 2147483646 h 5204"/>
                <a:gd name="T122" fmla="*/ 2147483646 w 11186"/>
                <a:gd name="T123" fmla="*/ 2147483646 h 5204"/>
                <a:gd name="T124" fmla="*/ 2147483646 w 11186"/>
                <a:gd name="T125" fmla="*/ 2147483646 h 5204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60000 65536"/>
                <a:gd name="T181" fmla="*/ 0 60000 65536"/>
                <a:gd name="T182" fmla="*/ 0 60000 65536"/>
                <a:gd name="T183" fmla="*/ 0 60000 65536"/>
                <a:gd name="T184" fmla="*/ 0 60000 65536"/>
                <a:gd name="T185" fmla="*/ 0 60000 65536"/>
                <a:gd name="T186" fmla="*/ 0 60000 65536"/>
                <a:gd name="T187" fmla="*/ 0 60000 65536"/>
                <a:gd name="T188" fmla="*/ 0 60000 65536"/>
              </a:gdLst>
              <a:ahLst/>
              <a:cxnLst>
                <a:cxn ang="T126">
                  <a:pos x="T0" y="T1"/>
                </a:cxn>
                <a:cxn ang="T127">
                  <a:pos x="T2" y="T3"/>
                </a:cxn>
                <a:cxn ang="T128">
                  <a:pos x="T4" y="T5"/>
                </a:cxn>
                <a:cxn ang="T129">
                  <a:pos x="T6" y="T7"/>
                </a:cxn>
                <a:cxn ang="T130">
                  <a:pos x="T8" y="T9"/>
                </a:cxn>
                <a:cxn ang="T131">
                  <a:pos x="T10" y="T11"/>
                </a:cxn>
                <a:cxn ang="T132">
                  <a:pos x="T12" y="T13"/>
                </a:cxn>
                <a:cxn ang="T133">
                  <a:pos x="T14" y="T15"/>
                </a:cxn>
                <a:cxn ang="T134">
                  <a:pos x="T16" y="T17"/>
                </a:cxn>
                <a:cxn ang="T135">
                  <a:pos x="T18" y="T19"/>
                </a:cxn>
                <a:cxn ang="T136">
                  <a:pos x="T20" y="T21"/>
                </a:cxn>
                <a:cxn ang="T137">
                  <a:pos x="T22" y="T23"/>
                </a:cxn>
                <a:cxn ang="T138">
                  <a:pos x="T24" y="T25"/>
                </a:cxn>
                <a:cxn ang="T139">
                  <a:pos x="T26" y="T27"/>
                </a:cxn>
                <a:cxn ang="T140">
                  <a:pos x="T28" y="T29"/>
                </a:cxn>
                <a:cxn ang="T141">
                  <a:pos x="T30" y="T31"/>
                </a:cxn>
                <a:cxn ang="T142">
                  <a:pos x="T32" y="T33"/>
                </a:cxn>
                <a:cxn ang="T143">
                  <a:pos x="T34" y="T35"/>
                </a:cxn>
                <a:cxn ang="T144">
                  <a:pos x="T36" y="T37"/>
                </a:cxn>
                <a:cxn ang="T145">
                  <a:pos x="T38" y="T39"/>
                </a:cxn>
                <a:cxn ang="T146">
                  <a:pos x="T40" y="T41"/>
                </a:cxn>
                <a:cxn ang="T147">
                  <a:pos x="T42" y="T43"/>
                </a:cxn>
                <a:cxn ang="T148">
                  <a:pos x="T44" y="T45"/>
                </a:cxn>
                <a:cxn ang="T149">
                  <a:pos x="T46" y="T47"/>
                </a:cxn>
                <a:cxn ang="T150">
                  <a:pos x="T48" y="T49"/>
                </a:cxn>
                <a:cxn ang="T151">
                  <a:pos x="T50" y="T51"/>
                </a:cxn>
                <a:cxn ang="T152">
                  <a:pos x="T52" y="T53"/>
                </a:cxn>
                <a:cxn ang="T153">
                  <a:pos x="T54" y="T55"/>
                </a:cxn>
                <a:cxn ang="T154">
                  <a:pos x="T56" y="T57"/>
                </a:cxn>
                <a:cxn ang="T155">
                  <a:pos x="T58" y="T59"/>
                </a:cxn>
                <a:cxn ang="T156">
                  <a:pos x="T60" y="T61"/>
                </a:cxn>
                <a:cxn ang="T157">
                  <a:pos x="T62" y="T63"/>
                </a:cxn>
                <a:cxn ang="T158">
                  <a:pos x="T64" y="T65"/>
                </a:cxn>
                <a:cxn ang="T159">
                  <a:pos x="T66" y="T67"/>
                </a:cxn>
                <a:cxn ang="T160">
                  <a:pos x="T68" y="T69"/>
                </a:cxn>
                <a:cxn ang="T161">
                  <a:pos x="T70" y="T71"/>
                </a:cxn>
                <a:cxn ang="T162">
                  <a:pos x="T72" y="T73"/>
                </a:cxn>
                <a:cxn ang="T163">
                  <a:pos x="T74" y="T75"/>
                </a:cxn>
                <a:cxn ang="T164">
                  <a:pos x="T76" y="T77"/>
                </a:cxn>
                <a:cxn ang="T165">
                  <a:pos x="T78" y="T79"/>
                </a:cxn>
                <a:cxn ang="T166">
                  <a:pos x="T80" y="T81"/>
                </a:cxn>
                <a:cxn ang="T167">
                  <a:pos x="T82" y="T83"/>
                </a:cxn>
                <a:cxn ang="T168">
                  <a:pos x="T84" y="T85"/>
                </a:cxn>
                <a:cxn ang="T169">
                  <a:pos x="T86" y="T87"/>
                </a:cxn>
                <a:cxn ang="T170">
                  <a:pos x="T88" y="T89"/>
                </a:cxn>
                <a:cxn ang="T171">
                  <a:pos x="T90" y="T91"/>
                </a:cxn>
                <a:cxn ang="T172">
                  <a:pos x="T92" y="T93"/>
                </a:cxn>
                <a:cxn ang="T173">
                  <a:pos x="T94" y="T95"/>
                </a:cxn>
                <a:cxn ang="T174">
                  <a:pos x="T96" y="T97"/>
                </a:cxn>
                <a:cxn ang="T175">
                  <a:pos x="T98" y="T99"/>
                </a:cxn>
                <a:cxn ang="T176">
                  <a:pos x="T100" y="T101"/>
                </a:cxn>
                <a:cxn ang="T177">
                  <a:pos x="T102" y="T103"/>
                </a:cxn>
                <a:cxn ang="T178">
                  <a:pos x="T104" y="T105"/>
                </a:cxn>
                <a:cxn ang="T179">
                  <a:pos x="T106" y="T107"/>
                </a:cxn>
                <a:cxn ang="T180">
                  <a:pos x="T108" y="T109"/>
                </a:cxn>
                <a:cxn ang="T181">
                  <a:pos x="T110" y="T111"/>
                </a:cxn>
                <a:cxn ang="T182">
                  <a:pos x="T112" y="T113"/>
                </a:cxn>
                <a:cxn ang="T183">
                  <a:pos x="T114" y="T115"/>
                </a:cxn>
                <a:cxn ang="T184">
                  <a:pos x="T116" y="T117"/>
                </a:cxn>
                <a:cxn ang="T185">
                  <a:pos x="T118" y="T119"/>
                </a:cxn>
                <a:cxn ang="T186">
                  <a:pos x="T120" y="T121"/>
                </a:cxn>
                <a:cxn ang="T187">
                  <a:pos x="T122" y="T123"/>
                </a:cxn>
                <a:cxn ang="T188">
                  <a:pos x="T124" y="T125"/>
                </a:cxn>
              </a:cxnLst>
              <a:rect l="0" t="0" r="r" b="b"/>
              <a:pathLst>
                <a:path w="11186" h="5204">
                  <a:moveTo>
                    <a:pt x="1142" y="4008"/>
                  </a:moveTo>
                  <a:lnTo>
                    <a:pt x="1011" y="3877"/>
                  </a:lnTo>
                  <a:lnTo>
                    <a:pt x="894" y="3741"/>
                  </a:lnTo>
                  <a:lnTo>
                    <a:pt x="788" y="3599"/>
                  </a:lnTo>
                  <a:lnTo>
                    <a:pt x="695" y="3451"/>
                  </a:lnTo>
                  <a:lnTo>
                    <a:pt x="611" y="3300"/>
                  </a:lnTo>
                  <a:lnTo>
                    <a:pt x="540" y="3144"/>
                  </a:lnTo>
                  <a:lnTo>
                    <a:pt x="478" y="2985"/>
                  </a:lnTo>
                  <a:lnTo>
                    <a:pt x="424" y="2824"/>
                  </a:lnTo>
                  <a:lnTo>
                    <a:pt x="381" y="2662"/>
                  </a:lnTo>
                  <a:lnTo>
                    <a:pt x="345" y="2499"/>
                  </a:lnTo>
                  <a:lnTo>
                    <a:pt x="317" y="2335"/>
                  </a:lnTo>
                  <a:lnTo>
                    <a:pt x="297" y="2171"/>
                  </a:lnTo>
                  <a:lnTo>
                    <a:pt x="283" y="2009"/>
                  </a:lnTo>
                  <a:lnTo>
                    <a:pt x="273" y="1849"/>
                  </a:lnTo>
                  <a:lnTo>
                    <a:pt x="271" y="1691"/>
                  </a:lnTo>
                  <a:lnTo>
                    <a:pt x="273" y="1536"/>
                  </a:lnTo>
                  <a:lnTo>
                    <a:pt x="279" y="1385"/>
                  </a:lnTo>
                  <a:lnTo>
                    <a:pt x="290" y="1239"/>
                  </a:lnTo>
                  <a:lnTo>
                    <a:pt x="303" y="1098"/>
                  </a:lnTo>
                  <a:lnTo>
                    <a:pt x="319" y="963"/>
                  </a:lnTo>
                  <a:lnTo>
                    <a:pt x="337" y="835"/>
                  </a:lnTo>
                  <a:lnTo>
                    <a:pt x="356" y="714"/>
                  </a:lnTo>
                  <a:lnTo>
                    <a:pt x="377" y="601"/>
                  </a:lnTo>
                  <a:lnTo>
                    <a:pt x="397" y="496"/>
                  </a:lnTo>
                  <a:lnTo>
                    <a:pt x="418" y="402"/>
                  </a:lnTo>
                  <a:lnTo>
                    <a:pt x="437" y="316"/>
                  </a:lnTo>
                  <a:lnTo>
                    <a:pt x="455" y="243"/>
                  </a:lnTo>
                  <a:lnTo>
                    <a:pt x="473" y="180"/>
                  </a:lnTo>
                  <a:lnTo>
                    <a:pt x="497" y="92"/>
                  </a:lnTo>
                  <a:lnTo>
                    <a:pt x="508" y="58"/>
                  </a:lnTo>
                  <a:lnTo>
                    <a:pt x="330" y="0"/>
                  </a:lnTo>
                  <a:lnTo>
                    <a:pt x="313" y="51"/>
                  </a:lnTo>
                  <a:lnTo>
                    <a:pt x="279" y="158"/>
                  </a:lnTo>
                  <a:lnTo>
                    <a:pt x="258" y="231"/>
                  </a:lnTo>
                  <a:lnTo>
                    <a:pt x="234" y="315"/>
                  </a:lnTo>
                  <a:lnTo>
                    <a:pt x="209" y="411"/>
                  </a:lnTo>
                  <a:lnTo>
                    <a:pt x="182" y="517"/>
                  </a:lnTo>
                  <a:lnTo>
                    <a:pt x="156" y="633"/>
                  </a:lnTo>
                  <a:lnTo>
                    <a:pt x="129" y="757"/>
                  </a:lnTo>
                  <a:lnTo>
                    <a:pt x="104" y="891"/>
                  </a:lnTo>
                  <a:lnTo>
                    <a:pt x="78" y="1031"/>
                  </a:lnTo>
                  <a:lnTo>
                    <a:pt x="56" y="1178"/>
                  </a:lnTo>
                  <a:lnTo>
                    <a:pt x="37" y="1332"/>
                  </a:lnTo>
                  <a:lnTo>
                    <a:pt x="21" y="1491"/>
                  </a:lnTo>
                  <a:lnTo>
                    <a:pt x="9" y="1654"/>
                  </a:lnTo>
                  <a:lnTo>
                    <a:pt x="2" y="1822"/>
                  </a:lnTo>
                  <a:lnTo>
                    <a:pt x="0" y="1991"/>
                  </a:lnTo>
                  <a:lnTo>
                    <a:pt x="4" y="2164"/>
                  </a:lnTo>
                  <a:lnTo>
                    <a:pt x="14" y="2339"/>
                  </a:lnTo>
                  <a:lnTo>
                    <a:pt x="31" y="2514"/>
                  </a:lnTo>
                  <a:lnTo>
                    <a:pt x="57" y="2690"/>
                  </a:lnTo>
                  <a:lnTo>
                    <a:pt x="90" y="2865"/>
                  </a:lnTo>
                  <a:lnTo>
                    <a:pt x="134" y="3039"/>
                  </a:lnTo>
                  <a:lnTo>
                    <a:pt x="186" y="3211"/>
                  </a:lnTo>
                  <a:lnTo>
                    <a:pt x="249" y="3380"/>
                  </a:lnTo>
                  <a:lnTo>
                    <a:pt x="323" y="3546"/>
                  </a:lnTo>
                  <a:lnTo>
                    <a:pt x="408" y="3708"/>
                  </a:lnTo>
                  <a:lnTo>
                    <a:pt x="506" y="3865"/>
                  </a:lnTo>
                  <a:lnTo>
                    <a:pt x="616" y="4016"/>
                  </a:lnTo>
                  <a:lnTo>
                    <a:pt x="740" y="4162"/>
                  </a:lnTo>
                  <a:lnTo>
                    <a:pt x="878" y="4300"/>
                  </a:lnTo>
                  <a:lnTo>
                    <a:pt x="1033" y="4432"/>
                  </a:lnTo>
                  <a:lnTo>
                    <a:pt x="1198" y="4556"/>
                  </a:lnTo>
                  <a:lnTo>
                    <a:pt x="1376" y="4668"/>
                  </a:lnTo>
                  <a:lnTo>
                    <a:pt x="1565" y="4770"/>
                  </a:lnTo>
                  <a:lnTo>
                    <a:pt x="1765" y="4862"/>
                  </a:lnTo>
                  <a:lnTo>
                    <a:pt x="1977" y="4943"/>
                  </a:lnTo>
                  <a:lnTo>
                    <a:pt x="2199" y="5013"/>
                  </a:lnTo>
                  <a:lnTo>
                    <a:pt x="2432" y="5072"/>
                  </a:lnTo>
                  <a:lnTo>
                    <a:pt x="2676" y="5121"/>
                  </a:lnTo>
                  <a:lnTo>
                    <a:pt x="2932" y="5159"/>
                  </a:lnTo>
                  <a:lnTo>
                    <a:pt x="3198" y="5185"/>
                  </a:lnTo>
                  <a:lnTo>
                    <a:pt x="3475" y="5200"/>
                  </a:lnTo>
                  <a:lnTo>
                    <a:pt x="3762" y="5204"/>
                  </a:lnTo>
                  <a:lnTo>
                    <a:pt x="4061" y="5195"/>
                  </a:lnTo>
                  <a:lnTo>
                    <a:pt x="4369" y="5176"/>
                  </a:lnTo>
                  <a:lnTo>
                    <a:pt x="4689" y="5144"/>
                  </a:lnTo>
                  <a:lnTo>
                    <a:pt x="5019" y="5100"/>
                  </a:lnTo>
                  <a:lnTo>
                    <a:pt x="5359" y="5045"/>
                  </a:lnTo>
                  <a:lnTo>
                    <a:pt x="5710" y="4977"/>
                  </a:lnTo>
                  <a:lnTo>
                    <a:pt x="6070" y="4896"/>
                  </a:lnTo>
                  <a:lnTo>
                    <a:pt x="6442" y="4804"/>
                  </a:lnTo>
                  <a:lnTo>
                    <a:pt x="6823" y="4698"/>
                  </a:lnTo>
                  <a:lnTo>
                    <a:pt x="7216" y="4581"/>
                  </a:lnTo>
                  <a:lnTo>
                    <a:pt x="7617" y="4450"/>
                  </a:lnTo>
                  <a:lnTo>
                    <a:pt x="8029" y="4307"/>
                  </a:lnTo>
                  <a:lnTo>
                    <a:pt x="8450" y="4151"/>
                  </a:lnTo>
                  <a:lnTo>
                    <a:pt x="8881" y="3981"/>
                  </a:lnTo>
                  <a:lnTo>
                    <a:pt x="9323" y="3797"/>
                  </a:lnTo>
                  <a:lnTo>
                    <a:pt x="9774" y="3601"/>
                  </a:lnTo>
                  <a:lnTo>
                    <a:pt x="10235" y="3391"/>
                  </a:lnTo>
                  <a:lnTo>
                    <a:pt x="10705" y="3167"/>
                  </a:lnTo>
                  <a:lnTo>
                    <a:pt x="11186" y="2930"/>
                  </a:lnTo>
                  <a:lnTo>
                    <a:pt x="10709" y="3125"/>
                  </a:lnTo>
                  <a:lnTo>
                    <a:pt x="10244" y="3309"/>
                  </a:lnTo>
                  <a:lnTo>
                    <a:pt x="9788" y="3483"/>
                  </a:lnTo>
                  <a:lnTo>
                    <a:pt x="9343" y="3646"/>
                  </a:lnTo>
                  <a:lnTo>
                    <a:pt x="8909" y="3800"/>
                  </a:lnTo>
                  <a:lnTo>
                    <a:pt x="8483" y="3943"/>
                  </a:lnTo>
                  <a:lnTo>
                    <a:pt x="8070" y="4074"/>
                  </a:lnTo>
                  <a:lnTo>
                    <a:pt x="7666" y="4197"/>
                  </a:lnTo>
                  <a:lnTo>
                    <a:pt x="7273" y="4309"/>
                  </a:lnTo>
                  <a:lnTo>
                    <a:pt x="6890" y="4410"/>
                  </a:lnTo>
                  <a:lnTo>
                    <a:pt x="6518" y="4500"/>
                  </a:lnTo>
                  <a:lnTo>
                    <a:pt x="6156" y="4581"/>
                  </a:lnTo>
                  <a:lnTo>
                    <a:pt x="5805" y="4651"/>
                  </a:lnTo>
                  <a:lnTo>
                    <a:pt x="5463" y="4711"/>
                  </a:lnTo>
                  <a:lnTo>
                    <a:pt x="5133" y="4761"/>
                  </a:lnTo>
                  <a:lnTo>
                    <a:pt x="4814" y="4799"/>
                  </a:lnTo>
                  <a:lnTo>
                    <a:pt x="4504" y="4828"/>
                  </a:lnTo>
                  <a:lnTo>
                    <a:pt x="4205" y="4846"/>
                  </a:lnTo>
                  <a:lnTo>
                    <a:pt x="3917" y="4854"/>
                  </a:lnTo>
                  <a:lnTo>
                    <a:pt x="3639" y="4851"/>
                  </a:lnTo>
                  <a:lnTo>
                    <a:pt x="3373" y="4838"/>
                  </a:lnTo>
                  <a:lnTo>
                    <a:pt x="3117" y="4815"/>
                  </a:lnTo>
                  <a:lnTo>
                    <a:pt x="2870" y="4781"/>
                  </a:lnTo>
                  <a:lnTo>
                    <a:pt x="2635" y="4737"/>
                  </a:lnTo>
                  <a:lnTo>
                    <a:pt x="2411" y="4682"/>
                  </a:lnTo>
                  <a:lnTo>
                    <a:pt x="2198" y="4617"/>
                  </a:lnTo>
                  <a:lnTo>
                    <a:pt x="1995" y="4542"/>
                  </a:lnTo>
                  <a:lnTo>
                    <a:pt x="1803" y="4455"/>
                  </a:lnTo>
                  <a:lnTo>
                    <a:pt x="1621" y="4360"/>
                  </a:lnTo>
                  <a:lnTo>
                    <a:pt x="1451" y="4252"/>
                  </a:lnTo>
                  <a:lnTo>
                    <a:pt x="1291" y="4136"/>
                  </a:lnTo>
                  <a:lnTo>
                    <a:pt x="1142" y="4008"/>
                  </a:lnTo>
                  <a:close/>
                </a:path>
              </a:pathLst>
            </a:custGeom>
            <a:solidFill>
              <a:srgbClr val="FFCC66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8" name="Freeform 16">
              <a:extLst>
                <a:ext uri="{FF2B5EF4-FFF2-40B4-BE49-F238E27FC236}">
                  <a16:creationId xmlns:a16="http://schemas.microsoft.com/office/drawing/2014/main" id="{792982A4-99E0-47A8-9E33-F267655B59FD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829153" y="3426303"/>
              <a:ext cx="317436" cy="199654"/>
            </a:xfrm>
            <a:custGeom>
              <a:avLst/>
              <a:gdLst>
                <a:gd name="T0" fmla="*/ 2147483646 w 1740"/>
                <a:gd name="T1" fmla="*/ 2147483646 h 1353"/>
                <a:gd name="T2" fmla="*/ 2147483646 w 1740"/>
                <a:gd name="T3" fmla="*/ 2147483646 h 1353"/>
                <a:gd name="T4" fmla="*/ 2147483646 w 1740"/>
                <a:gd name="T5" fmla="*/ 2147483646 h 1353"/>
                <a:gd name="T6" fmla="*/ 2147483646 w 1740"/>
                <a:gd name="T7" fmla="*/ 2147483646 h 1353"/>
                <a:gd name="T8" fmla="*/ 2147483646 w 1740"/>
                <a:gd name="T9" fmla="*/ 2147483646 h 1353"/>
                <a:gd name="T10" fmla="*/ 2147483646 w 1740"/>
                <a:gd name="T11" fmla="*/ 2147483646 h 1353"/>
                <a:gd name="T12" fmla="*/ 2147483646 w 1740"/>
                <a:gd name="T13" fmla="*/ 2147483646 h 1353"/>
                <a:gd name="T14" fmla="*/ 2147483646 w 1740"/>
                <a:gd name="T15" fmla="*/ 2147483646 h 1353"/>
                <a:gd name="T16" fmla="*/ 2147483646 w 1740"/>
                <a:gd name="T17" fmla="*/ 2147483646 h 1353"/>
                <a:gd name="T18" fmla="*/ 2147483646 w 1740"/>
                <a:gd name="T19" fmla="*/ 2147483646 h 1353"/>
                <a:gd name="T20" fmla="*/ 2147483646 w 1740"/>
                <a:gd name="T21" fmla="*/ 2147483646 h 1353"/>
                <a:gd name="T22" fmla="*/ 2147483646 w 1740"/>
                <a:gd name="T23" fmla="*/ 2147483646 h 1353"/>
                <a:gd name="T24" fmla="*/ 2147483646 w 1740"/>
                <a:gd name="T25" fmla="*/ 2147483646 h 1353"/>
                <a:gd name="T26" fmla="*/ 2147483646 w 1740"/>
                <a:gd name="T27" fmla="*/ 2147483646 h 1353"/>
                <a:gd name="T28" fmla="*/ 2147483646 w 1740"/>
                <a:gd name="T29" fmla="*/ 2147483646 h 1353"/>
                <a:gd name="T30" fmla="*/ 2147483646 w 1740"/>
                <a:gd name="T31" fmla="*/ 2147483646 h 1353"/>
                <a:gd name="T32" fmla="*/ 2147483646 w 1740"/>
                <a:gd name="T33" fmla="*/ 2147483646 h 1353"/>
                <a:gd name="T34" fmla="*/ 2147483646 w 1740"/>
                <a:gd name="T35" fmla="*/ 2147483646 h 1353"/>
                <a:gd name="T36" fmla="*/ 2147483646 w 1740"/>
                <a:gd name="T37" fmla="*/ 2147483646 h 1353"/>
                <a:gd name="T38" fmla="*/ 2147483646 w 1740"/>
                <a:gd name="T39" fmla="*/ 2147483646 h 1353"/>
                <a:gd name="T40" fmla="*/ 0 w 1740"/>
                <a:gd name="T41" fmla="*/ 2147483646 h 1353"/>
                <a:gd name="T42" fmla="*/ 2147483646 w 1740"/>
                <a:gd name="T43" fmla="*/ 2147483646 h 1353"/>
                <a:gd name="T44" fmla="*/ 2147483646 w 1740"/>
                <a:gd name="T45" fmla="*/ 2147483646 h 1353"/>
                <a:gd name="T46" fmla="*/ 2147483646 w 1740"/>
                <a:gd name="T47" fmla="*/ 2147483646 h 1353"/>
                <a:gd name="T48" fmla="*/ 2147483646 w 1740"/>
                <a:gd name="T49" fmla="*/ 2147483646 h 1353"/>
                <a:gd name="T50" fmla="*/ 2147483646 w 1740"/>
                <a:gd name="T51" fmla="*/ 2147483646 h 1353"/>
                <a:gd name="T52" fmla="*/ 2147483646 w 1740"/>
                <a:gd name="T53" fmla="*/ 2147483646 h 1353"/>
                <a:gd name="T54" fmla="*/ 2147483646 w 1740"/>
                <a:gd name="T55" fmla="*/ 2147483646 h 1353"/>
                <a:gd name="T56" fmla="*/ 2147483646 w 1740"/>
                <a:gd name="T57" fmla="*/ 2147483646 h 1353"/>
                <a:gd name="T58" fmla="*/ 2147483646 w 1740"/>
                <a:gd name="T59" fmla="*/ 2147483646 h 1353"/>
                <a:gd name="T60" fmla="*/ 2147483646 w 1740"/>
                <a:gd name="T61" fmla="*/ 2147483646 h 1353"/>
                <a:gd name="T62" fmla="*/ 2147483646 w 1740"/>
                <a:gd name="T63" fmla="*/ 0 h 1353"/>
                <a:gd name="T64" fmla="*/ 2147483646 w 1740"/>
                <a:gd name="T65" fmla="*/ 2147483646 h 1353"/>
                <a:gd name="T66" fmla="*/ 2147483646 w 1740"/>
                <a:gd name="T67" fmla="*/ 2147483646 h 1353"/>
                <a:gd name="T68" fmla="*/ 2147483646 w 1740"/>
                <a:gd name="T69" fmla="*/ 2147483646 h 1353"/>
                <a:gd name="T70" fmla="*/ 2147483646 w 1740"/>
                <a:gd name="T71" fmla="*/ 2147483646 h 1353"/>
                <a:gd name="T72" fmla="*/ 2147483646 w 1740"/>
                <a:gd name="T73" fmla="*/ 2147483646 h 1353"/>
                <a:gd name="T74" fmla="*/ 2147483646 w 1740"/>
                <a:gd name="T75" fmla="*/ 2147483646 h 1353"/>
                <a:gd name="T76" fmla="*/ 2147483646 w 1740"/>
                <a:gd name="T77" fmla="*/ 2147483646 h 1353"/>
                <a:gd name="T78" fmla="*/ 2147483646 w 1740"/>
                <a:gd name="T79" fmla="*/ 2147483646 h 1353"/>
                <a:gd name="T80" fmla="*/ 2147483646 w 1740"/>
                <a:gd name="T81" fmla="*/ 2147483646 h 1353"/>
                <a:gd name="T82" fmla="*/ 2147483646 w 1740"/>
                <a:gd name="T83" fmla="*/ 2147483646 h 1353"/>
                <a:gd name="T84" fmla="*/ 2147483646 w 1740"/>
                <a:gd name="T85" fmla="*/ 2147483646 h 135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1740" h="1353">
                  <a:moveTo>
                    <a:pt x="1732" y="688"/>
                  </a:moveTo>
                  <a:lnTo>
                    <a:pt x="1725" y="723"/>
                  </a:lnTo>
                  <a:lnTo>
                    <a:pt x="1716" y="757"/>
                  </a:lnTo>
                  <a:lnTo>
                    <a:pt x="1704" y="792"/>
                  </a:lnTo>
                  <a:lnTo>
                    <a:pt x="1691" y="825"/>
                  </a:lnTo>
                  <a:lnTo>
                    <a:pt x="1676" y="857"/>
                  </a:lnTo>
                  <a:lnTo>
                    <a:pt x="1659" y="889"/>
                  </a:lnTo>
                  <a:lnTo>
                    <a:pt x="1640" y="920"/>
                  </a:lnTo>
                  <a:lnTo>
                    <a:pt x="1619" y="951"/>
                  </a:lnTo>
                  <a:lnTo>
                    <a:pt x="1596" y="981"/>
                  </a:lnTo>
                  <a:lnTo>
                    <a:pt x="1572" y="1010"/>
                  </a:lnTo>
                  <a:lnTo>
                    <a:pt x="1547" y="1038"/>
                  </a:lnTo>
                  <a:lnTo>
                    <a:pt x="1520" y="1065"/>
                  </a:lnTo>
                  <a:lnTo>
                    <a:pt x="1491" y="1091"/>
                  </a:lnTo>
                  <a:lnTo>
                    <a:pt x="1461" y="1116"/>
                  </a:lnTo>
                  <a:lnTo>
                    <a:pt x="1430" y="1140"/>
                  </a:lnTo>
                  <a:lnTo>
                    <a:pt x="1397" y="1163"/>
                  </a:lnTo>
                  <a:lnTo>
                    <a:pt x="1363" y="1186"/>
                  </a:lnTo>
                  <a:lnTo>
                    <a:pt x="1328" y="1207"/>
                  </a:lnTo>
                  <a:lnTo>
                    <a:pt x="1292" y="1226"/>
                  </a:lnTo>
                  <a:lnTo>
                    <a:pt x="1256" y="1245"/>
                  </a:lnTo>
                  <a:lnTo>
                    <a:pt x="1217" y="1262"/>
                  </a:lnTo>
                  <a:lnTo>
                    <a:pt x="1178" y="1278"/>
                  </a:lnTo>
                  <a:lnTo>
                    <a:pt x="1138" y="1292"/>
                  </a:lnTo>
                  <a:lnTo>
                    <a:pt x="1098" y="1305"/>
                  </a:lnTo>
                  <a:lnTo>
                    <a:pt x="1057" y="1317"/>
                  </a:lnTo>
                  <a:lnTo>
                    <a:pt x="1014" y="1327"/>
                  </a:lnTo>
                  <a:lnTo>
                    <a:pt x="972" y="1335"/>
                  </a:lnTo>
                  <a:lnTo>
                    <a:pt x="929" y="1342"/>
                  </a:lnTo>
                  <a:lnTo>
                    <a:pt x="886" y="1347"/>
                  </a:lnTo>
                  <a:lnTo>
                    <a:pt x="841" y="1351"/>
                  </a:lnTo>
                  <a:lnTo>
                    <a:pt x="797" y="1353"/>
                  </a:lnTo>
                  <a:lnTo>
                    <a:pt x="753" y="1353"/>
                  </a:lnTo>
                  <a:lnTo>
                    <a:pt x="709" y="1352"/>
                  </a:lnTo>
                  <a:lnTo>
                    <a:pt x="665" y="1349"/>
                  </a:lnTo>
                  <a:lnTo>
                    <a:pt x="623" y="1344"/>
                  </a:lnTo>
                  <a:lnTo>
                    <a:pt x="582" y="1337"/>
                  </a:lnTo>
                  <a:lnTo>
                    <a:pt x="541" y="1329"/>
                  </a:lnTo>
                  <a:lnTo>
                    <a:pt x="502" y="1320"/>
                  </a:lnTo>
                  <a:lnTo>
                    <a:pt x="463" y="1309"/>
                  </a:lnTo>
                  <a:lnTo>
                    <a:pt x="426" y="1296"/>
                  </a:lnTo>
                  <a:lnTo>
                    <a:pt x="391" y="1282"/>
                  </a:lnTo>
                  <a:lnTo>
                    <a:pt x="356" y="1267"/>
                  </a:lnTo>
                  <a:lnTo>
                    <a:pt x="323" y="1250"/>
                  </a:lnTo>
                  <a:lnTo>
                    <a:pt x="290" y="1232"/>
                  </a:lnTo>
                  <a:lnTo>
                    <a:pt x="260" y="1213"/>
                  </a:lnTo>
                  <a:lnTo>
                    <a:pt x="231" y="1192"/>
                  </a:lnTo>
                  <a:lnTo>
                    <a:pt x="204" y="1170"/>
                  </a:lnTo>
                  <a:lnTo>
                    <a:pt x="178" y="1147"/>
                  </a:lnTo>
                  <a:lnTo>
                    <a:pt x="153" y="1123"/>
                  </a:lnTo>
                  <a:lnTo>
                    <a:pt x="131" y="1099"/>
                  </a:lnTo>
                  <a:lnTo>
                    <a:pt x="108" y="1073"/>
                  </a:lnTo>
                  <a:lnTo>
                    <a:pt x="89" y="1046"/>
                  </a:lnTo>
                  <a:lnTo>
                    <a:pt x="71" y="1019"/>
                  </a:lnTo>
                  <a:lnTo>
                    <a:pt x="56" y="990"/>
                  </a:lnTo>
                  <a:lnTo>
                    <a:pt x="42" y="960"/>
                  </a:lnTo>
                  <a:lnTo>
                    <a:pt x="30" y="930"/>
                  </a:lnTo>
                  <a:lnTo>
                    <a:pt x="20" y="899"/>
                  </a:lnTo>
                  <a:lnTo>
                    <a:pt x="12" y="867"/>
                  </a:lnTo>
                  <a:lnTo>
                    <a:pt x="5" y="835"/>
                  </a:lnTo>
                  <a:lnTo>
                    <a:pt x="2" y="803"/>
                  </a:lnTo>
                  <a:lnTo>
                    <a:pt x="0" y="769"/>
                  </a:lnTo>
                  <a:lnTo>
                    <a:pt x="0" y="735"/>
                  </a:lnTo>
                  <a:lnTo>
                    <a:pt x="3" y="700"/>
                  </a:lnTo>
                  <a:lnTo>
                    <a:pt x="8" y="666"/>
                  </a:lnTo>
                  <a:lnTo>
                    <a:pt x="15" y="631"/>
                  </a:lnTo>
                  <a:lnTo>
                    <a:pt x="24" y="597"/>
                  </a:lnTo>
                  <a:lnTo>
                    <a:pt x="35" y="563"/>
                  </a:lnTo>
                  <a:lnTo>
                    <a:pt x="48" y="529"/>
                  </a:lnTo>
                  <a:lnTo>
                    <a:pt x="64" y="497"/>
                  </a:lnTo>
                  <a:lnTo>
                    <a:pt x="81" y="465"/>
                  </a:lnTo>
                  <a:lnTo>
                    <a:pt x="99" y="434"/>
                  </a:lnTo>
                  <a:lnTo>
                    <a:pt x="121" y="403"/>
                  </a:lnTo>
                  <a:lnTo>
                    <a:pt x="143" y="374"/>
                  </a:lnTo>
                  <a:lnTo>
                    <a:pt x="167" y="344"/>
                  </a:lnTo>
                  <a:lnTo>
                    <a:pt x="193" y="316"/>
                  </a:lnTo>
                  <a:lnTo>
                    <a:pt x="220" y="289"/>
                  </a:lnTo>
                  <a:lnTo>
                    <a:pt x="248" y="263"/>
                  </a:lnTo>
                  <a:lnTo>
                    <a:pt x="278" y="238"/>
                  </a:lnTo>
                  <a:lnTo>
                    <a:pt x="310" y="214"/>
                  </a:lnTo>
                  <a:lnTo>
                    <a:pt x="343" y="191"/>
                  </a:lnTo>
                  <a:lnTo>
                    <a:pt x="376" y="169"/>
                  </a:lnTo>
                  <a:lnTo>
                    <a:pt x="411" y="148"/>
                  </a:lnTo>
                  <a:lnTo>
                    <a:pt x="447" y="128"/>
                  </a:lnTo>
                  <a:lnTo>
                    <a:pt x="484" y="109"/>
                  </a:lnTo>
                  <a:lnTo>
                    <a:pt x="523" y="92"/>
                  </a:lnTo>
                  <a:lnTo>
                    <a:pt x="561" y="76"/>
                  </a:lnTo>
                  <a:lnTo>
                    <a:pt x="601" y="62"/>
                  </a:lnTo>
                  <a:lnTo>
                    <a:pt x="641" y="49"/>
                  </a:lnTo>
                  <a:lnTo>
                    <a:pt x="683" y="38"/>
                  </a:lnTo>
                  <a:lnTo>
                    <a:pt x="725" y="27"/>
                  </a:lnTo>
                  <a:lnTo>
                    <a:pt x="767" y="19"/>
                  </a:lnTo>
                  <a:lnTo>
                    <a:pt x="810" y="12"/>
                  </a:lnTo>
                  <a:lnTo>
                    <a:pt x="853" y="7"/>
                  </a:lnTo>
                  <a:lnTo>
                    <a:pt x="898" y="3"/>
                  </a:lnTo>
                  <a:lnTo>
                    <a:pt x="942" y="1"/>
                  </a:lnTo>
                  <a:lnTo>
                    <a:pt x="986" y="0"/>
                  </a:lnTo>
                  <a:lnTo>
                    <a:pt x="1030" y="2"/>
                  </a:lnTo>
                  <a:lnTo>
                    <a:pt x="1074" y="5"/>
                  </a:lnTo>
                  <a:lnTo>
                    <a:pt x="1117" y="10"/>
                  </a:lnTo>
                  <a:lnTo>
                    <a:pt x="1158" y="17"/>
                  </a:lnTo>
                  <a:lnTo>
                    <a:pt x="1198" y="25"/>
                  </a:lnTo>
                  <a:lnTo>
                    <a:pt x="1238" y="34"/>
                  </a:lnTo>
                  <a:lnTo>
                    <a:pt x="1276" y="45"/>
                  </a:lnTo>
                  <a:lnTo>
                    <a:pt x="1313" y="58"/>
                  </a:lnTo>
                  <a:lnTo>
                    <a:pt x="1349" y="72"/>
                  </a:lnTo>
                  <a:lnTo>
                    <a:pt x="1383" y="87"/>
                  </a:lnTo>
                  <a:lnTo>
                    <a:pt x="1416" y="104"/>
                  </a:lnTo>
                  <a:lnTo>
                    <a:pt x="1449" y="122"/>
                  </a:lnTo>
                  <a:lnTo>
                    <a:pt x="1479" y="142"/>
                  </a:lnTo>
                  <a:lnTo>
                    <a:pt x="1508" y="163"/>
                  </a:lnTo>
                  <a:lnTo>
                    <a:pt x="1536" y="184"/>
                  </a:lnTo>
                  <a:lnTo>
                    <a:pt x="1562" y="207"/>
                  </a:lnTo>
                  <a:lnTo>
                    <a:pt x="1586" y="231"/>
                  </a:lnTo>
                  <a:lnTo>
                    <a:pt x="1610" y="255"/>
                  </a:lnTo>
                  <a:lnTo>
                    <a:pt x="1631" y="281"/>
                  </a:lnTo>
                  <a:lnTo>
                    <a:pt x="1650" y="308"/>
                  </a:lnTo>
                  <a:lnTo>
                    <a:pt x="1668" y="336"/>
                  </a:lnTo>
                  <a:lnTo>
                    <a:pt x="1684" y="365"/>
                  </a:lnTo>
                  <a:lnTo>
                    <a:pt x="1698" y="394"/>
                  </a:lnTo>
                  <a:lnTo>
                    <a:pt x="1710" y="424"/>
                  </a:lnTo>
                  <a:lnTo>
                    <a:pt x="1720" y="455"/>
                  </a:lnTo>
                  <a:lnTo>
                    <a:pt x="1728" y="487"/>
                  </a:lnTo>
                  <a:lnTo>
                    <a:pt x="1734" y="519"/>
                  </a:lnTo>
                  <a:lnTo>
                    <a:pt x="1738" y="551"/>
                  </a:lnTo>
                  <a:lnTo>
                    <a:pt x="1740" y="586"/>
                  </a:lnTo>
                  <a:lnTo>
                    <a:pt x="1739" y="619"/>
                  </a:lnTo>
                  <a:lnTo>
                    <a:pt x="1737" y="654"/>
                  </a:lnTo>
                  <a:lnTo>
                    <a:pt x="1732" y="688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89" name="Freeform 17">
              <a:extLst>
                <a:ext uri="{FF2B5EF4-FFF2-40B4-BE49-F238E27FC236}">
                  <a16:creationId xmlns:a16="http://schemas.microsoft.com/office/drawing/2014/main" id="{B5FE2AEF-BC6A-498C-ACC4-1CA13C10FC01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78328" y="3122614"/>
              <a:ext cx="147689" cy="399308"/>
            </a:xfrm>
            <a:custGeom>
              <a:avLst/>
              <a:gdLst>
                <a:gd name="T0" fmla="*/ 2147483646 w 809"/>
                <a:gd name="T1" fmla="*/ 2147483646 h 2738"/>
                <a:gd name="T2" fmla="*/ 2147483646 w 809"/>
                <a:gd name="T3" fmla="*/ 2147483646 h 2738"/>
                <a:gd name="T4" fmla="*/ 2147483646 w 809"/>
                <a:gd name="T5" fmla="*/ 2147483646 h 2738"/>
                <a:gd name="T6" fmla="*/ 2147483646 w 809"/>
                <a:gd name="T7" fmla="*/ 2147483646 h 2738"/>
                <a:gd name="T8" fmla="*/ 2147483646 w 809"/>
                <a:gd name="T9" fmla="*/ 2147483646 h 2738"/>
                <a:gd name="T10" fmla="*/ 2147483646 w 809"/>
                <a:gd name="T11" fmla="*/ 2147483646 h 2738"/>
                <a:gd name="T12" fmla="*/ 0 w 809"/>
                <a:gd name="T13" fmla="*/ 2147483646 h 2738"/>
                <a:gd name="T14" fmla="*/ 0 w 809"/>
                <a:gd name="T15" fmla="*/ 2147483646 h 2738"/>
                <a:gd name="T16" fmla="*/ 2147483646 w 809"/>
                <a:gd name="T17" fmla="*/ 2147483646 h 2738"/>
                <a:gd name="T18" fmla="*/ 2147483646 w 809"/>
                <a:gd name="T19" fmla="*/ 2147483646 h 2738"/>
                <a:gd name="T20" fmla="*/ 2147483646 w 809"/>
                <a:gd name="T21" fmla="*/ 2147483646 h 2738"/>
                <a:gd name="T22" fmla="*/ 2147483646 w 809"/>
                <a:gd name="T23" fmla="*/ 2147483646 h 2738"/>
                <a:gd name="T24" fmla="*/ 2147483646 w 809"/>
                <a:gd name="T25" fmla="*/ 2147483646 h 2738"/>
                <a:gd name="T26" fmla="*/ 2147483646 w 809"/>
                <a:gd name="T27" fmla="*/ 2147483646 h 2738"/>
                <a:gd name="T28" fmla="*/ 2147483646 w 809"/>
                <a:gd name="T29" fmla="*/ 2147483646 h 2738"/>
                <a:gd name="T30" fmla="*/ 2147483646 w 809"/>
                <a:gd name="T31" fmla="*/ 2147483646 h 2738"/>
                <a:gd name="T32" fmla="*/ 2147483646 w 809"/>
                <a:gd name="T33" fmla="*/ 2147483646 h 2738"/>
                <a:gd name="T34" fmla="*/ 2147483646 w 809"/>
                <a:gd name="T35" fmla="*/ 2147483646 h 2738"/>
                <a:gd name="T36" fmla="*/ 2147483646 w 809"/>
                <a:gd name="T37" fmla="*/ 2147483646 h 2738"/>
                <a:gd name="T38" fmla="*/ 2147483646 w 809"/>
                <a:gd name="T39" fmla="*/ 2147483646 h 2738"/>
                <a:gd name="T40" fmla="*/ 2147483646 w 809"/>
                <a:gd name="T41" fmla="*/ 2147483646 h 2738"/>
                <a:gd name="T42" fmla="*/ 2147483646 w 809"/>
                <a:gd name="T43" fmla="*/ 2147483646 h 2738"/>
                <a:gd name="T44" fmla="*/ 2147483646 w 809"/>
                <a:gd name="T45" fmla="*/ 2147483646 h 2738"/>
                <a:gd name="T46" fmla="*/ 2147483646 w 809"/>
                <a:gd name="T47" fmla="*/ 2147483646 h 2738"/>
                <a:gd name="T48" fmla="*/ 2147483646 w 809"/>
                <a:gd name="T49" fmla="*/ 2147483646 h 2738"/>
                <a:gd name="T50" fmla="*/ 2147483646 w 809"/>
                <a:gd name="T51" fmla="*/ 2147483646 h 2738"/>
                <a:gd name="T52" fmla="*/ 2147483646 w 809"/>
                <a:gd name="T53" fmla="*/ 2147483646 h 2738"/>
                <a:gd name="T54" fmla="*/ 2147483646 w 809"/>
                <a:gd name="T55" fmla="*/ 2147483646 h 2738"/>
                <a:gd name="T56" fmla="*/ 2147483646 w 809"/>
                <a:gd name="T57" fmla="*/ 2147483646 h 2738"/>
                <a:gd name="T58" fmla="*/ 2147483646 w 809"/>
                <a:gd name="T59" fmla="*/ 2147483646 h 2738"/>
                <a:gd name="T60" fmla="*/ 2147483646 w 809"/>
                <a:gd name="T61" fmla="*/ 2147483646 h 2738"/>
                <a:gd name="T62" fmla="*/ 2147483646 w 809"/>
                <a:gd name="T63" fmla="*/ 0 h 2738"/>
                <a:gd name="T64" fmla="*/ 2147483646 w 809"/>
                <a:gd name="T65" fmla="*/ 0 h 2738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809" h="2738">
                  <a:moveTo>
                    <a:pt x="71" y="3"/>
                  </a:moveTo>
                  <a:lnTo>
                    <a:pt x="62" y="6"/>
                  </a:lnTo>
                  <a:lnTo>
                    <a:pt x="53" y="9"/>
                  </a:lnTo>
                  <a:lnTo>
                    <a:pt x="45" y="13"/>
                  </a:lnTo>
                  <a:lnTo>
                    <a:pt x="37" y="19"/>
                  </a:lnTo>
                  <a:lnTo>
                    <a:pt x="30" y="24"/>
                  </a:lnTo>
                  <a:lnTo>
                    <a:pt x="24" y="31"/>
                  </a:lnTo>
                  <a:lnTo>
                    <a:pt x="18" y="37"/>
                  </a:lnTo>
                  <a:lnTo>
                    <a:pt x="13" y="45"/>
                  </a:lnTo>
                  <a:lnTo>
                    <a:pt x="9" y="53"/>
                  </a:lnTo>
                  <a:lnTo>
                    <a:pt x="6" y="61"/>
                  </a:lnTo>
                  <a:lnTo>
                    <a:pt x="3" y="69"/>
                  </a:lnTo>
                  <a:lnTo>
                    <a:pt x="1" y="78"/>
                  </a:lnTo>
                  <a:lnTo>
                    <a:pt x="0" y="87"/>
                  </a:lnTo>
                  <a:lnTo>
                    <a:pt x="0" y="96"/>
                  </a:lnTo>
                  <a:lnTo>
                    <a:pt x="1" y="106"/>
                  </a:lnTo>
                  <a:lnTo>
                    <a:pt x="3" y="115"/>
                  </a:lnTo>
                  <a:lnTo>
                    <a:pt x="625" y="2667"/>
                  </a:lnTo>
                  <a:lnTo>
                    <a:pt x="627" y="2676"/>
                  </a:lnTo>
                  <a:lnTo>
                    <a:pt x="631" y="2685"/>
                  </a:lnTo>
                  <a:lnTo>
                    <a:pt x="635" y="2693"/>
                  </a:lnTo>
                  <a:lnTo>
                    <a:pt x="640" y="2700"/>
                  </a:lnTo>
                  <a:lnTo>
                    <a:pt x="646" y="2707"/>
                  </a:lnTo>
                  <a:lnTo>
                    <a:pt x="652" y="2714"/>
                  </a:lnTo>
                  <a:lnTo>
                    <a:pt x="659" y="2720"/>
                  </a:lnTo>
                  <a:lnTo>
                    <a:pt x="667" y="2724"/>
                  </a:lnTo>
                  <a:lnTo>
                    <a:pt x="675" y="2729"/>
                  </a:lnTo>
                  <a:lnTo>
                    <a:pt x="684" y="2732"/>
                  </a:lnTo>
                  <a:lnTo>
                    <a:pt x="692" y="2735"/>
                  </a:lnTo>
                  <a:lnTo>
                    <a:pt x="701" y="2737"/>
                  </a:lnTo>
                  <a:lnTo>
                    <a:pt x="710" y="2738"/>
                  </a:lnTo>
                  <a:lnTo>
                    <a:pt x="719" y="2738"/>
                  </a:lnTo>
                  <a:lnTo>
                    <a:pt x="729" y="2737"/>
                  </a:lnTo>
                  <a:lnTo>
                    <a:pt x="738" y="2735"/>
                  </a:lnTo>
                  <a:lnTo>
                    <a:pt x="747" y="2733"/>
                  </a:lnTo>
                  <a:lnTo>
                    <a:pt x="756" y="2729"/>
                  </a:lnTo>
                  <a:lnTo>
                    <a:pt x="764" y="2725"/>
                  </a:lnTo>
                  <a:lnTo>
                    <a:pt x="771" y="2720"/>
                  </a:lnTo>
                  <a:lnTo>
                    <a:pt x="778" y="2714"/>
                  </a:lnTo>
                  <a:lnTo>
                    <a:pt x="785" y="2708"/>
                  </a:lnTo>
                  <a:lnTo>
                    <a:pt x="790" y="2701"/>
                  </a:lnTo>
                  <a:lnTo>
                    <a:pt x="795" y="2693"/>
                  </a:lnTo>
                  <a:lnTo>
                    <a:pt x="800" y="2686"/>
                  </a:lnTo>
                  <a:lnTo>
                    <a:pt x="803" y="2677"/>
                  </a:lnTo>
                  <a:lnTo>
                    <a:pt x="806" y="2669"/>
                  </a:lnTo>
                  <a:lnTo>
                    <a:pt x="808" y="2660"/>
                  </a:lnTo>
                  <a:lnTo>
                    <a:pt x="809" y="2651"/>
                  </a:lnTo>
                  <a:lnTo>
                    <a:pt x="809" y="2642"/>
                  </a:lnTo>
                  <a:lnTo>
                    <a:pt x="808" y="2633"/>
                  </a:lnTo>
                  <a:lnTo>
                    <a:pt x="806" y="2623"/>
                  </a:lnTo>
                  <a:lnTo>
                    <a:pt x="184" y="71"/>
                  </a:lnTo>
                  <a:lnTo>
                    <a:pt x="181" y="62"/>
                  </a:lnTo>
                  <a:lnTo>
                    <a:pt x="178" y="53"/>
                  </a:lnTo>
                  <a:lnTo>
                    <a:pt x="173" y="45"/>
                  </a:lnTo>
                  <a:lnTo>
                    <a:pt x="168" y="38"/>
                  </a:lnTo>
                  <a:lnTo>
                    <a:pt x="163" y="31"/>
                  </a:lnTo>
                  <a:lnTo>
                    <a:pt x="156" y="24"/>
                  </a:lnTo>
                  <a:lnTo>
                    <a:pt x="149" y="19"/>
                  </a:lnTo>
                  <a:lnTo>
                    <a:pt x="142" y="14"/>
                  </a:lnTo>
                  <a:lnTo>
                    <a:pt x="134" y="9"/>
                  </a:lnTo>
                  <a:lnTo>
                    <a:pt x="126" y="6"/>
                  </a:lnTo>
                  <a:lnTo>
                    <a:pt x="117" y="3"/>
                  </a:lnTo>
                  <a:lnTo>
                    <a:pt x="108" y="1"/>
                  </a:lnTo>
                  <a:lnTo>
                    <a:pt x="99" y="0"/>
                  </a:lnTo>
                  <a:lnTo>
                    <a:pt x="89" y="0"/>
                  </a:lnTo>
                  <a:lnTo>
                    <a:pt x="80" y="1"/>
                  </a:lnTo>
                  <a:lnTo>
                    <a:pt x="71" y="3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0" name="Freeform 18">
              <a:extLst>
                <a:ext uri="{FF2B5EF4-FFF2-40B4-BE49-F238E27FC236}">
                  <a16:creationId xmlns:a16="http://schemas.microsoft.com/office/drawing/2014/main" id="{8EB2CFC2-17CB-4F32-83C6-536B9C098E99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4989390" y="3126634"/>
              <a:ext cx="410461" cy="174903"/>
            </a:xfrm>
            <a:custGeom>
              <a:avLst/>
              <a:gdLst>
                <a:gd name="T0" fmla="*/ 2147483646 w 2243"/>
                <a:gd name="T1" fmla="*/ 2147483646 h 1188"/>
                <a:gd name="T2" fmla="*/ 2147483646 w 2243"/>
                <a:gd name="T3" fmla="*/ 2147483646 h 1188"/>
                <a:gd name="T4" fmla="*/ 2147483646 w 2243"/>
                <a:gd name="T5" fmla="*/ 0 h 1188"/>
                <a:gd name="T6" fmla="*/ 2147483646 w 2243"/>
                <a:gd name="T7" fmla="*/ 2147483646 h 1188"/>
                <a:gd name="T8" fmla="*/ 2147483646 w 2243"/>
                <a:gd name="T9" fmla="*/ 2147483646 h 1188"/>
                <a:gd name="T10" fmla="*/ 2147483646 w 2243"/>
                <a:gd name="T11" fmla="*/ 2147483646 h 1188"/>
                <a:gd name="T12" fmla="*/ 2147483646 w 2243"/>
                <a:gd name="T13" fmla="*/ 2147483646 h 1188"/>
                <a:gd name="T14" fmla="*/ 2147483646 w 2243"/>
                <a:gd name="T15" fmla="*/ 2147483646 h 1188"/>
                <a:gd name="T16" fmla="*/ 2147483646 w 2243"/>
                <a:gd name="T17" fmla="*/ 2147483646 h 1188"/>
                <a:gd name="T18" fmla="*/ 2147483646 w 2243"/>
                <a:gd name="T19" fmla="*/ 2147483646 h 1188"/>
                <a:gd name="T20" fmla="*/ 2147483646 w 2243"/>
                <a:gd name="T21" fmla="*/ 2147483646 h 1188"/>
                <a:gd name="T22" fmla="*/ 2147483646 w 2243"/>
                <a:gd name="T23" fmla="*/ 2147483646 h 1188"/>
                <a:gd name="T24" fmla="*/ 2147483646 w 2243"/>
                <a:gd name="T25" fmla="*/ 2147483646 h 1188"/>
                <a:gd name="T26" fmla="*/ 2147483646 w 2243"/>
                <a:gd name="T27" fmla="*/ 2147483646 h 1188"/>
                <a:gd name="T28" fmla="*/ 2147483646 w 2243"/>
                <a:gd name="T29" fmla="*/ 2147483646 h 1188"/>
                <a:gd name="T30" fmla="*/ 2147483646 w 2243"/>
                <a:gd name="T31" fmla="*/ 2147483646 h 1188"/>
                <a:gd name="T32" fmla="*/ 2147483646 w 2243"/>
                <a:gd name="T33" fmla="*/ 2147483646 h 1188"/>
                <a:gd name="T34" fmla="*/ 2147483646 w 2243"/>
                <a:gd name="T35" fmla="*/ 2147483646 h 1188"/>
                <a:gd name="T36" fmla="*/ 2147483646 w 2243"/>
                <a:gd name="T37" fmla="*/ 2147483646 h 1188"/>
                <a:gd name="T38" fmla="*/ 2147483646 w 2243"/>
                <a:gd name="T39" fmla="*/ 2147483646 h 1188"/>
                <a:gd name="T40" fmla="*/ 2147483646 w 2243"/>
                <a:gd name="T41" fmla="*/ 2147483646 h 1188"/>
                <a:gd name="T42" fmla="*/ 2147483646 w 2243"/>
                <a:gd name="T43" fmla="*/ 2147483646 h 1188"/>
                <a:gd name="T44" fmla="*/ 2147483646 w 2243"/>
                <a:gd name="T45" fmla="*/ 2147483646 h 1188"/>
                <a:gd name="T46" fmla="*/ 2147483646 w 2243"/>
                <a:gd name="T47" fmla="*/ 2147483646 h 1188"/>
                <a:gd name="T48" fmla="*/ 2147483646 w 2243"/>
                <a:gd name="T49" fmla="*/ 2147483646 h 1188"/>
                <a:gd name="T50" fmla="*/ 2147483646 w 2243"/>
                <a:gd name="T51" fmla="*/ 2147483646 h 1188"/>
                <a:gd name="T52" fmla="*/ 2147483646 w 2243"/>
                <a:gd name="T53" fmla="*/ 2147483646 h 1188"/>
                <a:gd name="T54" fmla="*/ 2147483646 w 2243"/>
                <a:gd name="T55" fmla="*/ 2147483646 h 1188"/>
                <a:gd name="T56" fmla="*/ 2147483646 w 2243"/>
                <a:gd name="T57" fmla="*/ 2147483646 h 1188"/>
                <a:gd name="T58" fmla="*/ 2147483646 w 2243"/>
                <a:gd name="T59" fmla="*/ 2147483646 h 1188"/>
                <a:gd name="T60" fmla="*/ 2147483646 w 2243"/>
                <a:gd name="T61" fmla="*/ 2147483646 h 1188"/>
                <a:gd name="T62" fmla="*/ 0 w 2243"/>
                <a:gd name="T63" fmla="*/ 2147483646 h 1188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</a:gdLst>
              <a:ahLst/>
              <a:cxnLst>
                <a:cxn ang="T64">
                  <a:pos x="T0" y="T1"/>
                </a:cxn>
                <a:cxn ang="T65">
                  <a:pos x="T2" y="T3"/>
                </a:cxn>
                <a:cxn ang="T66">
                  <a:pos x="T4" y="T5"/>
                </a:cxn>
                <a:cxn ang="T67">
                  <a:pos x="T6" y="T7"/>
                </a:cxn>
                <a:cxn ang="T68">
                  <a:pos x="T8" y="T9"/>
                </a:cxn>
                <a:cxn ang="T69">
                  <a:pos x="T10" y="T11"/>
                </a:cxn>
                <a:cxn ang="T70">
                  <a:pos x="T12" y="T13"/>
                </a:cxn>
                <a:cxn ang="T71">
                  <a:pos x="T14" y="T15"/>
                </a:cxn>
                <a:cxn ang="T72">
                  <a:pos x="T16" y="T17"/>
                </a:cxn>
                <a:cxn ang="T73">
                  <a:pos x="T18" y="T19"/>
                </a:cxn>
                <a:cxn ang="T74">
                  <a:pos x="T20" y="T21"/>
                </a:cxn>
                <a:cxn ang="T75">
                  <a:pos x="T22" y="T23"/>
                </a:cxn>
                <a:cxn ang="T76">
                  <a:pos x="T24" y="T25"/>
                </a:cxn>
                <a:cxn ang="T77">
                  <a:pos x="T26" y="T27"/>
                </a:cxn>
                <a:cxn ang="T78">
                  <a:pos x="T28" y="T29"/>
                </a:cxn>
                <a:cxn ang="T79">
                  <a:pos x="T30" y="T31"/>
                </a:cxn>
                <a:cxn ang="T80">
                  <a:pos x="T32" y="T33"/>
                </a:cxn>
                <a:cxn ang="T81">
                  <a:pos x="T34" y="T35"/>
                </a:cxn>
                <a:cxn ang="T82">
                  <a:pos x="T36" y="T37"/>
                </a:cxn>
                <a:cxn ang="T83">
                  <a:pos x="T38" y="T39"/>
                </a:cxn>
                <a:cxn ang="T84">
                  <a:pos x="T40" y="T41"/>
                </a:cxn>
                <a:cxn ang="T85">
                  <a:pos x="T42" y="T43"/>
                </a:cxn>
                <a:cxn ang="T86">
                  <a:pos x="T44" y="T45"/>
                </a:cxn>
                <a:cxn ang="T87">
                  <a:pos x="T46" y="T47"/>
                </a:cxn>
                <a:cxn ang="T88">
                  <a:pos x="T48" y="T49"/>
                </a:cxn>
                <a:cxn ang="T89">
                  <a:pos x="T50" y="T51"/>
                </a:cxn>
                <a:cxn ang="T90">
                  <a:pos x="T52" y="T53"/>
                </a:cxn>
                <a:cxn ang="T91">
                  <a:pos x="T54" y="T55"/>
                </a:cxn>
                <a:cxn ang="T92">
                  <a:pos x="T56" y="T57"/>
                </a:cxn>
                <a:cxn ang="T93">
                  <a:pos x="T58" y="T59"/>
                </a:cxn>
                <a:cxn ang="T94">
                  <a:pos x="T60" y="T61"/>
                </a:cxn>
                <a:cxn ang="T95">
                  <a:pos x="T62" y="T63"/>
                </a:cxn>
              </a:cxnLst>
              <a:rect l="0" t="0" r="r" b="b"/>
              <a:pathLst>
                <a:path w="2243" h="1188">
                  <a:moveTo>
                    <a:pt x="0" y="110"/>
                  </a:moveTo>
                  <a:lnTo>
                    <a:pt x="33" y="66"/>
                  </a:lnTo>
                  <a:lnTo>
                    <a:pt x="71" y="33"/>
                  </a:lnTo>
                  <a:lnTo>
                    <a:pt x="113" y="12"/>
                  </a:lnTo>
                  <a:lnTo>
                    <a:pt x="159" y="1"/>
                  </a:lnTo>
                  <a:lnTo>
                    <a:pt x="210" y="0"/>
                  </a:lnTo>
                  <a:lnTo>
                    <a:pt x="263" y="8"/>
                  </a:lnTo>
                  <a:lnTo>
                    <a:pt x="320" y="23"/>
                  </a:lnTo>
                  <a:lnTo>
                    <a:pt x="382" y="46"/>
                  </a:lnTo>
                  <a:lnTo>
                    <a:pt x="445" y="76"/>
                  </a:lnTo>
                  <a:lnTo>
                    <a:pt x="511" y="110"/>
                  </a:lnTo>
                  <a:lnTo>
                    <a:pt x="581" y="149"/>
                  </a:lnTo>
                  <a:lnTo>
                    <a:pt x="652" y="192"/>
                  </a:lnTo>
                  <a:lnTo>
                    <a:pt x="801" y="287"/>
                  </a:lnTo>
                  <a:lnTo>
                    <a:pt x="957" y="387"/>
                  </a:lnTo>
                  <a:lnTo>
                    <a:pt x="1036" y="437"/>
                  </a:lnTo>
                  <a:lnTo>
                    <a:pt x="1118" y="488"/>
                  </a:lnTo>
                  <a:lnTo>
                    <a:pt x="1199" y="535"/>
                  </a:lnTo>
                  <a:lnTo>
                    <a:pt x="1282" y="580"/>
                  </a:lnTo>
                  <a:lnTo>
                    <a:pt x="1365" y="621"/>
                  </a:lnTo>
                  <a:lnTo>
                    <a:pt x="1448" y="658"/>
                  </a:lnTo>
                  <a:lnTo>
                    <a:pt x="1531" y="691"/>
                  </a:lnTo>
                  <a:lnTo>
                    <a:pt x="1614" y="717"/>
                  </a:lnTo>
                  <a:lnTo>
                    <a:pt x="1697" y="737"/>
                  </a:lnTo>
                  <a:lnTo>
                    <a:pt x="1778" y="749"/>
                  </a:lnTo>
                  <a:lnTo>
                    <a:pt x="1858" y="753"/>
                  </a:lnTo>
                  <a:lnTo>
                    <a:pt x="1939" y="747"/>
                  </a:lnTo>
                  <a:lnTo>
                    <a:pt x="2017" y="732"/>
                  </a:lnTo>
                  <a:lnTo>
                    <a:pt x="2094" y="706"/>
                  </a:lnTo>
                  <a:lnTo>
                    <a:pt x="2169" y="668"/>
                  </a:lnTo>
                  <a:lnTo>
                    <a:pt x="2243" y="618"/>
                  </a:lnTo>
                  <a:lnTo>
                    <a:pt x="2212" y="736"/>
                  </a:lnTo>
                  <a:lnTo>
                    <a:pt x="2177" y="836"/>
                  </a:lnTo>
                  <a:lnTo>
                    <a:pt x="2137" y="923"/>
                  </a:lnTo>
                  <a:lnTo>
                    <a:pt x="2091" y="996"/>
                  </a:lnTo>
                  <a:lnTo>
                    <a:pt x="2040" y="1055"/>
                  </a:lnTo>
                  <a:lnTo>
                    <a:pt x="1986" y="1103"/>
                  </a:lnTo>
                  <a:lnTo>
                    <a:pt x="1928" y="1139"/>
                  </a:lnTo>
                  <a:lnTo>
                    <a:pt x="1866" y="1165"/>
                  </a:lnTo>
                  <a:lnTo>
                    <a:pt x="1800" y="1181"/>
                  </a:lnTo>
                  <a:lnTo>
                    <a:pt x="1733" y="1188"/>
                  </a:lnTo>
                  <a:lnTo>
                    <a:pt x="1661" y="1188"/>
                  </a:lnTo>
                  <a:lnTo>
                    <a:pt x="1589" y="1181"/>
                  </a:lnTo>
                  <a:lnTo>
                    <a:pt x="1515" y="1167"/>
                  </a:lnTo>
                  <a:lnTo>
                    <a:pt x="1438" y="1149"/>
                  </a:lnTo>
                  <a:lnTo>
                    <a:pt x="1362" y="1126"/>
                  </a:lnTo>
                  <a:lnTo>
                    <a:pt x="1284" y="1099"/>
                  </a:lnTo>
                  <a:lnTo>
                    <a:pt x="1206" y="1069"/>
                  </a:lnTo>
                  <a:lnTo>
                    <a:pt x="1129" y="1038"/>
                  </a:lnTo>
                  <a:lnTo>
                    <a:pt x="1051" y="1006"/>
                  </a:lnTo>
                  <a:lnTo>
                    <a:pt x="975" y="973"/>
                  </a:lnTo>
                  <a:lnTo>
                    <a:pt x="899" y="942"/>
                  </a:lnTo>
                  <a:lnTo>
                    <a:pt x="825" y="912"/>
                  </a:lnTo>
                  <a:lnTo>
                    <a:pt x="753" y="884"/>
                  </a:lnTo>
                  <a:lnTo>
                    <a:pt x="683" y="859"/>
                  </a:lnTo>
                  <a:lnTo>
                    <a:pt x="616" y="839"/>
                  </a:lnTo>
                  <a:lnTo>
                    <a:pt x="551" y="824"/>
                  </a:lnTo>
                  <a:lnTo>
                    <a:pt x="490" y="815"/>
                  </a:lnTo>
                  <a:lnTo>
                    <a:pt x="434" y="813"/>
                  </a:lnTo>
                  <a:lnTo>
                    <a:pt x="381" y="818"/>
                  </a:lnTo>
                  <a:lnTo>
                    <a:pt x="331" y="831"/>
                  </a:lnTo>
                  <a:lnTo>
                    <a:pt x="287" y="854"/>
                  </a:lnTo>
                  <a:lnTo>
                    <a:pt x="248" y="888"/>
                  </a:lnTo>
                  <a:lnTo>
                    <a:pt x="0" y="110"/>
                  </a:lnTo>
                  <a:close/>
                </a:path>
              </a:pathLst>
            </a:custGeom>
            <a:solidFill>
              <a:srgbClr val="FF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8" name="Freeform 19">
              <a:extLst>
                <a:ext uri="{FF2B5EF4-FFF2-40B4-BE49-F238E27FC236}">
                  <a16:creationId xmlns:a16="http://schemas.microsoft.com/office/drawing/2014/main" id="{12B8CCE8-C341-452E-9156-F183BD78164E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467928" y="2814330"/>
              <a:ext cx="158719" cy="96829"/>
            </a:xfrm>
            <a:custGeom>
              <a:avLst/>
              <a:gdLst>
                <a:gd name="T0" fmla="*/ 163 w 860"/>
                <a:gd name="T1" fmla="*/ 65 h 670"/>
                <a:gd name="T2" fmla="*/ 159 w 860"/>
                <a:gd name="T3" fmla="*/ 73 h 670"/>
                <a:gd name="T4" fmla="*/ 154 w 860"/>
                <a:gd name="T5" fmla="*/ 82 h 670"/>
                <a:gd name="T6" fmla="*/ 147 w 860"/>
                <a:gd name="T7" fmla="*/ 89 h 670"/>
                <a:gd name="T8" fmla="*/ 139 w 860"/>
                <a:gd name="T9" fmla="*/ 96 h 670"/>
                <a:gd name="T10" fmla="*/ 129 w 860"/>
                <a:gd name="T11" fmla="*/ 101 h 670"/>
                <a:gd name="T12" fmla="*/ 119 w 860"/>
                <a:gd name="T13" fmla="*/ 106 h 670"/>
                <a:gd name="T14" fmla="*/ 108 w 860"/>
                <a:gd name="T15" fmla="*/ 111 h 670"/>
                <a:gd name="T16" fmla="*/ 96 w 860"/>
                <a:gd name="T17" fmla="*/ 114 h 670"/>
                <a:gd name="T18" fmla="*/ 84 w 860"/>
                <a:gd name="T19" fmla="*/ 115 h 670"/>
                <a:gd name="T20" fmla="*/ 71 w 860"/>
                <a:gd name="T21" fmla="*/ 116 h 670"/>
                <a:gd name="T22" fmla="*/ 59 w 860"/>
                <a:gd name="T23" fmla="*/ 115 h 670"/>
                <a:gd name="T24" fmla="*/ 48 w 860"/>
                <a:gd name="T25" fmla="*/ 113 h 670"/>
                <a:gd name="T26" fmla="*/ 37 w 860"/>
                <a:gd name="T27" fmla="*/ 110 h 670"/>
                <a:gd name="T28" fmla="*/ 28 w 860"/>
                <a:gd name="T29" fmla="*/ 105 h 670"/>
                <a:gd name="T30" fmla="*/ 19 w 860"/>
                <a:gd name="T31" fmla="*/ 100 h 670"/>
                <a:gd name="T32" fmla="*/ 12 w 860"/>
                <a:gd name="T33" fmla="*/ 94 h 670"/>
                <a:gd name="T34" fmla="*/ 7 w 860"/>
                <a:gd name="T35" fmla="*/ 87 h 670"/>
                <a:gd name="T36" fmla="*/ 3 w 860"/>
                <a:gd name="T37" fmla="*/ 80 h 670"/>
                <a:gd name="T38" fmla="*/ 1 w 860"/>
                <a:gd name="T39" fmla="*/ 72 h 670"/>
                <a:gd name="T40" fmla="*/ 0 w 860"/>
                <a:gd name="T41" fmla="*/ 63 h 670"/>
                <a:gd name="T42" fmla="*/ 1 w 860"/>
                <a:gd name="T43" fmla="*/ 54 h 670"/>
                <a:gd name="T44" fmla="*/ 5 w 860"/>
                <a:gd name="T45" fmla="*/ 46 h 670"/>
                <a:gd name="T46" fmla="*/ 10 w 860"/>
                <a:gd name="T47" fmla="*/ 37 h 670"/>
                <a:gd name="T48" fmla="*/ 16 w 860"/>
                <a:gd name="T49" fmla="*/ 30 h 670"/>
                <a:gd name="T50" fmla="*/ 24 w 860"/>
                <a:gd name="T51" fmla="*/ 23 h 670"/>
                <a:gd name="T52" fmla="*/ 32 w 860"/>
                <a:gd name="T53" fmla="*/ 16 h 670"/>
                <a:gd name="T54" fmla="*/ 42 w 860"/>
                <a:gd name="T55" fmla="*/ 11 h 670"/>
                <a:gd name="T56" fmla="*/ 53 w 860"/>
                <a:gd name="T57" fmla="*/ 7 h 670"/>
                <a:gd name="T58" fmla="*/ 65 w 860"/>
                <a:gd name="T59" fmla="*/ 3 h 670"/>
                <a:gd name="T60" fmla="*/ 77 w 860"/>
                <a:gd name="T61" fmla="*/ 1 h 670"/>
                <a:gd name="T62" fmla="*/ 89 w 860"/>
                <a:gd name="T63" fmla="*/ 0 h 670"/>
                <a:gd name="T64" fmla="*/ 102 w 860"/>
                <a:gd name="T65" fmla="*/ 1 h 670"/>
                <a:gd name="T66" fmla="*/ 114 w 860"/>
                <a:gd name="T67" fmla="*/ 2 h 670"/>
                <a:gd name="T68" fmla="*/ 125 w 860"/>
                <a:gd name="T69" fmla="*/ 5 h 670"/>
                <a:gd name="T70" fmla="*/ 134 w 860"/>
                <a:gd name="T71" fmla="*/ 9 h 670"/>
                <a:gd name="T72" fmla="*/ 143 w 860"/>
                <a:gd name="T73" fmla="*/ 14 h 670"/>
                <a:gd name="T74" fmla="*/ 150 w 860"/>
                <a:gd name="T75" fmla="*/ 20 h 670"/>
                <a:gd name="T76" fmla="*/ 157 w 860"/>
                <a:gd name="T77" fmla="*/ 26 h 670"/>
                <a:gd name="T78" fmla="*/ 161 w 860"/>
                <a:gd name="T79" fmla="*/ 34 h 670"/>
                <a:gd name="T80" fmla="*/ 164 w 860"/>
                <a:gd name="T81" fmla="*/ 42 h 670"/>
                <a:gd name="T82" fmla="*/ 165 w 860"/>
                <a:gd name="T83" fmla="*/ 50 h 670"/>
                <a:gd name="T84" fmla="*/ 164 w 860"/>
                <a:gd name="T85" fmla="*/ 59 h 670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60" h="670">
                  <a:moveTo>
                    <a:pt x="857" y="341"/>
                  </a:moveTo>
                  <a:lnTo>
                    <a:pt x="853" y="358"/>
                  </a:lnTo>
                  <a:lnTo>
                    <a:pt x="849" y="375"/>
                  </a:lnTo>
                  <a:lnTo>
                    <a:pt x="843" y="392"/>
                  </a:lnTo>
                  <a:lnTo>
                    <a:pt x="836" y="408"/>
                  </a:lnTo>
                  <a:lnTo>
                    <a:pt x="829" y="424"/>
                  </a:lnTo>
                  <a:lnTo>
                    <a:pt x="820" y="440"/>
                  </a:lnTo>
                  <a:lnTo>
                    <a:pt x="811" y="456"/>
                  </a:lnTo>
                  <a:lnTo>
                    <a:pt x="801" y="471"/>
                  </a:lnTo>
                  <a:lnTo>
                    <a:pt x="789" y="486"/>
                  </a:lnTo>
                  <a:lnTo>
                    <a:pt x="777" y="500"/>
                  </a:lnTo>
                  <a:lnTo>
                    <a:pt x="764" y="514"/>
                  </a:lnTo>
                  <a:lnTo>
                    <a:pt x="751" y="527"/>
                  </a:lnTo>
                  <a:lnTo>
                    <a:pt x="737" y="540"/>
                  </a:lnTo>
                  <a:lnTo>
                    <a:pt x="722" y="552"/>
                  </a:lnTo>
                  <a:lnTo>
                    <a:pt x="707" y="564"/>
                  </a:lnTo>
                  <a:lnTo>
                    <a:pt x="691" y="576"/>
                  </a:lnTo>
                  <a:lnTo>
                    <a:pt x="674" y="586"/>
                  </a:lnTo>
                  <a:lnTo>
                    <a:pt x="657" y="597"/>
                  </a:lnTo>
                  <a:lnTo>
                    <a:pt x="639" y="606"/>
                  </a:lnTo>
                  <a:lnTo>
                    <a:pt x="621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3" y="645"/>
                  </a:lnTo>
                  <a:lnTo>
                    <a:pt x="522" y="651"/>
                  </a:lnTo>
                  <a:lnTo>
                    <a:pt x="502" y="656"/>
                  </a:lnTo>
                  <a:lnTo>
                    <a:pt x="481" y="661"/>
                  </a:lnTo>
                  <a:lnTo>
                    <a:pt x="460" y="664"/>
                  </a:lnTo>
                  <a:lnTo>
                    <a:pt x="438" y="667"/>
                  </a:lnTo>
                  <a:lnTo>
                    <a:pt x="416" y="669"/>
                  </a:lnTo>
                  <a:lnTo>
                    <a:pt x="394" y="670"/>
                  </a:lnTo>
                  <a:lnTo>
                    <a:pt x="372" y="670"/>
                  </a:lnTo>
                  <a:lnTo>
                    <a:pt x="350" y="669"/>
                  </a:lnTo>
                  <a:lnTo>
                    <a:pt x="329" y="668"/>
                  </a:lnTo>
                  <a:lnTo>
                    <a:pt x="308" y="665"/>
                  </a:lnTo>
                  <a:lnTo>
                    <a:pt x="288" y="662"/>
                  </a:lnTo>
                  <a:lnTo>
                    <a:pt x="268" y="657"/>
                  </a:lnTo>
                  <a:lnTo>
                    <a:pt x="249" y="652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60" y="618"/>
                  </a:lnTo>
                  <a:lnTo>
                    <a:pt x="144" y="609"/>
                  </a:lnTo>
                  <a:lnTo>
                    <a:pt x="129" y="600"/>
                  </a:lnTo>
                  <a:lnTo>
                    <a:pt x="115" y="590"/>
                  </a:lnTo>
                  <a:lnTo>
                    <a:pt x="101" y="579"/>
                  </a:lnTo>
                  <a:lnTo>
                    <a:pt x="88" y="568"/>
                  </a:lnTo>
                  <a:lnTo>
                    <a:pt x="76" y="556"/>
                  </a:lnTo>
                  <a:lnTo>
                    <a:pt x="65" y="544"/>
                  </a:lnTo>
                  <a:lnTo>
                    <a:pt x="55" y="531"/>
                  </a:lnTo>
                  <a:lnTo>
                    <a:pt x="45" y="518"/>
                  </a:lnTo>
                  <a:lnTo>
                    <a:pt x="35" y="504"/>
                  </a:lnTo>
                  <a:lnTo>
                    <a:pt x="28" y="490"/>
                  </a:lnTo>
                  <a:lnTo>
                    <a:pt x="21" y="476"/>
                  </a:lnTo>
                  <a:lnTo>
                    <a:pt x="15" y="461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30"/>
                  </a:lnTo>
                  <a:lnTo>
                    <a:pt x="7" y="313"/>
                  </a:lnTo>
                  <a:lnTo>
                    <a:pt x="12" y="296"/>
                  </a:lnTo>
                  <a:lnTo>
                    <a:pt x="17" y="279"/>
                  </a:lnTo>
                  <a:lnTo>
                    <a:pt x="24" y="263"/>
                  </a:lnTo>
                  <a:lnTo>
                    <a:pt x="31" y="247"/>
                  </a:lnTo>
                  <a:lnTo>
                    <a:pt x="40" y="230"/>
                  </a:lnTo>
                  <a:lnTo>
                    <a:pt x="50" y="215"/>
                  </a:lnTo>
                  <a:lnTo>
                    <a:pt x="60" y="200"/>
                  </a:lnTo>
                  <a:lnTo>
                    <a:pt x="71" y="185"/>
                  </a:lnTo>
                  <a:lnTo>
                    <a:pt x="83" y="171"/>
                  </a:lnTo>
                  <a:lnTo>
                    <a:pt x="96" y="157"/>
                  </a:lnTo>
                  <a:lnTo>
                    <a:pt x="109" y="144"/>
                  </a:lnTo>
                  <a:lnTo>
                    <a:pt x="123" y="131"/>
                  </a:lnTo>
                  <a:lnTo>
                    <a:pt x="138" y="118"/>
                  </a:lnTo>
                  <a:lnTo>
                    <a:pt x="153" y="106"/>
                  </a:lnTo>
                  <a:lnTo>
                    <a:pt x="169" y="95"/>
                  </a:lnTo>
                  <a:lnTo>
                    <a:pt x="186" y="84"/>
                  </a:lnTo>
                  <a:lnTo>
                    <a:pt x="203" y="74"/>
                  </a:lnTo>
                  <a:lnTo>
                    <a:pt x="221" y="64"/>
                  </a:lnTo>
                  <a:lnTo>
                    <a:pt x="240" y="55"/>
                  </a:lnTo>
                  <a:lnTo>
                    <a:pt x="259" y="47"/>
                  </a:lnTo>
                  <a:lnTo>
                    <a:pt x="278" y="39"/>
                  </a:lnTo>
                  <a:lnTo>
                    <a:pt x="298" y="31"/>
                  </a:lnTo>
                  <a:lnTo>
                    <a:pt x="317" y="24"/>
                  </a:lnTo>
                  <a:lnTo>
                    <a:pt x="338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3" y="3"/>
                  </a:lnTo>
                  <a:lnTo>
                    <a:pt x="444" y="2"/>
                  </a:lnTo>
                  <a:lnTo>
                    <a:pt x="466" y="1"/>
                  </a:lnTo>
                  <a:lnTo>
                    <a:pt x="488" y="0"/>
                  </a:lnTo>
                  <a:lnTo>
                    <a:pt x="510" y="1"/>
                  </a:lnTo>
                  <a:lnTo>
                    <a:pt x="531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2" y="17"/>
                  </a:lnTo>
                  <a:lnTo>
                    <a:pt x="631" y="23"/>
                  </a:lnTo>
                  <a:lnTo>
                    <a:pt x="650" y="29"/>
                  </a:lnTo>
                  <a:lnTo>
                    <a:pt x="667" y="37"/>
                  </a:lnTo>
                  <a:lnTo>
                    <a:pt x="684" y="44"/>
                  </a:lnTo>
                  <a:lnTo>
                    <a:pt x="700" y="53"/>
                  </a:lnTo>
                  <a:lnTo>
                    <a:pt x="716" y="61"/>
                  </a:lnTo>
                  <a:lnTo>
                    <a:pt x="731" y="71"/>
                  </a:lnTo>
                  <a:lnTo>
                    <a:pt x="746" y="81"/>
                  </a:lnTo>
                  <a:lnTo>
                    <a:pt x="759" y="92"/>
                  </a:lnTo>
                  <a:lnTo>
                    <a:pt x="772" y="103"/>
                  </a:lnTo>
                  <a:lnTo>
                    <a:pt x="784" y="115"/>
                  </a:lnTo>
                  <a:lnTo>
                    <a:pt x="796" y="127"/>
                  </a:lnTo>
                  <a:lnTo>
                    <a:pt x="807" y="140"/>
                  </a:lnTo>
                  <a:lnTo>
                    <a:pt x="816" y="153"/>
                  </a:lnTo>
                  <a:lnTo>
                    <a:pt x="825" y="167"/>
                  </a:lnTo>
                  <a:lnTo>
                    <a:pt x="833" y="181"/>
                  </a:lnTo>
                  <a:lnTo>
                    <a:pt x="840" y="195"/>
                  </a:lnTo>
                  <a:lnTo>
                    <a:pt x="846" y="210"/>
                  </a:lnTo>
                  <a:lnTo>
                    <a:pt x="850" y="225"/>
                  </a:lnTo>
                  <a:lnTo>
                    <a:pt x="855" y="241"/>
                  </a:lnTo>
                  <a:lnTo>
                    <a:pt x="857" y="258"/>
                  </a:lnTo>
                  <a:lnTo>
                    <a:pt x="859" y="274"/>
                  </a:lnTo>
                  <a:lnTo>
                    <a:pt x="860" y="290"/>
                  </a:lnTo>
                  <a:lnTo>
                    <a:pt x="860" y="307"/>
                  </a:lnTo>
                  <a:lnTo>
                    <a:pt x="859" y="324"/>
                  </a:lnTo>
                  <a:lnTo>
                    <a:pt x="857" y="34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HK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49" name="Freeform 20">
              <a:extLst>
                <a:ext uri="{FF2B5EF4-FFF2-40B4-BE49-F238E27FC236}">
                  <a16:creationId xmlns:a16="http://schemas.microsoft.com/office/drawing/2014/main" id="{FC0D712C-37DC-4F00-80FA-CFCF706AAEF3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26554" y="2663322"/>
              <a:ext cx="155545" cy="100004"/>
            </a:xfrm>
            <a:custGeom>
              <a:avLst/>
              <a:gdLst>
                <a:gd name="T0" fmla="*/ 160 w 859"/>
                <a:gd name="T1" fmla="*/ 67 h 669"/>
                <a:gd name="T2" fmla="*/ 156 w 859"/>
                <a:gd name="T3" fmla="*/ 76 h 669"/>
                <a:gd name="T4" fmla="*/ 151 w 859"/>
                <a:gd name="T5" fmla="*/ 84 h 669"/>
                <a:gd name="T6" fmla="*/ 144 w 859"/>
                <a:gd name="T7" fmla="*/ 92 h 669"/>
                <a:gd name="T8" fmla="*/ 136 w 859"/>
                <a:gd name="T9" fmla="*/ 99 h 669"/>
                <a:gd name="T10" fmla="*/ 127 w 859"/>
                <a:gd name="T11" fmla="*/ 105 h 669"/>
                <a:gd name="T12" fmla="*/ 117 w 859"/>
                <a:gd name="T13" fmla="*/ 110 h 669"/>
                <a:gd name="T14" fmla="*/ 106 w 859"/>
                <a:gd name="T15" fmla="*/ 115 h 669"/>
                <a:gd name="T16" fmla="*/ 94 w 859"/>
                <a:gd name="T17" fmla="*/ 118 h 669"/>
                <a:gd name="T18" fmla="*/ 82 w 859"/>
                <a:gd name="T19" fmla="*/ 119 h 669"/>
                <a:gd name="T20" fmla="*/ 70 w 859"/>
                <a:gd name="T21" fmla="*/ 120 h 669"/>
                <a:gd name="T22" fmla="*/ 58 w 859"/>
                <a:gd name="T23" fmla="*/ 119 h 669"/>
                <a:gd name="T24" fmla="*/ 47 w 859"/>
                <a:gd name="T25" fmla="*/ 117 h 669"/>
                <a:gd name="T26" fmla="*/ 36 w 859"/>
                <a:gd name="T27" fmla="*/ 114 h 669"/>
                <a:gd name="T28" fmla="*/ 27 w 859"/>
                <a:gd name="T29" fmla="*/ 109 h 669"/>
                <a:gd name="T30" fmla="*/ 19 w 859"/>
                <a:gd name="T31" fmla="*/ 104 h 669"/>
                <a:gd name="T32" fmla="*/ 12 w 859"/>
                <a:gd name="T33" fmla="*/ 97 h 669"/>
                <a:gd name="T34" fmla="*/ 7 w 859"/>
                <a:gd name="T35" fmla="*/ 90 h 669"/>
                <a:gd name="T36" fmla="*/ 3 w 859"/>
                <a:gd name="T37" fmla="*/ 83 h 669"/>
                <a:gd name="T38" fmla="*/ 1 w 859"/>
                <a:gd name="T39" fmla="*/ 74 h 669"/>
                <a:gd name="T40" fmla="*/ 0 w 859"/>
                <a:gd name="T41" fmla="*/ 65 h 669"/>
                <a:gd name="T42" fmla="*/ 1 w 859"/>
                <a:gd name="T43" fmla="*/ 56 h 669"/>
                <a:gd name="T44" fmla="*/ 5 w 859"/>
                <a:gd name="T45" fmla="*/ 47 h 669"/>
                <a:gd name="T46" fmla="*/ 9 w 859"/>
                <a:gd name="T47" fmla="*/ 39 h 669"/>
                <a:gd name="T48" fmla="*/ 15 w 859"/>
                <a:gd name="T49" fmla="*/ 31 h 669"/>
                <a:gd name="T50" fmla="*/ 23 w 859"/>
                <a:gd name="T51" fmla="*/ 23 h 669"/>
                <a:gd name="T52" fmla="*/ 32 w 859"/>
                <a:gd name="T53" fmla="*/ 17 h 669"/>
                <a:gd name="T54" fmla="*/ 42 w 859"/>
                <a:gd name="T55" fmla="*/ 11 h 669"/>
                <a:gd name="T56" fmla="*/ 52 w 859"/>
                <a:gd name="T57" fmla="*/ 7 h 669"/>
                <a:gd name="T58" fmla="*/ 64 w 859"/>
                <a:gd name="T59" fmla="*/ 3 h 669"/>
                <a:gd name="T60" fmla="*/ 75 w 859"/>
                <a:gd name="T61" fmla="*/ 1 h 669"/>
                <a:gd name="T62" fmla="*/ 88 w 859"/>
                <a:gd name="T63" fmla="*/ 0 h 669"/>
                <a:gd name="T64" fmla="*/ 100 w 859"/>
                <a:gd name="T65" fmla="*/ 1 h 669"/>
                <a:gd name="T66" fmla="*/ 112 w 859"/>
                <a:gd name="T67" fmla="*/ 2 h 669"/>
                <a:gd name="T68" fmla="*/ 122 w 859"/>
                <a:gd name="T69" fmla="*/ 5 h 669"/>
                <a:gd name="T70" fmla="*/ 132 w 859"/>
                <a:gd name="T71" fmla="*/ 9 h 669"/>
                <a:gd name="T72" fmla="*/ 141 w 859"/>
                <a:gd name="T73" fmla="*/ 14 h 669"/>
                <a:gd name="T74" fmla="*/ 148 w 859"/>
                <a:gd name="T75" fmla="*/ 20 h 669"/>
                <a:gd name="T76" fmla="*/ 154 w 859"/>
                <a:gd name="T77" fmla="*/ 27 h 669"/>
                <a:gd name="T78" fmla="*/ 158 w 859"/>
                <a:gd name="T79" fmla="*/ 35 h 669"/>
                <a:gd name="T80" fmla="*/ 161 w 859"/>
                <a:gd name="T81" fmla="*/ 43 h 669"/>
                <a:gd name="T82" fmla="*/ 162 w 859"/>
                <a:gd name="T83" fmla="*/ 52 h 669"/>
                <a:gd name="T84" fmla="*/ 161 w 859"/>
                <a:gd name="T85" fmla="*/ 61 h 669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859" h="669">
                  <a:moveTo>
                    <a:pt x="855" y="340"/>
                  </a:moveTo>
                  <a:lnTo>
                    <a:pt x="852" y="358"/>
                  </a:lnTo>
                  <a:lnTo>
                    <a:pt x="847" y="375"/>
                  </a:lnTo>
                  <a:lnTo>
                    <a:pt x="842" y="392"/>
                  </a:lnTo>
                  <a:lnTo>
                    <a:pt x="835" y="408"/>
                  </a:lnTo>
                  <a:lnTo>
                    <a:pt x="828" y="424"/>
                  </a:lnTo>
                  <a:lnTo>
                    <a:pt x="819" y="440"/>
                  </a:lnTo>
                  <a:lnTo>
                    <a:pt x="810" y="455"/>
                  </a:lnTo>
                  <a:lnTo>
                    <a:pt x="800" y="470"/>
                  </a:lnTo>
                  <a:lnTo>
                    <a:pt x="789" y="485"/>
                  </a:lnTo>
                  <a:lnTo>
                    <a:pt x="777" y="499"/>
                  </a:lnTo>
                  <a:lnTo>
                    <a:pt x="764" y="513"/>
                  </a:lnTo>
                  <a:lnTo>
                    <a:pt x="751" y="526"/>
                  </a:lnTo>
                  <a:lnTo>
                    <a:pt x="737" y="539"/>
                  </a:lnTo>
                  <a:lnTo>
                    <a:pt x="721" y="551"/>
                  </a:lnTo>
                  <a:lnTo>
                    <a:pt x="706" y="564"/>
                  </a:lnTo>
                  <a:lnTo>
                    <a:pt x="690" y="576"/>
                  </a:lnTo>
                  <a:lnTo>
                    <a:pt x="673" y="587"/>
                  </a:lnTo>
                  <a:lnTo>
                    <a:pt x="656" y="597"/>
                  </a:lnTo>
                  <a:lnTo>
                    <a:pt x="638" y="606"/>
                  </a:lnTo>
                  <a:lnTo>
                    <a:pt x="620" y="615"/>
                  </a:lnTo>
                  <a:lnTo>
                    <a:pt x="601" y="624"/>
                  </a:lnTo>
                  <a:lnTo>
                    <a:pt x="582" y="632"/>
                  </a:lnTo>
                  <a:lnTo>
                    <a:pt x="563" y="639"/>
                  </a:lnTo>
                  <a:lnTo>
                    <a:pt x="542" y="645"/>
                  </a:lnTo>
                  <a:lnTo>
                    <a:pt x="521" y="651"/>
                  </a:lnTo>
                  <a:lnTo>
                    <a:pt x="501" y="656"/>
                  </a:lnTo>
                  <a:lnTo>
                    <a:pt x="480" y="660"/>
                  </a:lnTo>
                  <a:lnTo>
                    <a:pt x="459" y="664"/>
                  </a:lnTo>
                  <a:lnTo>
                    <a:pt x="437" y="666"/>
                  </a:lnTo>
                  <a:lnTo>
                    <a:pt x="416" y="668"/>
                  </a:lnTo>
                  <a:lnTo>
                    <a:pt x="394" y="669"/>
                  </a:lnTo>
                  <a:lnTo>
                    <a:pt x="372" y="669"/>
                  </a:lnTo>
                  <a:lnTo>
                    <a:pt x="349" y="668"/>
                  </a:lnTo>
                  <a:lnTo>
                    <a:pt x="328" y="667"/>
                  </a:lnTo>
                  <a:lnTo>
                    <a:pt x="307" y="665"/>
                  </a:lnTo>
                  <a:lnTo>
                    <a:pt x="287" y="661"/>
                  </a:lnTo>
                  <a:lnTo>
                    <a:pt x="267" y="657"/>
                  </a:lnTo>
                  <a:lnTo>
                    <a:pt x="248" y="653"/>
                  </a:lnTo>
                  <a:lnTo>
                    <a:pt x="229" y="647"/>
                  </a:lnTo>
                  <a:lnTo>
                    <a:pt x="211" y="641"/>
                  </a:lnTo>
                  <a:lnTo>
                    <a:pt x="193" y="634"/>
                  </a:lnTo>
                  <a:lnTo>
                    <a:pt x="176" y="626"/>
                  </a:lnTo>
                  <a:lnTo>
                    <a:pt x="159" y="618"/>
                  </a:lnTo>
                  <a:lnTo>
                    <a:pt x="143" y="609"/>
                  </a:lnTo>
                  <a:lnTo>
                    <a:pt x="128" y="600"/>
                  </a:lnTo>
                  <a:lnTo>
                    <a:pt x="114" y="590"/>
                  </a:lnTo>
                  <a:lnTo>
                    <a:pt x="100" y="579"/>
                  </a:lnTo>
                  <a:lnTo>
                    <a:pt x="87" y="568"/>
                  </a:lnTo>
                  <a:lnTo>
                    <a:pt x="75" y="556"/>
                  </a:lnTo>
                  <a:lnTo>
                    <a:pt x="64" y="543"/>
                  </a:lnTo>
                  <a:lnTo>
                    <a:pt x="53" y="530"/>
                  </a:lnTo>
                  <a:lnTo>
                    <a:pt x="44" y="517"/>
                  </a:lnTo>
                  <a:lnTo>
                    <a:pt x="35" y="503"/>
                  </a:lnTo>
                  <a:lnTo>
                    <a:pt x="27" y="489"/>
                  </a:lnTo>
                  <a:lnTo>
                    <a:pt x="20" y="475"/>
                  </a:lnTo>
                  <a:lnTo>
                    <a:pt x="15" y="460"/>
                  </a:lnTo>
                  <a:lnTo>
                    <a:pt x="10" y="445"/>
                  </a:lnTo>
                  <a:lnTo>
                    <a:pt x="6" y="429"/>
                  </a:lnTo>
                  <a:lnTo>
                    <a:pt x="3" y="413"/>
                  </a:lnTo>
                  <a:lnTo>
                    <a:pt x="1" y="397"/>
                  </a:lnTo>
                  <a:lnTo>
                    <a:pt x="0" y="380"/>
                  </a:lnTo>
                  <a:lnTo>
                    <a:pt x="0" y="364"/>
                  </a:lnTo>
                  <a:lnTo>
                    <a:pt x="1" y="347"/>
                  </a:lnTo>
                  <a:lnTo>
                    <a:pt x="4" y="329"/>
                  </a:lnTo>
                  <a:lnTo>
                    <a:pt x="7" y="312"/>
                  </a:lnTo>
                  <a:lnTo>
                    <a:pt x="12" y="295"/>
                  </a:lnTo>
                  <a:lnTo>
                    <a:pt x="17" y="278"/>
                  </a:lnTo>
                  <a:lnTo>
                    <a:pt x="24" y="262"/>
                  </a:lnTo>
                  <a:lnTo>
                    <a:pt x="31" y="246"/>
                  </a:lnTo>
                  <a:lnTo>
                    <a:pt x="40" y="230"/>
                  </a:lnTo>
                  <a:lnTo>
                    <a:pt x="49" y="215"/>
                  </a:lnTo>
                  <a:lnTo>
                    <a:pt x="59" y="200"/>
                  </a:lnTo>
                  <a:lnTo>
                    <a:pt x="70" y="185"/>
                  </a:lnTo>
                  <a:lnTo>
                    <a:pt x="82" y="171"/>
                  </a:lnTo>
                  <a:lnTo>
                    <a:pt x="95" y="157"/>
                  </a:lnTo>
                  <a:lnTo>
                    <a:pt x="108" y="144"/>
                  </a:lnTo>
                  <a:lnTo>
                    <a:pt x="122" y="130"/>
                  </a:lnTo>
                  <a:lnTo>
                    <a:pt x="137" y="117"/>
                  </a:lnTo>
                  <a:lnTo>
                    <a:pt x="152" y="105"/>
                  </a:lnTo>
                  <a:lnTo>
                    <a:pt x="168" y="94"/>
                  </a:lnTo>
                  <a:lnTo>
                    <a:pt x="186" y="83"/>
                  </a:lnTo>
                  <a:lnTo>
                    <a:pt x="203" y="73"/>
                  </a:lnTo>
                  <a:lnTo>
                    <a:pt x="221" y="63"/>
                  </a:lnTo>
                  <a:lnTo>
                    <a:pt x="239" y="54"/>
                  </a:lnTo>
                  <a:lnTo>
                    <a:pt x="258" y="46"/>
                  </a:lnTo>
                  <a:lnTo>
                    <a:pt x="277" y="38"/>
                  </a:lnTo>
                  <a:lnTo>
                    <a:pt x="296" y="31"/>
                  </a:lnTo>
                  <a:lnTo>
                    <a:pt x="316" y="24"/>
                  </a:lnTo>
                  <a:lnTo>
                    <a:pt x="337" y="19"/>
                  </a:lnTo>
                  <a:lnTo>
                    <a:pt x="358" y="14"/>
                  </a:lnTo>
                  <a:lnTo>
                    <a:pt x="379" y="10"/>
                  </a:lnTo>
                  <a:lnTo>
                    <a:pt x="400" y="6"/>
                  </a:lnTo>
                  <a:lnTo>
                    <a:pt x="422" y="4"/>
                  </a:lnTo>
                  <a:lnTo>
                    <a:pt x="443" y="2"/>
                  </a:lnTo>
                  <a:lnTo>
                    <a:pt x="465" y="1"/>
                  </a:lnTo>
                  <a:lnTo>
                    <a:pt x="487" y="0"/>
                  </a:lnTo>
                  <a:lnTo>
                    <a:pt x="509" y="1"/>
                  </a:lnTo>
                  <a:lnTo>
                    <a:pt x="530" y="3"/>
                  </a:lnTo>
                  <a:lnTo>
                    <a:pt x="552" y="5"/>
                  </a:lnTo>
                  <a:lnTo>
                    <a:pt x="572" y="8"/>
                  </a:lnTo>
                  <a:lnTo>
                    <a:pt x="592" y="12"/>
                  </a:lnTo>
                  <a:lnTo>
                    <a:pt x="611" y="17"/>
                  </a:lnTo>
                  <a:lnTo>
                    <a:pt x="630" y="23"/>
                  </a:lnTo>
                  <a:lnTo>
                    <a:pt x="648" y="29"/>
                  </a:lnTo>
                  <a:lnTo>
                    <a:pt x="666" y="36"/>
                  </a:lnTo>
                  <a:lnTo>
                    <a:pt x="683" y="43"/>
                  </a:lnTo>
                  <a:lnTo>
                    <a:pt x="699" y="52"/>
                  </a:lnTo>
                  <a:lnTo>
                    <a:pt x="715" y="60"/>
                  </a:lnTo>
                  <a:lnTo>
                    <a:pt x="731" y="70"/>
                  </a:lnTo>
                  <a:lnTo>
                    <a:pt x="745" y="80"/>
                  </a:lnTo>
                  <a:lnTo>
                    <a:pt x="759" y="91"/>
                  </a:lnTo>
                  <a:lnTo>
                    <a:pt x="772" y="102"/>
                  </a:lnTo>
                  <a:lnTo>
                    <a:pt x="784" y="114"/>
                  </a:lnTo>
                  <a:lnTo>
                    <a:pt x="795" y="126"/>
                  </a:lnTo>
                  <a:lnTo>
                    <a:pt x="805" y="140"/>
                  </a:lnTo>
                  <a:lnTo>
                    <a:pt x="815" y="153"/>
                  </a:lnTo>
                  <a:lnTo>
                    <a:pt x="824" y="167"/>
                  </a:lnTo>
                  <a:lnTo>
                    <a:pt x="832" y="181"/>
                  </a:lnTo>
                  <a:lnTo>
                    <a:pt x="838" y="195"/>
                  </a:lnTo>
                  <a:lnTo>
                    <a:pt x="844" y="210"/>
                  </a:lnTo>
                  <a:lnTo>
                    <a:pt x="849" y="225"/>
                  </a:lnTo>
                  <a:lnTo>
                    <a:pt x="853" y="241"/>
                  </a:lnTo>
                  <a:lnTo>
                    <a:pt x="856" y="257"/>
                  </a:lnTo>
                  <a:lnTo>
                    <a:pt x="858" y="273"/>
                  </a:lnTo>
                  <a:lnTo>
                    <a:pt x="859" y="289"/>
                  </a:lnTo>
                  <a:lnTo>
                    <a:pt x="859" y="306"/>
                  </a:lnTo>
                  <a:lnTo>
                    <a:pt x="858" y="323"/>
                  </a:lnTo>
                  <a:lnTo>
                    <a:pt x="855" y="340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HK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0" name="Freeform 21">
              <a:extLst>
                <a:ext uri="{FF2B5EF4-FFF2-40B4-BE49-F238E27FC236}">
                  <a16:creationId xmlns:a16="http://schemas.microsoft.com/office/drawing/2014/main" id="{1105A828-99AB-4490-A185-A2D658751971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8304" y="2618179"/>
              <a:ext cx="74599" cy="239694"/>
            </a:xfrm>
            <a:custGeom>
              <a:avLst/>
              <a:gdLst>
                <a:gd name="T0" fmla="*/ 7 w 405"/>
                <a:gd name="T1" fmla="*/ 0 h 1649"/>
                <a:gd name="T2" fmla="*/ 6 w 405"/>
                <a:gd name="T3" fmla="*/ 1 h 1649"/>
                <a:gd name="T4" fmla="*/ 4 w 405"/>
                <a:gd name="T5" fmla="*/ 1 h 1649"/>
                <a:gd name="T6" fmla="*/ 3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4 h 1649"/>
                <a:gd name="T20" fmla="*/ 61 w 405"/>
                <a:gd name="T21" fmla="*/ 286 h 1649"/>
                <a:gd name="T22" fmla="*/ 61 w 405"/>
                <a:gd name="T23" fmla="*/ 287 h 1649"/>
                <a:gd name="T24" fmla="*/ 63 w 405"/>
                <a:gd name="T25" fmla="*/ 289 h 1649"/>
                <a:gd name="T26" fmla="*/ 64 w 405"/>
                <a:gd name="T27" fmla="*/ 290 h 1649"/>
                <a:gd name="T28" fmla="*/ 65 w 405"/>
                <a:gd name="T29" fmla="*/ 290 h 1649"/>
                <a:gd name="T30" fmla="*/ 67 w 405"/>
                <a:gd name="T31" fmla="*/ 291 h 1649"/>
                <a:gd name="T32" fmla="*/ 69 w 405"/>
                <a:gd name="T33" fmla="*/ 291 h 1649"/>
                <a:gd name="T34" fmla="*/ 71 w 405"/>
                <a:gd name="T35" fmla="*/ 291 h 1649"/>
                <a:gd name="T36" fmla="*/ 72 w 405"/>
                <a:gd name="T37" fmla="*/ 290 h 1649"/>
                <a:gd name="T38" fmla="*/ 74 w 405"/>
                <a:gd name="T39" fmla="*/ 290 h 1649"/>
                <a:gd name="T40" fmla="*/ 75 w 405"/>
                <a:gd name="T41" fmla="*/ 289 h 1649"/>
                <a:gd name="T42" fmla="*/ 77 w 405"/>
                <a:gd name="T43" fmla="*/ 287 h 1649"/>
                <a:gd name="T44" fmla="*/ 77 w 405"/>
                <a:gd name="T45" fmla="*/ 286 h 1649"/>
                <a:gd name="T46" fmla="*/ 78 w 405"/>
                <a:gd name="T47" fmla="*/ 284 h 1649"/>
                <a:gd name="T48" fmla="*/ 78 w 405"/>
                <a:gd name="T49" fmla="*/ 283 h 1649"/>
                <a:gd name="T50" fmla="*/ 78 w 405"/>
                <a:gd name="T51" fmla="*/ 281 h 1649"/>
                <a:gd name="T52" fmla="*/ 18 w 405"/>
                <a:gd name="T53" fmla="*/ 7 h 1649"/>
                <a:gd name="T54" fmla="*/ 17 w 405"/>
                <a:gd name="T55" fmla="*/ 5 h 1649"/>
                <a:gd name="T56" fmla="*/ 17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3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8" y="1"/>
                  </a:moveTo>
                  <a:lnTo>
                    <a:pt x="29" y="3"/>
                  </a:lnTo>
                  <a:lnTo>
                    <a:pt x="21" y="8"/>
                  </a:lnTo>
                  <a:lnTo>
                    <a:pt x="14" y="13"/>
                  </a:lnTo>
                  <a:lnTo>
                    <a:pt x="9" y="20"/>
                  </a:lnTo>
                  <a:lnTo>
                    <a:pt x="3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2" y="1611"/>
                  </a:lnTo>
                  <a:lnTo>
                    <a:pt x="315" y="1620"/>
                  </a:lnTo>
                  <a:lnTo>
                    <a:pt x="319" y="1628"/>
                  </a:lnTo>
                  <a:lnTo>
                    <a:pt x="325" y="1635"/>
                  </a:lnTo>
                  <a:lnTo>
                    <a:pt x="332" y="1641"/>
                  </a:lnTo>
                  <a:lnTo>
                    <a:pt x="340" y="1645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5"/>
                  </a:lnTo>
                  <a:lnTo>
                    <a:pt x="385" y="1641"/>
                  </a:lnTo>
                  <a:lnTo>
                    <a:pt x="392" y="1635"/>
                  </a:lnTo>
                  <a:lnTo>
                    <a:pt x="398" y="1628"/>
                  </a:lnTo>
                  <a:lnTo>
                    <a:pt x="402" y="1620"/>
                  </a:lnTo>
                  <a:lnTo>
                    <a:pt x="404" y="1612"/>
                  </a:lnTo>
                  <a:lnTo>
                    <a:pt x="405" y="1603"/>
                  </a:lnTo>
                  <a:lnTo>
                    <a:pt x="404" y="1593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80" y="13"/>
                  </a:lnTo>
                  <a:lnTo>
                    <a:pt x="73" y="7"/>
                  </a:lnTo>
                  <a:lnTo>
                    <a:pt x="65" y="3"/>
                  </a:lnTo>
                  <a:lnTo>
                    <a:pt x="57" y="1"/>
                  </a:lnTo>
                  <a:lnTo>
                    <a:pt x="47" y="0"/>
                  </a:lnTo>
                  <a:lnTo>
                    <a:pt x="38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HK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1" name="Freeform 22">
              <a:extLst>
                <a:ext uri="{FF2B5EF4-FFF2-40B4-BE49-F238E27FC236}">
                  <a16:creationId xmlns:a16="http://schemas.microsoft.com/office/drawing/2014/main" id="{7D51CA44-4FCD-4825-AABC-C1A07E313EFD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697995" y="2469645"/>
              <a:ext cx="73011" cy="242869"/>
            </a:xfrm>
            <a:custGeom>
              <a:avLst/>
              <a:gdLst>
                <a:gd name="T0" fmla="*/ 7 w 405"/>
                <a:gd name="T1" fmla="*/ 0 h 1649"/>
                <a:gd name="T2" fmla="*/ 5 w 405"/>
                <a:gd name="T3" fmla="*/ 1 h 1649"/>
                <a:gd name="T4" fmla="*/ 4 w 405"/>
                <a:gd name="T5" fmla="*/ 1 h 1649"/>
                <a:gd name="T6" fmla="*/ 2 w 405"/>
                <a:gd name="T7" fmla="*/ 2 h 1649"/>
                <a:gd name="T8" fmla="*/ 2 w 405"/>
                <a:gd name="T9" fmla="*/ 4 h 1649"/>
                <a:gd name="T10" fmla="*/ 1 w 405"/>
                <a:gd name="T11" fmla="*/ 5 h 1649"/>
                <a:gd name="T12" fmla="*/ 0 w 405"/>
                <a:gd name="T13" fmla="*/ 7 h 1649"/>
                <a:gd name="T14" fmla="*/ 0 w 405"/>
                <a:gd name="T15" fmla="*/ 8 h 1649"/>
                <a:gd name="T16" fmla="*/ 0 w 405"/>
                <a:gd name="T17" fmla="*/ 10 h 1649"/>
                <a:gd name="T18" fmla="*/ 60 w 405"/>
                <a:gd name="T19" fmla="*/ 287 h 1649"/>
                <a:gd name="T20" fmla="*/ 60 w 405"/>
                <a:gd name="T21" fmla="*/ 289 h 1649"/>
                <a:gd name="T22" fmla="*/ 61 w 405"/>
                <a:gd name="T23" fmla="*/ 290 h 1649"/>
                <a:gd name="T24" fmla="*/ 62 w 405"/>
                <a:gd name="T25" fmla="*/ 291 h 1649"/>
                <a:gd name="T26" fmla="*/ 63 w 405"/>
                <a:gd name="T27" fmla="*/ 292 h 1649"/>
                <a:gd name="T28" fmla="*/ 65 w 405"/>
                <a:gd name="T29" fmla="*/ 293 h 1649"/>
                <a:gd name="T30" fmla="*/ 66 w 405"/>
                <a:gd name="T31" fmla="*/ 294 h 1649"/>
                <a:gd name="T32" fmla="*/ 68 w 405"/>
                <a:gd name="T33" fmla="*/ 294 h 1649"/>
                <a:gd name="T34" fmla="*/ 70 w 405"/>
                <a:gd name="T35" fmla="*/ 294 h 1649"/>
                <a:gd name="T36" fmla="*/ 71 w 405"/>
                <a:gd name="T37" fmla="*/ 293 h 1649"/>
                <a:gd name="T38" fmla="*/ 73 w 405"/>
                <a:gd name="T39" fmla="*/ 292 h 1649"/>
                <a:gd name="T40" fmla="*/ 74 w 405"/>
                <a:gd name="T41" fmla="*/ 291 h 1649"/>
                <a:gd name="T42" fmla="*/ 75 w 405"/>
                <a:gd name="T43" fmla="*/ 290 h 1649"/>
                <a:gd name="T44" fmla="*/ 76 w 405"/>
                <a:gd name="T45" fmla="*/ 289 h 1649"/>
                <a:gd name="T46" fmla="*/ 77 w 405"/>
                <a:gd name="T47" fmla="*/ 287 h 1649"/>
                <a:gd name="T48" fmla="*/ 77 w 405"/>
                <a:gd name="T49" fmla="*/ 286 h 1649"/>
                <a:gd name="T50" fmla="*/ 77 w 405"/>
                <a:gd name="T51" fmla="*/ 284 h 1649"/>
                <a:gd name="T52" fmla="*/ 18 w 405"/>
                <a:gd name="T53" fmla="*/ 7 h 1649"/>
                <a:gd name="T54" fmla="*/ 17 w 405"/>
                <a:gd name="T55" fmla="*/ 5 h 1649"/>
                <a:gd name="T56" fmla="*/ 16 w 405"/>
                <a:gd name="T57" fmla="*/ 4 h 1649"/>
                <a:gd name="T58" fmla="*/ 15 w 405"/>
                <a:gd name="T59" fmla="*/ 2 h 1649"/>
                <a:gd name="T60" fmla="*/ 14 w 405"/>
                <a:gd name="T61" fmla="*/ 1 h 1649"/>
                <a:gd name="T62" fmla="*/ 12 w 405"/>
                <a:gd name="T63" fmla="*/ 1 h 1649"/>
                <a:gd name="T64" fmla="*/ 11 w 405"/>
                <a:gd name="T65" fmla="*/ 0 h 1649"/>
                <a:gd name="T66" fmla="*/ 9 w 405"/>
                <a:gd name="T67" fmla="*/ 0 h 1649"/>
                <a:gd name="T68" fmla="*/ 7 w 405"/>
                <a:gd name="T69" fmla="*/ 0 h 1649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405" h="1649">
                  <a:moveTo>
                    <a:pt x="37" y="1"/>
                  </a:moveTo>
                  <a:lnTo>
                    <a:pt x="28" y="3"/>
                  </a:lnTo>
                  <a:lnTo>
                    <a:pt x="20" y="8"/>
                  </a:lnTo>
                  <a:lnTo>
                    <a:pt x="13" y="14"/>
                  </a:lnTo>
                  <a:lnTo>
                    <a:pt x="8" y="20"/>
                  </a:lnTo>
                  <a:lnTo>
                    <a:pt x="4" y="28"/>
                  </a:lnTo>
                  <a:lnTo>
                    <a:pt x="1" y="37"/>
                  </a:lnTo>
                  <a:lnTo>
                    <a:pt x="0" y="46"/>
                  </a:lnTo>
                  <a:lnTo>
                    <a:pt x="1" y="55"/>
                  </a:lnTo>
                  <a:lnTo>
                    <a:pt x="313" y="1610"/>
                  </a:lnTo>
                  <a:lnTo>
                    <a:pt x="315" y="1619"/>
                  </a:lnTo>
                  <a:lnTo>
                    <a:pt x="320" y="1628"/>
                  </a:lnTo>
                  <a:lnTo>
                    <a:pt x="325" y="1634"/>
                  </a:lnTo>
                  <a:lnTo>
                    <a:pt x="332" y="1640"/>
                  </a:lnTo>
                  <a:lnTo>
                    <a:pt x="340" y="1644"/>
                  </a:lnTo>
                  <a:lnTo>
                    <a:pt x="349" y="1648"/>
                  </a:lnTo>
                  <a:lnTo>
                    <a:pt x="358" y="1649"/>
                  </a:lnTo>
                  <a:lnTo>
                    <a:pt x="367" y="1648"/>
                  </a:lnTo>
                  <a:lnTo>
                    <a:pt x="376" y="1644"/>
                  </a:lnTo>
                  <a:lnTo>
                    <a:pt x="384" y="1640"/>
                  </a:lnTo>
                  <a:lnTo>
                    <a:pt x="391" y="1634"/>
                  </a:lnTo>
                  <a:lnTo>
                    <a:pt x="397" y="1627"/>
                  </a:lnTo>
                  <a:lnTo>
                    <a:pt x="401" y="1619"/>
                  </a:lnTo>
                  <a:lnTo>
                    <a:pt x="404" y="1611"/>
                  </a:lnTo>
                  <a:lnTo>
                    <a:pt x="405" y="1602"/>
                  </a:lnTo>
                  <a:lnTo>
                    <a:pt x="404" y="1592"/>
                  </a:lnTo>
                  <a:lnTo>
                    <a:pt x="93" y="37"/>
                  </a:lnTo>
                  <a:lnTo>
                    <a:pt x="90" y="28"/>
                  </a:lnTo>
                  <a:lnTo>
                    <a:pt x="86" y="20"/>
                  </a:lnTo>
                  <a:lnTo>
                    <a:pt x="79" y="13"/>
                  </a:lnTo>
                  <a:lnTo>
                    <a:pt x="72" y="8"/>
                  </a:lnTo>
                  <a:lnTo>
                    <a:pt x="64" y="3"/>
                  </a:lnTo>
                  <a:lnTo>
                    <a:pt x="56" y="1"/>
                  </a:lnTo>
                  <a:lnTo>
                    <a:pt x="47" y="0"/>
                  </a:lnTo>
                  <a:lnTo>
                    <a:pt x="37" y="1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noFill/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HK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52" name="Freeform 23">
              <a:extLst>
                <a:ext uri="{FF2B5EF4-FFF2-40B4-BE49-F238E27FC236}">
                  <a16:creationId xmlns:a16="http://schemas.microsoft.com/office/drawing/2014/main" id="{EF03F032-B5AE-4121-A814-E8AA25165C44}"/>
                </a:ext>
              </a:extLst>
            </p:cNvPr>
            <p:cNvSpPr>
              <a:spLocks/>
            </p:cNvSpPr>
            <p:nvPr/>
          </p:nvSpPr>
          <p:spPr bwMode="auto">
            <a:xfrm rot="21379081">
              <a:off x="4523574" y="2479166"/>
              <a:ext cx="214270" cy="214296"/>
            </a:xfrm>
            <a:custGeom>
              <a:avLst/>
              <a:gdLst>
                <a:gd name="T0" fmla="*/ 0 w 1152"/>
                <a:gd name="T1" fmla="*/ 173 h 1462"/>
                <a:gd name="T2" fmla="*/ 198 w 1152"/>
                <a:gd name="T3" fmla="*/ 0 h 1462"/>
                <a:gd name="T4" fmla="*/ 222 w 1152"/>
                <a:gd name="T5" fmla="*/ 105 h 1462"/>
                <a:gd name="T6" fmla="*/ 21 w 1152"/>
                <a:gd name="T7" fmla="*/ 259 h 1462"/>
                <a:gd name="T8" fmla="*/ 0 w 1152"/>
                <a:gd name="T9" fmla="*/ 173 h 1462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1152" h="1462">
                  <a:moveTo>
                    <a:pt x="0" y="979"/>
                  </a:moveTo>
                  <a:lnTo>
                    <a:pt x="1027" y="0"/>
                  </a:lnTo>
                  <a:lnTo>
                    <a:pt x="1152" y="590"/>
                  </a:lnTo>
                  <a:lnTo>
                    <a:pt x="109" y="1462"/>
                  </a:lnTo>
                  <a:lnTo>
                    <a:pt x="0" y="979"/>
                  </a:lnTo>
                  <a:close/>
                </a:path>
              </a:pathLst>
            </a:custGeom>
            <a:solidFill>
              <a:schemeClr val="accent6">
                <a:lumMod val="60000"/>
                <a:lumOff val="40000"/>
              </a:schemeClr>
            </a:solidFill>
            <a:ln>
              <a:solidFill>
                <a:schemeClr val="accent6">
                  <a:lumMod val="60000"/>
                  <a:lumOff val="40000"/>
                </a:schemeClr>
              </a:solidFill>
            </a:ln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zh-HK" alt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6" name="Freeform 24">
              <a:extLst>
                <a:ext uri="{FF2B5EF4-FFF2-40B4-BE49-F238E27FC236}">
                  <a16:creationId xmlns:a16="http://schemas.microsoft.com/office/drawing/2014/main" id="{DFA571E1-5A2E-4930-9F8F-7F19C3A9484F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611669" y="3054749"/>
              <a:ext cx="127550" cy="80027"/>
            </a:xfrm>
            <a:custGeom>
              <a:avLst/>
              <a:gdLst>
                <a:gd name="T0" fmla="*/ 2147483646 w 699"/>
                <a:gd name="T1" fmla="*/ 2147483646 h 543"/>
                <a:gd name="T2" fmla="*/ 2147483646 w 699"/>
                <a:gd name="T3" fmla="*/ 2147483646 h 543"/>
                <a:gd name="T4" fmla="*/ 2147483646 w 699"/>
                <a:gd name="T5" fmla="*/ 2147483646 h 543"/>
                <a:gd name="T6" fmla="*/ 2147483646 w 699"/>
                <a:gd name="T7" fmla="*/ 2147483646 h 543"/>
                <a:gd name="T8" fmla="*/ 2147483646 w 699"/>
                <a:gd name="T9" fmla="*/ 2147483646 h 543"/>
                <a:gd name="T10" fmla="*/ 2147483646 w 699"/>
                <a:gd name="T11" fmla="*/ 2147483646 h 543"/>
                <a:gd name="T12" fmla="*/ 2147483646 w 699"/>
                <a:gd name="T13" fmla="*/ 2147483646 h 543"/>
                <a:gd name="T14" fmla="*/ 2147483646 w 699"/>
                <a:gd name="T15" fmla="*/ 2147483646 h 543"/>
                <a:gd name="T16" fmla="*/ 2147483646 w 699"/>
                <a:gd name="T17" fmla="*/ 2147483646 h 543"/>
                <a:gd name="T18" fmla="*/ 2147483646 w 699"/>
                <a:gd name="T19" fmla="*/ 2147483646 h 543"/>
                <a:gd name="T20" fmla="*/ 2147483646 w 699"/>
                <a:gd name="T21" fmla="*/ 2147483646 h 543"/>
                <a:gd name="T22" fmla="*/ 2147483646 w 699"/>
                <a:gd name="T23" fmla="*/ 2147483646 h 543"/>
                <a:gd name="T24" fmla="*/ 2147483646 w 699"/>
                <a:gd name="T25" fmla="*/ 2147483646 h 543"/>
                <a:gd name="T26" fmla="*/ 2147483646 w 699"/>
                <a:gd name="T27" fmla="*/ 2147483646 h 543"/>
                <a:gd name="T28" fmla="*/ 2147483646 w 699"/>
                <a:gd name="T29" fmla="*/ 2147483646 h 543"/>
                <a:gd name="T30" fmla="*/ 2147483646 w 699"/>
                <a:gd name="T31" fmla="*/ 2147483646 h 543"/>
                <a:gd name="T32" fmla="*/ 2147483646 w 699"/>
                <a:gd name="T33" fmla="*/ 2147483646 h 543"/>
                <a:gd name="T34" fmla="*/ 2147483646 w 699"/>
                <a:gd name="T35" fmla="*/ 2147483646 h 543"/>
                <a:gd name="T36" fmla="*/ 2147483646 w 699"/>
                <a:gd name="T37" fmla="*/ 2147483646 h 543"/>
                <a:gd name="T38" fmla="*/ 0 w 699"/>
                <a:gd name="T39" fmla="*/ 2147483646 h 543"/>
                <a:gd name="T40" fmla="*/ 0 w 699"/>
                <a:gd name="T41" fmla="*/ 2147483646 h 543"/>
                <a:gd name="T42" fmla="*/ 2147483646 w 699"/>
                <a:gd name="T43" fmla="*/ 2147483646 h 543"/>
                <a:gd name="T44" fmla="*/ 2147483646 w 699"/>
                <a:gd name="T45" fmla="*/ 2147483646 h 543"/>
                <a:gd name="T46" fmla="*/ 2147483646 w 699"/>
                <a:gd name="T47" fmla="*/ 2147483646 h 543"/>
                <a:gd name="T48" fmla="*/ 2147483646 w 699"/>
                <a:gd name="T49" fmla="*/ 2147483646 h 543"/>
                <a:gd name="T50" fmla="*/ 2147483646 w 699"/>
                <a:gd name="T51" fmla="*/ 2147483646 h 543"/>
                <a:gd name="T52" fmla="*/ 2147483646 w 699"/>
                <a:gd name="T53" fmla="*/ 2147483646 h 543"/>
                <a:gd name="T54" fmla="*/ 2147483646 w 699"/>
                <a:gd name="T55" fmla="*/ 2147483646 h 543"/>
                <a:gd name="T56" fmla="*/ 2147483646 w 699"/>
                <a:gd name="T57" fmla="*/ 2147483646 h 543"/>
                <a:gd name="T58" fmla="*/ 2147483646 w 699"/>
                <a:gd name="T59" fmla="*/ 2147483646 h 543"/>
                <a:gd name="T60" fmla="*/ 2147483646 w 699"/>
                <a:gd name="T61" fmla="*/ 2147483646 h 543"/>
                <a:gd name="T62" fmla="*/ 2147483646 w 699"/>
                <a:gd name="T63" fmla="*/ 0 h 543"/>
                <a:gd name="T64" fmla="*/ 2147483646 w 699"/>
                <a:gd name="T65" fmla="*/ 0 h 543"/>
                <a:gd name="T66" fmla="*/ 2147483646 w 699"/>
                <a:gd name="T67" fmla="*/ 2147483646 h 543"/>
                <a:gd name="T68" fmla="*/ 2147483646 w 699"/>
                <a:gd name="T69" fmla="*/ 2147483646 h 543"/>
                <a:gd name="T70" fmla="*/ 2147483646 w 699"/>
                <a:gd name="T71" fmla="*/ 2147483646 h 543"/>
                <a:gd name="T72" fmla="*/ 2147483646 w 699"/>
                <a:gd name="T73" fmla="*/ 2147483646 h 543"/>
                <a:gd name="T74" fmla="*/ 2147483646 w 699"/>
                <a:gd name="T75" fmla="*/ 2147483646 h 543"/>
                <a:gd name="T76" fmla="*/ 2147483646 w 699"/>
                <a:gd name="T77" fmla="*/ 2147483646 h 543"/>
                <a:gd name="T78" fmla="*/ 2147483646 w 699"/>
                <a:gd name="T79" fmla="*/ 2147483646 h 543"/>
                <a:gd name="T80" fmla="*/ 2147483646 w 699"/>
                <a:gd name="T81" fmla="*/ 2147483646 h 543"/>
                <a:gd name="T82" fmla="*/ 2147483646 w 699"/>
                <a:gd name="T83" fmla="*/ 2147483646 h 543"/>
                <a:gd name="T84" fmla="*/ 2147483646 w 699"/>
                <a:gd name="T85" fmla="*/ 2147483646 h 543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</a:gdLst>
              <a:ahLst/>
              <a:cxnLst>
                <a:cxn ang="T86">
                  <a:pos x="T0" y="T1"/>
                </a:cxn>
                <a:cxn ang="T87">
                  <a:pos x="T2" y="T3"/>
                </a:cxn>
                <a:cxn ang="T88">
                  <a:pos x="T4" y="T5"/>
                </a:cxn>
                <a:cxn ang="T89">
                  <a:pos x="T6" y="T7"/>
                </a:cxn>
                <a:cxn ang="T90">
                  <a:pos x="T8" y="T9"/>
                </a:cxn>
                <a:cxn ang="T91">
                  <a:pos x="T10" y="T11"/>
                </a:cxn>
                <a:cxn ang="T92">
                  <a:pos x="T12" y="T13"/>
                </a:cxn>
                <a:cxn ang="T93">
                  <a:pos x="T14" y="T15"/>
                </a:cxn>
                <a:cxn ang="T94">
                  <a:pos x="T16" y="T17"/>
                </a:cxn>
                <a:cxn ang="T95">
                  <a:pos x="T18" y="T19"/>
                </a:cxn>
                <a:cxn ang="T96">
                  <a:pos x="T20" y="T21"/>
                </a:cxn>
                <a:cxn ang="T97">
                  <a:pos x="T22" y="T23"/>
                </a:cxn>
                <a:cxn ang="T98">
                  <a:pos x="T24" y="T25"/>
                </a:cxn>
                <a:cxn ang="T99">
                  <a:pos x="T26" y="T27"/>
                </a:cxn>
                <a:cxn ang="T100">
                  <a:pos x="T28" y="T29"/>
                </a:cxn>
                <a:cxn ang="T101">
                  <a:pos x="T30" y="T31"/>
                </a:cxn>
                <a:cxn ang="T102">
                  <a:pos x="T32" y="T33"/>
                </a:cxn>
                <a:cxn ang="T103">
                  <a:pos x="T34" y="T35"/>
                </a:cxn>
                <a:cxn ang="T104">
                  <a:pos x="T36" y="T37"/>
                </a:cxn>
                <a:cxn ang="T105">
                  <a:pos x="T38" y="T39"/>
                </a:cxn>
                <a:cxn ang="T106">
                  <a:pos x="T40" y="T41"/>
                </a:cxn>
                <a:cxn ang="T107">
                  <a:pos x="T42" y="T43"/>
                </a:cxn>
                <a:cxn ang="T108">
                  <a:pos x="T44" y="T45"/>
                </a:cxn>
                <a:cxn ang="T109">
                  <a:pos x="T46" y="T47"/>
                </a:cxn>
                <a:cxn ang="T110">
                  <a:pos x="T48" y="T49"/>
                </a:cxn>
                <a:cxn ang="T111">
                  <a:pos x="T50" y="T51"/>
                </a:cxn>
                <a:cxn ang="T112">
                  <a:pos x="T52" y="T53"/>
                </a:cxn>
                <a:cxn ang="T113">
                  <a:pos x="T54" y="T55"/>
                </a:cxn>
                <a:cxn ang="T114">
                  <a:pos x="T56" y="T57"/>
                </a:cxn>
                <a:cxn ang="T115">
                  <a:pos x="T58" y="T59"/>
                </a:cxn>
                <a:cxn ang="T116">
                  <a:pos x="T60" y="T61"/>
                </a:cxn>
                <a:cxn ang="T117">
                  <a:pos x="T62" y="T63"/>
                </a:cxn>
                <a:cxn ang="T118">
                  <a:pos x="T64" y="T65"/>
                </a:cxn>
                <a:cxn ang="T119">
                  <a:pos x="T66" y="T67"/>
                </a:cxn>
                <a:cxn ang="T120">
                  <a:pos x="T68" y="T69"/>
                </a:cxn>
                <a:cxn ang="T121">
                  <a:pos x="T70" y="T71"/>
                </a:cxn>
                <a:cxn ang="T122">
                  <a:pos x="T72" y="T73"/>
                </a:cxn>
                <a:cxn ang="T123">
                  <a:pos x="T74" y="T75"/>
                </a:cxn>
                <a:cxn ang="T124">
                  <a:pos x="T76" y="T77"/>
                </a:cxn>
                <a:cxn ang="T125">
                  <a:pos x="T78" y="T79"/>
                </a:cxn>
                <a:cxn ang="T126">
                  <a:pos x="T80" y="T81"/>
                </a:cxn>
                <a:cxn ang="T127">
                  <a:pos x="T82" y="T83"/>
                </a:cxn>
                <a:cxn ang="T128">
                  <a:pos x="T84" y="T85"/>
                </a:cxn>
              </a:cxnLst>
              <a:rect l="0" t="0" r="r" b="b"/>
              <a:pathLst>
                <a:path w="699" h="543">
                  <a:moveTo>
                    <a:pt x="696" y="276"/>
                  </a:moveTo>
                  <a:lnTo>
                    <a:pt x="693" y="290"/>
                  </a:lnTo>
                  <a:lnTo>
                    <a:pt x="689" y="304"/>
                  </a:lnTo>
                  <a:lnTo>
                    <a:pt x="685" y="318"/>
                  </a:lnTo>
                  <a:lnTo>
                    <a:pt x="679" y="331"/>
                  </a:lnTo>
                  <a:lnTo>
                    <a:pt x="673" y="344"/>
                  </a:lnTo>
                  <a:lnTo>
                    <a:pt x="666" y="357"/>
                  </a:lnTo>
                  <a:lnTo>
                    <a:pt x="659" y="369"/>
                  </a:lnTo>
                  <a:lnTo>
                    <a:pt x="651" y="381"/>
                  </a:lnTo>
                  <a:lnTo>
                    <a:pt x="642" y="393"/>
                  </a:lnTo>
                  <a:lnTo>
                    <a:pt x="631" y="405"/>
                  </a:lnTo>
                  <a:lnTo>
                    <a:pt x="621" y="417"/>
                  </a:lnTo>
                  <a:lnTo>
                    <a:pt x="610" y="428"/>
                  </a:lnTo>
                  <a:lnTo>
                    <a:pt x="598" y="438"/>
                  </a:lnTo>
                  <a:lnTo>
                    <a:pt x="586" y="448"/>
                  </a:lnTo>
                  <a:lnTo>
                    <a:pt x="574" y="458"/>
                  </a:lnTo>
                  <a:lnTo>
                    <a:pt x="561" y="467"/>
                  </a:lnTo>
                  <a:lnTo>
                    <a:pt x="547" y="476"/>
                  </a:lnTo>
                  <a:lnTo>
                    <a:pt x="533" y="485"/>
                  </a:lnTo>
                  <a:lnTo>
                    <a:pt x="519" y="492"/>
                  </a:lnTo>
                  <a:lnTo>
                    <a:pt x="504" y="500"/>
                  </a:lnTo>
                  <a:lnTo>
                    <a:pt x="489" y="507"/>
                  </a:lnTo>
                  <a:lnTo>
                    <a:pt x="473" y="513"/>
                  </a:lnTo>
                  <a:lnTo>
                    <a:pt x="458" y="519"/>
                  </a:lnTo>
                  <a:lnTo>
                    <a:pt x="440" y="524"/>
                  </a:lnTo>
                  <a:lnTo>
                    <a:pt x="424" y="529"/>
                  </a:lnTo>
                  <a:lnTo>
                    <a:pt x="407" y="533"/>
                  </a:lnTo>
                  <a:lnTo>
                    <a:pt x="390" y="536"/>
                  </a:lnTo>
                  <a:lnTo>
                    <a:pt x="373" y="539"/>
                  </a:lnTo>
                  <a:lnTo>
                    <a:pt x="356" y="541"/>
                  </a:lnTo>
                  <a:lnTo>
                    <a:pt x="338" y="542"/>
                  </a:lnTo>
                  <a:lnTo>
                    <a:pt x="320" y="543"/>
                  </a:lnTo>
                  <a:lnTo>
                    <a:pt x="303" y="543"/>
                  </a:lnTo>
                  <a:lnTo>
                    <a:pt x="285" y="543"/>
                  </a:lnTo>
                  <a:lnTo>
                    <a:pt x="268" y="541"/>
                  </a:lnTo>
                  <a:lnTo>
                    <a:pt x="250" y="540"/>
                  </a:lnTo>
                  <a:lnTo>
                    <a:pt x="233" y="537"/>
                  </a:lnTo>
                  <a:lnTo>
                    <a:pt x="217" y="534"/>
                  </a:lnTo>
                  <a:lnTo>
                    <a:pt x="201" y="530"/>
                  </a:lnTo>
                  <a:lnTo>
                    <a:pt x="186" y="525"/>
                  </a:lnTo>
                  <a:lnTo>
                    <a:pt x="171" y="520"/>
                  </a:lnTo>
                  <a:lnTo>
                    <a:pt x="157" y="515"/>
                  </a:lnTo>
                  <a:lnTo>
                    <a:pt x="143" y="509"/>
                  </a:lnTo>
                  <a:lnTo>
                    <a:pt x="130" y="502"/>
                  </a:lnTo>
                  <a:lnTo>
                    <a:pt x="117" y="495"/>
                  </a:lnTo>
                  <a:lnTo>
                    <a:pt x="105" y="487"/>
                  </a:lnTo>
                  <a:lnTo>
                    <a:pt x="93" y="479"/>
                  </a:lnTo>
                  <a:lnTo>
                    <a:pt x="82" y="470"/>
                  </a:lnTo>
                  <a:lnTo>
                    <a:pt x="71" y="461"/>
                  </a:lnTo>
                  <a:lnTo>
                    <a:pt x="61" y="451"/>
                  </a:lnTo>
                  <a:lnTo>
                    <a:pt x="52" y="441"/>
                  </a:lnTo>
                  <a:lnTo>
                    <a:pt x="43" y="431"/>
                  </a:lnTo>
                  <a:lnTo>
                    <a:pt x="36" y="420"/>
                  </a:lnTo>
                  <a:lnTo>
                    <a:pt x="29" y="408"/>
                  </a:lnTo>
                  <a:lnTo>
                    <a:pt x="22" y="397"/>
                  </a:lnTo>
                  <a:lnTo>
                    <a:pt x="17" y="385"/>
                  </a:lnTo>
                  <a:lnTo>
                    <a:pt x="12" y="373"/>
                  </a:lnTo>
                  <a:lnTo>
                    <a:pt x="8" y="361"/>
                  </a:lnTo>
                  <a:lnTo>
                    <a:pt x="4" y="348"/>
                  </a:lnTo>
                  <a:lnTo>
                    <a:pt x="2" y="335"/>
                  </a:lnTo>
                  <a:lnTo>
                    <a:pt x="0" y="322"/>
                  </a:lnTo>
                  <a:lnTo>
                    <a:pt x="0" y="309"/>
                  </a:lnTo>
                  <a:lnTo>
                    <a:pt x="0" y="295"/>
                  </a:lnTo>
                  <a:lnTo>
                    <a:pt x="1" y="281"/>
                  </a:lnTo>
                  <a:lnTo>
                    <a:pt x="3" y="267"/>
                  </a:lnTo>
                  <a:lnTo>
                    <a:pt x="6" y="253"/>
                  </a:lnTo>
                  <a:lnTo>
                    <a:pt x="9" y="240"/>
                  </a:lnTo>
                  <a:lnTo>
                    <a:pt x="14" y="226"/>
                  </a:lnTo>
                  <a:lnTo>
                    <a:pt x="19" y="213"/>
                  </a:lnTo>
                  <a:lnTo>
                    <a:pt x="25" y="199"/>
                  </a:lnTo>
                  <a:lnTo>
                    <a:pt x="32" y="186"/>
                  </a:lnTo>
                  <a:lnTo>
                    <a:pt x="40" y="174"/>
                  </a:lnTo>
                  <a:lnTo>
                    <a:pt x="48" y="161"/>
                  </a:lnTo>
                  <a:lnTo>
                    <a:pt x="57" y="150"/>
                  </a:lnTo>
                  <a:lnTo>
                    <a:pt x="67" y="138"/>
                  </a:lnTo>
                  <a:lnTo>
                    <a:pt x="77" y="127"/>
                  </a:lnTo>
                  <a:lnTo>
                    <a:pt x="89" y="116"/>
                  </a:lnTo>
                  <a:lnTo>
                    <a:pt x="100" y="106"/>
                  </a:lnTo>
                  <a:lnTo>
                    <a:pt x="112" y="95"/>
                  </a:lnTo>
                  <a:lnTo>
                    <a:pt x="125" y="86"/>
                  </a:lnTo>
                  <a:lnTo>
                    <a:pt x="138" y="76"/>
                  </a:lnTo>
                  <a:lnTo>
                    <a:pt x="151" y="68"/>
                  </a:lnTo>
                  <a:lnTo>
                    <a:pt x="165" y="59"/>
                  </a:lnTo>
                  <a:lnTo>
                    <a:pt x="180" y="52"/>
                  </a:lnTo>
                  <a:lnTo>
                    <a:pt x="194" y="44"/>
                  </a:lnTo>
                  <a:lnTo>
                    <a:pt x="210" y="37"/>
                  </a:lnTo>
                  <a:lnTo>
                    <a:pt x="225" y="31"/>
                  </a:lnTo>
                  <a:lnTo>
                    <a:pt x="241" y="25"/>
                  </a:lnTo>
                  <a:lnTo>
                    <a:pt x="257" y="20"/>
                  </a:lnTo>
                  <a:lnTo>
                    <a:pt x="275" y="15"/>
                  </a:lnTo>
                  <a:lnTo>
                    <a:pt x="291" y="11"/>
                  </a:lnTo>
                  <a:lnTo>
                    <a:pt x="308" y="8"/>
                  </a:lnTo>
                  <a:lnTo>
                    <a:pt x="326" y="5"/>
                  </a:lnTo>
                  <a:lnTo>
                    <a:pt x="343" y="3"/>
                  </a:lnTo>
                  <a:lnTo>
                    <a:pt x="360" y="1"/>
                  </a:lnTo>
                  <a:lnTo>
                    <a:pt x="378" y="1"/>
                  </a:lnTo>
                  <a:lnTo>
                    <a:pt x="396" y="0"/>
                  </a:lnTo>
                  <a:lnTo>
                    <a:pt x="414" y="1"/>
                  </a:lnTo>
                  <a:lnTo>
                    <a:pt x="431" y="2"/>
                  </a:lnTo>
                  <a:lnTo>
                    <a:pt x="448" y="4"/>
                  </a:lnTo>
                  <a:lnTo>
                    <a:pt x="465" y="7"/>
                  </a:lnTo>
                  <a:lnTo>
                    <a:pt x="482" y="10"/>
                  </a:lnTo>
                  <a:lnTo>
                    <a:pt x="497" y="14"/>
                  </a:lnTo>
                  <a:lnTo>
                    <a:pt x="513" y="18"/>
                  </a:lnTo>
                  <a:lnTo>
                    <a:pt x="527" y="24"/>
                  </a:lnTo>
                  <a:lnTo>
                    <a:pt x="542" y="29"/>
                  </a:lnTo>
                  <a:lnTo>
                    <a:pt x="555" y="35"/>
                  </a:lnTo>
                  <a:lnTo>
                    <a:pt x="569" y="42"/>
                  </a:lnTo>
                  <a:lnTo>
                    <a:pt x="582" y="49"/>
                  </a:lnTo>
                  <a:lnTo>
                    <a:pt x="594" y="57"/>
                  </a:lnTo>
                  <a:lnTo>
                    <a:pt x="605" y="65"/>
                  </a:lnTo>
                  <a:lnTo>
                    <a:pt x="616" y="74"/>
                  </a:lnTo>
                  <a:lnTo>
                    <a:pt x="627" y="83"/>
                  </a:lnTo>
                  <a:lnTo>
                    <a:pt x="637" y="93"/>
                  </a:lnTo>
                  <a:lnTo>
                    <a:pt x="647" y="102"/>
                  </a:lnTo>
                  <a:lnTo>
                    <a:pt x="655" y="113"/>
                  </a:lnTo>
                  <a:lnTo>
                    <a:pt x="663" y="124"/>
                  </a:lnTo>
                  <a:lnTo>
                    <a:pt x="670" y="135"/>
                  </a:lnTo>
                  <a:lnTo>
                    <a:pt x="676" y="146"/>
                  </a:lnTo>
                  <a:lnTo>
                    <a:pt x="682" y="158"/>
                  </a:lnTo>
                  <a:lnTo>
                    <a:pt x="687" y="170"/>
                  </a:lnTo>
                  <a:lnTo>
                    <a:pt x="691" y="182"/>
                  </a:lnTo>
                  <a:lnTo>
                    <a:pt x="694" y="195"/>
                  </a:lnTo>
                  <a:lnTo>
                    <a:pt x="696" y="209"/>
                  </a:lnTo>
                  <a:lnTo>
                    <a:pt x="698" y="222"/>
                  </a:lnTo>
                  <a:lnTo>
                    <a:pt x="699" y="235"/>
                  </a:lnTo>
                  <a:lnTo>
                    <a:pt x="699" y="249"/>
                  </a:lnTo>
                  <a:lnTo>
                    <a:pt x="698" y="263"/>
                  </a:lnTo>
                  <a:lnTo>
                    <a:pt x="696" y="276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  <p:sp>
          <p:nvSpPr>
            <p:cNvPr id="3097" name="Freeform 25">
              <a:extLst>
                <a:ext uri="{FF2B5EF4-FFF2-40B4-BE49-F238E27FC236}">
                  <a16:creationId xmlns:a16="http://schemas.microsoft.com/office/drawing/2014/main" id="{A8FE77A7-ED35-4EB4-AA2C-480D56232085}"/>
                </a:ext>
              </a:extLst>
            </p:cNvPr>
            <p:cNvSpPr>
              <a:spLocks/>
            </p:cNvSpPr>
            <p:nvPr/>
          </p:nvSpPr>
          <p:spPr bwMode="auto">
            <a:xfrm rot="-220919">
              <a:off x="5732421" y="3068106"/>
              <a:ext cx="49869" cy="170778"/>
            </a:xfrm>
            <a:custGeom>
              <a:avLst/>
              <a:gdLst>
                <a:gd name="T0" fmla="*/ 2147483646 w 280"/>
                <a:gd name="T1" fmla="*/ 0 h 1152"/>
                <a:gd name="T2" fmla="*/ 2147483646 w 280"/>
                <a:gd name="T3" fmla="*/ 2147483646 h 1152"/>
                <a:gd name="T4" fmla="*/ 2147483646 w 280"/>
                <a:gd name="T5" fmla="*/ 2147483646 h 1152"/>
                <a:gd name="T6" fmla="*/ 2147483646 w 280"/>
                <a:gd name="T7" fmla="*/ 2147483646 h 1152"/>
                <a:gd name="T8" fmla="*/ 2147483646 w 280"/>
                <a:gd name="T9" fmla="*/ 2147483646 h 1152"/>
                <a:gd name="T10" fmla="*/ 2147483646 w 280"/>
                <a:gd name="T11" fmla="*/ 2147483646 h 1152"/>
                <a:gd name="T12" fmla="*/ 0 w 280"/>
                <a:gd name="T13" fmla="*/ 2147483646 h 1152"/>
                <a:gd name="T14" fmla="*/ 0 w 280"/>
                <a:gd name="T15" fmla="*/ 2147483646 h 1152"/>
                <a:gd name="T16" fmla="*/ 0 w 280"/>
                <a:gd name="T17" fmla="*/ 2147483646 h 1152"/>
                <a:gd name="T18" fmla="*/ 2147483646 w 280"/>
                <a:gd name="T19" fmla="*/ 2147483646 h 1152"/>
                <a:gd name="T20" fmla="*/ 2147483646 w 280"/>
                <a:gd name="T21" fmla="*/ 2147483646 h 1152"/>
                <a:gd name="T22" fmla="*/ 2147483646 w 280"/>
                <a:gd name="T23" fmla="*/ 2147483646 h 1152"/>
                <a:gd name="T24" fmla="*/ 2147483646 w 280"/>
                <a:gd name="T25" fmla="*/ 2147483646 h 1152"/>
                <a:gd name="T26" fmla="*/ 2147483646 w 280"/>
                <a:gd name="T27" fmla="*/ 2147483646 h 1152"/>
                <a:gd name="T28" fmla="*/ 2147483646 w 280"/>
                <a:gd name="T29" fmla="*/ 2147483646 h 1152"/>
                <a:gd name="T30" fmla="*/ 2147483646 w 280"/>
                <a:gd name="T31" fmla="*/ 2147483646 h 1152"/>
                <a:gd name="T32" fmla="*/ 2147483646 w 280"/>
                <a:gd name="T33" fmla="*/ 2147483646 h 1152"/>
                <a:gd name="T34" fmla="*/ 2147483646 w 280"/>
                <a:gd name="T35" fmla="*/ 2147483646 h 1152"/>
                <a:gd name="T36" fmla="*/ 2147483646 w 280"/>
                <a:gd name="T37" fmla="*/ 2147483646 h 1152"/>
                <a:gd name="T38" fmla="*/ 2147483646 w 280"/>
                <a:gd name="T39" fmla="*/ 2147483646 h 1152"/>
                <a:gd name="T40" fmla="*/ 2147483646 w 280"/>
                <a:gd name="T41" fmla="*/ 2147483646 h 1152"/>
                <a:gd name="T42" fmla="*/ 2147483646 w 280"/>
                <a:gd name="T43" fmla="*/ 2147483646 h 1152"/>
                <a:gd name="T44" fmla="*/ 2147483646 w 280"/>
                <a:gd name="T45" fmla="*/ 2147483646 h 1152"/>
                <a:gd name="T46" fmla="*/ 2147483646 w 280"/>
                <a:gd name="T47" fmla="*/ 2147483646 h 1152"/>
                <a:gd name="T48" fmla="*/ 2147483646 w 280"/>
                <a:gd name="T49" fmla="*/ 2147483646 h 1152"/>
                <a:gd name="T50" fmla="*/ 2147483646 w 280"/>
                <a:gd name="T51" fmla="*/ 2147483646 h 1152"/>
                <a:gd name="T52" fmla="*/ 2147483646 w 280"/>
                <a:gd name="T53" fmla="*/ 2147483646 h 1152"/>
                <a:gd name="T54" fmla="*/ 2147483646 w 280"/>
                <a:gd name="T55" fmla="*/ 2147483646 h 1152"/>
                <a:gd name="T56" fmla="*/ 2147483646 w 280"/>
                <a:gd name="T57" fmla="*/ 2147483646 h 1152"/>
                <a:gd name="T58" fmla="*/ 2147483646 w 280"/>
                <a:gd name="T59" fmla="*/ 2147483646 h 1152"/>
                <a:gd name="T60" fmla="*/ 2147483646 w 280"/>
                <a:gd name="T61" fmla="*/ 2147483646 h 1152"/>
                <a:gd name="T62" fmla="*/ 2147483646 w 280"/>
                <a:gd name="T63" fmla="*/ 2147483646 h 1152"/>
                <a:gd name="T64" fmla="*/ 2147483646 w 280"/>
                <a:gd name="T65" fmla="*/ 0 h 1152"/>
                <a:gd name="T66" fmla="*/ 2147483646 w 280"/>
                <a:gd name="T67" fmla="*/ 0 h 1152"/>
                <a:gd name="T68" fmla="*/ 2147483646 w 280"/>
                <a:gd name="T69" fmla="*/ 0 h 1152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</a:gdLst>
              <a:ahLst/>
              <a:cxnLst>
                <a:cxn ang="T70">
                  <a:pos x="T0" y="T1"/>
                </a:cxn>
                <a:cxn ang="T71">
                  <a:pos x="T2" y="T3"/>
                </a:cxn>
                <a:cxn ang="T72">
                  <a:pos x="T4" y="T5"/>
                </a:cxn>
                <a:cxn ang="T73">
                  <a:pos x="T6" y="T7"/>
                </a:cxn>
                <a:cxn ang="T74">
                  <a:pos x="T8" y="T9"/>
                </a:cxn>
                <a:cxn ang="T75">
                  <a:pos x="T10" y="T11"/>
                </a:cxn>
                <a:cxn ang="T76">
                  <a:pos x="T12" y="T13"/>
                </a:cxn>
                <a:cxn ang="T77">
                  <a:pos x="T14" y="T15"/>
                </a:cxn>
                <a:cxn ang="T78">
                  <a:pos x="T16" y="T17"/>
                </a:cxn>
                <a:cxn ang="T79">
                  <a:pos x="T18" y="T19"/>
                </a:cxn>
                <a:cxn ang="T80">
                  <a:pos x="T20" y="T21"/>
                </a:cxn>
                <a:cxn ang="T81">
                  <a:pos x="T22" y="T23"/>
                </a:cxn>
                <a:cxn ang="T82">
                  <a:pos x="T24" y="T25"/>
                </a:cxn>
                <a:cxn ang="T83">
                  <a:pos x="T26" y="T27"/>
                </a:cxn>
                <a:cxn ang="T84">
                  <a:pos x="T28" y="T29"/>
                </a:cxn>
                <a:cxn ang="T85">
                  <a:pos x="T30" y="T31"/>
                </a:cxn>
                <a:cxn ang="T86">
                  <a:pos x="T32" y="T33"/>
                </a:cxn>
                <a:cxn ang="T87">
                  <a:pos x="T34" y="T35"/>
                </a:cxn>
                <a:cxn ang="T88">
                  <a:pos x="T36" y="T37"/>
                </a:cxn>
                <a:cxn ang="T89">
                  <a:pos x="T38" y="T39"/>
                </a:cxn>
                <a:cxn ang="T90">
                  <a:pos x="T40" y="T41"/>
                </a:cxn>
                <a:cxn ang="T91">
                  <a:pos x="T42" y="T43"/>
                </a:cxn>
                <a:cxn ang="T92">
                  <a:pos x="T44" y="T45"/>
                </a:cxn>
                <a:cxn ang="T93">
                  <a:pos x="T46" y="T47"/>
                </a:cxn>
                <a:cxn ang="T94">
                  <a:pos x="T48" y="T49"/>
                </a:cxn>
                <a:cxn ang="T95">
                  <a:pos x="T50" y="T51"/>
                </a:cxn>
                <a:cxn ang="T96">
                  <a:pos x="T52" y="T53"/>
                </a:cxn>
                <a:cxn ang="T97">
                  <a:pos x="T54" y="T55"/>
                </a:cxn>
                <a:cxn ang="T98">
                  <a:pos x="T56" y="T57"/>
                </a:cxn>
                <a:cxn ang="T99">
                  <a:pos x="T58" y="T59"/>
                </a:cxn>
                <a:cxn ang="T100">
                  <a:pos x="T60" y="T61"/>
                </a:cxn>
                <a:cxn ang="T101">
                  <a:pos x="T62" y="T63"/>
                </a:cxn>
                <a:cxn ang="T102">
                  <a:pos x="T64" y="T65"/>
                </a:cxn>
                <a:cxn ang="T103">
                  <a:pos x="T66" y="T67"/>
                </a:cxn>
                <a:cxn ang="T104">
                  <a:pos x="T68" y="T69"/>
                </a:cxn>
              </a:cxnLst>
              <a:rect l="0" t="0" r="r" b="b"/>
              <a:pathLst>
                <a:path w="280" h="1152">
                  <a:moveTo>
                    <a:pt x="39" y="1"/>
                  </a:moveTo>
                  <a:lnTo>
                    <a:pt x="30" y="3"/>
                  </a:lnTo>
                  <a:lnTo>
                    <a:pt x="22" y="7"/>
                  </a:lnTo>
                  <a:lnTo>
                    <a:pt x="15" y="13"/>
                  </a:lnTo>
                  <a:lnTo>
                    <a:pt x="8" y="20"/>
                  </a:lnTo>
                  <a:lnTo>
                    <a:pt x="4" y="27"/>
                  </a:lnTo>
                  <a:lnTo>
                    <a:pt x="1" y="36"/>
                  </a:lnTo>
                  <a:lnTo>
                    <a:pt x="0" y="45"/>
                  </a:lnTo>
                  <a:lnTo>
                    <a:pt x="0" y="54"/>
                  </a:lnTo>
                  <a:lnTo>
                    <a:pt x="187" y="1112"/>
                  </a:lnTo>
                  <a:lnTo>
                    <a:pt x="190" y="1121"/>
                  </a:lnTo>
                  <a:lnTo>
                    <a:pt x="194" y="1130"/>
                  </a:lnTo>
                  <a:lnTo>
                    <a:pt x="200" y="1137"/>
                  </a:lnTo>
                  <a:lnTo>
                    <a:pt x="207" y="1143"/>
                  </a:lnTo>
                  <a:lnTo>
                    <a:pt x="215" y="1148"/>
                  </a:lnTo>
                  <a:lnTo>
                    <a:pt x="223" y="1150"/>
                  </a:lnTo>
                  <a:lnTo>
                    <a:pt x="232" y="1152"/>
                  </a:lnTo>
                  <a:lnTo>
                    <a:pt x="242" y="1151"/>
                  </a:lnTo>
                  <a:lnTo>
                    <a:pt x="251" y="1148"/>
                  </a:lnTo>
                  <a:lnTo>
                    <a:pt x="259" y="1144"/>
                  </a:lnTo>
                  <a:lnTo>
                    <a:pt x="266" y="1138"/>
                  </a:lnTo>
                  <a:lnTo>
                    <a:pt x="272" y="1132"/>
                  </a:lnTo>
                  <a:lnTo>
                    <a:pt x="276" y="1123"/>
                  </a:lnTo>
                  <a:lnTo>
                    <a:pt x="279" y="1114"/>
                  </a:lnTo>
                  <a:lnTo>
                    <a:pt x="280" y="1105"/>
                  </a:lnTo>
                  <a:lnTo>
                    <a:pt x="280" y="1096"/>
                  </a:lnTo>
                  <a:lnTo>
                    <a:pt x="93" y="38"/>
                  </a:lnTo>
                  <a:lnTo>
                    <a:pt x="90" y="29"/>
                  </a:lnTo>
                  <a:lnTo>
                    <a:pt x="86" y="21"/>
                  </a:lnTo>
                  <a:lnTo>
                    <a:pt x="80" y="14"/>
                  </a:lnTo>
                  <a:lnTo>
                    <a:pt x="74" y="8"/>
                  </a:lnTo>
                  <a:lnTo>
                    <a:pt x="66" y="4"/>
                  </a:lnTo>
                  <a:lnTo>
                    <a:pt x="57" y="1"/>
                  </a:lnTo>
                  <a:lnTo>
                    <a:pt x="48" y="0"/>
                  </a:lnTo>
                  <a:lnTo>
                    <a:pt x="39" y="1"/>
                  </a:lnTo>
                  <a:close/>
                </a:path>
              </a:pathLst>
            </a:custGeom>
            <a:solidFill>
              <a:srgbClr val="00B0F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pPr marL="0" marR="0" lvl="0" indent="0" algn="l" defTabSz="914400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1" lang="en-US" sz="1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ea typeface="新細明體" panose="02020500000000000000" pitchFamily="18" charset="-120"/>
                <a:cs typeface="+mn-cs"/>
              </a:endParaRPr>
            </a:p>
          </p:txBody>
        </p:sp>
      </p:grpSp>
      <p:sp>
        <p:nvSpPr>
          <p:cNvPr id="3080" name="Rectangle 21">
            <a:extLst>
              <a:ext uri="{FF2B5EF4-FFF2-40B4-BE49-F238E27FC236}">
                <a16:creationId xmlns:a16="http://schemas.microsoft.com/office/drawing/2014/main" id="{7EB97D17-58B9-4FDB-B10E-B4707BF06E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08425" y="2770632"/>
            <a:ext cx="3248025" cy="1813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25400">
                <a:solidFill>
                  <a:srgbClr val="00CC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zh-TW" altLang="en-US" sz="8000" b="1" dirty="0">
                <a:solidFill>
                  <a:srgbClr val="FFFFFF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樂韻飄揚</a:t>
            </a:r>
            <a:endParaRPr kumimoji="1" lang="en-US" altLang="zh-TW" sz="8000" b="1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標楷體" panose="03000509000000000000" pitchFamily="65" charset="-120"/>
              <a:ea typeface="標楷體" panose="03000509000000000000" pitchFamily="65" charset="-120"/>
              <a:cs typeface="+mn-cs"/>
            </a:endParaRPr>
          </a:p>
        </p:txBody>
      </p:sp>
      <p:sp>
        <p:nvSpPr>
          <p:cNvPr id="3081" name="Rectangle 1">
            <a:extLst>
              <a:ext uri="{FF2B5EF4-FFF2-40B4-BE49-F238E27FC236}">
                <a16:creationId xmlns:a16="http://schemas.microsoft.com/office/drawing/2014/main" id="{43A160F5-859D-44D1-BE5F-D9B3C8E757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-41275" y="9525"/>
            <a:ext cx="1803400" cy="419100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五下第</a:t>
            </a:r>
            <a:r>
              <a:rPr kumimoji="1" lang="en-US" altLang="zh-TW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5</a:t>
            </a:r>
            <a:r>
              <a:rPr kumimoji="1" lang="zh-TW" altLang="en-US" sz="20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微軟正黑體" panose="020B0604030504040204" pitchFamily="34" charset="-120"/>
                <a:ea typeface="微軟正黑體" panose="020B0604030504040204" pitchFamily="34" charset="-120"/>
                <a:cs typeface="+mn-cs"/>
              </a:rPr>
              <a:t>課</a:t>
            </a:r>
            <a:endParaRPr kumimoji="1" lang="en-US" altLang="en-US" sz="2000" b="1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微軟正黑體" panose="020B0604030504040204" pitchFamily="34" charset="-120"/>
              <a:ea typeface="微軟正黑體" panose="020B0604030504040204" pitchFamily="34" charset="-120"/>
              <a:cs typeface="+mn-cs"/>
            </a:endParaRP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E1B79BB1-47EA-4CF2-B4D7-64702CC9135D}"/>
              </a:ext>
            </a:extLst>
          </p:cNvPr>
          <p:cNvSpPr/>
          <p:nvPr/>
        </p:nvSpPr>
        <p:spPr>
          <a:xfrm>
            <a:off x="4513963" y="403553"/>
            <a:ext cx="3826240" cy="1066048"/>
          </a:xfrm>
          <a:prstGeom prst="rect">
            <a:avLst/>
          </a:prstGeom>
          <a:noFill/>
        </p:spPr>
        <p:txBody>
          <a:bodyPr wrap="none">
            <a:prstTxWarp prst="textChevron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1" lang="zh-TW" altLang="en-US" sz="5400" b="1" i="0" u="none" strike="noStrike" kern="1200" cap="none" spc="0" normalizeH="0" baseline="0" noProof="0" dirty="0">
                <a:ln w="9525">
                  <a:solidFill>
                    <a:srgbClr val="FF6600"/>
                  </a:solidFill>
                  <a:prstDash val="solid"/>
                </a:ln>
                <a:solidFill>
                  <a:srgbClr val="FF9933"/>
                </a:solidFill>
                <a:effectLst>
                  <a:outerShdw blurRad="12700" dist="38100" dir="2700000" algn="tl" rotWithShape="0">
                    <a:srgbClr val="FFFFFF">
                      <a:lumMod val="50000"/>
                    </a:srgbClr>
                  </a:outerShdw>
                </a:effectLst>
                <a:uLnTx/>
                <a:uFillTx/>
                <a:latin typeface="微軟正黑體 Light" panose="020B0304030504040204" pitchFamily="34" charset="-120"/>
                <a:ea typeface="微軟正黑體 Light" panose="020B0304030504040204" pitchFamily="34" charset="-120"/>
                <a:cs typeface="+mn-cs"/>
              </a:rPr>
              <a:t>教學簡報</a:t>
            </a:r>
            <a:endParaRPr kumimoji="1" lang="en-US" sz="5400" b="1" i="0" u="none" strike="noStrike" kern="1200" cap="none" spc="0" normalizeH="0" baseline="0" noProof="0" dirty="0">
              <a:ln w="9525">
                <a:solidFill>
                  <a:srgbClr val="FF6600"/>
                </a:solidFill>
                <a:prstDash val="solid"/>
              </a:ln>
              <a:solidFill>
                <a:srgbClr val="FF9933"/>
              </a:solidFill>
              <a:effectLst>
                <a:outerShdw blurRad="12700" dist="38100" dir="2700000" algn="tl" rotWithShape="0">
                  <a:srgbClr val="FFFFFF">
                    <a:lumMod val="50000"/>
                  </a:srgbClr>
                </a:outerShdw>
              </a:effectLst>
              <a:uLnTx/>
              <a:uFillTx/>
              <a:latin typeface="微軟正黑體 Light" panose="020B0304030504040204" pitchFamily="34" charset="-120"/>
              <a:ea typeface="微軟正黑體 Light" panose="020B0304030504040204" pitchFamily="34" charset="-120"/>
              <a:cs typeface="+mn-cs"/>
            </a:endParaRPr>
          </a:p>
        </p:txBody>
      </p:sp>
      <p:pic>
        <p:nvPicPr>
          <p:cNvPr id="26" name="Picture 25">
            <a:extLst>
              <a:ext uri="{FF2B5EF4-FFF2-40B4-BE49-F238E27FC236}">
                <a16:creationId xmlns:a16="http://schemas.microsoft.com/office/drawing/2014/main" id="{389AF2DF-F466-4CB4-846F-F759D941250A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0348721" y="65448"/>
            <a:ext cx="1589447" cy="1102484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BD46646-059B-480C-B756-CEA32051750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52413" y="5384800"/>
            <a:ext cx="1763713" cy="183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nextslide"/>
            <a:extLst>
              <a:ext uri="{FF2B5EF4-FFF2-40B4-BE49-F238E27FC236}">
                <a16:creationId xmlns:a16="http://schemas.microsoft.com/office/drawing/2014/main" id="{76B5A7C5-F647-46F9-9F81-1284B6B76E85}"/>
              </a:ext>
            </a:extLst>
          </p:cNvPr>
          <p:cNvSpPr/>
          <p:nvPr/>
        </p:nvSpPr>
        <p:spPr bwMode="auto">
          <a:xfrm>
            <a:off x="-61549" y="-19264"/>
            <a:ext cx="12239625" cy="6885992"/>
          </a:xfrm>
          <a:prstGeom prst="rect">
            <a:avLst/>
          </a:prstGeom>
          <a:noFill/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</p:cSld>
  <p:clrMapOvr>
    <a:masterClrMapping/>
  </p:clrMapOvr>
  <p:transition spd="slow" advClick="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repeatCount="indefinite" accel="50000" decel="50000" autoRev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12 0.01364 C -0.00208 0.01203 -0.00104 0.00809 -1.94444E-6 0.00902 C 0.00504 0.01457 -0.00208 0.03145 -0.00243 0.0326 C -0.00295 0.02798 -0.00364 0.02428 -0.00364 0.01873 C -0.00364 0.01064 -0.00069 -1.96532E-6 -1.94444E-6 -1.96532E-6 " pathEditMode="relative" rAng="0" ptsTypes="ffffA">
                                      <p:cBhvr>
                                        <p:cTn id="6" dur="2000" fill="hold"/>
                                        <p:tgtEl>
                                          <p:spTgt spid="316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8200" y="25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peech Bubble: Rectangle with Corners Rounded 33">
            <a:extLst>
              <a:ext uri="{FF2B5EF4-FFF2-40B4-BE49-F238E27FC236}">
                <a16:creationId xmlns:a16="http://schemas.microsoft.com/office/drawing/2014/main" id="{AE1524B3-9F9B-49E3-B83B-CE95467FD648}"/>
              </a:ext>
            </a:extLst>
          </p:cNvPr>
          <p:cNvSpPr/>
          <p:nvPr/>
        </p:nvSpPr>
        <p:spPr bwMode="auto">
          <a:xfrm>
            <a:off x="2916990" y="455217"/>
            <a:ext cx="5113290" cy="1112334"/>
          </a:xfrm>
          <a:prstGeom prst="wedgeRoundRectCallout">
            <a:avLst>
              <a:gd name="adj1" fmla="val 49159"/>
              <a:gd name="adj2" fmla="val 73557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剛才介紹的樂隊比較適合在甚麼地方演奏？為甚麼？</a:t>
            </a: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14" name="Picture 97">
            <a:extLst>
              <a:ext uri="{FF2B5EF4-FFF2-40B4-BE49-F238E27FC236}">
                <a16:creationId xmlns:a16="http://schemas.microsoft.com/office/drawing/2014/main" id="{7FD15BEE-3383-4027-9692-3874CE09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8439854" y="708229"/>
            <a:ext cx="1837229" cy="188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17413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174136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樂隊演奏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3" name="圖片 22">
            <a:extLst>
              <a:ext uri="{FF2B5EF4-FFF2-40B4-BE49-F238E27FC236}">
                <a16:creationId xmlns:a16="http://schemas.microsoft.com/office/drawing/2014/main" id="{15A66378-D7F5-4C8F-80FF-8B6C8E8FD20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-19053" y="5634325"/>
            <a:ext cx="12192002" cy="1241176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BC71A0AA-83A6-427B-8062-5D1CE43D9BC1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68152" r="45924" b="8276"/>
          <a:stretch/>
        </p:blipFill>
        <p:spPr>
          <a:xfrm>
            <a:off x="1461294" y="2660138"/>
            <a:ext cx="4012341" cy="3050904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AE9A4838-607D-4D56-895B-C3EB4C67A6A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6" t="69172" r="8679" b="8611"/>
          <a:stretch/>
        </p:blipFill>
        <p:spPr>
          <a:xfrm>
            <a:off x="6290608" y="2736854"/>
            <a:ext cx="4049934" cy="3050904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21917905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" y="-15875"/>
            <a:ext cx="12172950" cy="68897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</p:pic>
      <p:sp>
        <p:nvSpPr>
          <p:cNvPr id="19" name="Speech Bubble: Rectangle with Corners Rounded 7">
            <a:extLst>
              <a:ext uri="{FF2B5EF4-FFF2-40B4-BE49-F238E27FC236}">
                <a16:creationId xmlns:a16="http://schemas.microsoft.com/office/drawing/2014/main" id="{A66C12ED-6BFF-4C74-8286-BC58C80C921A}"/>
              </a:ext>
            </a:extLst>
          </p:cNvPr>
          <p:cNvSpPr/>
          <p:nvPr/>
        </p:nvSpPr>
        <p:spPr bwMode="auto">
          <a:xfrm>
            <a:off x="4924153" y="918950"/>
            <a:ext cx="6262075" cy="2186941"/>
          </a:xfrm>
          <a:prstGeom prst="wedgeRoundRectCallout">
            <a:avLst>
              <a:gd name="adj1" fmla="val 38829"/>
              <a:gd name="adj2" fmla="val 68194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70C0"/>
                </a:solidFill>
                <a:ea typeface="標楷體" panose="03000509000000000000" pitchFamily="65" charset="-120"/>
              </a:rPr>
              <a:t>管樂隊比較適合在</a:t>
            </a:r>
            <a:r>
              <a:rPr lang="zh-TW" altLang="en-US" sz="3200" dirty="0">
                <a:solidFill>
                  <a:srgbClr val="FF0000"/>
                </a:solidFill>
                <a:ea typeface="標楷體" panose="03000509000000000000" pitchFamily="65" charset="-120"/>
              </a:rPr>
              <a:t>運動場</a:t>
            </a:r>
            <a:r>
              <a:rPr lang="zh-TW" altLang="en-US" sz="3200" dirty="0">
                <a:solidFill>
                  <a:srgbClr val="0070C0"/>
                </a:solidFill>
                <a:ea typeface="標楷體" panose="03000509000000000000" pitchFamily="65" charset="-120"/>
              </a:rPr>
              <a:t>上演奏，因為其音樂一般較雄壯熱烈，在戶外或空曠的地方也能清楚聽到，用以配合步操最為合適。</a:t>
            </a:r>
            <a:endParaRPr lang="en-GB" sz="32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08AB2B0-9FCF-43FD-A834-978CB769DB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-19053" y="5671670"/>
            <a:ext cx="12192002" cy="1241176"/>
          </a:xfrm>
          <a:prstGeom prst="rect">
            <a:avLst/>
          </a:prstGeom>
        </p:spPr>
      </p:pic>
      <p:pic>
        <p:nvPicPr>
          <p:cNvPr id="18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465DA3B-A83D-4062-88FC-9873ACFB1883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123098" y="3531179"/>
            <a:ext cx="1752625" cy="3532426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09E1396D-6C03-4CEB-9B76-5C3351E0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32F1ABC3-BA86-4F4F-A945-4F6CC074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17413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4BAC5A8-74C6-4D6B-9861-2915A642A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174136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樂隊演奏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5" name="圖片 14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92399EDE-750A-4B5E-8F66-6F08C3F87AE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90" y="918951"/>
            <a:ext cx="3984824" cy="2337223"/>
          </a:xfrm>
          <a:prstGeom prst="rect">
            <a:avLst/>
          </a:prstGeom>
        </p:spPr>
      </p:pic>
      <p:pic>
        <p:nvPicPr>
          <p:cNvPr id="16" name="圖片 15">
            <a:extLst>
              <a:ext uri="{FF2B5EF4-FFF2-40B4-BE49-F238E27FC236}">
                <a16:creationId xmlns:a16="http://schemas.microsoft.com/office/drawing/2014/main" id="{5E899C20-2992-49EE-8980-479FB54A2BA7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60997" r="22628" b="14022"/>
          <a:stretch/>
        </p:blipFill>
        <p:spPr>
          <a:xfrm>
            <a:off x="623777" y="1091544"/>
            <a:ext cx="3733713" cy="2014347"/>
          </a:xfrm>
          <a:prstGeom prst="rect">
            <a:avLst/>
          </a:prstGeom>
        </p:spPr>
      </p:pic>
      <p:pic>
        <p:nvPicPr>
          <p:cNvPr id="21" name="圖片 20">
            <a:extLst>
              <a:ext uri="{FF2B5EF4-FFF2-40B4-BE49-F238E27FC236}">
                <a16:creationId xmlns:a16="http://schemas.microsoft.com/office/drawing/2014/main" id="{FAC607B3-804A-4463-A00D-50A38131276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456" t="69172" r="8679" b="8611"/>
          <a:stretch/>
        </p:blipFill>
        <p:spPr>
          <a:xfrm>
            <a:off x="838200" y="3597322"/>
            <a:ext cx="3577403" cy="2694936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9109522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" y="-15875"/>
            <a:ext cx="12172950" cy="68897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</p:pic>
      <p:sp>
        <p:nvSpPr>
          <p:cNvPr id="19" name="Speech Bubble: Rectangle with Corners Rounded 7">
            <a:extLst>
              <a:ext uri="{FF2B5EF4-FFF2-40B4-BE49-F238E27FC236}">
                <a16:creationId xmlns:a16="http://schemas.microsoft.com/office/drawing/2014/main" id="{A66C12ED-6BFF-4C74-8286-BC58C80C921A}"/>
              </a:ext>
            </a:extLst>
          </p:cNvPr>
          <p:cNvSpPr/>
          <p:nvPr/>
        </p:nvSpPr>
        <p:spPr bwMode="auto">
          <a:xfrm>
            <a:off x="4924153" y="918950"/>
            <a:ext cx="6629516" cy="1907377"/>
          </a:xfrm>
          <a:prstGeom prst="wedgeRoundRectCallout">
            <a:avLst>
              <a:gd name="adj1" fmla="val 38829"/>
              <a:gd name="adj2" fmla="val 834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70C0"/>
                </a:solidFill>
                <a:ea typeface="標楷體" panose="03000509000000000000" pitchFamily="65" charset="-120"/>
              </a:rPr>
              <a:t>弦樂隊所演奏的音樂聲量較小，且音色細膩，較適合在寧靜的</a:t>
            </a:r>
            <a:r>
              <a:rPr lang="zh-TW" altLang="en-US" sz="3200" dirty="0">
                <a:solidFill>
                  <a:srgbClr val="FF0000"/>
                </a:solidFill>
                <a:ea typeface="標楷體" panose="03000509000000000000" pitchFamily="65" charset="-120"/>
              </a:rPr>
              <a:t>演奏廳</a:t>
            </a:r>
            <a:r>
              <a:rPr lang="zh-TW" altLang="en-US" sz="3200" dirty="0">
                <a:solidFill>
                  <a:srgbClr val="0070C0"/>
                </a:solidFill>
                <a:ea typeface="標楷體" panose="03000509000000000000" pitchFamily="65" charset="-120"/>
              </a:rPr>
              <a:t>內演奏，讓人清楚聽到其音色。</a:t>
            </a:r>
            <a:endParaRPr lang="en-GB" sz="32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08AB2B0-9FCF-43FD-A834-978CB769DB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-19053" y="5671670"/>
            <a:ext cx="12192002" cy="1241176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09E1396D-6C03-4CEB-9B76-5C3351E0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32F1ABC3-BA86-4F4F-A945-4F6CC074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17413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4BAC5A8-74C6-4D6B-9861-2915A642A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174136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樂隊演奏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7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5B536B76-7B71-4193-A1D5-C632E1B17F75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10122861" y="3789902"/>
            <a:ext cx="1430808" cy="3110630"/>
          </a:xfrm>
          <a:prstGeom prst="rect">
            <a:avLst/>
          </a:prstGeom>
        </p:spPr>
      </p:pic>
      <p:pic>
        <p:nvPicPr>
          <p:cNvPr id="20" name="圖片 19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3C3B3D09-72C9-4868-A9E0-D9FC44CB6B1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931020"/>
            <a:ext cx="3470238" cy="2588619"/>
          </a:xfrm>
          <a:prstGeom prst="rect">
            <a:avLst/>
          </a:prstGeom>
        </p:spPr>
      </p:pic>
      <p:pic>
        <p:nvPicPr>
          <p:cNvPr id="22" name="圖片 21">
            <a:extLst>
              <a:ext uri="{FF2B5EF4-FFF2-40B4-BE49-F238E27FC236}">
                <a16:creationId xmlns:a16="http://schemas.microsoft.com/office/drawing/2014/main" id="{022D586D-5DAB-4BBA-B783-8510F78A1B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7447" r="41810" b="67510"/>
          <a:stretch/>
        </p:blipFill>
        <p:spPr>
          <a:xfrm>
            <a:off x="924609" y="1077997"/>
            <a:ext cx="3326205" cy="2310319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07E5CA8E-EA5C-44BD-ACCE-23FEDF103D27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68152" r="45924" b="8276"/>
          <a:stretch/>
        </p:blipFill>
        <p:spPr>
          <a:xfrm>
            <a:off x="1077748" y="3789902"/>
            <a:ext cx="3173066" cy="241273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418432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" y="-15875"/>
            <a:ext cx="12172950" cy="6889750"/>
          </a:xfrm>
          <a:prstGeom prst="rect">
            <a:avLst/>
          </a:prstGeom>
          <a:solidFill>
            <a:schemeClr val="accent4"/>
          </a:solidFill>
          <a:ln>
            <a:noFill/>
          </a:ln>
          <a:effectLst/>
        </p:spPr>
      </p:pic>
      <p:sp>
        <p:nvSpPr>
          <p:cNvPr id="19" name="Speech Bubble: Rectangle with Corners Rounded 7">
            <a:extLst>
              <a:ext uri="{FF2B5EF4-FFF2-40B4-BE49-F238E27FC236}">
                <a16:creationId xmlns:a16="http://schemas.microsoft.com/office/drawing/2014/main" id="{A66C12ED-6BFF-4C74-8286-BC58C80C921A}"/>
              </a:ext>
            </a:extLst>
          </p:cNvPr>
          <p:cNvSpPr/>
          <p:nvPr/>
        </p:nvSpPr>
        <p:spPr bwMode="auto">
          <a:xfrm>
            <a:off x="4854694" y="1027906"/>
            <a:ext cx="6629516" cy="1741123"/>
          </a:xfrm>
          <a:prstGeom prst="wedgeRoundRectCallout">
            <a:avLst>
              <a:gd name="adj1" fmla="val 38829"/>
              <a:gd name="adj2" fmla="val 8344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zh-TW" altLang="en-US" sz="3200" dirty="0">
                <a:solidFill>
                  <a:srgbClr val="0070C0"/>
                </a:solidFill>
                <a:ea typeface="標楷體" panose="03000509000000000000" pitchFamily="65" charset="-120"/>
              </a:rPr>
              <a:t>管弦樂隊予人典雅的感覺，且樂器很多，比較適合在環境優雅、音響設備完善的</a:t>
            </a:r>
            <a:r>
              <a:rPr lang="zh-TW" altLang="en-US" sz="3200" dirty="0">
                <a:solidFill>
                  <a:srgbClr val="FF0000"/>
                </a:solidFill>
                <a:ea typeface="標楷體" panose="03000509000000000000" pitchFamily="65" charset="-120"/>
              </a:rPr>
              <a:t>演奏廳</a:t>
            </a:r>
            <a:r>
              <a:rPr lang="zh-TW" altLang="en-US" sz="3200" dirty="0">
                <a:solidFill>
                  <a:srgbClr val="0070C0"/>
                </a:solidFill>
                <a:ea typeface="標楷體" panose="03000509000000000000" pitchFamily="65" charset="-120"/>
              </a:rPr>
              <a:t>內演奏。</a:t>
            </a:r>
            <a:endParaRPr lang="en-GB" sz="3200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08AB2B0-9FCF-43FD-A834-978CB769DB3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-19053" y="5671670"/>
            <a:ext cx="12192002" cy="1241176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09E1396D-6C03-4CEB-9B76-5C3351E04A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 11">
            <a:extLst>
              <a:ext uri="{FF2B5EF4-FFF2-40B4-BE49-F238E27FC236}">
                <a16:creationId xmlns:a16="http://schemas.microsoft.com/office/drawing/2014/main" id="{32F1ABC3-BA86-4F4F-A945-4F6CC07476F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17413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74BAC5A8-74C6-4D6B-9861-2915A642AF3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174136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樂隊演奏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6" name="圖片 25">
            <a:extLst>
              <a:ext uri="{FF2B5EF4-FFF2-40B4-BE49-F238E27FC236}">
                <a16:creationId xmlns:a16="http://schemas.microsoft.com/office/drawing/2014/main" id="{07E5CA8E-EA5C-44BD-ACCE-23FEDF103D2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68152" r="45924" b="8276"/>
          <a:stretch/>
        </p:blipFill>
        <p:spPr>
          <a:xfrm>
            <a:off x="1077748" y="3789902"/>
            <a:ext cx="3173066" cy="2412736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17EA434-16C4-4123-B6B5-0AEEC1A7BF8B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123098" y="3531179"/>
            <a:ext cx="1752625" cy="3532426"/>
          </a:xfrm>
          <a:prstGeom prst="rect">
            <a:avLst/>
          </a:prstGeom>
        </p:spPr>
      </p:pic>
      <p:pic>
        <p:nvPicPr>
          <p:cNvPr id="16" name="圖片 15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962238F5-2E59-4945-A496-3DA318110F8D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1" y="1053670"/>
            <a:ext cx="3327754" cy="2314087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3B8E6A1B-597D-4341-A257-B448F52414C1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t="32740" r="17168" b="41792"/>
          <a:stretch/>
        </p:blipFill>
        <p:spPr>
          <a:xfrm>
            <a:off x="924292" y="1174750"/>
            <a:ext cx="3155572" cy="2029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25559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15875"/>
            <a:ext cx="12186209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05" y="134754"/>
            <a:ext cx="285155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135"/>
            <a:ext cx="26671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5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22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23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2B1A0C6C-8303-4359-BAA0-B4B878813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078" y="134754"/>
            <a:ext cx="6442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請打開課本頁</a:t>
            </a:r>
            <a:r>
              <a:rPr lang="en-US" altLang="zh-TW" b="1" dirty="0">
                <a:solidFill>
                  <a:srgbClr val="0070C0"/>
                </a:solidFill>
                <a:ea typeface="標楷體" panose="03000509000000000000" pitchFamily="65" charset="-120"/>
              </a:rPr>
              <a:t>22</a:t>
            </a: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solidFill>
                  <a:srgbClr val="0070C0"/>
                </a:solidFill>
                <a:ea typeface="標楷體" panose="03000509000000000000" pitchFamily="65" charset="-120"/>
              </a:rPr>
              <a:t>23</a:t>
            </a: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。</a:t>
            </a:r>
            <a:endParaRPr lang="en-US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9" name="圖片 8" descr="一張含有 桌 的圖片&#10;&#10;自動產生的描述">
            <a:extLst>
              <a:ext uri="{FF2B5EF4-FFF2-40B4-BE49-F238E27FC236}">
                <a16:creationId xmlns:a16="http://schemas.microsoft.com/office/drawing/2014/main" id="{6CF9D39B-7D7B-4FF3-8A60-0E0E54551A0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42531" y="808032"/>
            <a:ext cx="4701686" cy="5877108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7B27564B-9B58-43C6-9F44-32EFBC117C0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59871" y="797858"/>
            <a:ext cx="4682660" cy="5853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7238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peech Bubble: Rectangle with Corners Rounded 33">
            <a:extLst>
              <a:ext uri="{FF2B5EF4-FFF2-40B4-BE49-F238E27FC236}">
                <a16:creationId xmlns:a16="http://schemas.microsoft.com/office/drawing/2014/main" id="{AE1524B3-9F9B-49E3-B83B-CE95467FD648}"/>
              </a:ext>
            </a:extLst>
          </p:cNvPr>
          <p:cNvSpPr/>
          <p:nvPr/>
        </p:nvSpPr>
        <p:spPr bwMode="auto">
          <a:xfrm>
            <a:off x="4565092" y="951706"/>
            <a:ext cx="5675121" cy="2080297"/>
          </a:xfrm>
          <a:prstGeom prst="wedgeRoundRectCallout">
            <a:avLst>
              <a:gd name="adj1" fmla="val 45304"/>
              <a:gd name="adj2" fmla="val 74028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你曾到過大會堂或文娛中心等地方的音樂廳欣賞音樂會嗎？當時的情況及氣氛是怎樣的？與老師和同學分享你的經驗吧！</a:t>
            </a: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14" name="Picture 97">
            <a:extLst>
              <a:ext uri="{FF2B5EF4-FFF2-40B4-BE49-F238E27FC236}">
                <a16:creationId xmlns:a16="http://schemas.microsoft.com/office/drawing/2014/main" id="{7FD15BEE-3383-4027-9692-3874CE09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9445684" y="3586774"/>
            <a:ext cx="1837229" cy="18874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17413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174136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分享經驗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>
            <a:extLst>
              <a:ext uri="{FF2B5EF4-FFF2-40B4-BE49-F238E27FC236}">
                <a16:creationId xmlns:a16="http://schemas.microsoft.com/office/drawing/2014/main" id="{F6F05741-DA1D-45CB-8A7B-B4430DF57C06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26" t="68152" r="45924" b="8276"/>
          <a:stretch/>
        </p:blipFill>
        <p:spPr>
          <a:xfrm>
            <a:off x="508681" y="1319287"/>
            <a:ext cx="3490581" cy="2654168"/>
          </a:xfrm>
          <a:prstGeom prst="snip2DiagRect">
            <a:avLst>
              <a:gd name="adj1" fmla="val 0"/>
              <a:gd name="adj2" fmla="val 16667"/>
            </a:avLst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160712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Speech Bubble: Rectangle with Corners Rounded 33">
            <a:extLst>
              <a:ext uri="{FF2B5EF4-FFF2-40B4-BE49-F238E27FC236}">
                <a16:creationId xmlns:a16="http://schemas.microsoft.com/office/drawing/2014/main" id="{AE1524B3-9F9B-49E3-B83B-CE95467FD648}"/>
              </a:ext>
            </a:extLst>
          </p:cNvPr>
          <p:cNvSpPr/>
          <p:nvPr/>
        </p:nvSpPr>
        <p:spPr bwMode="auto">
          <a:xfrm>
            <a:off x="6397299" y="903514"/>
            <a:ext cx="5303192" cy="2028119"/>
          </a:xfrm>
          <a:prstGeom prst="wedgeRoundRectCallout">
            <a:avLst>
              <a:gd name="adj1" fmla="val 2284"/>
              <a:gd name="adj2" fmla="val 79962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你們曾到現場欣賞過流行歌手或組合的演唱會嗎？當時的情況及氣氛又是怎樣的？與老師和同學分享你的經驗吧！</a:t>
            </a: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14" name="Picture 97">
            <a:extLst>
              <a:ext uri="{FF2B5EF4-FFF2-40B4-BE49-F238E27FC236}">
                <a16:creationId xmlns:a16="http://schemas.microsoft.com/office/drawing/2014/main" id="{7FD15BEE-3383-4027-9692-3874CE09C3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>
            <a:off x="7736017" y="3498219"/>
            <a:ext cx="2079251" cy="21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17413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174136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分享經驗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F214A49C-0F2F-4EB6-BE5E-DA3B1C74ABB7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973" t="40340" r="5221" b="15250"/>
          <a:stretch/>
        </p:blipFill>
        <p:spPr>
          <a:xfrm>
            <a:off x="874740" y="1044167"/>
            <a:ext cx="5031049" cy="3543954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75229565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2477883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2346833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比較兩種場合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矩形 1">
            <a:extLst>
              <a:ext uri="{FF2B5EF4-FFF2-40B4-BE49-F238E27FC236}">
                <a16:creationId xmlns:a16="http://schemas.microsoft.com/office/drawing/2014/main" id="{98594ADE-4F1C-4C38-AF1B-3F12F44988C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623109" y="165337"/>
            <a:ext cx="8996805" cy="9612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試利用以下問題，比較音樂會及演唱會這兩種場合不同的地方。</a:t>
            </a:r>
            <a:endParaRPr lang="en-US" altLang="zh-TW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6" name="圖片 15">
            <a:extLst>
              <a:ext uri="{FF2B5EF4-FFF2-40B4-BE49-F238E27FC236}">
                <a16:creationId xmlns:a16="http://schemas.microsoft.com/office/drawing/2014/main" id="{54BB85E3-6A18-4E33-8990-10545228778D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6309" t="40340" r="5220" b="39000"/>
          <a:stretch/>
        </p:blipFill>
        <p:spPr>
          <a:xfrm>
            <a:off x="361373" y="3582564"/>
            <a:ext cx="2456007" cy="1648681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17793668-3B23-4E54-B0CF-BD3C18AB3905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0" t="9525" r="57525" b="69490"/>
          <a:stretch/>
        </p:blipFill>
        <p:spPr>
          <a:xfrm>
            <a:off x="874023" y="1380224"/>
            <a:ext cx="1767485" cy="190104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3" name="圖片 2">
            <a:extLst>
              <a:ext uri="{FF2B5EF4-FFF2-40B4-BE49-F238E27FC236}">
                <a16:creationId xmlns:a16="http://schemas.microsoft.com/office/drawing/2014/main" id="{06465AE8-6F01-4088-B4B5-29251414AEC1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7380" y="692370"/>
            <a:ext cx="9002907" cy="5177787"/>
          </a:xfrm>
          <a:prstGeom prst="rect">
            <a:avLst/>
          </a:prstGeom>
        </p:spPr>
      </p:pic>
      <p:sp>
        <p:nvSpPr>
          <p:cNvPr id="4" name="文字方塊 3">
            <a:extLst>
              <a:ext uri="{FF2B5EF4-FFF2-40B4-BE49-F238E27FC236}">
                <a16:creationId xmlns:a16="http://schemas.microsoft.com/office/drawing/2014/main" id="{03B9CDFB-8C4D-410B-B140-80FEEB929737}"/>
              </a:ext>
            </a:extLst>
          </p:cNvPr>
          <p:cNvSpPr txBox="1"/>
          <p:nvPr/>
        </p:nvSpPr>
        <p:spPr>
          <a:xfrm>
            <a:off x="3568248" y="1850717"/>
            <a:ext cx="7501171" cy="29546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anose="05000000000000000000" pitchFamily="2" charset="2"/>
              <a:buChar char="v"/>
            </a:pPr>
            <a:r>
              <a:rPr kumimoji="1"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你的衣着打扮是怎樣的？</a:t>
            </a:r>
            <a:endParaRPr kumimoji="1" lang="en-US" sz="2800" b="1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1"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你會怎樣表示對表演者的支持？熱烈拍手、大叫表演者的名字，還是揮動熒光棒？</a:t>
            </a:r>
            <a:endParaRPr kumimoji="1" lang="en-US" sz="2800" b="1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1"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現場的氣氛是怎樣的？環境嘈吵還是安靜？</a:t>
            </a:r>
            <a:endParaRPr kumimoji="1" lang="en-US" sz="2800" b="1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457200" indent="-457200">
              <a:buFont typeface="Wingdings" panose="05000000000000000000" pitchFamily="2" charset="2"/>
              <a:buChar char="v"/>
            </a:pPr>
            <a:r>
              <a:rPr kumimoji="1"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現場有沒有售賣零食的人？你會否一邊吃東西，一邊看表演？</a:t>
            </a:r>
            <a:endParaRPr kumimoji="1" lang="en-US" sz="2800" b="1" dirty="0">
              <a:solidFill>
                <a:srgbClr val="FF66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30956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8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8" dur="5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31054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306149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欣賞音樂會的禮儀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Speech Bubble: Rectangle with Corners Rounded 33">
            <a:extLst>
              <a:ext uri="{FF2B5EF4-FFF2-40B4-BE49-F238E27FC236}">
                <a16:creationId xmlns:a16="http://schemas.microsoft.com/office/drawing/2014/main" id="{56468449-8BB0-42F7-B19D-0D329ED2FC38}"/>
              </a:ext>
            </a:extLst>
          </p:cNvPr>
          <p:cNvSpPr/>
          <p:nvPr/>
        </p:nvSpPr>
        <p:spPr bwMode="auto">
          <a:xfrm>
            <a:off x="3899697" y="618431"/>
            <a:ext cx="6996833" cy="1501728"/>
          </a:xfrm>
          <a:prstGeom prst="wedgeRoundRectCallout">
            <a:avLst>
              <a:gd name="adj1" fmla="val -63550"/>
              <a:gd name="adj2" fmla="val 24108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欣賞音樂會時，我們必須</a:t>
            </a:r>
            <a:r>
              <a:rPr lang="zh-TW" altLang="en-US" sz="2800" b="1" dirty="0">
                <a:solidFill>
                  <a:srgbClr val="FF66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注重禮儀</a:t>
            </a: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，以示尊重表演者，並為其他觀眾製造欣賞表演藝術的良好氣氛。</a:t>
            </a:r>
            <a:endParaRPr 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15" name="Picture 97">
            <a:extLst>
              <a:ext uri="{FF2B5EF4-FFF2-40B4-BE49-F238E27FC236}">
                <a16:creationId xmlns:a16="http://schemas.microsoft.com/office/drawing/2014/main" id="{474A5FFF-B99A-41ED-B5CC-159099AFD6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 flipH="1">
            <a:off x="950507" y="1190625"/>
            <a:ext cx="2079251" cy="21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6FDFA1B-BF7B-4C72-BBAF-8FB1F4B689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9988" r="3129" b="67366"/>
          <a:stretch/>
        </p:blipFill>
        <p:spPr>
          <a:xfrm>
            <a:off x="3109521" y="3960478"/>
            <a:ext cx="6912508" cy="23512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" name="Speech Bubble: Rectangle with Corners Rounded 33">
            <a:extLst>
              <a:ext uri="{FF2B5EF4-FFF2-40B4-BE49-F238E27FC236}">
                <a16:creationId xmlns:a16="http://schemas.microsoft.com/office/drawing/2014/main" id="{EF5E12E2-28DB-4121-8D22-016AD04C2495}"/>
              </a:ext>
            </a:extLst>
          </p:cNvPr>
          <p:cNvSpPr/>
          <p:nvPr/>
        </p:nvSpPr>
        <p:spPr bwMode="auto">
          <a:xfrm>
            <a:off x="3728835" y="2473840"/>
            <a:ext cx="7329632" cy="1108624"/>
          </a:xfrm>
          <a:prstGeom prst="wedgeRoundRectCallout">
            <a:avLst>
              <a:gd name="adj1" fmla="val -58787"/>
              <a:gd name="adj2" fmla="val -46527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我們到音樂廳欣賞音樂會時要注意哪些禮儀？想一想，説説看。</a:t>
            </a: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674016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" dur="2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4000"/>
                            </p:stCondLst>
                            <p:childTnLst>
                              <p:par>
                                <p:cTn id="1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21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31054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306149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欣賞音樂會的禮儀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" name="圖片 19">
            <a:extLst>
              <a:ext uri="{FF2B5EF4-FFF2-40B4-BE49-F238E27FC236}">
                <a16:creationId xmlns:a16="http://schemas.microsoft.com/office/drawing/2014/main" id="{F6FDFA1B-BF7B-4C72-BBAF-8FB1F4B6891A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507" t="10502" r="56656" b="67366"/>
          <a:stretch/>
        </p:blipFill>
        <p:spPr>
          <a:xfrm>
            <a:off x="8792495" y="1443196"/>
            <a:ext cx="2416629" cy="269180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44A0393E-E8A4-49B7-A7B5-57F2143FA68B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226"/>
          <a:stretch/>
        </p:blipFill>
        <p:spPr>
          <a:xfrm>
            <a:off x="496211" y="3141713"/>
            <a:ext cx="1949331" cy="3953573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EEEE8AAD-19D2-4B40-B37C-83CAC9C45AFA}"/>
              </a:ext>
            </a:extLst>
          </p:cNvPr>
          <p:cNvSpPr/>
          <p:nvPr/>
        </p:nvSpPr>
        <p:spPr bwMode="auto">
          <a:xfrm>
            <a:off x="2445541" y="1753419"/>
            <a:ext cx="4389973" cy="1325562"/>
          </a:xfrm>
          <a:prstGeom prst="wedgeRoundRectCallout">
            <a:avLst>
              <a:gd name="adj1" fmla="val -45060"/>
              <a:gd name="adj2" fmla="val 84770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應穿着整齊、斯文、大方得體的服裝。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Speech Bubble: Rectangle with Corners Rounded 7">
            <a:extLst>
              <a:ext uri="{FF2B5EF4-FFF2-40B4-BE49-F238E27FC236}">
                <a16:creationId xmlns:a16="http://schemas.microsoft.com/office/drawing/2014/main" id="{09559290-15FD-4549-9378-85663513108D}"/>
              </a:ext>
            </a:extLst>
          </p:cNvPr>
          <p:cNvSpPr/>
          <p:nvPr/>
        </p:nvSpPr>
        <p:spPr bwMode="auto">
          <a:xfrm>
            <a:off x="2896416" y="3887509"/>
            <a:ext cx="5587456" cy="1609116"/>
          </a:xfrm>
          <a:prstGeom prst="wedgeRoundRectCallout">
            <a:avLst>
              <a:gd name="adj1" fmla="val -57918"/>
              <a:gd name="adj2" fmla="val -36523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應準時到場，如遲到了，應在一首樂曲完結後才進場，以免影響其他觀眾。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426571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2">
            <a:extLst>
              <a:ext uri="{FF2B5EF4-FFF2-40B4-BE49-F238E27FC236}">
                <a16:creationId xmlns:a16="http://schemas.microsoft.com/office/drawing/2014/main" id="{CEDB32A5-B36E-45C8-83D3-5A0ACC7ADE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5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291"/>
          <a:stretch>
            <a:fillRect/>
          </a:stretch>
        </p:blipFill>
        <p:spPr bwMode="auto">
          <a:xfrm>
            <a:off x="-47625" y="-27992"/>
            <a:ext cx="12239625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4A5C25-A702-4F5D-B2CD-7C72BC321ED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594885" y="2140787"/>
            <a:ext cx="9281663" cy="2505241"/>
          </a:xfrm>
        </p:spPr>
        <p:txBody>
          <a:bodyPr/>
          <a:lstStyle/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認識管樂隊、弦樂隊及管弦樂隊，並分析它們適合在甚麼地方演奏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lvl="0"/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討論欣賞音樂會需注意的禮儀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r>
              <a:rPr lang="zh-TW" altLang="en-US" sz="3600" b="1" dirty="0">
                <a:solidFill>
                  <a:srgbClr val="0070C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運用資訊科技創作具結構及組織的音樂</a:t>
            </a: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  <a:p>
            <a:pPr marL="0" lvl="0" indent="0">
              <a:buNone/>
            </a:pPr>
            <a:endParaRPr lang="en-US" altLang="zh-TW" sz="3600" b="1" dirty="0">
              <a:solidFill>
                <a:srgbClr val="0070C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5124" name="手繪多邊形 17">
            <a:extLst>
              <a:ext uri="{FF2B5EF4-FFF2-40B4-BE49-F238E27FC236}">
                <a16:creationId xmlns:a16="http://schemas.microsoft.com/office/drawing/2014/main" id="{B7EC16CD-2934-46CC-B6FB-E780FB75CA32}"/>
              </a:ext>
            </a:extLst>
          </p:cNvPr>
          <p:cNvSpPr>
            <a:spLocks/>
          </p:cNvSpPr>
          <p:nvPr/>
        </p:nvSpPr>
        <p:spPr bwMode="auto">
          <a:xfrm>
            <a:off x="3278188" y="400050"/>
            <a:ext cx="5635625" cy="1398588"/>
          </a:xfrm>
          <a:custGeom>
            <a:avLst/>
            <a:gdLst>
              <a:gd name="T0" fmla="*/ 339197 w 6010312"/>
              <a:gd name="T1" fmla="*/ 11 h 4278079"/>
              <a:gd name="T2" fmla="*/ 253776 w 6010312"/>
              <a:gd name="T3" fmla="*/ 104 h 4278079"/>
              <a:gd name="T4" fmla="*/ 2560159 w 6010312"/>
              <a:gd name="T5" fmla="*/ 109 h 4278079"/>
              <a:gd name="T6" fmla="*/ 2746533 w 6010312"/>
              <a:gd name="T7" fmla="*/ 12 h 4278079"/>
              <a:gd name="T8" fmla="*/ 339197 w 6010312"/>
              <a:gd name="T9" fmla="*/ 11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33CC33">
              <a:alpha val="20392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1" lang="en-US" sz="18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ea typeface="新細明體" panose="02020500000000000000" pitchFamily="18" charset="-120"/>
              <a:cs typeface="+mn-cs"/>
            </a:endParaRPr>
          </a:p>
        </p:txBody>
      </p:sp>
      <p:sp>
        <p:nvSpPr>
          <p:cNvPr id="5125" name="Title 1">
            <a:extLst>
              <a:ext uri="{FF2B5EF4-FFF2-40B4-BE49-F238E27FC236}">
                <a16:creationId xmlns:a16="http://schemas.microsoft.com/office/drawing/2014/main" id="{FB5C5749-1592-4665-89BF-0EEF8A3339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528638"/>
            <a:ext cx="8229600" cy="1143000"/>
          </a:xfrm>
        </p:spPr>
        <p:txBody>
          <a:bodyPr/>
          <a:lstStyle/>
          <a:p>
            <a:r>
              <a:rPr lang="zh-TW" altLang="en-US" b="1" dirty="0">
                <a:solidFill>
                  <a:srgbClr val="008000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學習重點</a:t>
            </a:r>
            <a:endParaRPr lang="en-US" altLang="en-US" b="1" dirty="0">
              <a:solidFill>
                <a:srgbClr val="008000"/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5126" name="Picture 79">
            <a:extLst>
              <a:ext uri="{FF2B5EF4-FFF2-40B4-BE49-F238E27FC236}">
                <a16:creationId xmlns:a16="http://schemas.microsoft.com/office/drawing/2014/main" id="{8D7AA08A-827D-4387-BC33-B54FED32A68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3" t="42317" r="6609" b="37999"/>
          <a:stretch>
            <a:fillRect/>
          </a:stretch>
        </p:blipFill>
        <p:spPr bwMode="auto">
          <a:xfrm rot="-204207">
            <a:off x="5029200" y="5334000"/>
            <a:ext cx="7200900" cy="1439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4C738797-3AF6-4B69-99D5-AB024DFCA51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31054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306149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欣賞音樂會的禮儀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EEEE8AAD-19D2-4B40-B37C-83CAC9C45AFA}"/>
              </a:ext>
            </a:extLst>
          </p:cNvPr>
          <p:cNvSpPr/>
          <p:nvPr/>
        </p:nvSpPr>
        <p:spPr bwMode="auto">
          <a:xfrm>
            <a:off x="1164652" y="1289907"/>
            <a:ext cx="4670589" cy="1055499"/>
          </a:xfrm>
          <a:prstGeom prst="wedgeRoundRectCallout">
            <a:avLst>
              <a:gd name="adj1" fmla="val -38309"/>
              <a:gd name="adj2" fmla="val 129580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演出開始前，應先關掉手提電話。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Speech Bubble: Rectangle with Corners Rounded 7">
            <a:extLst>
              <a:ext uri="{FF2B5EF4-FFF2-40B4-BE49-F238E27FC236}">
                <a16:creationId xmlns:a16="http://schemas.microsoft.com/office/drawing/2014/main" id="{09559290-15FD-4549-9378-85663513108D}"/>
              </a:ext>
            </a:extLst>
          </p:cNvPr>
          <p:cNvSpPr/>
          <p:nvPr/>
        </p:nvSpPr>
        <p:spPr bwMode="auto">
          <a:xfrm>
            <a:off x="2726093" y="2544701"/>
            <a:ext cx="5587456" cy="1486337"/>
          </a:xfrm>
          <a:prstGeom prst="wedgeRoundRectCallout">
            <a:avLst>
              <a:gd name="adj1" fmla="val -57071"/>
              <a:gd name="adj2" fmla="val 36664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欣賞表演時，盡量不要離開座位，並要保持安靜，不要講話及製造噪音。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13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8A020AC6-432D-4F19-9436-FAEFE16C950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838200" y="3821583"/>
            <a:ext cx="1509389" cy="3281468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56DF995E-E72F-4B42-B029-1D97A50ED620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332" t="9988" r="20714" b="68081"/>
          <a:stretch/>
        </p:blipFill>
        <p:spPr>
          <a:xfrm>
            <a:off x="8812924" y="1280104"/>
            <a:ext cx="2578978" cy="25291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5" name="Speech Bubble: Rectangle with Corners Rounded 7">
            <a:extLst>
              <a:ext uri="{FF2B5EF4-FFF2-40B4-BE49-F238E27FC236}">
                <a16:creationId xmlns:a16="http://schemas.microsoft.com/office/drawing/2014/main" id="{257098B0-D8F7-4447-8444-D10038E2B0B9}"/>
              </a:ext>
            </a:extLst>
          </p:cNvPr>
          <p:cNvSpPr/>
          <p:nvPr/>
        </p:nvSpPr>
        <p:spPr bwMode="auto">
          <a:xfrm>
            <a:off x="3820343" y="4367240"/>
            <a:ext cx="5587456" cy="1107000"/>
          </a:xfrm>
          <a:prstGeom prst="wedgeRoundRectCallout">
            <a:avLst>
              <a:gd name="adj1" fmla="val -74565"/>
              <a:gd name="adj2" fmla="val 32852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除非獲得主辦單位的批准，否則不可在場內拍照、攝影及錄音。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517650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31054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3061497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欣賞音樂會的禮儀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EEEE8AAD-19D2-4B40-B37C-83CAC9C45AFA}"/>
              </a:ext>
            </a:extLst>
          </p:cNvPr>
          <p:cNvSpPr/>
          <p:nvPr/>
        </p:nvSpPr>
        <p:spPr bwMode="auto">
          <a:xfrm>
            <a:off x="5933166" y="1745926"/>
            <a:ext cx="4421955" cy="745014"/>
          </a:xfrm>
          <a:prstGeom prst="wedgeRoundRectCallout">
            <a:avLst>
              <a:gd name="adj1" fmla="val 45643"/>
              <a:gd name="adj2" fmla="val 105072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不可在場內飲食和吸煙。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Speech Bubble: Rectangle with Corners Rounded 7">
            <a:extLst>
              <a:ext uri="{FF2B5EF4-FFF2-40B4-BE49-F238E27FC236}">
                <a16:creationId xmlns:a16="http://schemas.microsoft.com/office/drawing/2014/main" id="{09559290-15FD-4549-9378-85663513108D}"/>
              </a:ext>
            </a:extLst>
          </p:cNvPr>
          <p:cNvSpPr/>
          <p:nvPr/>
        </p:nvSpPr>
        <p:spPr bwMode="auto">
          <a:xfrm>
            <a:off x="5768598" y="2943711"/>
            <a:ext cx="3902102" cy="1107000"/>
          </a:xfrm>
          <a:prstGeom prst="wedgeRoundRectCallout">
            <a:avLst>
              <a:gd name="adj1" fmla="val 63212"/>
              <a:gd name="adj2" fmla="val 42455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表演者演出完畢後，可熱烈鼓掌以示讚美。</a:t>
            </a:r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sp>
        <p:nvSpPr>
          <p:cNvPr id="15" name="Speech Bubble: Rectangle with Corners Rounded 7">
            <a:extLst>
              <a:ext uri="{FF2B5EF4-FFF2-40B4-BE49-F238E27FC236}">
                <a16:creationId xmlns:a16="http://schemas.microsoft.com/office/drawing/2014/main" id="{257098B0-D8F7-4447-8444-D10038E2B0B9}"/>
              </a:ext>
            </a:extLst>
          </p:cNvPr>
          <p:cNvSpPr/>
          <p:nvPr/>
        </p:nvSpPr>
        <p:spPr bwMode="auto">
          <a:xfrm>
            <a:off x="3769106" y="4456635"/>
            <a:ext cx="5027373" cy="1107000"/>
          </a:xfrm>
          <a:prstGeom prst="wedgeRoundRectCallout">
            <a:avLst>
              <a:gd name="adj1" fmla="val 69054"/>
              <a:gd name="adj2" fmla="val 1520"/>
              <a:gd name="adj3" fmla="val 16667"/>
            </a:avLst>
          </a:prstGeom>
          <a:solidFill>
            <a:srgbClr val="DEEBF7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chemeClr val="accent5">
                    <a:lumMod val="25000"/>
                  </a:schemeClr>
                </a:solidFill>
                <a:ea typeface="標楷體" panose="03000509000000000000" pitchFamily="65" charset="-120"/>
              </a:rPr>
              <a:t>音樂會結束後，應有秩序、安靜地離場。</a:t>
            </a:r>
            <a:endParaRPr lang="en-US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  <a:p>
            <a:endParaRPr lang="en-GB" sz="2800" dirty="0">
              <a:solidFill>
                <a:schemeClr val="accent5">
                  <a:lumMod val="25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20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0C2796E5-4CDB-40AC-B38C-EF75701016FC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015331" y="3268979"/>
            <a:ext cx="1987592" cy="4006003"/>
          </a:xfrm>
          <a:prstGeom prst="rect">
            <a:avLst/>
          </a:prstGeom>
        </p:spPr>
      </p:pic>
      <p:pic>
        <p:nvPicPr>
          <p:cNvPr id="3" name="圖片 2" descr="一張含有 文字 的圖片&#10;&#10;自動產生的描述">
            <a:extLst>
              <a:ext uri="{FF2B5EF4-FFF2-40B4-BE49-F238E27FC236}">
                <a16:creationId xmlns:a16="http://schemas.microsoft.com/office/drawing/2014/main" id="{FB137AA6-4F7A-46A5-8D30-D40AA38BB43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268"/>
          <a:stretch/>
        </p:blipFill>
        <p:spPr>
          <a:xfrm>
            <a:off x="396595" y="2209987"/>
            <a:ext cx="5027373" cy="13839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0095197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1" y="-31750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Rectangle 11">
            <a:extLst>
              <a:ext uri="{FF2B5EF4-FFF2-40B4-BE49-F238E27FC236}">
                <a16:creationId xmlns:a16="http://schemas.microsoft.com/office/drawing/2014/main" id="{B11EDA99-4DB1-435E-B412-18E0380FC4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201392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9" name="Text Box 4">
            <a:extLst>
              <a:ext uri="{FF2B5EF4-FFF2-40B4-BE49-F238E27FC236}">
                <a16:creationId xmlns:a16="http://schemas.microsoft.com/office/drawing/2014/main" id="{4AF61736-1C6B-4E99-8E7E-FC4DCD7048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196996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音樂會報告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421C88E0-CB2C-433A-8225-640D24A1BB2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clrChange>
              <a:clrFrom>
                <a:srgbClr val="FAFCE7"/>
              </a:clrFrom>
              <a:clrTo>
                <a:srgbClr val="FAFCE7">
                  <a:alpha val="0"/>
                </a:srgbClr>
              </a:clrTo>
            </a:clrChange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5" t="85122"/>
          <a:stretch/>
        </p:blipFill>
        <p:spPr>
          <a:xfrm>
            <a:off x="-19051" y="5474240"/>
            <a:ext cx="12192000" cy="1609117"/>
          </a:xfrm>
          <a:prstGeom prst="rect">
            <a:avLst/>
          </a:prstGeom>
        </p:spPr>
      </p:pic>
      <p:pic>
        <p:nvPicPr>
          <p:cNvPr id="2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696F2B2E-F1C2-47F0-AADC-CB077116411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圖片 12" descr="一張含有 桌 的圖片&#10;&#10;自動產生的描述">
            <a:extLst>
              <a:ext uri="{FF2B5EF4-FFF2-40B4-BE49-F238E27FC236}">
                <a16:creationId xmlns:a16="http://schemas.microsoft.com/office/drawing/2014/main" id="{983FE39C-3095-45EF-AF4F-F7F84DBC177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973" t="12458" r="11464" b="3608"/>
          <a:stretch/>
        </p:blipFill>
        <p:spPr>
          <a:xfrm>
            <a:off x="7103677" y="716827"/>
            <a:ext cx="4250123" cy="582408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sp>
        <p:nvSpPr>
          <p:cNvPr id="14" name="Speech Bubble: Rectangle with Corners Rounded 33">
            <a:extLst>
              <a:ext uri="{FF2B5EF4-FFF2-40B4-BE49-F238E27FC236}">
                <a16:creationId xmlns:a16="http://schemas.microsoft.com/office/drawing/2014/main" id="{F351AB0D-B1B5-405A-A0AB-D24724FD3111}"/>
              </a:ext>
            </a:extLst>
          </p:cNvPr>
          <p:cNvSpPr/>
          <p:nvPr/>
        </p:nvSpPr>
        <p:spPr bwMode="auto">
          <a:xfrm>
            <a:off x="1594812" y="1168788"/>
            <a:ext cx="5117355" cy="1609117"/>
          </a:xfrm>
          <a:prstGeom prst="wedgeRoundRectCallout">
            <a:avLst>
              <a:gd name="adj1" fmla="val -43833"/>
              <a:gd name="adj2" fmla="val 69177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同學可進行全方位學習，與家人一起欣賞一場音樂會，然後完成課本上的音樂會報告。</a:t>
            </a:r>
            <a:endParaRPr 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</a:pPr>
            <a:endParaRPr 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21" name="Picture 97">
            <a:extLst>
              <a:ext uri="{FF2B5EF4-FFF2-40B4-BE49-F238E27FC236}">
                <a16:creationId xmlns:a16="http://schemas.microsoft.com/office/drawing/2014/main" id="{E5751BBC-5355-4016-AB14-FBEEACA329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 flipH="1">
            <a:off x="473099" y="3084785"/>
            <a:ext cx="2079251" cy="21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595899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4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15875"/>
            <a:ext cx="12186209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05" y="134754"/>
            <a:ext cx="285155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135"/>
            <a:ext cx="26671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5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24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25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2B1A0C6C-8303-4359-BAA0-B4B878813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078" y="134754"/>
            <a:ext cx="6442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請打開課本頁</a:t>
            </a:r>
            <a:r>
              <a:rPr lang="en-US" altLang="zh-TW" b="1" dirty="0">
                <a:solidFill>
                  <a:srgbClr val="0070C0"/>
                </a:solidFill>
                <a:ea typeface="標楷體" panose="03000509000000000000" pitchFamily="65" charset="-120"/>
              </a:rPr>
              <a:t>24</a:t>
            </a: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solidFill>
                  <a:srgbClr val="0070C0"/>
                </a:solidFill>
                <a:ea typeface="標楷體" panose="03000509000000000000" pitchFamily="65" charset="-120"/>
              </a:rPr>
              <a:t>25</a:t>
            </a: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。</a:t>
            </a:r>
            <a:endParaRPr lang="en-US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128020F-281D-45D7-B27F-3DD79A26BCC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6682" y="928807"/>
            <a:ext cx="4386422" cy="5483028"/>
          </a:xfrm>
          <a:prstGeom prst="rect">
            <a:avLst/>
          </a:prstGeom>
        </p:spPr>
      </p:pic>
      <p:pic>
        <p:nvPicPr>
          <p:cNvPr id="5" name="圖片 4" descr="一張含有 文字 的圖片&#10;&#10;自動產生的描述">
            <a:extLst>
              <a:ext uri="{FF2B5EF4-FFF2-40B4-BE49-F238E27FC236}">
                <a16:creationId xmlns:a16="http://schemas.microsoft.com/office/drawing/2014/main" id="{B5674EC9-66DD-4397-BA37-14C714E865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3104" y="914399"/>
            <a:ext cx="4397948" cy="54974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1509261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52400"/>
            <a:ext cx="197109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ACF5DF62-0F5A-486D-AD79-A30A2DD5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6" y="211465"/>
            <a:ext cx="189291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19BE27-579F-4029-9030-464192B9B2DB}"/>
              </a:ext>
            </a:extLst>
          </p:cNvPr>
          <p:cNvSpPr/>
          <p:nvPr/>
        </p:nvSpPr>
        <p:spPr bwMode="auto">
          <a:xfrm>
            <a:off x="-47625" y="5790550"/>
            <a:ext cx="12273991" cy="1119352"/>
          </a:xfrm>
          <a:prstGeom prst="rect">
            <a:avLst/>
          </a:prstGeom>
          <a:solidFill>
            <a:srgbClr val="FFD7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D34E331B-6F62-49D2-B5C3-2A279EF8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0348" y="2164818"/>
            <a:ext cx="5787521" cy="2062103"/>
          </a:xfrm>
          <a:custGeom>
            <a:avLst/>
            <a:gdLst>
              <a:gd name="connsiteX0" fmla="*/ 0 w 5787521"/>
              <a:gd name="connsiteY0" fmla="*/ 0 h 2062103"/>
              <a:gd name="connsiteX1" fmla="*/ 585183 w 5787521"/>
              <a:gd name="connsiteY1" fmla="*/ 0 h 2062103"/>
              <a:gd name="connsiteX2" fmla="*/ 1286116 w 5787521"/>
              <a:gd name="connsiteY2" fmla="*/ 0 h 2062103"/>
              <a:gd name="connsiteX3" fmla="*/ 2044924 w 5787521"/>
              <a:gd name="connsiteY3" fmla="*/ 0 h 2062103"/>
              <a:gd name="connsiteX4" fmla="*/ 2572232 w 5787521"/>
              <a:gd name="connsiteY4" fmla="*/ 0 h 2062103"/>
              <a:gd name="connsiteX5" fmla="*/ 3157414 w 5787521"/>
              <a:gd name="connsiteY5" fmla="*/ 0 h 2062103"/>
              <a:gd name="connsiteX6" fmla="*/ 3916223 w 5787521"/>
              <a:gd name="connsiteY6" fmla="*/ 0 h 2062103"/>
              <a:gd name="connsiteX7" fmla="*/ 4501405 w 5787521"/>
              <a:gd name="connsiteY7" fmla="*/ 0 h 2062103"/>
              <a:gd name="connsiteX8" fmla="*/ 5144463 w 5787521"/>
              <a:gd name="connsiteY8" fmla="*/ 0 h 2062103"/>
              <a:gd name="connsiteX9" fmla="*/ 5787521 w 5787521"/>
              <a:gd name="connsiteY9" fmla="*/ 0 h 2062103"/>
              <a:gd name="connsiteX10" fmla="*/ 5787521 w 5787521"/>
              <a:gd name="connsiteY10" fmla="*/ 666747 h 2062103"/>
              <a:gd name="connsiteX11" fmla="*/ 5787521 w 5787521"/>
              <a:gd name="connsiteY11" fmla="*/ 1312872 h 2062103"/>
              <a:gd name="connsiteX12" fmla="*/ 5787521 w 5787521"/>
              <a:gd name="connsiteY12" fmla="*/ 2062103 h 2062103"/>
              <a:gd name="connsiteX13" fmla="*/ 5028713 w 5787521"/>
              <a:gd name="connsiteY13" fmla="*/ 2062103 h 2062103"/>
              <a:gd name="connsiteX14" fmla="*/ 4385655 w 5787521"/>
              <a:gd name="connsiteY14" fmla="*/ 2062103 h 2062103"/>
              <a:gd name="connsiteX15" fmla="*/ 3800472 w 5787521"/>
              <a:gd name="connsiteY15" fmla="*/ 2062103 h 2062103"/>
              <a:gd name="connsiteX16" fmla="*/ 3099539 w 5787521"/>
              <a:gd name="connsiteY16" fmla="*/ 2062103 h 2062103"/>
              <a:gd name="connsiteX17" fmla="*/ 2340731 w 5787521"/>
              <a:gd name="connsiteY17" fmla="*/ 2062103 h 2062103"/>
              <a:gd name="connsiteX18" fmla="*/ 1639798 w 5787521"/>
              <a:gd name="connsiteY18" fmla="*/ 2062103 h 2062103"/>
              <a:gd name="connsiteX19" fmla="*/ 1170365 w 5787521"/>
              <a:gd name="connsiteY19" fmla="*/ 2062103 h 2062103"/>
              <a:gd name="connsiteX20" fmla="*/ 0 w 5787521"/>
              <a:gd name="connsiteY20" fmla="*/ 2062103 h 2062103"/>
              <a:gd name="connsiteX21" fmla="*/ 0 w 5787521"/>
              <a:gd name="connsiteY21" fmla="*/ 1415977 h 2062103"/>
              <a:gd name="connsiteX22" fmla="*/ 0 w 5787521"/>
              <a:gd name="connsiteY22" fmla="*/ 687368 h 2062103"/>
              <a:gd name="connsiteX23" fmla="*/ 0 w 5787521"/>
              <a:gd name="connsiteY23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</a:cxnLst>
            <a:rect l="l" t="t" r="r" b="b"/>
            <a:pathLst>
              <a:path w="5787521" h="2062103" fill="none" extrusionOk="0">
                <a:moveTo>
                  <a:pt x="0" y="0"/>
                </a:moveTo>
                <a:cubicBezTo>
                  <a:pt x="256923" y="6618"/>
                  <a:pt x="384972" y="27361"/>
                  <a:pt x="585183" y="0"/>
                </a:cubicBezTo>
                <a:cubicBezTo>
                  <a:pt x="785394" y="-27361"/>
                  <a:pt x="1131377" y="22033"/>
                  <a:pt x="1286116" y="0"/>
                </a:cubicBezTo>
                <a:cubicBezTo>
                  <a:pt x="1440855" y="-22033"/>
                  <a:pt x="1855868" y="24295"/>
                  <a:pt x="2044924" y="0"/>
                </a:cubicBezTo>
                <a:cubicBezTo>
                  <a:pt x="2233980" y="-24295"/>
                  <a:pt x="2436145" y="-9458"/>
                  <a:pt x="2572232" y="0"/>
                </a:cubicBezTo>
                <a:cubicBezTo>
                  <a:pt x="2708319" y="9458"/>
                  <a:pt x="2999215" y="-18794"/>
                  <a:pt x="3157414" y="0"/>
                </a:cubicBezTo>
                <a:cubicBezTo>
                  <a:pt x="3315613" y="18794"/>
                  <a:pt x="3745617" y="-30770"/>
                  <a:pt x="3916223" y="0"/>
                </a:cubicBezTo>
                <a:cubicBezTo>
                  <a:pt x="4086829" y="30770"/>
                  <a:pt x="4254475" y="-23048"/>
                  <a:pt x="4501405" y="0"/>
                </a:cubicBezTo>
                <a:cubicBezTo>
                  <a:pt x="4748335" y="23048"/>
                  <a:pt x="4911129" y="8631"/>
                  <a:pt x="5144463" y="0"/>
                </a:cubicBezTo>
                <a:cubicBezTo>
                  <a:pt x="5377797" y="-8631"/>
                  <a:pt x="5483192" y="29713"/>
                  <a:pt x="5787521" y="0"/>
                </a:cubicBezTo>
                <a:cubicBezTo>
                  <a:pt x="5815531" y="167145"/>
                  <a:pt x="5812062" y="346142"/>
                  <a:pt x="5787521" y="666747"/>
                </a:cubicBezTo>
                <a:cubicBezTo>
                  <a:pt x="5762980" y="987352"/>
                  <a:pt x="5776922" y="1040223"/>
                  <a:pt x="5787521" y="1312872"/>
                </a:cubicBezTo>
                <a:cubicBezTo>
                  <a:pt x="5798120" y="1585521"/>
                  <a:pt x="5782328" y="1770496"/>
                  <a:pt x="5787521" y="2062103"/>
                </a:cubicBezTo>
                <a:cubicBezTo>
                  <a:pt x="5506528" y="2072836"/>
                  <a:pt x="5392668" y="2095937"/>
                  <a:pt x="5028713" y="2062103"/>
                </a:cubicBezTo>
                <a:cubicBezTo>
                  <a:pt x="4664758" y="2028269"/>
                  <a:pt x="4663274" y="2074811"/>
                  <a:pt x="4385655" y="2062103"/>
                </a:cubicBezTo>
                <a:cubicBezTo>
                  <a:pt x="4108036" y="2049395"/>
                  <a:pt x="4047819" y="2042082"/>
                  <a:pt x="3800472" y="2062103"/>
                </a:cubicBezTo>
                <a:cubicBezTo>
                  <a:pt x="3553125" y="2082124"/>
                  <a:pt x="3365347" y="2078729"/>
                  <a:pt x="3099539" y="2062103"/>
                </a:cubicBezTo>
                <a:cubicBezTo>
                  <a:pt x="2833731" y="2045477"/>
                  <a:pt x="2520877" y="2059722"/>
                  <a:pt x="2340731" y="2062103"/>
                </a:cubicBezTo>
                <a:cubicBezTo>
                  <a:pt x="2160585" y="2064484"/>
                  <a:pt x="1969926" y="2083131"/>
                  <a:pt x="1639798" y="2062103"/>
                </a:cubicBezTo>
                <a:cubicBezTo>
                  <a:pt x="1309670" y="2041075"/>
                  <a:pt x="1322510" y="2067060"/>
                  <a:pt x="1170365" y="2062103"/>
                </a:cubicBezTo>
                <a:cubicBezTo>
                  <a:pt x="1018220" y="2057146"/>
                  <a:pt x="522446" y="2025002"/>
                  <a:pt x="0" y="2062103"/>
                </a:cubicBezTo>
                <a:cubicBezTo>
                  <a:pt x="21447" y="1924859"/>
                  <a:pt x="18981" y="1555113"/>
                  <a:pt x="0" y="1415977"/>
                </a:cubicBezTo>
                <a:cubicBezTo>
                  <a:pt x="-18981" y="1276841"/>
                  <a:pt x="-28783" y="836276"/>
                  <a:pt x="0" y="687368"/>
                </a:cubicBezTo>
                <a:cubicBezTo>
                  <a:pt x="28783" y="538460"/>
                  <a:pt x="-10771" y="207118"/>
                  <a:pt x="0" y="0"/>
                </a:cubicBezTo>
                <a:close/>
              </a:path>
              <a:path w="5787521" h="2062103" stroke="0" extrusionOk="0">
                <a:moveTo>
                  <a:pt x="0" y="0"/>
                </a:moveTo>
                <a:cubicBezTo>
                  <a:pt x="203935" y="2239"/>
                  <a:pt x="365998" y="17636"/>
                  <a:pt x="469432" y="0"/>
                </a:cubicBezTo>
                <a:cubicBezTo>
                  <a:pt x="572866" y="-17636"/>
                  <a:pt x="831531" y="25454"/>
                  <a:pt x="1112490" y="0"/>
                </a:cubicBezTo>
                <a:cubicBezTo>
                  <a:pt x="1393449" y="-25454"/>
                  <a:pt x="1519983" y="-7680"/>
                  <a:pt x="1871298" y="0"/>
                </a:cubicBezTo>
                <a:cubicBezTo>
                  <a:pt x="2222613" y="7680"/>
                  <a:pt x="2172931" y="-4318"/>
                  <a:pt x="2456481" y="0"/>
                </a:cubicBezTo>
                <a:cubicBezTo>
                  <a:pt x="2740031" y="4318"/>
                  <a:pt x="2805987" y="-23834"/>
                  <a:pt x="3041664" y="0"/>
                </a:cubicBezTo>
                <a:cubicBezTo>
                  <a:pt x="3277341" y="23834"/>
                  <a:pt x="3432596" y="4050"/>
                  <a:pt x="3742597" y="0"/>
                </a:cubicBezTo>
                <a:cubicBezTo>
                  <a:pt x="4052598" y="-4050"/>
                  <a:pt x="4046652" y="18158"/>
                  <a:pt x="4212029" y="0"/>
                </a:cubicBezTo>
                <a:cubicBezTo>
                  <a:pt x="4377406" y="-18158"/>
                  <a:pt x="4700723" y="-15146"/>
                  <a:pt x="4855087" y="0"/>
                </a:cubicBezTo>
                <a:cubicBezTo>
                  <a:pt x="5009451" y="15146"/>
                  <a:pt x="5498909" y="2193"/>
                  <a:pt x="5787521" y="0"/>
                </a:cubicBezTo>
                <a:cubicBezTo>
                  <a:pt x="5764021" y="218681"/>
                  <a:pt x="5779228" y="514468"/>
                  <a:pt x="5787521" y="666747"/>
                </a:cubicBezTo>
                <a:cubicBezTo>
                  <a:pt x="5795814" y="819026"/>
                  <a:pt x="5792050" y="1075133"/>
                  <a:pt x="5787521" y="1312872"/>
                </a:cubicBezTo>
                <a:cubicBezTo>
                  <a:pt x="5782992" y="1550612"/>
                  <a:pt x="5750210" y="1689958"/>
                  <a:pt x="5787521" y="2062103"/>
                </a:cubicBezTo>
                <a:cubicBezTo>
                  <a:pt x="5558577" y="2084016"/>
                  <a:pt x="5290982" y="2027631"/>
                  <a:pt x="5086588" y="2062103"/>
                </a:cubicBezTo>
                <a:cubicBezTo>
                  <a:pt x="4882194" y="2096575"/>
                  <a:pt x="4770003" y="2055812"/>
                  <a:pt x="4559280" y="2062103"/>
                </a:cubicBezTo>
                <a:cubicBezTo>
                  <a:pt x="4348557" y="2068394"/>
                  <a:pt x="4139261" y="2045505"/>
                  <a:pt x="3916223" y="2062103"/>
                </a:cubicBezTo>
                <a:cubicBezTo>
                  <a:pt x="3693185" y="2078701"/>
                  <a:pt x="3591713" y="2064302"/>
                  <a:pt x="3331040" y="2062103"/>
                </a:cubicBezTo>
                <a:cubicBezTo>
                  <a:pt x="3070367" y="2059904"/>
                  <a:pt x="3029099" y="2044067"/>
                  <a:pt x="2861608" y="2062103"/>
                </a:cubicBezTo>
                <a:cubicBezTo>
                  <a:pt x="2694117" y="2080139"/>
                  <a:pt x="2379957" y="2063326"/>
                  <a:pt x="2102799" y="2062103"/>
                </a:cubicBezTo>
                <a:cubicBezTo>
                  <a:pt x="1825641" y="2060880"/>
                  <a:pt x="1838696" y="2064471"/>
                  <a:pt x="1633367" y="2062103"/>
                </a:cubicBezTo>
                <a:cubicBezTo>
                  <a:pt x="1428038" y="2059735"/>
                  <a:pt x="1271788" y="2085791"/>
                  <a:pt x="1048184" y="2062103"/>
                </a:cubicBezTo>
                <a:cubicBezTo>
                  <a:pt x="824580" y="2038415"/>
                  <a:pt x="288034" y="2021740"/>
                  <a:pt x="0" y="2062103"/>
                </a:cubicBezTo>
                <a:cubicBezTo>
                  <a:pt x="-34771" y="1913776"/>
                  <a:pt x="-27471" y="1638818"/>
                  <a:pt x="0" y="1354114"/>
                </a:cubicBezTo>
                <a:cubicBezTo>
                  <a:pt x="27471" y="1069410"/>
                  <a:pt x="11316" y="888808"/>
                  <a:pt x="0" y="728610"/>
                </a:cubicBezTo>
                <a:cubicBezTo>
                  <a:pt x="-11316" y="568412"/>
                  <a:pt x="3055" y="334334"/>
                  <a:pt x="0" y="0"/>
                </a:cubicBezTo>
                <a:close/>
              </a:path>
            </a:pathLst>
          </a:custGeom>
          <a:solidFill>
            <a:srgbClr val="DEEBF7"/>
          </a:solidFill>
          <a:ln w="12700">
            <a:solidFill>
              <a:srgbClr val="8A3CC4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分組利用電子課本中的多媒體創作室進行「編曲」活動，創作一首動聽的樂曲，並把創作意念記錄在課本的表格內。</a:t>
            </a:r>
            <a:endParaRPr lang="en-US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26" name="圖片 25" descr="一張含有 文字 的圖片&#10;&#10;自動產生的描述">
            <a:extLst>
              <a:ext uri="{FF2B5EF4-FFF2-40B4-BE49-F238E27FC236}">
                <a16:creationId xmlns:a16="http://schemas.microsoft.com/office/drawing/2014/main" id="{2041059C-E2C7-42E6-944E-8C97AB647B4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11377" r="4460" b="6923"/>
          <a:stretch/>
        </p:blipFill>
        <p:spPr>
          <a:xfrm>
            <a:off x="6633762" y="861473"/>
            <a:ext cx="5107890" cy="5844031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0486020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7" presetClass="emph" presetSubtype="0" fill="remove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animClr clrSpc="rgb" dir="cw">
                                      <p:cBhvr>
                                        <p:cTn id="7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bg1"/>
                                      </p:to>
                                    </p:animClr>
                                    <p:set>
                                      <p:cBhvr>
                                        <p:cTn id="8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" dur="250" autoRev="1" fill="remove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52400"/>
            <a:ext cx="197109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ACF5DF62-0F5A-486D-AD79-A30A2DD5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6" y="211465"/>
            <a:ext cx="189291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19BE27-579F-4029-9030-464192B9B2DB}"/>
              </a:ext>
            </a:extLst>
          </p:cNvPr>
          <p:cNvSpPr/>
          <p:nvPr/>
        </p:nvSpPr>
        <p:spPr bwMode="auto">
          <a:xfrm>
            <a:off x="-47625" y="5790550"/>
            <a:ext cx="12273991" cy="1119352"/>
          </a:xfrm>
          <a:prstGeom prst="rect">
            <a:avLst/>
          </a:prstGeom>
          <a:solidFill>
            <a:srgbClr val="FFD7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D34E331B-6F62-49D2-B5C3-2A279EF8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52969" y="1081160"/>
            <a:ext cx="4992413" cy="1077218"/>
          </a:xfrm>
          <a:custGeom>
            <a:avLst/>
            <a:gdLst>
              <a:gd name="connsiteX0" fmla="*/ 0 w 4992413"/>
              <a:gd name="connsiteY0" fmla="*/ 0 h 1077218"/>
              <a:gd name="connsiteX1" fmla="*/ 673976 w 4992413"/>
              <a:gd name="connsiteY1" fmla="*/ 0 h 1077218"/>
              <a:gd name="connsiteX2" fmla="*/ 1148255 w 4992413"/>
              <a:gd name="connsiteY2" fmla="*/ 0 h 1077218"/>
              <a:gd name="connsiteX3" fmla="*/ 1622534 w 4992413"/>
              <a:gd name="connsiteY3" fmla="*/ 0 h 1077218"/>
              <a:gd name="connsiteX4" fmla="*/ 2196662 w 4992413"/>
              <a:gd name="connsiteY4" fmla="*/ 0 h 1077218"/>
              <a:gd name="connsiteX5" fmla="*/ 2870637 w 4992413"/>
              <a:gd name="connsiteY5" fmla="*/ 0 h 1077218"/>
              <a:gd name="connsiteX6" fmla="*/ 3544613 w 4992413"/>
              <a:gd name="connsiteY6" fmla="*/ 0 h 1077218"/>
              <a:gd name="connsiteX7" fmla="*/ 4268513 w 4992413"/>
              <a:gd name="connsiteY7" fmla="*/ 0 h 1077218"/>
              <a:gd name="connsiteX8" fmla="*/ 4992413 w 4992413"/>
              <a:gd name="connsiteY8" fmla="*/ 0 h 1077218"/>
              <a:gd name="connsiteX9" fmla="*/ 4992413 w 4992413"/>
              <a:gd name="connsiteY9" fmla="*/ 527837 h 1077218"/>
              <a:gd name="connsiteX10" fmla="*/ 4992413 w 4992413"/>
              <a:gd name="connsiteY10" fmla="*/ 1077218 h 1077218"/>
              <a:gd name="connsiteX11" fmla="*/ 4468210 w 4992413"/>
              <a:gd name="connsiteY11" fmla="*/ 1077218 h 1077218"/>
              <a:gd name="connsiteX12" fmla="*/ 3744310 w 4992413"/>
              <a:gd name="connsiteY12" fmla="*/ 1077218 h 1077218"/>
              <a:gd name="connsiteX13" fmla="*/ 3170182 w 4992413"/>
              <a:gd name="connsiteY13" fmla="*/ 1077218 h 1077218"/>
              <a:gd name="connsiteX14" fmla="*/ 2546131 w 4992413"/>
              <a:gd name="connsiteY14" fmla="*/ 1077218 h 1077218"/>
              <a:gd name="connsiteX15" fmla="*/ 1872155 w 4992413"/>
              <a:gd name="connsiteY15" fmla="*/ 1077218 h 1077218"/>
              <a:gd name="connsiteX16" fmla="*/ 1347952 w 4992413"/>
              <a:gd name="connsiteY16" fmla="*/ 1077218 h 1077218"/>
              <a:gd name="connsiteX17" fmla="*/ 624052 w 4992413"/>
              <a:gd name="connsiteY17" fmla="*/ 1077218 h 1077218"/>
              <a:gd name="connsiteX18" fmla="*/ 0 w 4992413"/>
              <a:gd name="connsiteY18" fmla="*/ 1077218 h 1077218"/>
              <a:gd name="connsiteX19" fmla="*/ 0 w 4992413"/>
              <a:gd name="connsiteY19" fmla="*/ 549381 h 1077218"/>
              <a:gd name="connsiteX20" fmla="*/ 0 w 4992413"/>
              <a:gd name="connsiteY20" fmla="*/ 0 h 1077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</a:cxnLst>
            <a:rect l="l" t="t" r="r" b="b"/>
            <a:pathLst>
              <a:path w="4992413" h="1077218" fill="none" extrusionOk="0">
                <a:moveTo>
                  <a:pt x="0" y="0"/>
                </a:moveTo>
                <a:cubicBezTo>
                  <a:pt x="212192" y="8874"/>
                  <a:pt x="371722" y="28112"/>
                  <a:pt x="673976" y="0"/>
                </a:cubicBezTo>
                <a:cubicBezTo>
                  <a:pt x="976230" y="-28112"/>
                  <a:pt x="1027744" y="-23393"/>
                  <a:pt x="1148255" y="0"/>
                </a:cubicBezTo>
                <a:cubicBezTo>
                  <a:pt x="1268766" y="23393"/>
                  <a:pt x="1449085" y="7043"/>
                  <a:pt x="1622534" y="0"/>
                </a:cubicBezTo>
                <a:cubicBezTo>
                  <a:pt x="1795983" y="-7043"/>
                  <a:pt x="1910466" y="18055"/>
                  <a:pt x="2196662" y="0"/>
                </a:cubicBezTo>
                <a:cubicBezTo>
                  <a:pt x="2482858" y="-18055"/>
                  <a:pt x="2598615" y="-3776"/>
                  <a:pt x="2870637" y="0"/>
                </a:cubicBezTo>
                <a:cubicBezTo>
                  <a:pt x="3142660" y="3776"/>
                  <a:pt x="3328386" y="-17607"/>
                  <a:pt x="3544613" y="0"/>
                </a:cubicBezTo>
                <a:cubicBezTo>
                  <a:pt x="3760840" y="17607"/>
                  <a:pt x="3981594" y="21386"/>
                  <a:pt x="4268513" y="0"/>
                </a:cubicBezTo>
                <a:cubicBezTo>
                  <a:pt x="4555432" y="-21386"/>
                  <a:pt x="4724952" y="8041"/>
                  <a:pt x="4992413" y="0"/>
                </a:cubicBezTo>
                <a:cubicBezTo>
                  <a:pt x="5000953" y="141658"/>
                  <a:pt x="4968617" y="352521"/>
                  <a:pt x="4992413" y="527837"/>
                </a:cubicBezTo>
                <a:cubicBezTo>
                  <a:pt x="5016209" y="703153"/>
                  <a:pt x="5013312" y="900574"/>
                  <a:pt x="4992413" y="1077218"/>
                </a:cubicBezTo>
                <a:cubicBezTo>
                  <a:pt x="4807312" y="1052649"/>
                  <a:pt x="4644866" y="1065687"/>
                  <a:pt x="4468210" y="1077218"/>
                </a:cubicBezTo>
                <a:cubicBezTo>
                  <a:pt x="4291554" y="1088749"/>
                  <a:pt x="3957407" y="1108701"/>
                  <a:pt x="3744310" y="1077218"/>
                </a:cubicBezTo>
                <a:cubicBezTo>
                  <a:pt x="3531213" y="1045735"/>
                  <a:pt x="3303845" y="1059535"/>
                  <a:pt x="3170182" y="1077218"/>
                </a:cubicBezTo>
                <a:cubicBezTo>
                  <a:pt x="3036519" y="1094901"/>
                  <a:pt x="2743410" y="1106255"/>
                  <a:pt x="2546131" y="1077218"/>
                </a:cubicBezTo>
                <a:cubicBezTo>
                  <a:pt x="2348852" y="1048181"/>
                  <a:pt x="2109891" y="1081211"/>
                  <a:pt x="1872155" y="1077218"/>
                </a:cubicBezTo>
                <a:cubicBezTo>
                  <a:pt x="1634419" y="1073225"/>
                  <a:pt x="1566659" y="1090036"/>
                  <a:pt x="1347952" y="1077218"/>
                </a:cubicBezTo>
                <a:cubicBezTo>
                  <a:pt x="1129245" y="1064400"/>
                  <a:pt x="942620" y="1066308"/>
                  <a:pt x="624052" y="1077218"/>
                </a:cubicBezTo>
                <a:cubicBezTo>
                  <a:pt x="305484" y="1088128"/>
                  <a:pt x="235167" y="1053905"/>
                  <a:pt x="0" y="1077218"/>
                </a:cubicBezTo>
                <a:cubicBezTo>
                  <a:pt x="8214" y="915985"/>
                  <a:pt x="-10203" y="808447"/>
                  <a:pt x="0" y="549381"/>
                </a:cubicBezTo>
                <a:cubicBezTo>
                  <a:pt x="10203" y="290315"/>
                  <a:pt x="24788" y="191224"/>
                  <a:pt x="0" y="0"/>
                </a:cubicBezTo>
                <a:close/>
              </a:path>
              <a:path w="4992413" h="1077218" stroke="0" extrusionOk="0">
                <a:moveTo>
                  <a:pt x="0" y="0"/>
                </a:moveTo>
                <a:cubicBezTo>
                  <a:pt x="174621" y="279"/>
                  <a:pt x="349197" y="-19492"/>
                  <a:pt x="474279" y="0"/>
                </a:cubicBezTo>
                <a:cubicBezTo>
                  <a:pt x="599361" y="19492"/>
                  <a:pt x="914870" y="27296"/>
                  <a:pt x="1098331" y="0"/>
                </a:cubicBezTo>
                <a:cubicBezTo>
                  <a:pt x="1281792" y="-27296"/>
                  <a:pt x="1660253" y="14455"/>
                  <a:pt x="1822231" y="0"/>
                </a:cubicBezTo>
                <a:cubicBezTo>
                  <a:pt x="1984209" y="-14455"/>
                  <a:pt x="2193444" y="-21941"/>
                  <a:pt x="2396358" y="0"/>
                </a:cubicBezTo>
                <a:cubicBezTo>
                  <a:pt x="2599272" y="21941"/>
                  <a:pt x="2783219" y="58"/>
                  <a:pt x="2970486" y="0"/>
                </a:cubicBezTo>
                <a:cubicBezTo>
                  <a:pt x="3157753" y="-58"/>
                  <a:pt x="3406442" y="27418"/>
                  <a:pt x="3644461" y="0"/>
                </a:cubicBezTo>
                <a:cubicBezTo>
                  <a:pt x="3882481" y="-27418"/>
                  <a:pt x="3991946" y="-9587"/>
                  <a:pt x="4118741" y="0"/>
                </a:cubicBezTo>
                <a:cubicBezTo>
                  <a:pt x="4245536" y="9587"/>
                  <a:pt x="4596764" y="39663"/>
                  <a:pt x="4992413" y="0"/>
                </a:cubicBezTo>
                <a:cubicBezTo>
                  <a:pt x="5002654" y="238232"/>
                  <a:pt x="5007539" y="373603"/>
                  <a:pt x="4992413" y="560153"/>
                </a:cubicBezTo>
                <a:cubicBezTo>
                  <a:pt x="4977287" y="746703"/>
                  <a:pt x="5006691" y="844267"/>
                  <a:pt x="4992413" y="1077218"/>
                </a:cubicBezTo>
                <a:cubicBezTo>
                  <a:pt x="4848099" y="1057864"/>
                  <a:pt x="4600769" y="1064381"/>
                  <a:pt x="4468210" y="1077218"/>
                </a:cubicBezTo>
                <a:cubicBezTo>
                  <a:pt x="4335651" y="1090055"/>
                  <a:pt x="4132096" y="1047788"/>
                  <a:pt x="3844158" y="1077218"/>
                </a:cubicBezTo>
                <a:cubicBezTo>
                  <a:pt x="3556220" y="1106648"/>
                  <a:pt x="3435084" y="1092908"/>
                  <a:pt x="3270031" y="1077218"/>
                </a:cubicBezTo>
                <a:cubicBezTo>
                  <a:pt x="3104978" y="1061528"/>
                  <a:pt x="2921900" y="1054458"/>
                  <a:pt x="2745827" y="1077218"/>
                </a:cubicBezTo>
                <a:cubicBezTo>
                  <a:pt x="2569754" y="1099978"/>
                  <a:pt x="2358291" y="1055050"/>
                  <a:pt x="2121776" y="1077218"/>
                </a:cubicBezTo>
                <a:cubicBezTo>
                  <a:pt x="1885261" y="1099386"/>
                  <a:pt x="1717827" y="1050711"/>
                  <a:pt x="1547648" y="1077218"/>
                </a:cubicBezTo>
                <a:cubicBezTo>
                  <a:pt x="1377469" y="1103725"/>
                  <a:pt x="1225909" y="1100693"/>
                  <a:pt x="1073369" y="1077218"/>
                </a:cubicBezTo>
                <a:cubicBezTo>
                  <a:pt x="920829" y="1053743"/>
                  <a:pt x="438716" y="1084262"/>
                  <a:pt x="0" y="1077218"/>
                </a:cubicBezTo>
                <a:cubicBezTo>
                  <a:pt x="3933" y="842639"/>
                  <a:pt x="20206" y="726086"/>
                  <a:pt x="0" y="570926"/>
                </a:cubicBezTo>
                <a:cubicBezTo>
                  <a:pt x="-20206" y="415766"/>
                  <a:pt x="26772" y="168043"/>
                  <a:pt x="0" y="0"/>
                </a:cubicBezTo>
                <a:close/>
              </a:path>
            </a:pathLst>
          </a:custGeom>
          <a:solidFill>
            <a:srgbClr val="DEEBF7"/>
          </a:solidFill>
          <a:ln w="12700">
            <a:solidFill>
              <a:srgbClr val="8A3CC4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步驟一：</a:t>
            </a:r>
            <a:endParaRPr lang="en-US" altLang="zh-TW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選擇你要創作的樂曲類別。</a:t>
            </a:r>
            <a:endParaRPr lang="en-US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D7E972-655A-4803-8ED7-0206C55100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45" t="20682" r="46898" b="57133"/>
          <a:stretch/>
        </p:blipFill>
        <p:spPr>
          <a:xfrm>
            <a:off x="1198179" y="1081160"/>
            <a:ext cx="3231932" cy="2330521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C4ED5A34-9853-41F2-9F7B-9979DEBC79B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257" t="28988" r="7286" b="48500"/>
          <a:stretch/>
        </p:blipFill>
        <p:spPr>
          <a:xfrm>
            <a:off x="7391519" y="3865929"/>
            <a:ext cx="3713827" cy="2717433"/>
          </a:xfrm>
          <a:prstGeom prst="rect">
            <a:avLst/>
          </a:prstGeom>
        </p:spPr>
      </p:pic>
      <p:sp>
        <p:nvSpPr>
          <p:cNvPr id="12" name="矩形 1">
            <a:extLst>
              <a:ext uri="{FF2B5EF4-FFF2-40B4-BE49-F238E27FC236}">
                <a16:creationId xmlns:a16="http://schemas.microsoft.com/office/drawing/2014/main" id="{D740CDC4-164E-4B55-A3A8-EAD0ABCCDA0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66558" y="3887313"/>
            <a:ext cx="4992413" cy="1569660"/>
          </a:xfrm>
          <a:custGeom>
            <a:avLst/>
            <a:gdLst>
              <a:gd name="connsiteX0" fmla="*/ 0 w 4992413"/>
              <a:gd name="connsiteY0" fmla="*/ 0 h 1569660"/>
              <a:gd name="connsiteX1" fmla="*/ 474279 w 4992413"/>
              <a:gd name="connsiteY1" fmla="*/ 0 h 1569660"/>
              <a:gd name="connsiteX2" fmla="*/ 1048407 w 4992413"/>
              <a:gd name="connsiteY2" fmla="*/ 0 h 1569660"/>
              <a:gd name="connsiteX3" fmla="*/ 1722382 w 4992413"/>
              <a:gd name="connsiteY3" fmla="*/ 0 h 1569660"/>
              <a:gd name="connsiteX4" fmla="*/ 2396358 w 4992413"/>
              <a:gd name="connsiteY4" fmla="*/ 0 h 1569660"/>
              <a:gd name="connsiteX5" fmla="*/ 3120258 w 4992413"/>
              <a:gd name="connsiteY5" fmla="*/ 0 h 1569660"/>
              <a:gd name="connsiteX6" fmla="*/ 3644461 w 4992413"/>
              <a:gd name="connsiteY6" fmla="*/ 0 h 1569660"/>
              <a:gd name="connsiteX7" fmla="*/ 4218589 w 4992413"/>
              <a:gd name="connsiteY7" fmla="*/ 0 h 1569660"/>
              <a:gd name="connsiteX8" fmla="*/ 4992413 w 4992413"/>
              <a:gd name="connsiteY8" fmla="*/ 0 h 1569660"/>
              <a:gd name="connsiteX9" fmla="*/ 4992413 w 4992413"/>
              <a:gd name="connsiteY9" fmla="*/ 507523 h 1569660"/>
              <a:gd name="connsiteX10" fmla="*/ 4992413 w 4992413"/>
              <a:gd name="connsiteY10" fmla="*/ 983654 h 1569660"/>
              <a:gd name="connsiteX11" fmla="*/ 4992413 w 4992413"/>
              <a:gd name="connsiteY11" fmla="*/ 1569660 h 1569660"/>
              <a:gd name="connsiteX12" fmla="*/ 4318437 w 4992413"/>
              <a:gd name="connsiteY12" fmla="*/ 1569660 h 1569660"/>
              <a:gd name="connsiteX13" fmla="*/ 3644461 w 4992413"/>
              <a:gd name="connsiteY13" fmla="*/ 1569660 h 1569660"/>
              <a:gd name="connsiteX14" fmla="*/ 3120258 w 4992413"/>
              <a:gd name="connsiteY14" fmla="*/ 1569660 h 1569660"/>
              <a:gd name="connsiteX15" fmla="*/ 2396358 w 4992413"/>
              <a:gd name="connsiteY15" fmla="*/ 1569660 h 1569660"/>
              <a:gd name="connsiteX16" fmla="*/ 1772307 w 4992413"/>
              <a:gd name="connsiteY16" fmla="*/ 1569660 h 1569660"/>
              <a:gd name="connsiteX17" fmla="*/ 1198179 w 4992413"/>
              <a:gd name="connsiteY17" fmla="*/ 1569660 h 1569660"/>
              <a:gd name="connsiteX18" fmla="*/ 0 w 4992413"/>
              <a:gd name="connsiteY18" fmla="*/ 1569660 h 1569660"/>
              <a:gd name="connsiteX19" fmla="*/ 0 w 4992413"/>
              <a:gd name="connsiteY19" fmla="*/ 1015047 h 1569660"/>
              <a:gd name="connsiteX20" fmla="*/ 0 w 4992413"/>
              <a:gd name="connsiteY20" fmla="*/ 476130 h 1569660"/>
              <a:gd name="connsiteX21" fmla="*/ 0 w 4992413"/>
              <a:gd name="connsiteY21" fmla="*/ 0 h 15696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92413" h="1569660" fill="none" extrusionOk="0">
                <a:moveTo>
                  <a:pt x="0" y="0"/>
                </a:moveTo>
                <a:cubicBezTo>
                  <a:pt x="236269" y="-8908"/>
                  <a:pt x="300830" y="7043"/>
                  <a:pt x="474279" y="0"/>
                </a:cubicBezTo>
                <a:cubicBezTo>
                  <a:pt x="647728" y="-7043"/>
                  <a:pt x="762211" y="18055"/>
                  <a:pt x="1048407" y="0"/>
                </a:cubicBezTo>
                <a:cubicBezTo>
                  <a:pt x="1334603" y="-18055"/>
                  <a:pt x="1450360" y="-3776"/>
                  <a:pt x="1722382" y="0"/>
                </a:cubicBezTo>
                <a:cubicBezTo>
                  <a:pt x="1994405" y="3776"/>
                  <a:pt x="2180131" y="-17607"/>
                  <a:pt x="2396358" y="0"/>
                </a:cubicBezTo>
                <a:cubicBezTo>
                  <a:pt x="2612585" y="17607"/>
                  <a:pt x="2833339" y="21386"/>
                  <a:pt x="3120258" y="0"/>
                </a:cubicBezTo>
                <a:cubicBezTo>
                  <a:pt x="3407177" y="-21386"/>
                  <a:pt x="3399194" y="-1462"/>
                  <a:pt x="3644461" y="0"/>
                </a:cubicBezTo>
                <a:cubicBezTo>
                  <a:pt x="3889728" y="1462"/>
                  <a:pt x="4062452" y="-5293"/>
                  <a:pt x="4218589" y="0"/>
                </a:cubicBezTo>
                <a:cubicBezTo>
                  <a:pt x="4374726" y="5293"/>
                  <a:pt x="4726946" y="23032"/>
                  <a:pt x="4992413" y="0"/>
                </a:cubicBezTo>
                <a:cubicBezTo>
                  <a:pt x="4970064" y="154061"/>
                  <a:pt x="4970012" y="335582"/>
                  <a:pt x="4992413" y="507523"/>
                </a:cubicBezTo>
                <a:cubicBezTo>
                  <a:pt x="5014814" y="679464"/>
                  <a:pt x="4981397" y="882982"/>
                  <a:pt x="4992413" y="983654"/>
                </a:cubicBezTo>
                <a:cubicBezTo>
                  <a:pt x="5003429" y="1084326"/>
                  <a:pt x="4985858" y="1355881"/>
                  <a:pt x="4992413" y="1569660"/>
                </a:cubicBezTo>
                <a:cubicBezTo>
                  <a:pt x="4810435" y="1537700"/>
                  <a:pt x="4618173" y="1538973"/>
                  <a:pt x="4318437" y="1569660"/>
                </a:cubicBezTo>
                <a:cubicBezTo>
                  <a:pt x="4018701" y="1600347"/>
                  <a:pt x="3882197" y="1573653"/>
                  <a:pt x="3644461" y="1569660"/>
                </a:cubicBezTo>
                <a:cubicBezTo>
                  <a:pt x="3406725" y="1565667"/>
                  <a:pt x="3338965" y="1582478"/>
                  <a:pt x="3120258" y="1569660"/>
                </a:cubicBezTo>
                <a:cubicBezTo>
                  <a:pt x="2901551" y="1556842"/>
                  <a:pt x="2714926" y="1558750"/>
                  <a:pt x="2396358" y="1569660"/>
                </a:cubicBezTo>
                <a:cubicBezTo>
                  <a:pt x="2077790" y="1580570"/>
                  <a:pt x="2004478" y="1539774"/>
                  <a:pt x="1772307" y="1569660"/>
                </a:cubicBezTo>
                <a:cubicBezTo>
                  <a:pt x="1540136" y="1599546"/>
                  <a:pt x="1319269" y="1556768"/>
                  <a:pt x="1198179" y="1569660"/>
                </a:cubicBezTo>
                <a:cubicBezTo>
                  <a:pt x="1077089" y="1582552"/>
                  <a:pt x="358249" y="1532260"/>
                  <a:pt x="0" y="1569660"/>
                </a:cubicBezTo>
                <a:cubicBezTo>
                  <a:pt x="-21880" y="1421012"/>
                  <a:pt x="-14413" y="1136673"/>
                  <a:pt x="0" y="1015047"/>
                </a:cubicBezTo>
                <a:cubicBezTo>
                  <a:pt x="14413" y="893421"/>
                  <a:pt x="-6656" y="611044"/>
                  <a:pt x="0" y="476130"/>
                </a:cubicBezTo>
                <a:cubicBezTo>
                  <a:pt x="6656" y="341216"/>
                  <a:pt x="-6738" y="172417"/>
                  <a:pt x="0" y="0"/>
                </a:cubicBezTo>
                <a:close/>
              </a:path>
              <a:path w="4992413" h="1569660" stroke="0" extrusionOk="0">
                <a:moveTo>
                  <a:pt x="0" y="0"/>
                </a:moveTo>
                <a:cubicBezTo>
                  <a:pt x="174621" y="279"/>
                  <a:pt x="349197" y="-19492"/>
                  <a:pt x="474279" y="0"/>
                </a:cubicBezTo>
                <a:cubicBezTo>
                  <a:pt x="599361" y="19492"/>
                  <a:pt x="914870" y="27296"/>
                  <a:pt x="1098331" y="0"/>
                </a:cubicBezTo>
                <a:cubicBezTo>
                  <a:pt x="1281792" y="-27296"/>
                  <a:pt x="1660253" y="14455"/>
                  <a:pt x="1822231" y="0"/>
                </a:cubicBezTo>
                <a:cubicBezTo>
                  <a:pt x="1984209" y="-14455"/>
                  <a:pt x="2193444" y="-21941"/>
                  <a:pt x="2396358" y="0"/>
                </a:cubicBezTo>
                <a:cubicBezTo>
                  <a:pt x="2599272" y="21941"/>
                  <a:pt x="2783219" y="58"/>
                  <a:pt x="2970486" y="0"/>
                </a:cubicBezTo>
                <a:cubicBezTo>
                  <a:pt x="3157753" y="-58"/>
                  <a:pt x="3406442" y="27418"/>
                  <a:pt x="3644461" y="0"/>
                </a:cubicBezTo>
                <a:cubicBezTo>
                  <a:pt x="3882481" y="-27418"/>
                  <a:pt x="3991946" y="-9587"/>
                  <a:pt x="4118741" y="0"/>
                </a:cubicBezTo>
                <a:cubicBezTo>
                  <a:pt x="4245536" y="9587"/>
                  <a:pt x="4596764" y="39663"/>
                  <a:pt x="4992413" y="0"/>
                </a:cubicBezTo>
                <a:cubicBezTo>
                  <a:pt x="4971221" y="229327"/>
                  <a:pt x="4993395" y="389281"/>
                  <a:pt x="4992413" y="554613"/>
                </a:cubicBezTo>
                <a:cubicBezTo>
                  <a:pt x="4991431" y="719945"/>
                  <a:pt x="5007010" y="885729"/>
                  <a:pt x="4992413" y="1046440"/>
                </a:cubicBezTo>
                <a:cubicBezTo>
                  <a:pt x="4977816" y="1207151"/>
                  <a:pt x="5004390" y="1381525"/>
                  <a:pt x="4992413" y="1569660"/>
                </a:cubicBezTo>
                <a:cubicBezTo>
                  <a:pt x="4689860" y="1587871"/>
                  <a:pt x="4656299" y="1540230"/>
                  <a:pt x="4368361" y="1569660"/>
                </a:cubicBezTo>
                <a:cubicBezTo>
                  <a:pt x="4080423" y="1599090"/>
                  <a:pt x="3959287" y="1585350"/>
                  <a:pt x="3794234" y="1569660"/>
                </a:cubicBezTo>
                <a:cubicBezTo>
                  <a:pt x="3629181" y="1553970"/>
                  <a:pt x="3445430" y="1594558"/>
                  <a:pt x="3270031" y="1569660"/>
                </a:cubicBezTo>
                <a:cubicBezTo>
                  <a:pt x="3094632" y="1544762"/>
                  <a:pt x="2882737" y="1550301"/>
                  <a:pt x="2645979" y="1569660"/>
                </a:cubicBezTo>
                <a:cubicBezTo>
                  <a:pt x="2409221" y="1589019"/>
                  <a:pt x="2242030" y="1543153"/>
                  <a:pt x="2071851" y="1569660"/>
                </a:cubicBezTo>
                <a:cubicBezTo>
                  <a:pt x="1901672" y="1596167"/>
                  <a:pt x="1750112" y="1593135"/>
                  <a:pt x="1597572" y="1569660"/>
                </a:cubicBezTo>
                <a:cubicBezTo>
                  <a:pt x="1445032" y="1546185"/>
                  <a:pt x="1195890" y="1581616"/>
                  <a:pt x="873672" y="1569660"/>
                </a:cubicBezTo>
                <a:cubicBezTo>
                  <a:pt x="551454" y="1557704"/>
                  <a:pt x="376505" y="1566054"/>
                  <a:pt x="0" y="1569660"/>
                </a:cubicBezTo>
                <a:cubicBezTo>
                  <a:pt x="-6038" y="1372071"/>
                  <a:pt x="-8895" y="1180987"/>
                  <a:pt x="0" y="1062137"/>
                </a:cubicBezTo>
                <a:cubicBezTo>
                  <a:pt x="8895" y="943287"/>
                  <a:pt x="-19361" y="746147"/>
                  <a:pt x="0" y="523220"/>
                </a:cubicBezTo>
                <a:cubicBezTo>
                  <a:pt x="19361" y="300293"/>
                  <a:pt x="8175" y="220620"/>
                  <a:pt x="0" y="0"/>
                </a:cubicBezTo>
                <a:close/>
              </a:path>
            </a:pathLst>
          </a:custGeom>
          <a:solidFill>
            <a:srgbClr val="DEEBF7"/>
          </a:solidFill>
          <a:ln w="12700">
            <a:solidFill>
              <a:srgbClr val="8A3CC4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步驟二：</a:t>
            </a:r>
            <a:endParaRPr lang="en-US" altLang="zh-TW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為不同的旋律配上不同的樂器。</a:t>
            </a:r>
            <a:endParaRPr lang="en-US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sp>
        <p:nvSpPr>
          <p:cNvPr id="13" name="Rectangle: Rounded Corners 1">
            <a:hlinkClick r:id="rId6" action="ppaction://hlinksldjump"/>
            <a:extLst>
              <a:ext uri="{FF2B5EF4-FFF2-40B4-BE49-F238E27FC236}">
                <a16:creationId xmlns:a16="http://schemas.microsoft.com/office/drawing/2014/main" id="{D2F2CB81-7545-4C55-8CC3-1A700FB83CEA}"/>
              </a:ext>
            </a:extLst>
          </p:cNvPr>
          <p:cNvSpPr>
            <a:spLocks noChangeArrowheads="1"/>
          </p:cNvSpPr>
          <p:nvPr/>
        </p:nvSpPr>
        <p:spPr bwMode="auto">
          <a:xfrm>
            <a:off x="5407572" y="5973931"/>
            <a:ext cx="1864829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看看小提示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7430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8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12" grpId="0" animBg="1"/>
      <p:bldP spid="13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52400"/>
            <a:ext cx="197109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ACF5DF62-0F5A-486D-AD79-A30A2DD5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6" y="211465"/>
            <a:ext cx="189291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19BE27-579F-4029-9030-464192B9B2DB}"/>
              </a:ext>
            </a:extLst>
          </p:cNvPr>
          <p:cNvSpPr/>
          <p:nvPr/>
        </p:nvSpPr>
        <p:spPr bwMode="auto">
          <a:xfrm>
            <a:off x="-47625" y="5790550"/>
            <a:ext cx="12273991" cy="1119352"/>
          </a:xfrm>
          <a:prstGeom prst="rect">
            <a:avLst/>
          </a:prstGeom>
          <a:solidFill>
            <a:srgbClr val="FFD7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" name="矩形 1">
            <a:extLst>
              <a:ext uri="{FF2B5EF4-FFF2-40B4-BE49-F238E27FC236}">
                <a16:creationId xmlns:a16="http://schemas.microsoft.com/office/drawing/2014/main" id="{D34E331B-6F62-49D2-B5C3-2A279EF850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5252425" y="1417638"/>
            <a:ext cx="4992413" cy="2062103"/>
          </a:xfrm>
          <a:custGeom>
            <a:avLst/>
            <a:gdLst>
              <a:gd name="connsiteX0" fmla="*/ 0 w 4992413"/>
              <a:gd name="connsiteY0" fmla="*/ 0 h 2062103"/>
              <a:gd name="connsiteX1" fmla="*/ 474279 w 4992413"/>
              <a:gd name="connsiteY1" fmla="*/ 0 h 2062103"/>
              <a:gd name="connsiteX2" fmla="*/ 1048407 w 4992413"/>
              <a:gd name="connsiteY2" fmla="*/ 0 h 2062103"/>
              <a:gd name="connsiteX3" fmla="*/ 1722382 w 4992413"/>
              <a:gd name="connsiteY3" fmla="*/ 0 h 2062103"/>
              <a:gd name="connsiteX4" fmla="*/ 2396358 w 4992413"/>
              <a:gd name="connsiteY4" fmla="*/ 0 h 2062103"/>
              <a:gd name="connsiteX5" fmla="*/ 3120258 w 4992413"/>
              <a:gd name="connsiteY5" fmla="*/ 0 h 2062103"/>
              <a:gd name="connsiteX6" fmla="*/ 3644461 w 4992413"/>
              <a:gd name="connsiteY6" fmla="*/ 0 h 2062103"/>
              <a:gd name="connsiteX7" fmla="*/ 4218589 w 4992413"/>
              <a:gd name="connsiteY7" fmla="*/ 0 h 2062103"/>
              <a:gd name="connsiteX8" fmla="*/ 4992413 w 4992413"/>
              <a:gd name="connsiteY8" fmla="*/ 0 h 2062103"/>
              <a:gd name="connsiteX9" fmla="*/ 4992413 w 4992413"/>
              <a:gd name="connsiteY9" fmla="*/ 666747 h 2062103"/>
              <a:gd name="connsiteX10" fmla="*/ 4992413 w 4992413"/>
              <a:gd name="connsiteY10" fmla="*/ 1292251 h 2062103"/>
              <a:gd name="connsiteX11" fmla="*/ 4992413 w 4992413"/>
              <a:gd name="connsiteY11" fmla="*/ 2062103 h 2062103"/>
              <a:gd name="connsiteX12" fmla="*/ 4318437 w 4992413"/>
              <a:gd name="connsiteY12" fmla="*/ 2062103 h 2062103"/>
              <a:gd name="connsiteX13" fmla="*/ 3644461 w 4992413"/>
              <a:gd name="connsiteY13" fmla="*/ 2062103 h 2062103"/>
              <a:gd name="connsiteX14" fmla="*/ 3120258 w 4992413"/>
              <a:gd name="connsiteY14" fmla="*/ 2062103 h 2062103"/>
              <a:gd name="connsiteX15" fmla="*/ 2396358 w 4992413"/>
              <a:gd name="connsiteY15" fmla="*/ 2062103 h 2062103"/>
              <a:gd name="connsiteX16" fmla="*/ 1772307 w 4992413"/>
              <a:gd name="connsiteY16" fmla="*/ 2062103 h 2062103"/>
              <a:gd name="connsiteX17" fmla="*/ 1198179 w 4992413"/>
              <a:gd name="connsiteY17" fmla="*/ 2062103 h 2062103"/>
              <a:gd name="connsiteX18" fmla="*/ 0 w 4992413"/>
              <a:gd name="connsiteY18" fmla="*/ 2062103 h 2062103"/>
              <a:gd name="connsiteX19" fmla="*/ 0 w 4992413"/>
              <a:gd name="connsiteY19" fmla="*/ 1333493 h 2062103"/>
              <a:gd name="connsiteX20" fmla="*/ 0 w 4992413"/>
              <a:gd name="connsiteY20" fmla="*/ 625505 h 2062103"/>
              <a:gd name="connsiteX21" fmla="*/ 0 w 4992413"/>
              <a:gd name="connsiteY21" fmla="*/ 0 h 206210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</a:cxnLst>
            <a:rect l="l" t="t" r="r" b="b"/>
            <a:pathLst>
              <a:path w="4992413" h="2062103" fill="none" extrusionOk="0">
                <a:moveTo>
                  <a:pt x="0" y="0"/>
                </a:moveTo>
                <a:cubicBezTo>
                  <a:pt x="236269" y="-8908"/>
                  <a:pt x="300830" y="7043"/>
                  <a:pt x="474279" y="0"/>
                </a:cubicBezTo>
                <a:cubicBezTo>
                  <a:pt x="647728" y="-7043"/>
                  <a:pt x="762211" y="18055"/>
                  <a:pt x="1048407" y="0"/>
                </a:cubicBezTo>
                <a:cubicBezTo>
                  <a:pt x="1334603" y="-18055"/>
                  <a:pt x="1450360" y="-3776"/>
                  <a:pt x="1722382" y="0"/>
                </a:cubicBezTo>
                <a:cubicBezTo>
                  <a:pt x="1994405" y="3776"/>
                  <a:pt x="2180131" y="-17607"/>
                  <a:pt x="2396358" y="0"/>
                </a:cubicBezTo>
                <a:cubicBezTo>
                  <a:pt x="2612585" y="17607"/>
                  <a:pt x="2833339" y="21386"/>
                  <a:pt x="3120258" y="0"/>
                </a:cubicBezTo>
                <a:cubicBezTo>
                  <a:pt x="3407177" y="-21386"/>
                  <a:pt x="3399194" y="-1462"/>
                  <a:pt x="3644461" y="0"/>
                </a:cubicBezTo>
                <a:cubicBezTo>
                  <a:pt x="3889728" y="1462"/>
                  <a:pt x="4062452" y="-5293"/>
                  <a:pt x="4218589" y="0"/>
                </a:cubicBezTo>
                <a:cubicBezTo>
                  <a:pt x="4374726" y="5293"/>
                  <a:pt x="4726946" y="23032"/>
                  <a:pt x="4992413" y="0"/>
                </a:cubicBezTo>
                <a:cubicBezTo>
                  <a:pt x="5014792" y="164737"/>
                  <a:pt x="4972249" y="358343"/>
                  <a:pt x="4992413" y="666747"/>
                </a:cubicBezTo>
                <a:cubicBezTo>
                  <a:pt x="5012577" y="975151"/>
                  <a:pt x="5012642" y="1087124"/>
                  <a:pt x="4992413" y="1292251"/>
                </a:cubicBezTo>
                <a:cubicBezTo>
                  <a:pt x="4972184" y="1497378"/>
                  <a:pt x="5023280" y="1811888"/>
                  <a:pt x="4992413" y="2062103"/>
                </a:cubicBezTo>
                <a:cubicBezTo>
                  <a:pt x="4810435" y="2030143"/>
                  <a:pt x="4618173" y="2031416"/>
                  <a:pt x="4318437" y="2062103"/>
                </a:cubicBezTo>
                <a:cubicBezTo>
                  <a:pt x="4018701" y="2092790"/>
                  <a:pt x="3882197" y="2066096"/>
                  <a:pt x="3644461" y="2062103"/>
                </a:cubicBezTo>
                <a:cubicBezTo>
                  <a:pt x="3406725" y="2058110"/>
                  <a:pt x="3338965" y="2074921"/>
                  <a:pt x="3120258" y="2062103"/>
                </a:cubicBezTo>
                <a:cubicBezTo>
                  <a:pt x="2901551" y="2049285"/>
                  <a:pt x="2714926" y="2051193"/>
                  <a:pt x="2396358" y="2062103"/>
                </a:cubicBezTo>
                <a:cubicBezTo>
                  <a:pt x="2077790" y="2073013"/>
                  <a:pt x="2004478" y="2032217"/>
                  <a:pt x="1772307" y="2062103"/>
                </a:cubicBezTo>
                <a:cubicBezTo>
                  <a:pt x="1540136" y="2091989"/>
                  <a:pt x="1319269" y="2049211"/>
                  <a:pt x="1198179" y="2062103"/>
                </a:cubicBezTo>
                <a:cubicBezTo>
                  <a:pt x="1077089" y="2074995"/>
                  <a:pt x="358249" y="2024703"/>
                  <a:pt x="0" y="2062103"/>
                </a:cubicBezTo>
                <a:cubicBezTo>
                  <a:pt x="9177" y="1858625"/>
                  <a:pt x="-28810" y="1580038"/>
                  <a:pt x="0" y="1333493"/>
                </a:cubicBezTo>
                <a:cubicBezTo>
                  <a:pt x="28810" y="1086948"/>
                  <a:pt x="7054" y="771234"/>
                  <a:pt x="0" y="625505"/>
                </a:cubicBezTo>
                <a:cubicBezTo>
                  <a:pt x="-7054" y="479776"/>
                  <a:pt x="-9193" y="232755"/>
                  <a:pt x="0" y="0"/>
                </a:cubicBezTo>
                <a:close/>
              </a:path>
              <a:path w="4992413" h="2062103" stroke="0" extrusionOk="0">
                <a:moveTo>
                  <a:pt x="0" y="0"/>
                </a:moveTo>
                <a:cubicBezTo>
                  <a:pt x="174621" y="279"/>
                  <a:pt x="349197" y="-19492"/>
                  <a:pt x="474279" y="0"/>
                </a:cubicBezTo>
                <a:cubicBezTo>
                  <a:pt x="599361" y="19492"/>
                  <a:pt x="914870" y="27296"/>
                  <a:pt x="1098331" y="0"/>
                </a:cubicBezTo>
                <a:cubicBezTo>
                  <a:pt x="1281792" y="-27296"/>
                  <a:pt x="1660253" y="14455"/>
                  <a:pt x="1822231" y="0"/>
                </a:cubicBezTo>
                <a:cubicBezTo>
                  <a:pt x="1984209" y="-14455"/>
                  <a:pt x="2193444" y="-21941"/>
                  <a:pt x="2396358" y="0"/>
                </a:cubicBezTo>
                <a:cubicBezTo>
                  <a:pt x="2599272" y="21941"/>
                  <a:pt x="2783219" y="58"/>
                  <a:pt x="2970486" y="0"/>
                </a:cubicBezTo>
                <a:cubicBezTo>
                  <a:pt x="3157753" y="-58"/>
                  <a:pt x="3406442" y="27418"/>
                  <a:pt x="3644461" y="0"/>
                </a:cubicBezTo>
                <a:cubicBezTo>
                  <a:pt x="3882481" y="-27418"/>
                  <a:pt x="3991946" y="-9587"/>
                  <a:pt x="4118741" y="0"/>
                </a:cubicBezTo>
                <a:cubicBezTo>
                  <a:pt x="4245536" y="9587"/>
                  <a:pt x="4596764" y="39663"/>
                  <a:pt x="4992413" y="0"/>
                </a:cubicBezTo>
                <a:cubicBezTo>
                  <a:pt x="4971330" y="327261"/>
                  <a:pt x="4956403" y="405025"/>
                  <a:pt x="4992413" y="728610"/>
                </a:cubicBezTo>
                <a:cubicBezTo>
                  <a:pt x="5028424" y="1052195"/>
                  <a:pt x="5003504" y="1073510"/>
                  <a:pt x="4992413" y="1374735"/>
                </a:cubicBezTo>
                <a:cubicBezTo>
                  <a:pt x="4981322" y="1675961"/>
                  <a:pt x="4980377" y="1858476"/>
                  <a:pt x="4992413" y="2062103"/>
                </a:cubicBezTo>
                <a:cubicBezTo>
                  <a:pt x="4689860" y="2080314"/>
                  <a:pt x="4656299" y="2032673"/>
                  <a:pt x="4368361" y="2062103"/>
                </a:cubicBezTo>
                <a:cubicBezTo>
                  <a:pt x="4080423" y="2091533"/>
                  <a:pt x="3959287" y="2077793"/>
                  <a:pt x="3794234" y="2062103"/>
                </a:cubicBezTo>
                <a:cubicBezTo>
                  <a:pt x="3629181" y="2046413"/>
                  <a:pt x="3445430" y="2087001"/>
                  <a:pt x="3270031" y="2062103"/>
                </a:cubicBezTo>
                <a:cubicBezTo>
                  <a:pt x="3094632" y="2037205"/>
                  <a:pt x="2882737" y="2042744"/>
                  <a:pt x="2645979" y="2062103"/>
                </a:cubicBezTo>
                <a:cubicBezTo>
                  <a:pt x="2409221" y="2081462"/>
                  <a:pt x="2242030" y="2035596"/>
                  <a:pt x="2071851" y="2062103"/>
                </a:cubicBezTo>
                <a:cubicBezTo>
                  <a:pt x="1901672" y="2088610"/>
                  <a:pt x="1750112" y="2085578"/>
                  <a:pt x="1597572" y="2062103"/>
                </a:cubicBezTo>
                <a:cubicBezTo>
                  <a:pt x="1445032" y="2038628"/>
                  <a:pt x="1195890" y="2074059"/>
                  <a:pt x="873672" y="2062103"/>
                </a:cubicBezTo>
                <a:cubicBezTo>
                  <a:pt x="551454" y="2050147"/>
                  <a:pt x="376505" y="2058497"/>
                  <a:pt x="0" y="2062103"/>
                </a:cubicBezTo>
                <a:cubicBezTo>
                  <a:pt x="-24858" y="1841864"/>
                  <a:pt x="18462" y="1668523"/>
                  <a:pt x="0" y="1395356"/>
                </a:cubicBezTo>
                <a:cubicBezTo>
                  <a:pt x="-18462" y="1122189"/>
                  <a:pt x="-11074" y="843385"/>
                  <a:pt x="0" y="687368"/>
                </a:cubicBezTo>
                <a:cubicBezTo>
                  <a:pt x="11074" y="531351"/>
                  <a:pt x="-10072" y="180207"/>
                  <a:pt x="0" y="0"/>
                </a:cubicBezTo>
                <a:close/>
              </a:path>
            </a:pathLst>
          </a:custGeom>
          <a:solidFill>
            <a:srgbClr val="DEEBF7"/>
          </a:solidFill>
          <a:ln w="12700">
            <a:solidFill>
              <a:srgbClr val="8A3CC4"/>
            </a:solidFill>
            <a:extLst>
              <a:ext uri="{C807C97D-BFC1-408E-A445-0C87EB9F89A2}">
                <ask:lineSketchStyleProps xmlns:ask="http://schemas.microsoft.com/office/drawing/2018/sketchyshapes" sd="2606772867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步驟三：</a:t>
            </a:r>
            <a:endParaRPr lang="en-US" altLang="zh-TW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r>
              <a:rPr lang="zh-TW" altLang="en-US" dirty="0">
                <a:solidFill>
                  <a:srgbClr val="0070C0"/>
                </a:solidFill>
                <a:ea typeface="標楷體" panose="03000509000000000000" pitchFamily="65" charset="-120"/>
              </a:rPr>
              <a:t>為不同旋律選擇演奏時的力度，按「　」播放樂曲，並按需要作出修改。</a:t>
            </a:r>
            <a:endParaRPr lang="en-US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7FD7E972-655A-4803-8ED7-0206C55100E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395" t="49860" r="46148" b="26941"/>
          <a:stretch/>
        </p:blipFill>
        <p:spPr>
          <a:xfrm>
            <a:off x="1315047" y="1417638"/>
            <a:ext cx="3231932" cy="2437031"/>
          </a:xfrm>
          <a:prstGeom prst="rect">
            <a:avLst/>
          </a:prstGeom>
        </p:spPr>
      </p:pic>
      <p:sp>
        <p:nvSpPr>
          <p:cNvPr id="3" name="等腰三角形 2">
            <a:extLst>
              <a:ext uri="{FF2B5EF4-FFF2-40B4-BE49-F238E27FC236}">
                <a16:creationId xmlns:a16="http://schemas.microsoft.com/office/drawing/2014/main" id="{FA158C77-B582-4ED5-8F76-89D652904D20}"/>
              </a:ext>
            </a:extLst>
          </p:cNvPr>
          <p:cNvSpPr/>
          <p:nvPr/>
        </p:nvSpPr>
        <p:spPr bwMode="auto">
          <a:xfrm rot="5400000">
            <a:off x="7415183" y="2553889"/>
            <a:ext cx="313795" cy="353101"/>
          </a:xfrm>
          <a:prstGeom prst="triangle">
            <a:avLst/>
          </a:prstGeom>
          <a:solidFill>
            <a:srgbClr val="663300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5" name="圖片 4" descr="一張含有 美工圖案 的圖片&#10;&#10;自動產生的描述">
            <a:extLst>
              <a:ext uri="{FF2B5EF4-FFF2-40B4-BE49-F238E27FC236}">
                <a16:creationId xmlns:a16="http://schemas.microsoft.com/office/drawing/2014/main" id="{E0222C44-5898-491B-AF20-80226D44C13F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29416" y="4573841"/>
            <a:ext cx="8108268" cy="148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685300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0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 animBg="1"/>
      <p:bldP spid="3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15875"/>
            <a:ext cx="12186209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05" y="134754"/>
            <a:ext cx="285155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135"/>
            <a:ext cx="26671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5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26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2B1A0C6C-8303-4359-BAA0-B4B878813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078" y="134754"/>
            <a:ext cx="6442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請打開課本頁</a:t>
            </a:r>
            <a:r>
              <a:rPr lang="en-US" altLang="zh-TW" b="1" dirty="0">
                <a:solidFill>
                  <a:srgbClr val="0070C0"/>
                </a:solidFill>
                <a:ea typeface="標楷體" panose="03000509000000000000" pitchFamily="65" charset="-120"/>
              </a:rPr>
              <a:t>26</a:t>
            </a: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。</a:t>
            </a:r>
            <a:endParaRPr lang="en-US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4" name="圖片 3" descr="一張含有 桌 的圖片&#10;&#10;自動產生的描述">
            <a:extLst>
              <a:ext uri="{FF2B5EF4-FFF2-40B4-BE49-F238E27FC236}">
                <a16:creationId xmlns:a16="http://schemas.microsoft.com/office/drawing/2014/main" id="{8905FDCF-21F8-4AF1-88B7-8AED869E5A10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08723" y="783074"/>
            <a:ext cx="4755931" cy="5944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5487562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52400"/>
            <a:ext cx="197109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ACF5DF62-0F5A-486D-AD79-A30A2DD5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6" y="211465"/>
            <a:ext cx="189291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19BE27-579F-4029-9030-464192B9B2DB}"/>
              </a:ext>
            </a:extLst>
          </p:cNvPr>
          <p:cNvSpPr/>
          <p:nvPr/>
        </p:nvSpPr>
        <p:spPr bwMode="auto">
          <a:xfrm>
            <a:off x="21109" y="5790550"/>
            <a:ext cx="12205257" cy="1119352"/>
          </a:xfrm>
          <a:prstGeom prst="rect">
            <a:avLst/>
          </a:prstGeom>
          <a:solidFill>
            <a:srgbClr val="FFD7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Speech Bubble: Rectangle with Corners Rounded 33">
            <a:extLst>
              <a:ext uri="{FF2B5EF4-FFF2-40B4-BE49-F238E27FC236}">
                <a16:creationId xmlns:a16="http://schemas.microsoft.com/office/drawing/2014/main" id="{82544D2E-A0F1-4A89-9531-486D22B340E5}"/>
              </a:ext>
            </a:extLst>
          </p:cNvPr>
          <p:cNvSpPr/>
          <p:nvPr/>
        </p:nvSpPr>
        <p:spPr bwMode="auto">
          <a:xfrm>
            <a:off x="2219075" y="846138"/>
            <a:ext cx="4454385" cy="1550693"/>
          </a:xfrm>
          <a:prstGeom prst="wedgeRoundRectCallout">
            <a:avLst>
              <a:gd name="adj1" fmla="val -56889"/>
              <a:gd name="adj2" fmla="val 56876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各組輪流播放自己的作品，並把其他組別作品的特色記錄在課本的表格內。</a:t>
            </a:r>
            <a:endParaRPr 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11" name="Picture 97">
            <a:extLst>
              <a:ext uri="{FF2B5EF4-FFF2-40B4-BE49-F238E27FC236}">
                <a16:creationId xmlns:a16="http://schemas.microsoft.com/office/drawing/2014/main" id="{C15E3A63-B31D-4FE0-A73E-B53D0728AF1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clrChange>
              <a:clrFrom>
                <a:srgbClr val="FFFFCC"/>
              </a:clrFrom>
              <a:clrTo>
                <a:srgbClr val="FFFFCC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632" t="57097" r="42789" b="6488"/>
          <a:stretch>
            <a:fillRect/>
          </a:stretch>
        </p:blipFill>
        <p:spPr bwMode="auto">
          <a:xfrm flipH="1">
            <a:off x="457115" y="2224097"/>
            <a:ext cx="2079251" cy="21361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39966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Speech Bubble: Rectangle with Corners Rounded 33">
            <a:extLst>
              <a:ext uri="{FF2B5EF4-FFF2-40B4-BE49-F238E27FC236}">
                <a16:creationId xmlns:a16="http://schemas.microsoft.com/office/drawing/2014/main" id="{2E2CBEED-4408-43A8-986C-266991F748FA}"/>
              </a:ext>
            </a:extLst>
          </p:cNvPr>
          <p:cNvSpPr/>
          <p:nvPr/>
        </p:nvSpPr>
        <p:spPr bwMode="auto">
          <a:xfrm>
            <a:off x="1989637" y="4404540"/>
            <a:ext cx="4454385" cy="1446428"/>
          </a:xfrm>
          <a:prstGeom prst="wedgeRoundRectCallout">
            <a:avLst>
              <a:gd name="adj1" fmla="val -55439"/>
              <a:gd name="adj2" fmla="val -43889"/>
              <a:gd name="adj3" fmla="val 16667"/>
            </a:avLst>
          </a:prstGeom>
          <a:solidFill>
            <a:srgbClr val="FFD1FF"/>
          </a:solidFill>
          <a:ln w="9525" cap="flat" cmpd="sng" algn="ctr">
            <a:solidFill>
              <a:srgbClr val="FFD1FF"/>
            </a:solidFill>
            <a:prstDash val="solid"/>
            <a:round/>
            <a:headEnd type="none" w="med" len="med"/>
            <a:tailEnd type="none" w="med" len="med"/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然後選出你最喜歡的一首，並運用適當的音樂術語作評賞。</a:t>
            </a:r>
            <a:endParaRPr lang="en-US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>
              <a:spcBef>
                <a:spcPct val="0"/>
              </a:spcBef>
              <a:buNone/>
            </a:pP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zh-TW" altLang="zh-HK" sz="2800" dirty="0">
              <a:solidFill>
                <a:srgbClr val="0070C0"/>
              </a:solidFill>
              <a:ea typeface="標楷體" panose="03000509000000000000" pitchFamily="65" charset="-120"/>
            </a:endParaRPr>
          </a:p>
          <a:p>
            <a:pPr eaLnBrk="1" hangingPunct="1"/>
            <a:endParaRPr lang="en-US" sz="2800" dirty="0">
              <a:solidFill>
                <a:schemeClr val="accent6">
                  <a:lumMod val="60000"/>
                  <a:lumOff val="40000"/>
                </a:schemeClr>
              </a:solidFill>
              <a:ea typeface="標楷體" panose="03000509000000000000" pitchFamily="65" charset="-120"/>
            </a:endParaRPr>
          </a:p>
        </p:txBody>
      </p:sp>
      <p:pic>
        <p:nvPicPr>
          <p:cNvPr id="13" name="圖片 12" descr="一張含有 桌 的圖片&#10;&#10;自動產生的描述">
            <a:extLst>
              <a:ext uri="{FF2B5EF4-FFF2-40B4-BE49-F238E27FC236}">
                <a16:creationId xmlns:a16="http://schemas.microsoft.com/office/drawing/2014/main" id="{A1AB88FB-0227-4753-8509-316834FDFB4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164" t="14107" r="8498" b="3494"/>
          <a:stretch/>
        </p:blipFill>
        <p:spPr>
          <a:xfrm>
            <a:off x="6984889" y="496822"/>
            <a:ext cx="4666245" cy="62145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矩形 2">
            <a:extLst>
              <a:ext uri="{FF2B5EF4-FFF2-40B4-BE49-F238E27FC236}">
                <a16:creationId xmlns:a16="http://schemas.microsoft.com/office/drawing/2014/main" id="{8957132B-4A2A-4068-BFDA-0AF71EFF6550}"/>
              </a:ext>
            </a:extLst>
          </p:cNvPr>
          <p:cNvSpPr/>
          <p:nvPr/>
        </p:nvSpPr>
        <p:spPr bwMode="auto">
          <a:xfrm>
            <a:off x="7008449" y="5850968"/>
            <a:ext cx="4619123" cy="920574"/>
          </a:xfrm>
          <a:prstGeom prst="rect">
            <a:avLst/>
          </a:prstGeom>
          <a:noFill/>
          <a:ln w="1905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02322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 animBg="1"/>
      <p:bldP spid="3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itle 1">
            <a:extLst>
              <a:ext uri="{FF2B5EF4-FFF2-40B4-BE49-F238E27FC236}">
                <a16:creationId xmlns:a16="http://schemas.microsoft.com/office/drawing/2014/main" id="{9A391551-A6D8-4AFB-9AA4-1F8FB394B97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19459" name="Picture 2">
            <a:extLst>
              <a:ext uri="{FF2B5EF4-FFF2-40B4-BE49-F238E27FC236}">
                <a16:creationId xmlns:a16="http://schemas.microsoft.com/office/drawing/2014/main" id="{1D89B91C-FFFC-46F0-98DF-69BDB773CD6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9050" y="-59742"/>
            <a:ext cx="12172950" cy="6889750"/>
          </a:xfrm>
          <a:prstGeom prst="rect">
            <a:avLst/>
          </a:prstGeom>
          <a:solidFill>
            <a:schemeClr val="accent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9460" name="Rectangle 11">
            <a:extLst>
              <a:ext uri="{FF2B5EF4-FFF2-40B4-BE49-F238E27FC236}">
                <a16:creationId xmlns:a16="http://schemas.microsoft.com/office/drawing/2014/main" id="{0A2F70AE-0268-47FE-BDC5-66AAA0BA3B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083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E4DD3A50-4015-4833-AA36-B4DC0B8DE3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95263"/>
            <a:ext cx="3000375" cy="523875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00B050"/>
                </a:solidFill>
                <a:latin typeface="+mj-lt"/>
                <a:ea typeface="標楷體" pitchFamily="65" charset="-120"/>
              </a:rPr>
              <a:t>評估及自學資源</a:t>
            </a:r>
            <a:endParaRPr lang="en-US" altLang="zh-TW" sz="2800" dirty="0">
              <a:solidFill>
                <a:srgbClr val="00B05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9462" name="Rectangle: Rounded Corners 13">
            <a:extLst>
              <a:ext uri="{FF2B5EF4-FFF2-40B4-BE49-F238E27FC236}">
                <a16:creationId xmlns:a16="http://schemas.microsoft.com/office/drawing/2014/main" id="{EB245AE1-04FB-4E2F-9DCE-7FC6FD9E58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454" y="1595064"/>
            <a:ext cx="1958975" cy="528638"/>
          </a:xfrm>
          <a:prstGeom prst="roundRect">
            <a:avLst>
              <a:gd name="adj" fmla="val 16667"/>
            </a:avLst>
          </a:prstGeom>
          <a:solidFill>
            <a:srgbClr val="FF9933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評估資源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9463" name="手繪多邊形 17">
            <a:extLst>
              <a:ext uri="{FF2B5EF4-FFF2-40B4-BE49-F238E27FC236}">
                <a16:creationId xmlns:a16="http://schemas.microsoft.com/office/drawing/2014/main" id="{46B34BF7-7ADD-4393-9823-ADB780F4F5D3}"/>
              </a:ext>
            </a:extLst>
          </p:cNvPr>
          <p:cNvSpPr>
            <a:spLocks/>
          </p:cNvSpPr>
          <p:nvPr/>
        </p:nvSpPr>
        <p:spPr bwMode="auto">
          <a:xfrm>
            <a:off x="2814438" y="1005891"/>
            <a:ext cx="8556055" cy="1783531"/>
          </a:xfrm>
          <a:custGeom>
            <a:avLst/>
            <a:gdLst>
              <a:gd name="T0" fmla="*/ 1591528 w 6010312"/>
              <a:gd name="T1" fmla="*/ 103 h 4278079"/>
              <a:gd name="T2" fmla="*/ 1190726 w 6010312"/>
              <a:gd name="T3" fmla="*/ 954 h 4278079"/>
              <a:gd name="T4" fmla="*/ 12012389 w 6010312"/>
              <a:gd name="T5" fmla="*/ 1003 h 4278079"/>
              <a:gd name="T6" fmla="*/ 12886865 w 6010312"/>
              <a:gd name="T7" fmla="*/ 115 h 4278079"/>
              <a:gd name="T8" fmla="*/ 1591528 w 6010312"/>
              <a:gd name="T9" fmla="*/ 103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FFC00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 cap="flat" cmpd="sng" algn="ctr">
                <a:solidFill>
                  <a:srgbClr val="000000"/>
                </a:solidFill>
                <a:prstDash val="solid"/>
                <a:round/>
                <a:headEnd type="none" w="med" len="med"/>
                <a:tailEnd type="none" w="med" len="med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4" name="手繪多邊形 17">
            <a:extLst>
              <a:ext uri="{FF2B5EF4-FFF2-40B4-BE49-F238E27FC236}">
                <a16:creationId xmlns:a16="http://schemas.microsoft.com/office/drawing/2014/main" id="{0128A1C3-6F2C-4E6E-A0AD-E1BE9B0BFFF9}"/>
              </a:ext>
            </a:extLst>
          </p:cNvPr>
          <p:cNvSpPr>
            <a:spLocks/>
          </p:cNvSpPr>
          <p:nvPr/>
        </p:nvSpPr>
        <p:spPr bwMode="auto">
          <a:xfrm>
            <a:off x="2804340" y="3908668"/>
            <a:ext cx="8778060" cy="1654733"/>
          </a:xfrm>
          <a:custGeom>
            <a:avLst/>
            <a:gdLst>
              <a:gd name="T0" fmla="*/ 1591528 w 6010312"/>
              <a:gd name="T1" fmla="*/ 920 h 4278079"/>
              <a:gd name="T2" fmla="*/ 1190726 w 6010312"/>
              <a:gd name="T3" fmla="*/ 8508 h 4278079"/>
              <a:gd name="T4" fmla="*/ 12012389 w 6010312"/>
              <a:gd name="T5" fmla="*/ 8937 h 4278079"/>
              <a:gd name="T6" fmla="*/ 12886865 w 6010312"/>
              <a:gd name="T7" fmla="*/ 1027 h 4278079"/>
              <a:gd name="T8" fmla="*/ 1591528 w 6010312"/>
              <a:gd name="T9" fmla="*/ 920 h 4278079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6010312" h="4278079">
                <a:moveTo>
                  <a:pt x="688628" y="405180"/>
                </a:moveTo>
                <a:cubicBezTo>
                  <a:pt x="-154827" y="954345"/>
                  <a:pt x="-236283" y="3158891"/>
                  <a:pt x="515207" y="3747470"/>
                </a:cubicBezTo>
                <a:cubicBezTo>
                  <a:pt x="1266697" y="4336049"/>
                  <a:pt x="4354111" y="4485821"/>
                  <a:pt x="5197566" y="3936656"/>
                </a:cubicBezTo>
                <a:cubicBezTo>
                  <a:pt x="6041021" y="3387491"/>
                  <a:pt x="6327428" y="1046311"/>
                  <a:pt x="5575938" y="452477"/>
                </a:cubicBezTo>
                <a:cubicBezTo>
                  <a:pt x="4824448" y="-141357"/>
                  <a:pt x="1532083" y="-143985"/>
                  <a:pt x="688628" y="405180"/>
                </a:cubicBezTo>
                <a:close/>
              </a:path>
            </a:pathLst>
          </a:custGeom>
          <a:solidFill>
            <a:srgbClr val="92D050">
              <a:alpha val="21176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9465" name="Rectangle: Rounded Corners 17">
            <a:extLst>
              <a:ext uri="{FF2B5EF4-FFF2-40B4-BE49-F238E27FC236}">
                <a16:creationId xmlns:a16="http://schemas.microsoft.com/office/drawing/2014/main" id="{13A3C22C-D0FD-48FE-AAD2-C0B371E835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62077" y="4406320"/>
            <a:ext cx="1958975" cy="528637"/>
          </a:xfrm>
          <a:prstGeom prst="roundRect">
            <a:avLst>
              <a:gd name="adj" fmla="val 16667"/>
            </a:avLst>
          </a:prstGeom>
          <a:solidFill>
            <a:srgbClr val="92D050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zh-TW" altLang="en-US" sz="2400" b="1" dirty="0">
                <a:solidFill>
                  <a:schemeClr val="bg1"/>
                </a:solidFill>
              </a:rPr>
              <a:t>自學資源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9467" name="矩形 77">
            <a:extLst>
              <a:ext uri="{FF2B5EF4-FFF2-40B4-BE49-F238E27FC236}">
                <a16:creationId xmlns:a16="http://schemas.microsoft.com/office/drawing/2014/main" id="{3EC166C9-2012-4CBC-9DDC-5E7D2EBC69B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140936" y="4224362"/>
            <a:ext cx="7439034" cy="892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r>
              <a:rPr lang="zh-TW" altLang="en-US" sz="2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觀看影片，欣賞</a:t>
            </a:r>
            <a:r>
              <a:rPr lang="en-US" altLang="zh-TW" sz="24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標楷體" pitchFamily="65" charset="-120"/>
              </a:rPr>
              <a:t> </a:t>
            </a:r>
            <a:r>
              <a:rPr lang="en-US" altLang="zh-TW" sz="2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《</a:t>
            </a:r>
            <a:r>
              <a:rPr lang="en-US" sz="2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C</a:t>
            </a:r>
            <a:r>
              <a:rPr lang="zh-TW" altLang="en-US" sz="2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大調弦樂小夜曲</a:t>
            </a:r>
            <a:r>
              <a:rPr lang="en-US" altLang="zh-TW" sz="2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》</a:t>
            </a:r>
            <a:r>
              <a:rPr lang="zh-TW" altLang="en-US" sz="2600" b="1" dirty="0">
                <a:solidFill>
                  <a:srgbClr val="008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全曲的完整演奏版本。</a:t>
            </a:r>
            <a:endParaRPr lang="en-US" sz="2600" b="1" dirty="0">
              <a:solidFill>
                <a:srgbClr val="008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468" name="Content Placeholder 3" descr="Clapper board">
            <a:hlinkClick r:id="rId5"/>
            <a:extLst>
              <a:ext uri="{FF2B5EF4-FFF2-40B4-BE49-F238E27FC236}">
                <a16:creationId xmlns:a16="http://schemas.microsoft.com/office/drawing/2014/main" id="{D9EB9935-0100-4268-B60D-5A29B7B7BDE8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0412918" y="4142219"/>
            <a:ext cx="722677" cy="720612"/>
          </a:xfrm>
        </p:spPr>
      </p:pic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F029DBF0-12EC-4A4B-8D75-173CAF1A9923}"/>
              </a:ext>
            </a:extLst>
          </p:cNvPr>
          <p:cNvSpPr/>
          <p:nvPr/>
        </p:nvSpPr>
        <p:spPr bwMode="auto">
          <a:xfrm>
            <a:off x="10412918" y="6096283"/>
            <a:ext cx="1169482" cy="554037"/>
          </a:xfrm>
          <a:prstGeom prst="roundRect">
            <a:avLst/>
          </a:prstGeom>
          <a:solidFill>
            <a:srgbClr val="008000"/>
          </a:solidFill>
          <a:ln w="9525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zh-TW" altLang="en-US" dirty="0">
                <a:solidFill>
                  <a:schemeClr val="bg1"/>
                </a:solidFill>
                <a:latin typeface="Arial" charset="0"/>
              </a:rPr>
              <a:t>     </a:t>
            </a:r>
            <a:r>
              <a:rPr lang="zh-TW" altLang="en-US" sz="2400" dirty="0">
                <a:solidFill>
                  <a:schemeClr val="bg1"/>
                </a:solidFill>
                <a:latin typeface="Arial" charset="0"/>
              </a:rPr>
              <a:t>完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chemeClr val="bg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8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E254B15C-7591-4006-80A9-4711EB55FE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矩形 77">
            <a:extLst>
              <a:ext uri="{FF2B5EF4-FFF2-40B4-BE49-F238E27FC236}">
                <a16:creationId xmlns:a16="http://schemas.microsoft.com/office/drawing/2014/main" id="{E5C24556-8D7B-45F7-9D51-81D422740E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68204" y="1245260"/>
            <a:ext cx="7184498" cy="16927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457200" indent="-457200"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完成鞏固樂理工作紙「樂隊演奏」，鞏固對不同樂隊的認識。</a:t>
            </a:r>
            <a:endParaRPr lang="en-US" altLang="zh-TW" sz="2600" b="1" dirty="0">
              <a:solidFill>
                <a:srgbClr val="FF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>
              <a:spcBef>
                <a:spcPts val="0"/>
              </a:spcBef>
              <a:buFont typeface="Arial" panose="020B0604020202020204" pitchFamily="34" charset="0"/>
              <a:buChar char="•"/>
            </a:pP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完成 </a:t>
            </a:r>
            <a:r>
              <a:rPr lang="en-US" altLang="zh-TW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Kahoot! </a:t>
            </a: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活動</a:t>
            </a:r>
            <a:r>
              <a:rPr lang="zh-TW" altLang="en-US" sz="2600" b="1" dirty="0">
                <a:solidFill>
                  <a:srgbClr val="FF660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，總結單元二音樂知識。</a:t>
            </a:r>
            <a:endParaRPr lang="en-US" altLang="zh-TW" sz="2600" b="1" dirty="0">
              <a:solidFill>
                <a:srgbClr val="FF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0" indent="0">
              <a:spcBef>
                <a:spcPts val="0"/>
              </a:spcBef>
              <a:buNone/>
            </a:pPr>
            <a:endParaRPr lang="en-US" sz="2600" b="1" dirty="0">
              <a:solidFill>
                <a:srgbClr val="FF660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graphicFrame>
        <p:nvGraphicFramePr>
          <p:cNvPr id="3" name="物件 2">
            <a:hlinkClick r:id="" action="ppaction://ole?verb=1"/>
            <a:extLst>
              <a:ext uri="{FF2B5EF4-FFF2-40B4-BE49-F238E27FC236}">
                <a16:creationId xmlns:a16="http://schemas.microsoft.com/office/drawing/2014/main" id="{6F2403F6-9161-4EC6-BE9A-7A6CEF5EB506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4154144"/>
              </p:ext>
            </p:extLst>
          </p:nvPr>
        </p:nvGraphicFramePr>
        <p:xfrm>
          <a:off x="10108057" y="1225420"/>
          <a:ext cx="722676" cy="14634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Document" showAsIcon="1" r:id="rId9" imgW="380850" imgH="771525" progId="Word.Document.8">
                  <p:embed/>
                </p:oleObj>
              </mc:Choice>
              <mc:Fallback>
                <p:oleObj name="Document" showAsIcon="1" r:id="rId9" imgW="380850" imgH="771525" progId="Word.Document.8">
                  <p:embed/>
                  <p:pic>
                    <p:nvPicPr>
                      <p:cNvPr id="3" name="物件 2">
                        <a:hlinkClick r:id="" action="ppaction://ole?verb=1"/>
                        <a:extLst>
                          <a:ext uri="{FF2B5EF4-FFF2-40B4-BE49-F238E27FC236}">
                            <a16:creationId xmlns:a16="http://schemas.microsoft.com/office/drawing/2014/main" id="{6F2403F6-9161-4EC6-BE9A-7A6CEF5EB50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10108057" y="1225420"/>
                        <a:ext cx="722676" cy="1463419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-15875"/>
            <a:ext cx="12186209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2105" y="134754"/>
            <a:ext cx="2851558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F5B83A50-1956-4BA0-836E-5D3C20C6CB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0" y="186135"/>
            <a:ext cx="266718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第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5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課頁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20</a:t>
            </a: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至</a:t>
            </a:r>
            <a:r>
              <a:rPr lang="en-US" altLang="zh-TW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21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矩形 1">
            <a:extLst>
              <a:ext uri="{FF2B5EF4-FFF2-40B4-BE49-F238E27FC236}">
                <a16:creationId xmlns:a16="http://schemas.microsoft.com/office/drawing/2014/main" id="{2B1A0C6C-8303-4359-BAA0-B4B8788131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87078" y="134754"/>
            <a:ext cx="6442176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請打開課本頁</a:t>
            </a:r>
            <a:r>
              <a:rPr lang="en-US" altLang="zh-TW" b="1" dirty="0">
                <a:solidFill>
                  <a:srgbClr val="0070C0"/>
                </a:solidFill>
                <a:ea typeface="標楷體" panose="03000509000000000000" pitchFamily="65" charset="-120"/>
              </a:rPr>
              <a:t>20</a:t>
            </a: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至</a:t>
            </a:r>
            <a:r>
              <a:rPr lang="en-US" altLang="zh-TW" b="1" dirty="0">
                <a:solidFill>
                  <a:srgbClr val="0070C0"/>
                </a:solidFill>
                <a:ea typeface="標楷體" panose="03000509000000000000" pitchFamily="65" charset="-120"/>
              </a:rPr>
              <a:t>21</a:t>
            </a: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。</a:t>
            </a:r>
            <a:endParaRPr lang="en-US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26A38E6B-3FE2-4FA2-98A3-AE8C8D06057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8611" y="870157"/>
            <a:ext cx="4501198" cy="5626497"/>
          </a:xfrm>
          <a:prstGeom prst="rect">
            <a:avLst/>
          </a:prstGeom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C0E8609B-D8BB-46B2-9CCA-F1BD7005DF0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89648" y="870158"/>
            <a:ext cx="4501198" cy="562649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59142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矩形 3">
            <a:extLst>
              <a:ext uri="{FF2B5EF4-FFF2-40B4-BE49-F238E27FC236}">
                <a16:creationId xmlns:a16="http://schemas.microsoft.com/office/drawing/2014/main" id="{3DA3CAB7-FA63-4BB7-8610-02299576A838}"/>
              </a:ext>
            </a:extLst>
          </p:cNvPr>
          <p:cNvSpPr>
            <a:spLocks noChangeArrowheads="1"/>
          </p:cNvSpPr>
          <p:nvPr/>
        </p:nvSpPr>
        <p:spPr bwMode="auto">
          <a:xfrm>
            <a:off x="9264352" y="6237312"/>
            <a:ext cx="2466975" cy="311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新細明體" panose="02020500000000000000" pitchFamily="18" charset="-120"/>
              </a:defRPr>
            </a:lvl9pPr>
          </a:lstStyle>
          <a:p>
            <a:pPr>
              <a:lnSpc>
                <a:spcPct val="120000"/>
              </a:lnSpc>
              <a:spcBef>
                <a:spcPct val="0"/>
              </a:spcBef>
              <a:buSzPct val="80000"/>
              <a:buFont typeface="Verdana" panose="020B0604030504040204" pitchFamily="34" charset="0"/>
              <a:buNone/>
            </a:pPr>
            <a:r>
              <a:rPr lang="zh-TW" altLang="zh-HK" sz="1200">
                <a:solidFill>
                  <a:srgbClr val="000000"/>
                </a:solidFill>
                <a:latin typeface="Verdana" panose="020B0604030504040204" pitchFamily="34" charset="0"/>
              </a:rPr>
              <a:t> </a:t>
            </a:r>
            <a:r>
              <a:rPr kumimoji="0" lang="en-US" altLang="zh-HK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© </a:t>
            </a:r>
            <a:r>
              <a:rPr kumimoji="0" lang="zh-TW" altLang="en-US" sz="1300">
                <a:solidFill>
                  <a:srgbClr val="002060"/>
                </a:solidFill>
                <a:latin typeface="Verdana" panose="020B0604030504040204" pitchFamily="34" charset="0"/>
                <a:cs typeface="Arial" panose="020B0604020202020204" pitchFamily="34" charset="0"/>
              </a:rPr>
              <a:t>培生教育出版亞洲有限公司</a:t>
            </a:r>
            <a:endParaRPr kumimoji="0" lang="zh-HK" altLang="en-US" sz="1300">
              <a:solidFill>
                <a:srgbClr val="002060"/>
              </a:solidFill>
              <a:latin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1507" name="Picture 2" descr="C:\Users\uhofk\Desktop\初中普通話\03 新編生活普通話_PPT\01 PPT backdrop\Pearson Logo\PearsonLogo-colour-may-16\PearsonLogo\Logos RGB\Primary RGB\Primary PNG\PearsonLogo_Primary_Blk_RGB.png">
            <a:extLst>
              <a:ext uri="{FF2B5EF4-FFF2-40B4-BE49-F238E27FC236}">
                <a16:creationId xmlns:a16="http://schemas.microsoft.com/office/drawing/2014/main" id="{293125B1-14C5-4C67-AF26-F95216019C0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2175" y="1196975"/>
            <a:ext cx="5435600" cy="429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Rectangle 1">
            <a:hlinkClick r:id="" action="ppaction://hlinkshowjump?jump=endshow"/>
            <a:extLst>
              <a:ext uri="{FF2B5EF4-FFF2-40B4-BE49-F238E27FC236}">
                <a16:creationId xmlns:a16="http://schemas.microsoft.com/office/drawing/2014/main" id="{78106015-60B4-46E2-AED6-D0A78B90C423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22026" y="16024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705099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95569"/>
            <a:ext cx="258507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重温西洋樂器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6" name="矩形 25">
            <a:extLst>
              <a:ext uri="{FF2B5EF4-FFF2-40B4-BE49-F238E27FC236}">
                <a16:creationId xmlns:a16="http://schemas.microsoft.com/office/drawing/2014/main" id="{EDB4388B-015A-4DDC-8BF9-15CA04FC7302}"/>
              </a:ext>
            </a:extLst>
          </p:cNvPr>
          <p:cNvSpPr/>
          <p:nvPr/>
        </p:nvSpPr>
        <p:spPr bwMode="auto">
          <a:xfrm>
            <a:off x="0" y="5733667"/>
            <a:ext cx="12276605" cy="1153568"/>
          </a:xfrm>
          <a:prstGeom prst="rect">
            <a:avLst/>
          </a:prstGeom>
          <a:solidFill>
            <a:schemeClr val="accent4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zh-TW" alt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7" name="圖片 6">
            <a:extLst>
              <a:ext uri="{FF2B5EF4-FFF2-40B4-BE49-F238E27FC236}">
                <a16:creationId xmlns:a16="http://schemas.microsoft.com/office/drawing/2014/main" id="{8C0AF39B-7029-4300-B438-D9D655E136C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368659" y="1445688"/>
            <a:ext cx="2610619" cy="179886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8" name="文字方塊 7">
            <a:hlinkClick r:id="rId5" action="ppaction://hlinksldjump"/>
            <a:extLst>
              <a:ext uri="{FF2B5EF4-FFF2-40B4-BE49-F238E27FC236}">
                <a16:creationId xmlns:a16="http://schemas.microsoft.com/office/drawing/2014/main" id="{3BAE1A71-D3B3-4258-9DF7-ABD5F300DF64}"/>
              </a:ext>
            </a:extLst>
          </p:cNvPr>
          <p:cNvSpPr txBox="1"/>
          <p:nvPr/>
        </p:nvSpPr>
        <p:spPr>
          <a:xfrm>
            <a:off x="6520066" y="3280163"/>
            <a:ext cx="225719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弦樂器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按此進入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9" name="圖片 8">
            <a:extLst>
              <a:ext uri="{FF2B5EF4-FFF2-40B4-BE49-F238E27FC236}">
                <a16:creationId xmlns:a16="http://schemas.microsoft.com/office/drawing/2014/main" id="{1D9064F1-42C5-4903-9ED3-DC541607B59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9301488" y="1450012"/>
            <a:ext cx="2578780" cy="1773640"/>
          </a:xfrm>
          <a:prstGeom prst="rect">
            <a:avLst/>
          </a:prstGeom>
          <a:ln>
            <a:solidFill>
              <a:srgbClr val="002060"/>
            </a:solidFill>
          </a:ln>
        </p:spPr>
      </p:pic>
      <p:pic>
        <p:nvPicPr>
          <p:cNvPr id="17" name="圖片 16">
            <a:extLst>
              <a:ext uri="{FF2B5EF4-FFF2-40B4-BE49-F238E27FC236}">
                <a16:creationId xmlns:a16="http://schemas.microsoft.com/office/drawing/2014/main" id="{7E9DC2AD-706E-421F-8859-C6CF1A33EA5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487881" y="1402656"/>
            <a:ext cx="2610619" cy="179864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1" name="文字方塊 20">
            <a:hlinkClick r:id="rId8" action="ppaction://hlinksldjump"/>
            <a:extLst>
              <a:ext uri="{FF2B5EF4-FFF2-40B4-BE49-F238E27FC236}">
                <a16:creationId xmlns:a16="http://schemas.microsoft.com/office/drawing/2014/main" id="{B3944D39-5774-4570-BB85-FD863B1732A1}"/>
              </a:ext>
            </a:extLst>
          </p:cNvPr>
          <p:cNvSpPr txBox="1"/>
          <p:nvPr/>
        </p:nvSpPr>
        <p:spPr>
          <a:xfrm>
            <a:off x="679757" y="3237280"/>
            <a:ext cx="230305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銅管樂器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按此進入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8" name="圖片 17">
            <a:extLst>
              <a:ext uri="{FF2B5EF4-FFF2-40B4-BE49-F238E27FC236}">
                <a16:creationId xmlns:a16="http://schemas.microsoft.com/office/drawing/2014/main" id="{5FC2DB27-EC6A-4D91-9B64-A322B47AA140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3433854" y="1427932"/>
            <a:ext cx="2610620" cy="1798997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3" name="文字方塊 22">
            <a:hlinkClick r:id="rId10" action="ppaction://hlinksldjump"/>
            <a:extLst>
              <a:ext uri="{FF2B5EF4-FFF2-40B4-BE49-F238E27FC236}">
                <a16:creationId xmlns:a16="http://schemas.microsoft.com/office/drawing/2014/main" id="{65196523-8CEE-4CAF-AC00-D6396DF74B48}"/>
              </a:ext>
            </a:extLst>
          </p:cNvPr>
          <p:cNvSpPr txBox="1"/>
          <p:nvPr/>
        </p:nvSpPr>
        <p:spPr>
          <a:xfrm>
            <a:off x="3587636" y="3256640"/>
            <a:ext cx="230305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木管樂器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按此進入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sp>
        <p:nvSpPr>
          <p:cNvPr id="24" name="文字方塊 23">
            <a:hlinkClick r:id="rId11" action="ppaction://hlinksldjump"/>
            <a:extLst>
              <a:ext uri="{FF2B5EF4-FFF2-40B4-BE49-F238E27FC236}">
                <a16:creationId xmlns:a16="http://schemas.microsoft.com/office/drawing/2014/main" id="{FBCBF3E7-ED4E-43CA-B172-636198EF3277}"/>
              </a:ext>
            </a:extLst>
          </p:cNvPr>
          <p:cNvSpPr txBox="1"/>
          <p:nvPr/>
        </p:nvSpPr>
        <p:spPr>
          <a:xfrm>
            <a:off x="9435599" y="3258646"/>
            <a:ext cx="2303056" cy="954107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38100">
            <a:solidFill>
              <a:schemeClr val="accent5">
                <a:lumMod val="75000"/>
              </a:schemeClr>
            </a:solidFill>
            <a:extLst>
              <a:ext uri="{C807C97D-BFC1-408E-A445-0C87EB9F89A2}">
                <ask:lineSketchStyleProps xmlns:ask="http://schemas.microsoft.com/office/drawing/2018/sketchyshapes">
                  <ask:type>
                    <ask:lineSketchNone/>
                  </ask:type>
                </ask:lineSketchStyleProps>
              </a:ext>
            </a:extLst>
          </a:ln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敲擊樂器</a:t>
            </a:r>
            <a:endParaRPr lang="en-US" altLang="zh-TW" sz="2800" b="1" dirty="0">
              <a:solidFill>
                <a:schemeClr val="accent5">
                  <a:lumMod val="50000"/>
                </a:schemeClr>
              </a:solidFill>
            </a:endParaRPr>
          </a:p>
          <a:p>
            <a:pPr algn="ctr"/>
            <a:r>
              <a:rPr lang="zh-TW" altLang="en-US" sz="2800" b="1" dirty="0">
                <a:solidFill>
                  <a:schemeClr val="accent5">
                    <a:lumMod val="50000"/>
                  </a:schemeClr>
                </a:solidFill>
              </a:rPr>
              <a:t>按此進入</a:t>
            </a:r>
            <a:endParaRPr lang="en-US" sz="2800" b="1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" name="Rectangle: Rounded Corners 1">
            <a:hlinkClick r:id="rId13" action="ppaction://hlinksldjump"/>
            <a:extLst>
              <a:ext uri="{FF2B5EF4-FFF2-40B4-BE49-F238E27FC236}">
                <a16:creationId xmlns:a16="http://schemas.microsoft.com/office/drawing/2014/main" id="{401FAF7D-3A6A-4221-A696-CC7B57C771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27332" y="5733518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204087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6024"/>
            <a:ext cx="1219497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19431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95569"/>
            <a:ext cx="19431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銅管樂器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7" name="圖片 16">
            <a:extLst>
              <a:ext uri="{FF2B5EF4-FFF2-40B4-BE49-F238E27FC236}">
                <a16:creationId xmlns:a16="http://schemas.microsoft.com/office/drawing/2014/main" id="{7E9DC2AD-706E-421F-8859-C6CF1A33EA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79885" y="152400"/>
            <a:ext cx="9137153" cy="629525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20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1909C48B-D083-4255-8791-BFCF6A71F9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7038" y="5888957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9449314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96819" y="16024"/>
            <a:ext cx="12291795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19431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95569"/>
            <a:ext cx="19431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木管樂器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3755418D-445F-44E7-B50A-48CE16CE013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47533" y="195569"/>
            <a:ext cx="9144503" cy="6301544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9E5EF7A2-AA62-4A73-851A-D8361AB4EA3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7038" y="5888957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248926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6024"/>
            <a:ext cx="1219497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1943100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050" y="195569"/>
            <a:ext cx="19431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弦樂器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10" name="圖片 9">
            <a:extLst>
              <a:ext uri="{FF2B5EF4-FFF2-40B4-BE49-F238E27FC236}">
                <a16:creationId xmlns:a16="http://schemas.microsoft.com/office/drawing/2014/main" id="{B563FAB7-2827-42DD-919D-6294A32EFB4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962150" y="164864"/>
            <a:ext cx="9154888" cy="630823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EB8F5DD4-887C-4452-95F9-C8A9B5A0F3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117038" y="5888957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824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6024"/>
            <a:ext cx="1219497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0"/>
            <a:ext cx="2421502" cy="954107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9670" y="151605"/>
            <a:ext cx="2580554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敲擊樂器：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有固定音高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2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5A6D4233-26DF-4961-8F46-D746A219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52024" y="6214195"/>
            <a:ext cx="181328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4D7EA1EC-C284-418C-B26E-39ACF9D5193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46500" y="170370"/>
            <a:ext cx="8746306" cy="6061796"/>
          </a:xfrm>
          <a:prstGeom prst="rect">
            <a:avLst/>
          </a:prstGeom>
          <a:ln>
            <a:solidFill>
              <a:srgbClr val="002060"/>
            </a:solidFill>
          </a:ln>
        </p:spPr>
      </p:pic>
    </p:spTree>
    <p:extLst>
      <p:ext uri="{BB962C8B-B14F-4D97-AF65-F5344CB8AC3E}">
        <p14:creationId xmlns:p14="http://schemas.microsoft.com/office/powerpoint/2010/main" val="557949431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75304" y="16024"/>
            <a:ext cx="1227028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66915" cy="954107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0" y="152399"/>
            <a:ext cx="2759275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敲擊樂器：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無固定音高（一）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" name="圖片 1">
            <a:extLst>
              <a:ext uri="{FF2B5EF4-FFF2-40B4-BE49-F238E27FC236}">
                <a16:creationId xmlns:a16="http://schemas.microsoft.com/office/drawing/2014/main" id="{C8F0F873-CEBB-4E7B-8009-4A9B1F8780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79835" y="152041"/>
            <a:ext cx="8808473" cy="6080125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2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5A6D4233-26DF-4961-8F46-D746A21989C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194691" y="6254032"/>
            <a:ext cx="181328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3132355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6024"/>
            <a:ext cx="1219497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0"/>
            <a:ext cx="2966915" cy="954107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6690" y="152399"/>
            <a:ext cx="2759275" cy="954107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敲擊樂器：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  <a:p>
            <a:pPr algn="ctr" eaLnBrk="1" hangingPunct="1"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無固定音高（二）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3" name="圖片 2">
            <a:extLst>
              <a:ext uri="{FF2B5EF4-FFF2-40B4-BE49-F238E27FC236}">
                <a16:creationId xmlns:a16="http://schemas.microsoft.com/office/drawing/2014/main" id="{4EBC4172-63E3-439E-9418-22CBB3FCD12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149217" y="178592"/>
            <a:ext cx="8816093" cy="6042266"/>
          </a:xfrm>
          <a:prstGeom prst="rect">
            <a:avLst/>
          </a:prstGeom>
          <a:ln>
            <a:solidFill>
              <a:srgbClr val="002060"/>
            </a:solidFill>
          </a:ln>
        </p:spPr>
      </p:pic>
      <p:sp>
        <p:nvSpPr>
          <p:cNvPr id="13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7F58AF7E-F65E-4F91-AB1D-8A412ADA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2374" y="6303983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751251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166177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17264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聽辨樂曲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1C48999A-9E8C-4FCB-AC4D-97D7063DBF1E}"/>
              </a:ext>
            </a:extLst>
          </p:cNvPr>
          <p:cNvSpPr/>
          <p:nvPr/>
        </p:nvSpPr>
        <p:spPr>
          <a:xfrm>
            <a:off x="968830" y="1136651"/>
            <a:ext cx="10613570" cy="513352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80C9776-1D61-463F-94A9-6006D7BEB7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31037" r="10263" b="60104"/>
          <a:stretch/>
        </p:blipFill>
        <p:spPr>
          <a:xfrm>
            <a:off x="4294362" y="1323692"/>
            <a:ext cx="6072355" cy="104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" name="Picture 5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B63D11D7-2422-4031-98A8-4C16149DDE6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60520" y="1370584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F16D357-9B35-493C-8364-496AFABC0DBC}"/>
              </a:ext>
            </a:extLst>
          </p:cNvPr>
          <p:cNvCxnSpPr/>
          <p:nvPr/>
        </p:nvCxnSpPr>
        <p:spPr>
          <a:xfrm>
            <a:off x="3564415" y="2528424"/>
            <a:ext cx="0" cy="18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矩形 1">
            <a:extLst>
              <a:ext uri="{FF2B5EF4-FFF2-40B4-BE49-F238E27FC236}">
                <a16:creationId xmlns:a16="http://schemas.microsoft.com/office/drawing/2014/main" id="{5BF42D66-14BB-4002-9732-E4484265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443" y="143009"/>
            <a:ext cx="7743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聆聽以下樂段，然後回答問題。</a:t>
            </a:r>
            <a:endParaRPr lang="en-US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廣場 的圖片&#10;&#10;自動產生的描述">
            <a:extLst>
              <a:ext uri="{FF2B5EF4-FFF2-40B4-BE49-F238E27FC236}">
                <a16:creationId xmlns:a16="http://schemas.microsoft.com/office/drawing/2014/main" id="{F57A5327-957C-4798-851F-3F3ED74773B7}"/>
              </a:ext>
            </a:extLst>
          </p:cNvPr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5544" y="2292728"/>
            <a:ext cx="6750164" cy="3604700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91D1C64-3858-4135-9A7B-5B9649A6AC6D}"/>
              </a:ext>
            </a:extLst>
          </p:cNvPr>
          <p:cNvSpPr txBox="1"/>
          <p:nvPr/>
        </p:nvSpPr>
        <p:spPr>
          <a:xfrm>
            <a:off x="1909071" y="2918581"/>
            <a:ext cx="497035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AutoNum type="arabicPeriod"/>
            </a:pP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樂曲的氣氛是怎樣的？</a:t>
            </a:r>
            <a:endParaRPr lang="en-US" altLang="zh-TW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  <a:p>
            <a:pPr marL="442913" indent="-442913"/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  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你聽到哪些樂器組別的聲音？  哪種樂隊的編制包括這三種樂器？</a:t>
            </a:r>
            <a:endParaRPr lang="en-US" dirty="0"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5D25A8E-52FA-468E-97E0-5D6804A30C1F}"/>
              </a:ext>
            </a:extLst>
          </p:cNvPr>
          <p:cNvSpPr txBox="1"/>
          <p:nvPr/>
        </p:nvSpPr>
        <p:spPr>
          <a:xfrm>
            <a:off x="2372258" y="3247767"/>
            <a:ext cx="199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雄壯熱烈。</a:t>
            </a:r>
            <a:endParaRPr lang="en-US" sz="2400" dirty="0">
              <a:solidFill>
                <a:srgbClr val="FF0000"/>
              </a:solidFill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3C8774A-9A77-413A-977F-C81B05FABB52}"/>
              </a:ext>
            </a:extLst>
          </p:cNvPr>
          <p:cNvSpPr txBox="1"/>
          <p:nvPr/>
        </p:nvSpPr>
        <p:spPr>
          <a:xfrm>
            <a:off x="2404087" y="4426498"/>
            <a:ext cx="456217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銅管樂器、木管樂器及敲擊樂器；管樂隊。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8" name="圖片 27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584A953-0FDE-4FF7-A1B6-39B95A83892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24240" y="2831276"/>
            <a:ext cx="3548598" cy="2058796"/>
          </a:xfrm>
          <a:prstGeom prst="rect">
            <a:avLst/>
          </a:prstGeom>
        </p:spPr>
      </p:pic>
      <p:sp>
        <p:nvSpPr>
          <p:cNvPr id="19" name="矩形 1">
            <a:extLst>
              <a:ext uri="{FF2B5EF4-FFF2-40B4-BE49-F238E27FC236}">
                <a16:creationId xmlns:a16="http://schemas.microsoft.com/office/drawing/2014/main" id="{B39928FD-FD6C-4DB5-B6C6-0E770395B2A6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81426" y="3436067"/>
            <a:ext cx="269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由甚麼樂隊演奏？</a:t>
            </a:r>
            <a:endParaRPr lang="zh-TW" altLang="zh-HK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29" name="圖片 28">
            <a:extLst>
              <a:ext uri="{FF2B5EF4-FFF2-40B4-BE49-F238E27FC236}">
                <a16:creationId xmlns:a16="http://schemas.microsoft.com/office/drawing/2014/main" id="{8FD2D577-BD71-40DE-A8D8-3FE5F5E16E2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60997" r="22628" b="14022"/>
          <a:stretch/>
        </p:blipFill>
        <p:spPr>
          <a:xfrm>
            <a:off x="7801811" y="2918581"/>
            <a:ext cx="3364875" cy="1837133"/>
          </a:xfrm>
          <a:prstGeom prst="rect">
            <a:avLst/>
          </a:prstGeom>
        </p:spPr>
      </p:pic>
      <p:sp>
        <p:nvSpPr>
          <p:cNvPr id="21" name="Rectangle: Rounded Corners 1">
            <a:hlinkClick r:id="rId10" action="ppaction://hlinksldjump"/>
            <a:extLst>
              <a:ext uri="{FF2B5EF4-FFF2-40B4-BE49-F238E27FC236}">
                <a16:creationId xmlns:a16="http://schemas.microsoft.com/office/drawing/2014/main" id="{63ECB249-4837-487F-9B34-0F8AD68C6D21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219902" y="5392880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2" name="Rectangle: Rounded Corners 1">
            <a:extLst>
              <a:ext uri="{FF2B5EF4-FFF2-40B4-BE49-F238E27FC236}">
                <a16:creationId xmlns:a16="http://schemas.microsoft.com/office/drawing/2014/main" id="{110E603C-DB4D-4142-A268-D40AF4985CB2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23559" y="3018361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24" name="Rectangle: Rounded Corners 1">
            <a:extLst>
              <a:ext uri="{FF2B5EF4-FFF2-40B4-BE49-F238E27FC236}">
                <a16:creationId xmlns:a16="http://schemas.microsoft.com/office/drawing/2014/main" id="{891D7279-BCE0-4F07-A1CD-6B8AFC50C6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34566" y="3747379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844520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2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4"/>
                  </p:tgtEl>
                </p:cond>
              </p:nextCondLst>
            </p:seq>
          </p:childTnLst>
        </p:cTn>
      </p:par>
    </p:tnLst>
    <p:bldLst>
      <p:bldP spid="10" grpId="0"/>
      <p:bldP spid="36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166177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17264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聽辨樂曲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C48999A-9E8C-4FCB-AC4D-97D7063DBF1E}"/>
              </a:ext>
            </a:extLst>
          </p:cNvPr>
          <p:cNvSpPr/>
          <p:nvPr/>
        </p:nvSpPr>
        <p:spPr>
          <a:xfrm>
            <a:off x="326466" y="1031836"/>
            <a:ext cx="11253587" cy="539624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80C9776-1D61-463F-94A9-6006D7BEB729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38634" r="10263" b="52322"/>
          <a:stretch/>
        </p:blipFill>
        <p:spPr>
          <a:xfrm>
            <a:off x="3575976" y="1097279"/>
            <a:ext cx="5465460" cy="95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矩形 1">
            <a:extLst>
              <a:ext uri="{FF2B5EF4-FFF2-40B4-BE49-F238E27FC236}">
                <a16:creationId xmlns:a16="http://schemas.microsoft.com/office/drawing/2014/main" id="{5BF42D66-14BB-4002-9732-E4484265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443" y="143009"/>
            <a:ext cx="7743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聆聽以下樂段，然後回答問題。</a:t>
            </a:r>
            <a:endParaRPr lang="en-US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廣場 的圖片&#10;&#10;自動產生的描述">
            <a:extLst>
              <a:ext uri="{FF2B5EF4-FFF2-40B4-BE49-F238E27FC236}">
                <a16:creationId xmlns:a16="http://schemas.microsoft.com/office/drawing/2014/main" id="{F57A5327-957C-4798-851F-3F3ED74773B7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7799" y="2028844"/>
            <a:ext cx="8356600" cy="4028374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91D1C64-3858-4135-9A7B-5B9649A6AC6D}"/>
              </a:ext>
            </a:extLst>
          </p:cNvPr>
          <p:cNvSpPr txBox="1"/>
          <p:nvPr/>
        </p:nvSpPr>
        <p:spPr>
          <a:xfrm>
            <a:off x="1337381" y="2537016"/>
            <a:ext cx="6991347" cy="32145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2900"/>
              </a:lnSpc>
              <a:spcBef>
                <a:spcPts val="1200"/>
              </a:spcBef>
              <a:buAutoNum type="arabicPeriod"/>
            </a:pP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00:2</a:t>
            </a: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-00:3</a:t>
            </a: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6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中出現了兩句快速的樂句，你知道是由哪一類樂器吹奏出來的嗎？</a:t>
            </a: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 </a:t>
            </a:r>
          </a:p>
          <a:p>
            <a:pPr marL="457200" indent="-457200">
              <a:lnSpc>
                <a:spcPts val="2900"/>
              </a:lnSpc>
              <a:spcBef>
                <a:spcPts val="1200"/>
              </a:spcBef>
              <a:buAutoNum type="arabicPeriod" startAt="2"/>
            </a:pP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00:40-00:48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中，你聽到哪類樂器的聲音？</a:t>
            </a:r>
            <a:endParaRPr lang="en-US" altLang="zh-TW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2913" indent="-442913">
              <a:lnSpc>
                <a:spcPts val="2900"/>
              </a:lnSpc>
              <a:spcBef>
                <a:spcPts val="1200"/>
              </a:spcBef>
              <a:buAutoNum type="arabicPeriod" startAt="2"/>
            </a:pP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在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1:4</a:t>
            </a: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-2:2</a:t>
            </a: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0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中，哪類樂器演奏主題？哪類樂器作伴奏？</a:t>
            </a:r>
            <a:endParaRPr lang="en-US" altLang="zh-TW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2913" indent="-442913">
              <a:lnSpc>
                <a:spcPts val="2900"/>
              </a:lnSpc>
              <a:spcBef>
                <a:spcPts val="1800"/>
              </a:spcBef>
              <a:buAutoNum type="arabicPeriod" startAt="2"/>
            </a:pP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哪種樂隊同時包括弦樂器、木管樂器、銅管樂器及敲擊樂器？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5D25A8E-52FA-468E-97E0-5D6804A30C1F}"/>
              </a:ext>
            </a:extLst>
          </p:cNvPr>
          <p:cNvSpPr txBox="1"/>
          <p:nvPr/>
        </p:nvSpPr>
        <p:spPr>
          <a:xfrm>
            <a:off x="6391778" y="2914765"/>
            <a:ext cx="199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木管樂器。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3C8774A-9A77-413A-977F-C81B05FABB52}"/>
              </a:ext>
            </a:extLst>
          </p:cNvPr>
          <p:cNvSpPr txBox="1"/>
          <p:nvPr/>
        </p:nvSpPr>
        <p:spPr>
          <a:xfrm>
            <a:off x="3044231" y="4309248"/>
            <a:ext cx="456217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銅管樂器；敲擊樂器中的定音鼓。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39" name="Picture 5" descr="A close up of a sign&#10;&#10;Description automatically generated">
            <a:hlinkClick r:id="rId6"/>
            <a:extLst>
              <a:ext uri="{FF2B5EF4-FFF2-40B4-BE49-F238E27FC236}">
                <a16:creationId xmlns:a16="http://schemas.microsoft.com/office/drawing/2014/main" id="{70BAE4B6-BBA2-4729-B031-3646E7C764D0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3178" y="1064312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40" name="圓角矩形 3">
            <a:extLst>
              <a:ext uri="{FF2B5EF4-FFF2-40B4-BE49-F238E27FC236}">
                <a16:creationId xmlns:a16="http://schemas.microsoft.com/office/drawing/2014/main" id="{0846F699-5540-408B-9C45-A571E25783AF}"/>
              </a:ext>
            </a:extLst>
          </p:cNvPr>
          <p:cNvSpPr/>
          <p:nvPr/>
        </p:nvSpPr>
        <p:spPr bwMode="auto">
          <a:xfrm>
            <a:off x="2170337" y="1322234"/>
            <a:ext cx="1412841" cy="259969"/>
          </a:xfrm>
          <a:prstGeom prst="roundRect">
            <a:avLst/>
          </a:prstGeom>
          <a:solidFill>
            <a:srgbClr val="C3E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1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(00:00-02:54)</a:t>
            </a:r>
            <a:endParaRPr kumimoji="1" lang="zh-TW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18" name="圖片 17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FFFFA555-6B92-433F-9C00-6EB7CF7B578B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06525" y="2420065"/>
            <a:ext cx="2990002" cy="2079218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1" name="文字方塊 20">
            <a:extLst>
              <a:ext uri="{FF2B5EF4-FFF2-40B4-BE49-F238E27FC236}">
                <a16:creationId xmlns:a16="http://schemas.microsoft.com/office/drawing/2014/main" id="{7E93AC16-7BFF-439C-8CF7-D9838DC33013}"/>
              </a:ext>
            </a:extLst>
          </p:cNvPr>
          <p:cNvSpPr txBox="1"/>
          <p:nvPr/>
        </p:nvSpPr>
        <p:spPr>
          <a:xfrm>
            <a:off x="6793049" y="3645160"/>
            <a:ext cx="199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弦樂器。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文字方塊 21">
            <a:extLst>
              <a:ext uri="{FF2B5EF4-FFF2-40B4-BE49-F238E27FC236}">
                <a16:creationId xmlns:a16="http://schemas.microsoft.com/office/drawing/2014/main" id="{6C322164-5A39-4EB5-BEEC-06735C85FF38}"/>
              </a:ext>
            </a:extLst>
          </p:cNvPr>
          <p:cNvSpPr txBox="1"/>
          <p:nvPr/>
        </p:nvSpPr>
        <p:spPr>
          <a:xfrm>
            <a:off x="3987846" y="5333180"/>
            <a:ext cx="199430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管弦樂隊。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4" name="矩形 1">
            <a:extLst>
              <a:ext uri="{FF2B5EF4-FFF2-40B4-BE49-F238E27FC236}">
                <a16:creationId xmlns:a16="http://schemas.microsoft.com/office/drawing/2014/main" id="{0DA62B73-4F6D-46EE-93ED-D1AB0EE65A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8695006" y="3427497"/>
            <a:ext cx="269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由甚麼樂隊演奏？</a:t>
            </a:r>
            <a:endParaRPr lang="zh-TW" altLang="zh-HK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19" name="圖片 18">
            <a:extLst>
              <a:ext uri="{FF2B5EF4-FFF2-40B4-BE49-F238E27FC236}">
                <a16:creationId xmlns:a16="http://schemas.microsoft.com/office/drawing/2014/main" id="{5A39AA45-B284-40D4-BE53-C0F30D318880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t="32740" r="17168" b="41792"/>
          <a:stretch/>
        </p:blipFill>
        <p:spPr>
          <a:xfrm>
            <a:off x="8583878" y="2529954"/>
            <a:ext cx="2835295" cy="1823288"/>
          </a:xfrm>
          <a:prstGeom prst="rect">
            <a:avLst/>
          </a:prstGeom>
        </p:spPr>
      </p:pic>
      <p:sp>
        <p:nvSpPr>
          <p:cNvPr id="25" name="Rectangle: Rounded Corners 1">
            <a:hlinkClick r:id="rId11" action="ppaction://hlinksldjump"/>
            <a:extLst>
              <a:ext uri="{FF2B5EF4-FFF2-40B4-BE49-F238E27FC236}">
                <a16:creationId xmlns:a16="http://schemas.microsoft.com/office/drawing/2014/main" id="{E2F504B4-9909-4257-B721-5AF99E741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328151" y="5674807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1">
            <a:extLst>
              <a:ext uri="{FF2B5EF4-FFF2-40B4-BE49-F238E27FC236}">
                <a16:creationId xmlns:a16="http://schemas.microsoft.com/office/drawing/2014/main" id="{05AAD1E5-5503-4D31-88D8-AD3B2913E15B}"/>
              </a:ext>
            </a:extLst>
          </p:cNvPr>
          <p:cNvSpPr>
            <a:spLocks noChangeArrowheads="1"/>
          </p:cNvSpPr>
          <p:nvPr/>
        </p:nvSpPr>
        <p:spPr bwMode="auto">
          <a:xfrm>
            <a:off x="806771" y="2646454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id="{B6A1B97E-853E-4AA0-80B5-1D31B4B86F2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5900" y="3508004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29" name="Rectangle: Rounded Corners 1">
            <a:extLst>
              <a:ext uri="{FF2B5EF4-FFF2-40B4-BE49-F238E27FC236}">
                <a16:creationId xmlns:a16="http://schemas.microsoft.com/office/drawing/2014/main" id="{3C319CD7-A462-4110-A148-06BFB65706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2719" y="4044341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30" name="Rectangle: Rounded Corners 1">
            <a:extLst>
              <a:ext uri="{FF2B5EF4-FFF2-40B4-BE49-F238E27FC236}">
                <a16:creationId xmlns:a16="http://schemas.microsoft.com/office/drawing/2014/main" id="{40908D93-E8EA-47AB-91C7-BC647133AC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778701" y="4981795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59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9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3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0"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21" grpId="0"/>
      <p:bldP spid="2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">
            <a:extLst>
              <a:ext uri="{FF2B5EF4-FFF2-40B4-BE49-F238E27FC236}">
                <a16:creationId xmlns:a16="http://schemas.microsoft.com/office/drawing/2014/main" id="{C5E62963-EC13-4089-80B3-B049201E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249185" y="172110"/>
            <a:ext cx="862459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仔細觀看不同的樂隊圖片，逐一形容它們的特色。</a:t>
            </a: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218450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20506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樂隊的特色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5" name="圖片 24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2A1B9ED-343F-4873-8061-FEE11153D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742" y="2544398"/>
            <a:ext cx="3984824" cy="233722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E2B7E23-624E-431C-9397-3596C770BC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60997" r="22628" b="14022"/>
          <a:stretch/>
        </p:blipFill>
        <p:spPr>
          <a:xfrm>
            <a:off x="382329" y="2716991"/>
            <a:ext cx="3733713" cy="2014347"/>
          </a:xfrm>
          <a:prstGeom prst="rect">
            <a:avLst/>
          </a:prstGeom>
        </p:spPr>
      </p:pic>
      <p:pic>
        <p:nvPicPr>
          <p:cNvPr id="29" name="圖片 28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DE4CF47-8A9C-43F4-8C92-17117A727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6742" y="1355947"/>
            <a:ext cx="3470238" cy="2588619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EAA6483-DF0F-4D9C-9C93-64483C4B7C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7447" r="41810" b="67510"/>
          <a:stretch/>
        </p:blipFill>
        <p:spPr>
          <a:xfrm>
            <a:off x="4513151" y="1502924"/>
            <a:ext cx="3326205" cy="2310319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B047279C-9721-4DAF-8E4E-3A28648909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-2359" y="5659356"/>
            <a:ext cx="12192002" cy="1241176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" name="圖片 29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991753D0-A0FB-43B1-84C1-75CFAE563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6099" y="3545247"/>
            <a:ext cx="3550596" cy="2469049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9C3D063-E657-4AEE-8104-A4F75BB6B4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t="32740" r="17168" b="41792"/>
          <a:stretch/>
        </p:blipFill>
        <p:spPr>
          <a:xfrm>
            <a:off x="8281235" y="3690591"/>
            <a:ext cx="3358404" cy="215968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9813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2000"/>
                            </p:stCondLst>
                            <p:childTnLst>
                              <p:par>
                                <p:cTn id="27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166177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17264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聽辨樂曲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1C48999A-9E8C-4FCB-AC4D-97D7063DBF1E}"/>
              </a:ext>
            </a:extLst>
          </p:cNvPr>
          <p:cNvSpPr/>
          <p:nvPr/>
        </p:nvSpPr>
        <p:spPr>
          <a:xfrm>
            <a:off x="398353" y="1257010"/>
            <a:ext cx="11537648" cy="4815275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4" name="圖片 13">
            <a:extLst>
              <a:ext uri="{FF2B5EF4-FFF2-40B4-BE49-F238E27FC236}">
                <a16:creationId xmlns:a16="http://schemas.microsoft.com/office/drawing/2014/main" id="{D80C9776-1D61-463F-94A9-6006D7BEB72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48028" r="10263" b="44403"/>
          <a:stretch/>
        </p:blipFill>
        <p:spPr>
          <a:xfrm>
            <a:off x="2356744" y="1305927"/>
            <a:ext cx="5416504" cy="79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1" name="矩形 1">
            <a:extLst>
              <a:ext uri="{FF2B5EF4-FFF2-40B4-BE49-F238E27FC236}">
                <a16:creationId xmlns:a16="http://schemas.microsoft.com/office/drawing/2014/main" id="{5BF42D66-14BB-4002-9732-E4484265D2D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818443" y="143009"/>
            <a:ext cx="7743782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buNone/>
            </a:pPr>
            <a:r>
              <a:rPr lang="zh-TW" altLang="en-US" b="1" dirty="0">
                <a:solidFill>
                  <a:srgbClr val="0070C0"/>
                </a:solidFill>
                <a:ea typeface="標楷體" panose="03000509000000000000" pitchFamily="65" charset="-120"/>
              </a:rPr>
              <a:t>聆聽以下樂段，然後回答問題。</a:t>
            </a:r>
            <a:endParaRPr lang="en-US" b="1" dirty="0">
              <a:solidFill>
                <a:srgbClr val="0070C0"/>
              </a:solidFill>
              <a:ea typeface="標楷體" panose="03000509000000000000" pitchFamily="65" charset="-120"/>
            </a:endParaRPr>
          </a:p>
        </p:txBody>
      </p:sp>
      <p:pic>
        <p:nvPicPr>
          <p:cNvPr id="7" name="圖片 6" descr="一張含有 廣場 的圖片&#10;&#10;自動產生的描述">
            <a:extLst>
              <a:ext uri="{FF2B5EF4-FFF2-40B4-BE49-F238E27FC236}">
                <a16:creationId xmlns:a16="http://schemas.microsoft.com/office/drawing/2014/main" id="{F57A5327-957C-4798-851F-3F3ED74773B7}"/>
              </a:ext>
            </a:extLst>
          </p:cNvPr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700" y="2202674"/>
            <a:ext cx="6496059" cy="3796172"/>
          </a:xfrm>
          <a:prstGeom prst="rect">
            <a:avLst/>
          </a:prstGeom>
        </p:spPr>
      </p:pic>
      <p:sp>
        <p:nvSpPr>
          <p:cNvPr id="8" name="文字方塊 7">
            <a:extLst>
              <a:ext uri="{FF2B5EF4-FFF2-40B4-BE49-F238E27FC236}">
                <a16:creationId xmlns:a16="http://schemas.microsoft.com/office/drawing/2014/main" id="{D91D1C64-3858-4135-9A7B-5B9649A6AC6D}"/>
              </a:ext>
            </a:extLst>
          </p:cNvPr>
          <p:cNvSpPr txBox="1"/>
          <p:nvPr/>
        </p:nvSpPr>
        <p:spPr>
          <a:xfrm>
            <a:off x="1526989" y="2643598"/>
            <a:ext cx="4905427" cy="2698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lnSpc>
                <a:spcPts val="3400"/>
              </a:lnSpc>
              <a:spcBef>
                <a:spcPts val="1200"/>
              </a:spcBef>
              <a:buAutoNum type="arabicPeriod"/>
            </a:pP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樂曲的主旋律主要由哪兩種樂器奏出？</a:t>
            </a:r>
            <a:endParaRPr lang="en-US" altLang="zh-TW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2913" indent="-442913">
              <a:lnSpc>
                <a:spcPts val="3400"/>
              </a:lnSpc>
              <a:spcBef>
                <a:spcPts val="1200"/>
              </a:spcBef>
            </a:pPr>
            <a:r>
              <a:rPr 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2.   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你還聽到甚麼樂器的聲音？</a:t>
            </a:r>
            <a:endParaRPr lang="en-US" altLang="zh-TW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2913" indent="-442913">
              <a:lnSpc>
                <a:spcPts val="3400"/>
              </a:lnSpc>
              <a:spcBef>
                <a:spcPts val="1200"/>
              </a:spcBef>
            </a:pP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3.   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這些樂器有甚麼共同之處？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  <a:p>
            <a:pPr marL="442913" indent="-442913">
              <a:lnSpc>
                <a:spcPts val="3400"/>
              </a:lnSpc>
              <a:spcBef>
                <a:spcPts val="1200"/>
              </a:spcBef>
            </a:pPr>
            <a:r>
              <a:rPr lang="en-US" altLang="zh-TW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4.   </a:t>
            </a:r>
            <a:r>
              <a:rPr lang="zh-TW" altLang="en-US" sz="2400" dirty="0">
                <a:solidFill>
                  <a:srgbClr val="7030A0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哪種樂隊只包括這類樂器？</a:t>
            </a:r>
            <a:endParaRPr lang="en-US" sz="2400" dirty="0">
              <a:solidFill>
                <a:srgbClr val="7030A0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0" name="文字方塊 9">
            <a:extLst>
              <a:ext uri="{FF2B5EF4-FFF2-40B4-BE49-F238E27FC236}">
                <a16:creationId xmlns:a16="http://schemas.microsoft.com/office/drawing/2014/main" id="{45D25A8E-52FA-468E-97E0-5D6804A30C1F}"/>
              </a:ext>
            </a:extLst>
          </p:cNvPr>
          <p:cNvSpPr txBox="1"/>
          <p:nvPr/>
        </p:nvSpPr>
        <p:spPr>
          <a:xfrm>
            <a:off x="3281962" y="3095348"/>
            <a:ext cx="327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小提琴及大提琴。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36" name="文字方塊 35">
            <a:extLst>
              <a:ext uri="{FF2B5EF4-FFF2-40B4-BE49-F238E27FC236}">
                <a16:creationId xmlns:a16="http://schemas.microsoft.com/office/drawing/2014/main" id="{43C8774A-9A77-413A-977F-C81B05FABB52}"/>
              </a:ext>
            </a:extLst>
          </p:cNvPr>
          <p:cNvSpPr txBox="1"/>
          <p:nvPr/>
        </p:nvSpPr>
        <p:spPr>
          <a:xfrm>
            <a:off x="2009119" y="3988022"/>
            <a:ext cx="327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中提琴及低音大提琴。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1" name="圖片 40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D352D5F4-7040-4903-BC9C-448B71ED3331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64181" y="2400950"/>
            <a:ext cx="3636312" cy="2712502"/>
          </a:xfrm>
          <a:prstGeom prst="rect">
            <a:avLst/>
          </a:prstGeom>
        </p:spPr>
      </p:pic>
      <p:pic>
        <p:nvPicPr>
          <p:cNvPr id="18" name="Picture 5" descr="A close up of a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84C8F1C8-8FDF-4749-8C33-C1AABE511677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785" y="1287292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19" name="文字方塊 18">
            <a:extLst>
              <a:ext uri="{FF2B5EF4-FFF2-40B4-BE49-F238E27FC236}">
                <a16:creationId xmlns:a16="http://schemas.microsoft.com/office/drawing/2014/main" id="{55EC8C93-CA40-4928-A8AF-D13C827980FA}"/>
              </a:ext>
            </a:extLst>
          </p:cNvPr>
          <p:cNvSpPr txBox="1"/>
          <p:nvPr/>
        </p:nvSpPr>
        <p:spPr>
          <a:xfrm>
            <a:off x="2009119" y="4557403"/>
            <a:ext cx="327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它們均屬弦樂器。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1" name="文字方塊 20">
            <a:extLst>
              <a:ext uri="{FF2B5EF4-FFF2-40B4-BE49-F238E27FC236}">
                <a16:creationId xmlns:a16="http://schemas.microsoft.com/office/drawing/2014/main" id="{6A42C251-C7F4-45BA-AF9B-A3EE40DA0B5E}"/>
              </a:ext>
            </a:extLst>
          </p:cNvPr>
          <p:cNvSpPr txBox="1"/>
          <p:nvPr/>
        </p:nvSpPr>
        <p:spPr>
          <a:xfrm>
            <a:off x="2009119" y="5200901"/>
            <a:ext cx="327845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2400" dirty="0">
                <a:solidFill>
                  <a:srgbClr val="FF000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弦樂隊。</a:t>
            </a:r>
            <a:endParaRPr lang="en-US" sz="2400" dirty="0">
              <a:solidFill>
                <a:srgbClr val="FF000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22" name="矩形 1">
            <a:extLst>
              <a:ext uri="{FF2B5EF4-FFF2-40B4-BE49-F238E27FC236}">
                <a16:creationId xmlns:a16="http://schemas.microsoft.com/office/drawing/2014/main" id="{A2AC34B3-122E-46C7-86D6-95924A8122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945371" y="3429000"/>
            <a:ext cx="26989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由甚麼樂隊演奏？</a:t>
            </a:r>
            <a:endParaRPr lang="zh-TW" altLang="zh-HK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pic>
        <p:nvPicPr>
          <p:cNvPr id="42" name="圖片 41">
            <a:extLst>
              <a:ext uri="{FF2B5EF4-FFF2-40B4-BE49-F238E27FC236}">
                <a16:creationId xmlns:a16="http://schemas.microsoft.com/office/drawing/2014/main" id="{2239603C-33E6-4659-9243-9E79103DD56E}"/>
              </a:ext>
            </a:extLst>
          </p:cNvPr>
          <p:cNvPicPr>
            <a:picLocks noChangeAspect="1"/>
          </p:cNvPicPr>
          <p:nvPr/>
        </p:nvPicPr>
        <p:blipFill rotWithShape="1"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7447" r="41810" b="67510"/>
          <a:stretch/>
        </p:blipFill>
        <p:spPr>
          <a:xfrm>
            <a:off x="7680144" y="2561621"/>
            <a:ext cx="3482511" cy="2418886"/>
          </a:xfrm>
          <a:prstGeom prst="rect">
            <a:avLst/>
          </a:prstGeom>
        </p:spPr>
      </p:pic>
      <p:sp>
        <p:nvSpPr>
          <p:cNvPr id="24" name="Rectangle: Rounded Corners 1">
            <a:hlinkClick r:id="rId11" action="ppaction://hlinksldjump"/>
            <a:extLst>
              <a:ext uri="{FF2B5EF4-FFF2-40B4-BE49-F238E27FC236}">
                <a16:creationId xmlns:a16="http://schemas.microsoft.com/office/drawing/2014/main" id="{84FF3336-54D1-4B85-92B0-6CFE87DCE4FD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484596" y="5443767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25" name="Rectangle: Rounded Corners 1">
            <a:extLst>
              <a:ext uri="{FF2B5EF4-FFF2-40B4-BE49-F238E27FC236}">
                <a16:creationId xmlns:a16="http://schemas.microsoft.com/office/drawing/2014/main" id="{E756B657-C66F-44AE-9506-256766E329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9709" y="2794643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26" name="Rectangle: Rounded Corners 1">
            <a:extLst>
              <a:ext uri="{FF2B5EF4-FFF2-40B4-BE49-F238E27FC236}">
                <a16:creationId xmlns:a16="http://schemas.microsoft.com/office/drawing/2014/main" id="{8D6C4304-E713-4369-85AB-55DABF2E87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67" y="3800055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27" name="Rectangle: Rounded Corners 1">
            <a:extLst>
              <a:ext uri="{FF2B5EF4-FFF2-40B4-BE49-F238E27FC236}">
                <a16:creationId xmlns:a16="http://schemas.microsoft.com/office/drawing/2014/main" id="{01F0C0F7-8458-428A-B405-2213C17C52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979567" y="4372992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  <p:sp>
        <p:nvSpPr>
          <p:cNvPr id="28" name="Rectangle: Rounded Corners 1">
            <a:extLst>
              <a:ext uri="{FF2B5EF4-FFF2-40B4-BE49-F238E27FC236}">
                <a16:creationId xmlns:a16="http://schemas.microsoft.com/office/drawing/2014/main" id="{4F09C240-18A3-4AAF-8E84-04FF1AF150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05198" y="4943789"/>
            <a:ext cx="598714" cy="300705"/>
          </a:xfrm>
          <a:prstGeom prst="roundRect">
            <a:avLst>
              <a:gd name="adj" fmla="val 16667"/>
            </a:avLst>
          </a:prstGeom>
          <a:solidFill>
            <a:srgbClr val="FF000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lnSpc>
                <a:spcPts val="1500"/>
              </a:lnSpc>
              <a:spcBef>
                <a:spcPts val="0"/>
              </a:spcBef>
              <a:buNone/>
            </a:pPr>
            <a:r>
              <a:rPr lang="zh-TW" altLang="en-US" sz="1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答案</a:t>
            </a:r>
            <a:endParaRPr lang="en-US" altLang="en-US" sz="1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75779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</p:childTnLst>
        </p:cTn>
      </p:par>
    </p:tnLst>
    <p:bldLst>
      <p:bldP spid="10" grpId="0"/>
      <p:bldP spid="36" grpId="0"/>
      <p:bldP spid="19" grpId="0"/>
      <p:bldP spid="21" grpId="0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6024"/>
            <a:ext cx="1219497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1"/>
            <a:ext cx="2965450" cy="659594"/>
          </a:xfrm>
          <a:prstGeom prst="rect">
            <a:avLst/>
          </a:prstGeom>
          <a:solidFill>
            <a:srgbClr val="FF9900">
              <a:alpha val="61961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602812" y="220977"/>
            <a:ext cx="4133412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永遠的星條旗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》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806BBD-1F3B-4302-9CB0-B8E10FCE1D92}"/>
              </a:ext>
            </a:extLst>
          </p:cNvPr>
          <p:cNvSpPr/>
          <p:nvPr/>
        </p:nvSpPr>
        <p:spPr>
          <a:xfrm>
            <a:off x="420766" y="1600701"/>
            <a:ext cx="10952704" cy="1477328"/>
          </a:xfrm>
          <a:custGeom>
            <a:avLst/>
            <a:gdLst>
              <a:gd name="connsiteX0" fmla="*/ 0 w 10952704"/>
              <a:gd name="connsiteY0" fmla="*/ 0 h 1477328"/>
              <a:gd name="connsiteX1" fmla="*/ 10952704 w 10952704"/>
              <a:gd name="connsiteY1" fmla="*/ 0 h 1477328"/>
              <a:gd name="connsiteX2" fmla="*/ 10952704 w 10952704"/>
              <a:gd name="connsiteY2" fmla="*/ 1477328 h 1477328"/>
              <a:gd name="connsiteX3" fmla="*/ 0 w 10952704"/>
              <a:gd name="connsiteY3" fmla="*/ 1477328 h 1477328"/>
              <a:gd name="connsiteX4" fmla="*/ 0 w 10952704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52704" h="1477328" fill="none" extrusionOk="0">
                <a:moveTo>
                  <a:pt x="0" y="0"/>
                </a:moveTo>
                <a:cubicBezTo>
                  <a:pt x="3920600" y="125555"/>
                  <a:pt x="7551594" y="-69904"/>
                  <a:pt x="10952704" y="0"/>
                </a:cubicBezTo>
                <a:cubicBezTo>
                  <a:pt x="10827362" y="691958"/>
                  <a:pt x="10900063" y="831421"/>
                  <a:pt x="10952704" y="1477328"/>
                </a:cubicBezTo>
                <a:cubicBezTo>
                  <a:pt x="8268205" y="1641269"/>
                  <a:pt x="4962936" y="1400355"/>
                  <a:pt x="0" y="1477328"/>
                </a:cubicBezTo>
                <a:cubicBezTo>
                  <a:pt x="27942" y="860285"/>
                  <a:pt x="-113844" y="320507"/>
                  <a:pt x="0" y="0"/>
                </a:cubicBezTo>
                <a:close/>
              </a:path>
              <a:path w="10952704" h="1477328" stroke="0" extrusionOk="0">
                <a:moveTo>
                  <a:pt x="0" y="0"/>
                </a:moveTo>
                <a:cubicBezTo>
                  <a:pt x="2837299" y="-145166"/>
                  <a:pt x="7719183" y="154802"/>
                  <a:pt x="10952704" y="0"/>
                </a:cubicBezTo>
                <a:cubicBezTo>
                  <a:pt x="11034418" y="470801"/>
                  <a:pt x="11002323" y="1233553"/>
                  <a:pt x="10952704" y="1477328"/>
                </a:cubicBezTo>
                <a:cubicBezTo>
                  <a:pt x="6082990" y="1387214"/>
                  <a:pt x="4764792" y="1471370"/>
                  <a:pt x="0" y="1477328"/>
                </a:cubicBezTo>
                <a:cubicBezTo>
                  <a:pt x="-117179" y="1172584"/>
                  <a:pt x="57199" y="70657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>
              <a:tabLst>
                <a:tab pos="10310813" algn="l"/>
                <a:tab pos="10768013" algn="l"/>
              </a:tabLst>
            </a:pPr>
            <a:r>
              <a:rPr lang="zh-TW" altLang="en-US" sz="3000" u="sng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美國</a:t>
            </a:r>
            <a:r>
              <a:rPr lang="zh-TW" alt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著名的軍樂隊指揮兼作曲家</a:t>
            </a:r>
            <a:r>
              <a:rPr lang="zh-TW" altLang="en-US" sz="3000" u="sng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蘇沙</a:t>
            </a:r>
            <a:r>
              <a:rPr lang="zh-TW" alt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(John Philip Sousa, 1854-1932)</a:t>
            </a:r>
            <a:r>
              <a:rPr lang="zh-TW" alt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有「進行曲之王」的美譽，他一生共創作了</a:t>
            </a:r>
            <a:r>
              <a:rPr 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136</a:t>
            </a:r>
            <a:r>
              <a:rPr lang="zh-TW" alt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首軍隊進行曲，而這首創作於</a:t>
            </a:r>
            <a:r>
              <a:rPr 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1896</a:t>
            </a:r>
            <a:r>
              <a:rPr lang="zh-TW" alt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年的為其中最著名的一首。</a:t>
            </a:r>
            <a:endParaRPr lang="en-US" sz="3000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6FECE673-7116-4EB1-96AC-20855B6314ED}"/>
              </a:ext>
            </a:extLst>
          </p:cNvPr>
          <p:cNvSpPr/>
          <p:nvPr/>
        </p:nvSpPr>
        <p:spPr>
          <a:xfrm>
            <a:off x="1154485" y="3607595"/>
            <a:ext cx="10515600" cy="1477328"/>
          </a:xfrm>
          <a:custGeom>
            <a:avLst/>
            <a:gdLst>
              <a:gd name="connsiteX0" fmla="*/ 0 w 10515600"/>
              <a:gd name="connsiteY0" fmla="*/ 0 h 1477328"/>
              <a:gd name="connsiteX1" fmla="*/ 10515600 w 10515600"/>
              <a:gd name="connsiteY1" fmla="*/ 0 h 1477328"/>
              <a:gd name="connsiteX2" fmla="*/ 10515600 w 10515600"/>
              <a:gd name="connsiteY2" fmla="*/ 1477328 h 1477328"/>
              <a:gd name="connsiteX3" fmla="*/ 0 w 10515600"/>
              <a:gd name="connsiteY3" fmla="*/ 1477328 h 1477328"/>
              <a:gd name="connsiteX4" fmla="*/ 0 w 10515600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515600" h="1477328" fill="none" extrusionOk="0">
                <a:moveTo>
                  <a:pt x="0" y="0"/>
                </a:moveTo>
                <a:cubicBezTo>
                  <a:pt x="4950142" y="125555"/>
                  <a:pt x="6257982" y="-69904"/>
                  <a:pt x="10515600" y="0"/>
                </a:cubicBezTo>
                <a:cubicBezTo>
                  <a:pt x="10390258" y="691958"/>
                  <a:pt x="10462959" y="831421"/>
                  <a:pt x="10515600" y="1477328"/>
                </a:cubicBezTo>
                <a:cubicBezTo>
                  <a:pt x="5702297" y="1641269"/>
                  <a:pt x="2873147" y="1400355"/>
                  <a:pt x="0" y="1477328"/>
                </a:cubicBezTo>
                <a:cubicBezTo>
                  <a:pt x="27942" y="860285"/>
                  <a:pt x="-113844" y="320507"/>
                  <a:pt x="0" y="0"/>
                </a:cubicBezTo>
                <a:close/>
              </a:path>
              <a:path w="10515600" h="1477328" stroke="0" extrusionOk="0">
                <a:moveTo>
                  <a:pt x="0" y="0"/>
                </a:moveTo>
                <a:cubicBezTo>
                  <a:pt x="2411970" y="-145166"/>
                  <a:pt x="8624096" y="154802"/>
                  <a:pt x="10515600" y="0"/>
                </a:cubicBezTo>
                <a:cubicBezTo>
                  <a:pt x="10597314" y="470801"/>
                  <a:pt x="10565219" y="1233553"/>
                  <a:pt x="10515600" y="1477328"/>
                </a:cubicBezTo>
                <a:cubicBezTo>
                  <a:pt x="5711489" y="1387214"/>
                  <a:pt x="2584620" y="1471370"/>
                  <a:pt x="0" y="1477328"/>
                </a:cubicBezTo>
                <a:cubicBezTo>
                  <a:pt x="-117179" y="1172584"/>
                  <a:pt x="57199" y="70657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6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 algn="just">
              <a:tabLst>
                <a:tab pos="10310813" algn="l"/>
                <a:tab pos="10768013" algn="l"/>
              </a:tabLst>
            </a:pPr>
            <a:r>
              <a:rPr lang="zh-TW" altLang="en-US" sz="3000" kern="100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此曲用三段體曲式寫成，由管樂隊奏出，氣氛雄壯、熱鬧，具激勵士氣的作用，經常用於閱兵儀式、升旗典禮等各種慶典儀式中。</a:t>
            </a:r>
            <a:endParaRPr lang="en-US" sz="3000" kern="100" dirty="0">
              <a:solidFill>
                <a:schemeClr val="accent6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E59A6086-966D-4E52-85C4-05174DDD75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47001" y="6169021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9" name="圖片 18" descr="一張含有 文字 的圖片&#10;&#10;自動產生的描述">
            <a:extLst>
              <a:ext uri="{FF2B5EF4-FFF2-40B4-BE49-F238E27FC236}">
                <a16:creationId xmlns:a16="http://schemas.microsoft.com/office/drawing/2014/main" id="{D9E43083-491C-41D6-9E89-A4DBDCAF0F1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400" y1="67200" x2="16400" y2="67200"/>
                        <a14:foregroundMark x1="27600" y1="48800" x2="27600" y2="48800"/>
                        <a14:foregroundMark x1="48200" y1="42933" x2="48200" y2="42933"/>
                        <a14:foregroundMark x1="29000" y1="49067" x2="29000" y2="49067"/>
                        <a14:foregroundMark x1="21400" y1="33333" x2="21400" y2="33333"/>
                        <a14:foregroundMark x1="53400" y1="51467" x2="53400" y2="5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1"/>
          <a:stretch/>
        </p:blipFill>
        <p:spPr>
          <a:xfrm>
            <a:off x="8535388" y="-337796"/>
            <a:ext cx="1929924" cy="2423366"/>
          </a:xfrm>
          <a:prstGeom prst="rect">
            <a:avLst/>
          </a:prstGeom>
        </p:spPr>
      </p:pic>
      <p:pic>
        <p:nvPicPr>
          <p:cNvPr id="20" name="圖片 19" descr="一張含有 文字 的圖片&#10;&#10;自動產生的描述">
            <a:extLst>
              <a:ext uri="{FF2B5EF4-FFF2-40B4-BE49-F238E27FC236}">
                <a16:creationId xmlns:a16="http://schemas.microsoft.com/office/drawing/2014/main" id="{B8C5CA01-3E06-4DE7-B8E6-CDBB874635E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400" y1="67200" x2="16400" y2="67200"/>
                        <a14:foregroundMark x1="27600" y1="48800" x2="27600" y2="48800"/>
                        <a14:foregroundMark x1="48200" y1="42933" x2="48200" y2="42933"/>
                        <a14:foregroundMark x1="29000" y1="49067" x2="29000" y2="49067"/>
                        <a14:foregroundMark x1="21400" y1="33333" x2="21400" y2="33333"/>
                        <a14:foregroundMark x1="53400" y1="51467" x2="53400" y2="5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" r="57670"/>
          <a:stretch/>
        </p:blipFill>
        <p:spPr>
          <a:xfrm rot="4432292">
            <a:off x="7171241" y="4714341"/>
            <a:ext cx="1505968" cy="2712286"/>
          </a:xfrm>
          <a:prstGeom prst="rect">
            <a:avLst/>
          </a:prstGeom>
        </p:spPr>
      </p:pic>
      <p:pic>
        <p:nvPicPr>
          <p:cNvPr id="21" name="圖片 20" descr="一張含有 文字 的圖片&#10;&#10;自動產生的描述">
            <a:extLst>
              <a:ext uri="{FF2B5EF4-FFF2-40B4-BE49-F238E27FC236}">
                <a16:creationId xmlns:a16="http://schemas.microsoft.com/office/drawing/2014/main" id="{D1D1A336-FB3A-4C13-B562-AECF44F29A8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400" y1="67200" x2="16400" y2="67200"/>
                        <a14:foregroundMark x1="27600" y1="48800" x2="27600" y2="48800"/>
                        <a14:foregroundMark x1="48200" y1="42933" x2="48200" y2="42933"/>
                        <a14:foregroundMark x1="29000" y1="49067" x2="29000" y2="49067"/>
                        <a14:foregroundMark x1="21400" y1="33333" x2="21400" y2="33333"/>
                        <a14:foregroundMark x1="53400" y1="51467" x2="53400" y2="5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" r="57670"/>
          <a:stretch/>
        </p:blipFill>
        <p:spPr>
          <a:xfrm rot="4432292">
            <a:off x="4898772" y="-611946"/>
            <a:ext cx="1505968" cy="2712286"/>
          </a:xfrm>
          <a:prstGeom prst="rect">
            <a:avLst/>
          </a:prstGeom>
        </p:spPr>
      </p:pic>
      <p:pic>
        <p:nvPicPr>
          <p:cNvPr id="22" name="圖片 21" descr="一張含有 文字 的圖片&#10;&#10;自動產生的描述">
            <a:extLst>
              <a:ext uri="{FF2B5EF4-FFF2-40B4-BE49-F238E27FC236}">
                <a16:creationId xmlns:a16="http://schemas.microsoft.com/office/drawing/2014/main" id="{D06AD904-B13B-42F8-BFED-47D1AABCF201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400" y1="67200" x2="16400" y2="67200"/>
                        <a14:foregroundMark x1="27600" y1="48800" x2="27600" y2="48800"/>
                        <a14:foregroundMark x1="48200" y1="42933" x2="48200" y2="42933"/>
                        <a14:foregroundMark x1="29000" y1="49067" x2="29000" y2="49067"/>
                        <a14:foregroundMark x1="21400" y1="33333" x2="21400" y2="33333"/>
                        <a14:foregroundMark x1="53400" y1="51467" x2="53400" y2="5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1"/>
          <a:stretch/>
        </p:blipFill>
        <p:spPr>
          <a:xfrm>
            <a:off x="2581493" y="4831509"/>
            <a:ext cx="1929924" cy="24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6929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6" dur="500" tmFilter="0, 0; .2, .5; .8, .5; 1, 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7" dur="250" autoRev="1" fill="hold"/>
                                        <p:tgtEl>
                                          <p:spTgt spid="19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8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2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3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2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22" dur="500" tmFilter="0, 0; .2, .5; .8, .5; 1, 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3" dur="250" autoRev="1" fill="hold"/>
                                        <p:tgtEl>
                                          <p:spTgt spid="2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26124" y="16024"/>
            <a:ext cx="1232110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1"/>
            <a:ext cx="3168650" cy="659594"/>
          </a:xfrm>
          <a:prstGeom prst="rect">
            <a:avLst/>
          </a:prstGeom>
          <a:solidFill>
            <a:srgbClr val="FF9900">
              <a:alpha val="61961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7838" y="192738"/>
            <a:ext cx="6266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大學慶典序曲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806BBD-1F3B-4302-9CB0-B8E10FCE1D92}"/>
              </a:ext>
            </a:extLst>
          </p:cNvPr>
          <p:cNvSpPr/>
          <p:nvPr/>
        </p:nvSpPr>
        <p:spPr>
          <a:xfrm>
            <a:off x="990599" y="1180743"/>
            <a:ext cx="10738945" cy="2400657"/>
          </a:xfrm>
          <a:custGeom>
            <a:avLst/>
            <a:gdLst>
              <a:gd name="connsiteX0" fmla="*/ 0 w 10738945"/>
              <a:gd name="connsiteY0" fmla="*/ 0 h 2400657"/>
              <a:gd name="connsiteX1" fmla="*/ 10738945 w 10738945"/>
              <a:gd name="connsiteY1" fmla="*/ 0 h 2400657"/>
              <a:gd name="connsiteX2" fmla="*/ 10738945 w 10738945"/>
              <a:gd name="connsiteY2" fmla="*/ 2400657 h 2400657"/>
              <a:gd name="connsiteX3" fmla="*/ 0 w 10738945"/>
              <a:gd name="connsiteY3" fmla="*/ 2400657 h 2400657"/>
              <a:gd name="connsiteX4" fmla="*/ 0 w 10738945"/>
              <a:gd name="connsiteY4" fmla="*/ 0 h 240065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38945" h="2400657" fill="none" extrusionOk="0">
                <a:moveTo>
                  <a:pt x="0" y="0"/>
                </a:moveTo>
                <a:cubicBezTo>
                  <a:pt x="5209993" y="125555"/>
                  <a:pt x="9398714" y="-69904"/>
                  <a:pt x="10738945" y="0"/>
                </a:cubicBezTo>
                <a:cubicBezTo>
                  <a:pt x="10818633" y="1155353"/>
                  <a:pt x="10751726" y="1371055"/>
                  <a:pt x="10738945" y="2400657"/>
                </a:cubicBezTo>
                <a:cubicBezTo>
                  <a:pt x="7921307" y="2564598"/>
                  <a:pt x="3277055" y="2323684"/>
                  <a:pt x="0" y="2400657"/>
                </a:cubicBezTo>
                <a:cubicBezTo>
                  <a:pt x="45245" y="1690953"/>
                  <a:pt x="-11511" y="1150585"/>
                  <a:pt x="0" y="0"/>
                </a:cubicBezTo>
                <a:close/>
              </a:path>
              <a:path w="10738945" h="2400657" stroke="0" extrusionOk="0">
                <a:moveTo>
                  <a:pt x="0" y="0"/>
                </a:moveTo>
                <a:cubicBezTo>
                  <a:pt x="3474785" y="-145166"/>
                  <a:pt x="7253798" y="154802"/>
                  <a:pt x="10738945" y="0"/>
                </a:cubicBezTo>
                <a:cubicBezTo>
                  <a:pt x="10733202" y="1008048"/>
                  <a:pt x="10781881" y="1625710"/>
                  <a:pt x="10738945" y="2400657"/>
                </a:cubicBezTo>
                <a:cubicBezTo>
                  <a:pt x="7112825" y="2310543"/>
                  <a:pt x="4365373" y="2394699"/>
                  <a:pt x="0" y="2400657"/>
                </a:cubicBezTo>
                <a:cubicBezTo>
                  <a:pt x="-123823" y="1926643"/>
                  <a:pt x="127660" y="1017880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 algn="just">
              <a:tabLst>
                <a:tab pos="10310813" algn="l"/>
                <a:tab pos="10768013" algn="l"/>
              </a:tabLst>
            </a:pPr>
            <a:r>
              <a:rPr 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1879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年，</a:t>
            </a:r>
            <a:r>
              <a:rPr lang="zh-TW" altLang="en-US" sz="30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德國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的</a:t>
            </a:r>
            <a:r>
              <a:rPr lang="zh-TW" altLang="en-US" sz="30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布列斯勞大學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（</a:t>
            </a:r>
            <a:r>
              <a:rPr 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University of Breslau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）決定給</a:t>
            </a:r>
            <a:r>
              <a:rPr lang="zh-TW" altLang="en-US" sz="30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布拉姆斯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 </a:t>
            </a:r>
            <a:r>
              <a:rPr 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(Johannes Brahms, 1833-1897) 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頒授音樂名譽博士學位，為了對該校表示謝意，</a:t>
            </a:r>
            <a:r>
              <a:rPr lang="zh-TW" altLang="en-US" sz="30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布拉姆斯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根據四首</a:t>
            </a:r>
            <a:r>
              <a:rPr lang="zh-TW" altLang="en-US" sz="30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德國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大學生熟悉的歌曲旋律──「我們有建樹」、「國父」、「來自高處」和「大學頌」，創作了</a:t>
            </a:r>
            <a:r>
              <a:rPr lang="en-US" altLang="zh-TW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《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大學慶典序曲</a:t>
            </a:r>
            <a:r>
              <a:rPr lang="en-US" altLang="zh-TW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》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。</a:t>
            </a:r>
            <a:endParaRPr lang="en-US" sz="3000" kern="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C8E223FD-D00B-45D5-8D0C-59277E741A34}"/>
              </a:ext>
            </a:extLst>
          </p:cNvPr>
          <p:cNvSpPr/>
          <p:nvPr/>
        </p:nvSpPr>
        <p:spPr>
          <a:xfrm>
            <a:off x="940920" y="4073486"/>
            <a:ext cx="10788624" cy="1938992"/>
          </a:xfrm>
          <a:custGeom>
            <a:avLst/>
            <a:gdLst>
              <a:gd name="connsiteX0" fmla="*/ 0 w 10788624"/>
              <a:gd name="connsiteY0" fmla="*/ 0 h 1938992"/>
              <a:gd name="connsiteX1" fmla="*/ 10788624 w 10788624"/>
              <a:gd name="connsiteY1" fmla="*/ 0 h 1938992"/>
              <a:gd name="connsiteX2" fmla="*/ 10788624 w 10788624"/>
              <a:gd name="connsiteY2" fmla="*/ 1938992 h 1938992"/>
              <a:gd name="connsiteX3" fmla="*/ 0 w 10788624"/>
              <a:gd name="connsiteY3" fmla="*/ 1938992 h 1938992"/>
              <a:gd name="connsiteX4" fmla="*/ 0 w 10788624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788624" h="1938992" fill="none" extrusionOk="0">
                <a:moveTo>
                  <a:pt x="0" y="0"/>
                </a:moveTo>
                <a:cubicBezTo>
                  <a:pt x="2098433" y="125555"/>
                  <a:pt x="8436600" y="-69904"/>
                  <a:pt x="10788624" y="0"/>
                </a:cubicBezTo>
                <a:cubicBezTo>
                  <a:pt x="10868312" y="850413"/>
                  <a:pt x="10801405" y="1213517"/>
                  <a:pt x="10788624" y="1938992"/>
                </a:cubicBezTo>
                <a:cubicBezTo>
                  <a:pt x="8777440" y="2102933"/>
                  <a:pt x="1437268" y="1862019"/>
                  <a:pt x="0" y="1938992"/>
                </a:cubicBezTo>
                <a:cubicBezTo>
                  <a:pt x="45245" y="1127768"/>
                  <a:pt x="-11511" y="476682"/>
                  <a:pt x="0" y="0"/>
                </a:cubicBezTo>
                <a:close/>
              </a:path>
              <a:path w="10788624" h="1938992" stroke="0" extrusionOk="0">
                <a:moveTo>
                  <a:pt x="0" y="0"/>
                </a:moveTo>
                <a:cubicBezTo>
                  <a:pt x="2260967" y="-145166"/>
                  <a:pt x="6586444" y="154802"/>
                  <a:pt x="10788624" y="0"/>
                </a:cubicBezTo>
                <a:cubicBezTo>
                  <a:pt x="10782881" y="629244"/>
                  <a:pt x="10831560" y="1098804"/>
                  <a:pt x="10788624" y="1938992"/>
                </a:cubicBezTo>
                <a:cubicBezTo>
                  <a:pt x="7939146" y="1848878"/>
                  <a:pt x="2469285" y="1933034"/>
                  <a:pt x="0" y="1938992"/>
                </a:cubicBezTo>
                <a:cubicBezTo>
                  <a:pt x="-123823" y="1437706"/>
                  <a:pt x="127660" y="82434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 algn="just">
              <a:tabLst>
                <a:tab pos="10310813" algn="l"/>
                <a:tab pos="10768013" algn="l"/>
              </a:tabLst>
            </a:pP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此曲於</a:t>
            </a:r>
            <a:r>
              <a:rPr 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1881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</a:t>
            </a:r>
            <a:r>
              <a:rPr 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月</a:t>
            </a:r>
            <a:r>
              <a:rPr 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4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日在</a:t>
            </a:r>
            <a:r>
              <a:rPr lang="zh-TW" altLang="en-US" sz="30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布列斯勞大學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首演，由</a:t>
            </a:r>
            <a:r>
              <a:rPr lang="zh-TW" altLang="en-US" sz="3000" u="sng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布拉姆斯</a:t>
            </a: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親自擔任指揮，當學生們發現每天在喝啤酒時所哼唱的歌曲，竟然出現在頒授最高學位的莊嚴典禮上，都感到親切無比，發出會心微笑。</a:t>
            </a:r>
            <a:endParaRPr lang="en-US" sz="3000" kern="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8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1E674E6B-3740-4CCE-ACD9-2134047D48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7736" y="6184732"/>
            <a:ext cx="1152128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圖片 11" descr="一張含有 文字 的圖片&#10;&#10;自動產生的描述">
            <a:extLst>
              <a:ext uri="{FF2B5EF4-FFF2-40B4-BE49-F238E27FC236}">
                <a16:creationId xmlns:a16="http://schemas.microsoft.com/office/drawing/2014/main" id="{64B5AEB0-7E30-4EB9-9223-C17577CB546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400" y1="67200" x2="16400" y2="67200"/>
                        <a14:foregroundMark x1="27600" y1="48800" x2="27600" y2="48800"/>
                        <a14:foregroundMark x1="48200" y1="42933" x2="48200" y2="42933"/>
                        <a14:foregroundMark x1="29000" y1="49067" x2="29000" y2="49067"/>
                        <a14:foregroundMark x1="21400" y1="33333" x2="21400" y2="33333"/>
                        <a14:foregroundMark x1="53400" y1="51467" x2="53400" y2="5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1"/>
          <a:stretch/>
        </p:blipFill>
        <p:spPr>
          <a:xfrm>
            <a:off x="8879502" y="-457033"/>
            <a:ext cx="1929924" cy="2423366"/>
          </a:xfrm>
          <a:prstGeom prst="rect">
            <a:avLst/>
          </a:prstGeom>
        </p:spPr>
      </p:pic>
      <p:pic>
        <p:nvPicPr>
          <p:cNvPr id="13" name="圖片 12" descr="一張含有 文字 的圖片&#10;&#10;自動產生的描述">
            <a:extLst>
              <a:ext uri="{FF2B5EF4-FFF2-40B4-BE49-F238E27FC236}">
                <a16:creationId xmlns:a16="http://schemas.microsoft.com/office/drawing/2014/main" id="{C22A41D4-928C-4971-8A57-CC4CF7EA9216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400" y1="67200" x2="16400" y2="67200"/>
                        <a14:foregroundMark x1="27600" y1="48800" x2="27600" y2="48800"/>
                        <a14:foregroundMark x1="48200" y1="42933" x2="48200" y2="42933"/>
                        <a14:foregroundMark x1="29000" y1="49067" x2="29000" y2="49067"/>
                        <a14:foregroundMark x1="21400" y1="33333" x2="21400" y2="33333"/>
                        <a14:foregroundMark x1="53400" y1="51467" x2="53400" y2="5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687" r="57670"/>
          <a:stretch/>
        </p:blipFill>
        <p:spPr>
          <a:xfrm rot="4432292">
            <a:off x="6538379" y="-713102"/>
            <a:ext cx="1505968" cy="2712286"/>
          </a:xfrm>
          <a:prstGeom prst="rect">
            <a:avLst/>
          </a:prstGeom>
        </p:spPr>
      </p:pic>
      <p:pic>
        <p:nvPicPr>
          <p:cNvPr id="17" name="圖片 16" descr="一張含有 文字 的圖片&#10;&#10;自動產生的描述">
            <a:extLst>
              <a:ext uri="{FF2B5EF4-FFF2-40B4-BE49-F238E27FC236}">
                <a16:creationId xmlns:a16="http://schemas.microsoft.com/office/drawing/2014/main" id="{7BE6D330-2ECA-48DE-A8DF-8A071CCC967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10000" b="90000" l="10000" r="90000">
                        <a14:foregroundMark x1="16400" y1="67200" x2="16400" y2="67200"/>
                        <a14:foregroundMark x1="27600" y1="48800" x2="27600" y2="48800"/>
                        <a14:foregroundMark x1="48200" y1="42933" x2="48200" y2="42933"/>
                        <a14:foregroundMark x1="29000" y1="49067" x2="29000" y2="49067"/>
                        <a14:foregroundMark x1="21400" y1="33333" x2="21400" y2="33333"/>
                        <a14:foregroundMark x1="53400" y1="51467" x2="53400" y2="51467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40271"/>
          <a:stretch/>
        </p:blipFill>
        <p:spPr>
          <a:xfrm>
            <a:off x="3678946" y="-438749"/>
            <a:ext cx="1929924" cy="2423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16448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3" dur="500" tmFilter="0, 0; .2, .5; .8, .5; 1, 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4" dur="250" autoRev="1" fill="hold"/>
                                        <p:tgtEl>
                                          <p:spTgt spid="12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6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7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  <p:par>
                                <p:cTn id="18" presetID="26" presetClass="emph" presetSubtype="0" repeatCount="indefinite" fill="remove" nodeType="with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Effect transition="out" filter="fade">
                                      <p:cBhvr>
                                        <p:cTn id="19" dur="500" tmFilter="0, 0; .2, .5; .8, .5; 1, 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20" dur="250" autoRev="1" fill="hold"/>
                                        <p:tgtEl>
                                          <p:spTgt spid="17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0" y="16024"/>
            <a:ext cx="12194976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7F58AF7E-F65E-4F91-AB1D-8A412ADA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2374" y="6303983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7" name="矩形 16">
            <a:extLst>
              <a:ext uri="{FF2B5EF4-FFF2-40B4-BE49-F238E27FC236}">
                <a16:creationId xmlns:a16="http://schemas.microsoft.com/office/drawing/2014/main" id="{CDF12F7F-2A23-408C-9E17-882BDFD5A0BE}"/>
              </a:ext>
            </a:extLst>
          </p:cNvPr>
          <p:cNvSpPr/>
          <p:nvPr/>
        </p:nvSpPr>
        <p:spPr>
          <a:xfrm>
            <a:off x="4259510" y="1523572"/>
            <a:ext cx="7391207" cy="3785652"/>
          </a:xfrm>
          <a:custGeom>
            <a:avLst/>
            <a:gdLst>
              <a:gd name="connsiteX0" fmla="*/ 0 w 7391207"/>
              <a:gd name="connsiteY0" fmla="*/ 0 h 3785652"/>
              <a:gd name="connsiteX1" fmla="*/ 7391207 w 7391207"/>
              <a:gd name="connsiteY1" fmla="*/ 0 h 3785652"/>
              <a:gd name="connsiteX2" fmla="*/ 7391207 w 7391207"/>
              <a:gd name="connsiteY2" fmla="*/ 3785652 h 3785652"/>
              <a:gd name="connsiteX3" fmla="*/ 0 w 7391207"/>
              <a:gd name="connsiteY3" fmla="*/ 3785652 h 3785652"/>
              <a:gd name="connsiteX4" fmla="*/ 0 w 7391207"/>
              <a:gd name="connsiteY4" fmla="*/ 0 h 378565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391207" h="3785652" fill="none" extrusionOk="0">
                <a:moveTo>
                  <a:pt x="0" y="0"/>
                </a:moveTo>
                <a:cubicBezTo>
                  <a:pt x="3094578" y="125555"/>
                  <a:pt x="5420485" y="-69904"/>
                  <a:pt x="7391207" y="0"/>
                </a:cubicBezTo>
                <a:cubicBezTo>
                  <a:pt x="7470895" y="998757"/>
                  <a:pt x="7403988" y="2803096"/>
                  <a:pt x="7391207" y="3785652"/>
                </a:cubicBezTo>
                <a:cubicBezTo>
                  <a:pt x="5330385" y="3949593"/>
                  <a:pt x="3638457" y="3708679"/>
                  <a:pt x="0" y="3785652"/>
                </a:cubicBezTo>
                <a:cubicBezTo>
                  <a:pt x="45245" y="3048178"/>
                  <a:pt x="-11511" y="587156"/>
                  <a:pt x="0" y="0"/>
                </a:cubicBezTo>
                <a:close/>
              </a:path>
              <a:path w="7391207" h="3785652" stroke="0" extrusionOk="0">
                <a:moveTo>
                  <a:pt x="0" y="0"/>
                </a:moveTo>
                <a:cubicBezTo>
                  <a:pt x="862383" y="-145166"/>
                  <a:pt x="5992766" y="154802"/>
                  <a:pt x="7391207" y="0"/>
                </a:cubicBezTo>
                <a:cubicBezTo>
                  <a:pt x="7385464" y="482118"/>
                  <a:pt x="7434143" y="2356074"/>
                  <a:pt x="7391207" y="3785652"/>
                </a:cubicBezTo>
                <a:cubicBezTo>
                  <a:pt x="6272744" y="3695538"/>
                  <a:pt x="3679339" y="3779694"/>
                  <a:pt x="0" y="3785652"/>
                </a:cubicBezTo>
                <a:cubicBezTo>
                  <a:pt x="-123823" y="2766216"/>
                  <a:pt x="127660" y="1377416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chemeClr val="accent2">
                <a:lumMod val="75000"/>
              </a:schemeClr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 algn="just">
              <a:tabLst>
                <a:tab pos="10310813" algn="l"/>
                <a:tab pos="10768013" algn="l"/>
              </a:tabLst>
            </a:pPr>
            <a:r>
              <a:rPr lang="zh-TW" altLang="en-US" sz="3000" kern="100" dirty="0">
                <a:solidFill>
                  <a:schemeClr val="accent2">
                    <a:lumMod val="75000"/>
                  </a:schemeClr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本書所輯錄的選段由管弦樂隊奏出，為樂曲的開始部分：先由弦樂器奏出由弱至強的節奏，接着加入單簧管演奏經過樂句。然後，在弦樂器的伴奏下，中提琴奏出了優美的音調。經過一段發展後，小號及圓號在定音鼓弱奏的背景下，預示了主題「我們有建樹」的音調，節奏隨後變得快速而緊湊，情緒也愈來愈激烈。</a:t>
            </a:r>
            <a:endParaRPr lang="en-US" sz="3000" kern="100" dirty="0">
              <a:solidFill>
                <a:schemeClr val="accent2">
                  <a:lumMod val="75000"/>
                </a:schemeClr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54BC7ABB-F07C-47B7-85EC-605FF4DC0950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0" y="152401"/>
            <a:ext cx="3168650" cy="659594"/>
          </a:xfrm>
          <a:prstGeom prst="rect">
            <a:avLst/>
          </a:prstGeom>
          <a:solidFill>
            <a:srgbClr val="FF9900">
              <a:alpha val="61961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4" name="Text Box 4">
            <a:extLst>
              <a:ext uri="{FF2B5EF4-FFF2-40B4-BE49-F238E27FC236}">
                <a16:creationId xmlns:a16="http://schemas.microsoft.com/office/drawing/2014/main" id="{8F0C4EE0-9652-4584-AF20-CAFADFF146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1567838" y="192738"/>
            <a:ext cx="6266838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《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大學慶典序曲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》</a:t>
            </a:r>
          </a:p>
        </p:txBody>
      </p:sp>
      <p:pic>
        <p:nvPicPr>
          <p:cNvPr id="3" name="圖片 2" descr="一張含有 室內, 玩具, 布偶 的圖片&#10;&#10;自動產生的描述">
            <a:extLst>
              <a:ext uri="{FF2B5EF4-FFF2-40B4-BE49-F238E27FC236}">
                <a16:creationId xmlns:a16="http://schemas.microsoft.com/office/drawing/2014/main" id="{E5C12A08-ED67-4C22-9C0A-B351D0FE50B3}"/>
              </a:ext>
            </a:extLst>
          </p:cNvPr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1208" y="1863075"/>
            <a:ext cx="3145902" cy="3989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2304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duotone>
              <a:prstClr val="black"/>
              <a:schemeClr val="accent1">
                <a:lumMod val="20000"/>
                <a:lumOff val="80000"/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976" y="6323"/>
            <a:ext cx="12172950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Rectangle 11">
            <a:extLst>
              <a:ext uri="{FF2B5EF4-FFF2-40B4-BE49-F238E27FC236}">
                <a16:creationId xmlns:a16="http://schemas.microsoft.com/office/drawing/2014/main" id="{769D336E-9824-4E4F-9406-A6217338BD6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1"/>
            <a:ext cx="5035550" cy="659594"/>
          </a:xfrm>
          <a:prstGeom prst="rect">
            <a:avLst/>
          </a:prstGeom>
          <a:solidFill>
            <a:srgbClr val="FF9900">
              <a:alpha val="61961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6" name="Text Box 4">
            <a:extLst>
              <a:ext uri="{FF2B5EF4-FFF2-40B4-BE49-F238E27FC236}">
                <a16:creationId xmlns:a16="http://schemas.microsoft.com/office/drawing/2014/main" id="{9FD05D36-21BD-4772-A1B4-E60D22AC45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6" y="215527"/>
            <a:ext cx="520997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《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C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大調弦樂小夜曲第二樂章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》</a:t>
            </a: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7F806BBD-1F3B-4302-9CB0-B8E10FCE1D92}"/>
              </a:ext>
            </a:extLst>
          </p:cNvPr>
          <p:cNvSpPr/>
          <p:nvPr/>
        </p:nvSpPr>
        <p:spPr>
          <a:xfrm>
            <a:off x="1130356" y="1214182"/>
            <a:ext cx="9626487" cy="1477328"/>
          </a:xfrm>
          <a:custGeom>
            <a:avLst/>
            <a:gdLst>
              <a:gd name="connsiteX0" fmla="*/ 0 w 9626487"/>
              <a:gd name="connsiteY0" fmla="*/ 0 h 1477328"/>
              <a:gd name="connsiteX1" fmla="*/ 9626487 w 9626487"/>
              <a:gd name="connsiteY1" fmla="*/ 0 h 1477328"/>
              <a:gd name="connsiteX2" fmla="*/ 9626487 w 9626487"/>
              <a:gd name="connsiteY2" fmla="*/ 1477328 h 1477328"/>
              <a:gd name="connsiteX3" fmla="*/ 0 w 9626487"/>
              <a:gd name="connsiteY3" fmla="*/ 1477328 h 1477328"/>
              <a:gd name="connsiteX4" fmla="*/ 0 w 9626487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9626487" h="1477328" fill="none" extrusionOk="0">
                <a:moveTo>
                  <a:pt x="0" y="0"/>
                </a:moveTo>
                <a:cubicBezTo>
                  <a:pt x="2096248" y="125555"/>
                  <a:pt x="8580989" y="-69904"/>
                  <a:pt x="9626487" y="0"/>
                </a:cubicBezTo>
                <a:cubicBezTo>
                  <a:pt x="9501145" y="691958"/>
                  <a:pt x="9573846" y="831421"/>
                  <a:pt x="9626487" y="1477328"/>
                </a:cubicBezTo>
                <a:cubicBezTo>
                  <a:pt x="7632303" y="1641269"/>
                  <a:pt x="4116008" y="1400355"/>
                  <a:pt x="0" y="1477328"/>
                </a:cubicBezTo>
                <a:cubicBezTo>
                  <a:pt x="27942" y="860285"/>
                  <a:pt x="-113844" y="320507"/>
                  <a:pt x="0" y="0"/>
                </a:cubicBezTo>
                <a:close/>
              </a:path>
              <a:path w="9626487" h="1477328" stroke="0" extrusionOk="0">
                <a:moveTo>
                  <a:pt x="0" y="0"/>
                </a:moveTo>
                <a:cubicBezTo>
                  <a:pt x="1333568" y="-145166"/>
                  <a:pt x="7166057" y="154802"/>
                  <a:pt x="9626487" y="0"/>
                </a:cubicBezTo>
                <a:cubicBezTo>
                  <a:pt x="9708201" y="470801"/>
                  <a:pt x="9676106" y="1233553"/>
                  <a:pt x="9626487" y="1477328"/>
                </a:cubicBezTo>
                <a:cubicBezTo>
                  <a:pt x="6379426" y="1387214"/>
                  <a:pt x="2985139" y="1471370"/>
                  <a:pt x="0" y="1477328"/>
                </a:cubicBezTo>
                <a:cubicBezTo>
                  <a:pt x="-117179" y="1172584"/>
                  <a:pt x="57199" y="70657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rgbClr val="8A3CC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 algn="just">
              <a:tabLst>
                <a:tab pos="10310813" algn="l"/>
                <a:tab pos="10768013" algn="l"/>
              </a:tabLst>
            </a:pPr>
            <a:r>
              <a:rPr lang="zh-TW" altLang="en-US" sz="3000" u="sng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俄羅斯</a:t>
            </a:r>
            <a:r>
              <a:rPr lang="zh-TW" alt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作曲家</a:t>
            </a:r>
            <a:r>
              <a:rPr lang="zh-TW" altLang="en-US" sz="3000" u="sng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柴可夫斯基</a:t>
            </a:r>
            <a:r>
              <a:rPr lang="zh-TW" alt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於</a:t>
            </a:r>
            <a:r>
              <a:rPr 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1880</a:t>
            </a:r>
            <a:r>
              <a:rPr lang="zh-TW" alt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年創作了此曲，全曲共有四個樂章，其中第二樂章為一首以三段體曲式寫成的圓舞曲</a:t>
            </a:r>
            <a:r>
              <a:rPr 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(Valse)</a:t>
            </a:r>
            <a:r>
              <a:rPr lang="zh-TW" alt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，其節奏明快、旋律優雅。</a:t>
            </a:r>
            <a:endParaRPr lang="en-US" sz="3000" kern="100" dirty="0">
              <a:solidFill>
                <a:srgbClr val="8A3CC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矩形 11">
            <a:extLst>
              <a:ext uri="{FF2B5EF4-FFF2-40B4-BE49-F238E27FC236}">
                <a16:creationId xmlns:a16="http://schemas.microsoft.com/office/drawing/2014/main" id="{21B53A1B-7733-4651-AB88-3F040243983F}"/>
              </a:ext>
            </a:extLst>
          </p:cNvPr>
          <p:cNvSpPr/>
          <p:nvPr/>
        </p:nvSpPr>
        <p:spPr>
          <a:xfrm>
            <a:off x="1208993" y="3380363"/>
            <a:ext cx="7160307" cy="1477328"/>
          </a:xfrm>
          <a:custGeom>
            <a:avLst/>
            <a:gdLst>
              <a:gd name="connsiteX0" fmla="*/ 0 w 7160307"/>
              <a:gd name="connsiteY0" fmla="*/ 0 h 1477328"/>
              <a:gd name="connsiteX1" fmla="*/ 7160307 w 7160307"/>
              <a:gd name="connsiteY1" fmla="*/ 0 h 1477328"/>
              <a:gd name="connsiteX2" fmla="*/ 7160307 w 7160307"/>
              <a:gd name="connsiteY2" fmla="*/ 1477328 h 1477328"/>
              <a:gd name="connsiteX3" fmla="*/ 0 w 7160307"/>
              <a:gd name="connsiteY3" fmla="*/ 1477328 h 1477328"/>
              <a:gd name="connsiteX4" fmla="*/ 0 w 7160307"/>
              <a:gd name="connsiteY4" fmla="*/ 0 h 147732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160307" h="1477328" fill="none" extrusionOk="0">
                <a:moveTo>
                  <a:pt x="0" y="0"/>
                </a:moveTo>
                <a:cubicBezTo>
                  <a:pt x="1761099" y="125555"/>
                  <a:pt x="4451628" y="-69904"/>
                  <a:pt x="7160307" y="0"/>
                </a:cubicBezTo>
                <a:cubicBezTo>
                  <a:pt x="7034965" y="691958"/>
                  <a:pt x="7107666" y="831421"/>
                  <a:pt x="7160307" y="1477328"/>
                </a:cubicBezTo>
                <a:cubicBezTo>
                  <a:pt x="4857061" y="1641269"/>
                  <a:pt x="2089582" y="1400355"/>
                  <a:pt x="0" y="1477328"/>
                </a:cubicBezTo>
                <a:cubicBezTo>
                  <a:pt x="27942" y="860285"/>
                  <a:pt x="-113844" y="320507"/>
                  <a:pt x="0" y="0"/>
                </a:cubicBezTo>
                <a:close/>
              </a:path>
              <a:path w="7160307" h="1477328" stroke="0" extrusionOk="0">
                <a:moveTo>
                  <a:pt x="0" y="0"/>
                </a:moveTo>
                <a:cubicBezTo>
                  <a:pt x="2552690" y="-145166"/>
                  <a:pt x="5311590" y="154802"/>
                  <a:pt x="7160307" y="0"/>
                </a:cubicBezTo>
                <a:cubicBezTo>
                  <a:pt x="7242021" y="470801"/>
                  <a:pt x="7209926" y="1233553"/>
                  <a:pt x="7160307" y="1477328"/>
                </a:cubicBezTo>
                <a:cubicBezTo>
                  <a:pt x="4442934" y="1387214"/>
                  <a:pt x="3044426" y="1471370"/>
                  <a:pt x="0" y="1477328"/>
                </a:cubicBezTo>
                <a:cubicBezTo>
                  <a:pt x="-117179" y="1172584"/>
                  <a:pt x="57199" y="706579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rgbClr val="8A3CC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 algn="just">
              <a:tabLst>
                <a:tab pos="10310813" algn="l"/>
                <a:tab pos="10768013" algn="l"/>
              </a:tabLst>
            </a:pPr>
            <a:r>
              <a:rPr 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段先由小提琴奏出主旋律，其他弦樂器以微弱的斷奏作伴奏，接着由大提琴把主旋律重複一次。</a:t>
            </a:r>
            <a:endParaRPr lang="en-US" sz="3000" kern="100" dirty="0">
              <a:solidFill>
                <a:srgbClr val="8A3CC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7" name="Rectangle: Rounded Corners 1">
            <a:hlinkClick r:id="rId4" action="ppaction://hlinksldjump"/>
            <a:extLst>
              <a:ext uri="{FF2B5EF4-FFF2-40B4-BE49-F238E27FC236}">
                <a16:creationId xmlns:a16="http://schemas.microsoft.com/office/drawing/2014/main" id="{AD315649-0116-4902-B61F-C47883DC289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777736" y="6184732"/>
            <a:ext cx="1152128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下一頁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3" name="圖片 12" descr="一張含有 玩具, 布偶 的圖片&#10;&#10;自動產生的描述">
            <a:extLst>
              <a:ext uri="{FF2B5EF4-FFF2-40B4-BE49-F238E27FC236}">
                <a16:creationId xmlns:a16="http://schemas.microsoft.com/office/drawing/2014/main" id="{B6E80059-A059-45C7-B410-6616696A786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ackgroundRemoval t="5864" b="92710" l="10000" r="90000">
                        <a14:foregroundMark x1="42400" y1="9192" x2="42400" y2="9192"/>
                        <a14:foregroundMark x1="51400" y1="35499" x2="51400" y2="35499"/>
                        <a14:foregroundMark x1="51400" y1="36292" x2="51400" y2="36292"/>
                        <a14:foregroundMark x1="21600" y1="92868" x2="21600" y2="92868"/>
                        <a14:foregroundMark x1="21800" y1="92076" x2="21800" y2="92076"/>
                        <a14:foregroundMark x1="37000" y1="6815" x2="37000" y2="6815"/>
                        <a14:foregroundMark x1="38000" y1="5864" x2="38000" y2="5864"/>
                        <a14:backgroundMark x1="19000" y1="35975" x2="19000" y2="35975"/>
                        <a14:backgroundMark x1="26000" y1="32488" x2="26000" y2="32488"/>
                        <a14:backgroundMark x1="63000" y1="57211" x2="63000" y2="57211"/>
                        <a14:backgroundMark x1="50200" y1="70365" x2="50200" y2="70365"/>
                        <a14:backgroundMark x1="36200" y1="73693" x2="36200" y2="73693"/>
                        <a14:backgroundMark x1="24200" y1="72900" x2="24200" y2="72900"/>
                        <a14:backgroundMark x1="36200" y1="69731" x2="36200" y2="69731"/>
                        <a14:backgroundMark x1="56600" y1="55943" x2="56600" y2="55943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15608" y="3276600"/>
            <a:ext cx="2177469" cy="27479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297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2" grpId="0" animBg="1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DB171049-674C-440A-9157-EA11C3F09A3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/>
          </a:p>
        </p:txBody>
      </p:sp>
      <p:pic>
        <p:nvPicPr>
          <p:cNvPr id="6148" name="Picture 2">
            <a:extLst>
              <a:ext uri="{FF2B5EF4-FFF2-40B4-BE49-F238E27FC236}">
                <a16:creationId xmlns:a16="http://schemas.microsoft.com/office/drawing/2014/main" id="{B23991B8-C1C4-463F-97CE-E767D9797F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4472C4">
                <a:lumMod val="20000"/>
                <a:lumOff val="80000"/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976" y="16024"/>
            <a:ext cx="12197952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AutoShape 17">
            <a:extLst>
              <a:ext uri="{FF2B5EF4-FFF2-40B4-BE49-F238E27FC236}">
                <a16:creationId xmlns:a16="http://schemas.microsoft.com/office/drawing/2014/main" id="{FCBCD128-69AC-4797-936D-1EC70B5D2A0D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5" name="AutoShape 2">
            <a:extLst>
              <a:ext uri="{FF2B5EF4-FFF2-40B4-BE49-F238E27FC236}">
                <a16:creationId xmlns:a16="http://schemas.microsoft.com/office/drawing/2014/main" id="{261167B2-AE08-4C51-8AD0-F8B04B176A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6096000" y="34290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1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8CE39478-A417-43C6-922E-09CAD91862A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7F58AF7E-F65E-4F91-AB1D-8A412ADA88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912374" y="6303983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sp>
        <p:nvSpPr>
          <p:cNvPr id="14" name="矩形 13">
            <a:extLst>
              <a:ext uri="{FF2B5EF4-FFF2-40B4-BE49-F238E27FC236}">
                <a16:creationId xmlns:a16="http://schemas.microsoft.com/office/drawing/2014/main" id="{2F34D7AD-CDC3-4962-8460-DC43691206DD}"/>
              </a:ext>
            </a:extLst>
          </p:cNvPr>
          <p:cNvSpPr/>
          <p:nvPr/>
        </p:nvSpPr>
        <p:spPr>
          <a:xfrm>
            <a:off x="1009631" y="1027906"/>
            <a:ext cx="10477537" cy="1938992"/>
          </a:xfrm>
          <a:custGeom>
            <a:avLst/>
            <a:gdLst>
              <a:gd name="connsiteX0" fmla="*/ 0 w 10477537"/>
              <a:gd name="connsiteY0" fmla="*/ 0 h 1938992"/>
              <a:gd name="connsiteX1" fmla="*/ 10477537 w 10477537"/>
              <a:gd name="connsiteY1" fmla="*/ 0 h 1938992"/>
              <a:gd name="connsiteX2" fmla="*/ 10477537 w 10477537"/>
              <a:gd name="connsiteY2" fmla="*/ 1938992 h 1938992"/>
              <a:gd name="connsiteX3" fmla="*/ 0 w 10477537"/>
              <a:gd name="connsiteY3" fmla="*/ 1938992 h 1938992"/>
              <a:gd name="connsiteX4" fmla="*/ 0 w 10477537"/>
              <a:gd name="connsiteY4" fmla="*/ 0 h 193899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477537" h="1938992" fill="none" extrusionOk="0">
                <a:moveTo>
                  <a:pt x="0" y="0"/>
                </a:moveTo>
                <a:cubicBezTo>
                  <a:pt x="2380331" y="125555"/>
                  <a:pt x="5393393" y="-69904"/>
                  <a:pt x="10477537" y="0"/>
                </a:cubicBezTo>
                <a:cubicBezTo>
                  <a:pt x="10557225" y="850413"/>
                  <a:pt x="10490318" y="1213517"/>
                  <a:pt x="10477537" y="1938992"/>
                </a:cubicBezTo>
                <a:cubicBezTo>
                  <a:pt x="5854828" y="2102933"/>
                  <a:pt x="4195051" y="1862019"/>
                  <a:pt x="0" y="1938992"/>
                </a:cubicBezTo>
                <a:cubicBezTo>
                  <a:pt x="45245" y="1127768"/>
                  <a:pt x="-11511" y="476682"/>
                  <a:pt x="0" y="0"/>
                </a:cubicBezTo>
                <a:close/>
              </a:path>
              <a:path w="10477537" h="1938992" stroke="0" extrusionOk="0">
                <a:moveTo>
                  <a:pt x="0" y="0"/>
                </a:moveTo>
                <a:cubicBezTo>
                  <a:pt x="4299056" y="-145166"/>
                  <a:pt x="8326925" y="154802"/>
                  <a:pt x="10477537" y="0"/>
                </a:cubicBezTo>
                <a:cubicBezTo>
                  <a:pt x="10471794" y="629244"/>
                  <a:pt x="10520473" y="1098804"/>
                  <a:pt x="10477537" y="1938992"/>
                </a:cubicBezTo>
                <a:cubicBezTo>
                  <a:pt x="8327535" y="1848878"/>
                  <a:pt x="3141178" y="1933034"/>
                  <a:pt x="0" y="1938992"/>
                </a:cubicBezTo>
                <a:cubicBezTo>
                  <a:pt x="-123823" y="1437706"/>
                  <a:pt x="127660" y="824348"/>
                  <a:pt x="0" y="0"/>
                </a:cubicBezTo>
                <a:close/>
              </a:path>
            </a:pathLst>
          </a:custGeom>
          <a:solidFill>
            <a:schemeClr val="bg1">
              <a:lumMod val="95000"/>
            </a:schemeClr>
          </a:solidFill>
          <a:ln w="38100">
            <a:solidFill>
              <a:srgbClr val="8A3CC4"/>
            </a:solidFill>
            <a:prstDash val="solid"/>
            <a:extLst>
              <a:ext uri="{C807C97D-BFC1-408E-A445-0C87EB9F89A2}">
                <ask:lineSketchStyleProps xmlns:ask="http://schemas.microsoft.com/office/drawing/2018/sketchyshapes" sd="1788171271">
                  <a:prstGeom prst="rect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txBody>
          <a:bodyPr wrap="square">
            <a:spAutoFit/>
          </a:bodyPr>
          <a:lstStyle/>
          <a:p>
            <a:pPr marL="108000" indent="725488" algn="just">
              <a:tabLst>
                <a:tab pos="10310813" algn="l"/>
                <a:tab pos="10768013" algn="l"/>
              </a:tabLst>
            </a:pPr>
            <a:r>
              <a:rPr 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B</a:t>
            </a:r>
            <a:r>
              <a:rPr lang="zh-TW" alt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段由小提琴及大提琴配合演奏主旋律，然後進入</a:t>
            </a:r>
            <a:r>
              <a:rPr 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A</a:t>
            </a:r>
            <a:r>
              <a:rPr lang="zh-TW" altLang="en-US" sz="3000" kern="100" dirty="0">
                <a:solidFill>
                  <a:srgbClr val="8A3CC4"/>
                </a:solidFill>
                <a:latin typeface="Times New Roman" panose="02020603050405020304" pitchFamily="18" charset="0"/>
                <a:ea typeface="標楷體" panose="03000509000000000000" pitchFamily="65" charset="-120"/>
                <a:cs typeface="Times New Roman" panose="02020603050405020304" pitchFamily="18" charset="0"/>
              </a:rPr>
              <a:t>段，由小提琴作主導，而大提琴及低音大提琴則輕巧地以撥奏作襯托，尾聲在低音大提琴、大提琴、中提琴及小提琴輪流接替下，音域不斷提高，最後漸弱終止。</a:t>
            </a:r>
            <a:endParaRPr lang="en-US" sz="3000" kern="100" dirty="0">
              <a:solidFill>
                <a:srgbClr val="8A3CC4"/>
              </a:solidFill>
              <a:latin typeface="Times New Roman" panose="02020603050405020304" pitchFamily="18" charset="0"/>
              <a:ea typeface="標楷體" panose="03000509000000000000" pitchFamily="65" charset="-120"/>
              <a:cs typeface="Times New Roman" panose="02020603050405020304" pitchFamily="18" charset="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1A567840-ED96-4C02-A2F7-C6685F27379B}"/>
              </a:ext>
            </a:extLst>
          </p:cNvPr>
          <p:cNvSpPr>
            <a:spLocks noChangeArrowheads="1"/>
          </p:cNvSpPr>
          <p:nvPr/>
        </p:nvSpPr>
        <p:spPr bwMode="auto">
          <a:xfrm>
            <a:off x="19051" y="152401"/>
            <a:ext cx="5035550" cy="659594"/>
          </a:xfrm>
          <a:prstGeom prst="rect">
            <a:avLst/>
          </a:prstGeom>
          <a:solidFill>
            <a:srgbClr val="FF9900">
              <a:alpha val="61961"/>
            </a:srgbClr>
          </a:solidFill>
          <a:ln>
            <a:noFill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7" name="Text Box 4">
            <a:extLst>
              <a:ext uri="{FF2B5EF4-FFF2-40B4-BE49-F238E27FC236}">
                <a16:creationId xmlns:a16="http://schemas.microsoft.com/office/drawing/2014/main" id="{BFAEE6D2-41EE-4FE3-B13F-D75084D97A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-2976" y="215527"/>
            <a:ext cx="5209976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defRPr/>
            </a:pP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《</a:t>
            </a:r>
            <a:r>
              <a:rPr 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C</a:t>
            </a:r>
            <a:r>
              <a:rPr lang="zh-TW" altLang="en-US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大調弦樂小夜曲第二樂章</a:t>
            </a:r>
            <a:r>
              <a:rPr lang="en-US" altLang="zh-TW" sz="28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標楷體" pitchFamily="65" charset="-120"/>
              </a:rPr>
              <a:t>》</a:t>
            </a:r>
          </a:p>
        </p:txBody>
      </p:sp>
      <p:pic>
        <p:nvPicPr>
          <p:cNvPr id="24" name="圖片 23">
            <a:extLst>
              <a:ext uri="{FF2B5EF4-FFF2-40B4-BE49-F238E27FC236}">
                <a16:creationId xmlns:a16="http://schemas.microsoft.com/office/drawing/2014/main" id="{A8B6E2D3-0CD0-44C9-BDA7-BA6045DBAA10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colorTemperature colorTemp="4700"/>
                    </a14:imgEffect>
                  </a14:imgLayer>
                </a14:imgProps>
              </a:ext>
            </a:extLst>
          </a:blip>
          <a:srcRect l="2592" t="12476" b="5737"/>
          <a:stretch/>
        </p:blipFill>
        <p:spPr>
          <a:xfrm>
            <a:off x="3328173" y="3096311"/>
            <a:ext cx="5535653" cy="348752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9502223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6" presetClass="entr" presetSubtype="2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>
            <a:extLst>
              <a:ext uri="{FF2B5EF4-FFF2-40B4-BE49-F238E27FC236}">
                <a16:creationId xmlns:a16="http://schemas.microsoft.com/office/drawing/2014/main" id="{0A2F7F1A-0494-4F77-9C05-A25FA452217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endParaRPr lang="en-US" altLang="en-US" dirty="0"/>
          </a:p>
        </p:txBody>
      </p:sp>
      <p:pic>
        <p:nvPicPr>
          <p:cNvPr id="6147" name="Picture 2">
            <a:extLst>
              <a:ext uri="{FF2B5EF4-FFF2-40B4-BE49-F238E27FC236}">
                <a16:creationId xmlns:a16="http://schemas.microsoft.com/office/drawing/2014/main" id="{C38E2254-2ECE-4602-B964-3D51373F3F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13258" y="-15875"/>
            <a:ext cx="12205257" cy="6889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9" name="Rectangle 11">
            <a:extLst>
              <a:ext uri="{FF2B5EF4-FFF2-40B4-BE49-F238E27FC236}">
                <a16:creationId xmlns:a16="http://schemas.microsoft.com/office/drawing/2014/main" id="{32901BB8-6A88-4ED1-BEFD-1330B315C1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4679" y="152400"/>
            <a:ext cx="197109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24" name="Text Box 4">
            <a:extLst>
              <a:ext uri="{FF2B5EF4-FFF2-40B4-BE49-F238E27FC236}">
                <a16:creationId xmlns:a16="http://schemas.microsoft.com/office/drawing/2014/main" id="{ACF5DF62-0F5A-486D-AD79-A30A2DD569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496" y="211465"/>
            <a:ext cx="1892919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創意舞台</a:t>
            </a:r>
            <a:endParaRPr lang="en-US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2" name="矩形 1">
            <a:extLst>
              <a:ext uri="{FF2B5EF4-FFF2-40B4-BE49-F238E27FC236}">
                <a16:creationId xmlns:a16="http://schemas.microsoft.com/office/drawing/2014/main" id="{8F19BE27-579F-4029-9030-464192B9B2DB}"/>
              </a:ext>
            </a:extLst>
          </p:cNvPr>
          <p:cNvSpPr/>
          <p:nvPr/>
        </p:nvSpPr>
        <p:spPr bwMode="auto">
          <a:xfrm>
            <a:off x="-47625" y="5790550"/>
            <a:ext cx="12273991" cy="1119352"/>
          </a:xfrm>
          <a:prstGeom prst="rect">
            <a:avLst/>
          </a:prstGeom>
          <a:solidFill>
            <a:srgbClr val="FFD7AF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1" lang="en-US" sz="18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42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3D59CB3C-5C4E-4989-B59F-D29D613427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7625" y="6031243"/>
            <a:ext cx="887041" cy="9205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: Rounded Corners 1">
            <a:hlinkClick r:id="rId5" action="ppaction://hlinksldjump"/>
            <a:extLst>
              <a:ext uri="{FF2B5EF4-FFF2-40B4-BE49-F238E27FC236}">
                <a16:creationId xmlns:a16="http://schemas.microsoft.com/office/drawing/2014/main" id="{5C4C82FD-C986-4E45-AC4B-EFEA1422D78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896608" y="6026003"/>
            <a:ext cx="1052936" cy="557359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24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返回</a:t>
            </a:r>
            <a:endParaRPr lang="en-US" altLang="en-US" sz="2400" b="1" dirty="0">
              <a:solidFill>
                <a:schemeClr val="bg1"/>
              </a:solidFill>
            </a:endParaRPr>
          </a:p>
        </p:txBody>
      </p:sp>
      <p:pic>
        <p:nvPicPr>
          <p:cNvPr id="12" name="圖片 11">
            <a:extLst>
              <a:ext uri="{FF2B5EF4-FFF2-40B4-BE49-F238E27FC236}">
                <a16:creationId xmlns:a16="http://schemas.microsoft.com/office/drawing/2014/main" id="{9B777F26-5D8D-45ED-851D-C24211630618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ackgroundRemoval t="55250" b="99750" l="46875" r="99375">
                        <a14:foregroundMark x1="50313" y1="84000" x2="50313" y2="84000"/>
                        <a14:foregroundMark x1="62031" y1="79375" x2="62031" y2="79375"/>
                        <a14:foregroundMark x1="61875" y1="79250" x2="61875" y2="79250"/>
                        <a14:foregroundMark x1="61875" y1="79250" x2="61875" y2="79250"/>
                        <a14:foregroundMark x1="60938" y1="79250" x2="60938" y2="79250"/>
                        <a14:foregroundMark x1="60938" y1="79250" x2="60938" y2="79250"/>
                        <a14:foregroundMark x1="60938" y1="79750" x2="60938" y2="79750"/>
                        <a14:foregroundMark x1="47031" y1="84125" x2="47031" y2="84125"/>
                        <a14:foregroundMark x1="48750" y1="83625" x2="52812" y2="78313"/>
                        <a14:foregroundMark x1="52812" y1="78313" x2="52812" y2="77875"/>
                        <a14:foregroundMark x1="67500" y1="73125" x2="88828" y2="61750"/>
                        <a14:foregroundMark x1="88828" y1="61750" x2="88828" y2="61750"/>
                        <a14:foregroundMark x1="88984" y1="56125" x2="88984" y2="56125"/>
                        <a14:foregroundMark x1="88516" y1="55250" x2="88516" y2="55250"/>
                        <a14:foregroundMark x1="88203" y1="55250" x2="88203" y2="55250"/>
                        <a14:foregroundMark x1="96953" y1="66500" x2="96953" y2="66500"/>
                        <a14:foregroundMark x1="96484" y1="56250" x2="96484" y2="56250"/>
                        <a14:foregroundMark x1="98516" y1="65625" x2="98516" y2="65625"/>
                        <a14:foregroundMark x1="97109" y1="56250" x2="97109" y2="56250"/>
                        <a14:foregroundMark x1="97891" y1="56000" x2="97891" y2="56000"/>
                        <a14:foregroundMark x1="98516" y1="55875" x2="98516" y2="55875"/>
                        <a14:foregroundMark x1="99453" y1="76875" x2="99453" y2="76875"/>
                        <a14:foregroundMark x1="99609" y1="77875" x2="98984" y2="84625"/>
                        <a14:foregroundMark x1="95234" y1="96500" x2="95234" y2="96500"/>
                        <a14:foregroundMark x1="94453" y1="96125" x2="94453" y2="96125"/>
                        <a14:foregroundMark x1="85547" y1="98375" x2="85547" y2="98375"/>
                        <a14:foregroundMark x1="85391" y1="98375" x2="85391" y2="98375"/>
                        <a14:foregroundMark x1="85078" y1="99000" x2="85078" y2="99000"/>
                        <a14:foregroundMark x1="85078" y1="99000" x2="85078" y2="99000"/>
                        <a14:foregroundMark x1="71875" y1="97500" x2="71875" y2="97500"/>
                        <a14:foregroundMark x1="69375" y1="99625" x2="69375" y2="99625"/>
                        <a14:foregroundMark x1="55937" y1="99250" x2="55937" y2="99250"/>
                        <a14:foregroundMark x1="57031" y1="99250" x2="57031" y2="99250"/>
                        <a14:foregroundMark x1="57813" y1="99375" x2="57813" y2="99375"/>
                        <a14:foregroundMark x1="57813" y1="99625" x2="57813" y2="99625"/>
                        <a14:foregroundMark x1="57813" y1="99625" x2="57813" y2="99625"/>
                        <a14:foregroundMark x1="74219" y1="99125" x2="74219" y2="99125"/>
                        <a14:foregroundMark x1="92891" y1="95250" x2="92891" y2="95250"/>
                        <a14:foregroundMark x1="94922" y1="95125" x2="94719" y2="97125"/>
                        <a14:foregroundMark x1="94453" y1="99375" x2="94453" y2="99375"/>
                        <a14:backgroundMark x1="94531" y1="97125" x2="94531" y2="97125"/>
                        <a14:backgroundMark x1="94531" y1="97125" x2="94688" y2="97813"/>
                        <a14:backgroundMark x1="94453" y1="97813" x2="94453" y2="97063"/>
                        <a14:backgroundMark x1="94453" y1="97063" x2="94922" y2="97938"/>
                        <a14:backgroundMark x1="94453" y1="97250" x2="94453" y2="97250"/>
                        <a14:backgroundMark x1="94531" y1="97125" x2="94531" y2="97125"/>
                        <a14:backgroundMark x1="94531" y1="96938" x2="94531" y2="96938"/>
                        <a14:backgroundMark x1="94922" y1="97250" x2="94531" y2="99125"/>
                        <a14:backgroundMark x1="94531" y1="99125" x2="94531" y2="99125"/>
                        <a14:backgroundMark x1="94766" y1="99438" x2="94766" y2="99438"/>
                        <a14:backgroundMark x1="94297" y1="99500" x2="94297" y2="99500"/>
                        <a14:backgroundMark x1="94922" y1="96938" x2="94922" y2="96938"/>
                        <a14:backgroundMark x1="94531" y1="97250" x2="94531" y2="97250"/>
                        <a14:backgroundMark x1="94297" y1="99500" x2="94297" y2="99500"/>
                        <a14:backgroundMark x1="94531" y1="97063" x2="94531" y2="97063"/>
                        <a14:backgroundMark x1="94531" y1="97063" x2="94688" y2="97313"/>
                        <a14:backgroundMark x1="94688" y1="97313" x2="94688" y2="97313"/>
                        <a14:backgroundMark x1="94688" y1="97313" x2="94688" y2="97313"/>
                        <a14:backgroundMark x1="99141" y1="86500" x2="99141" y2="86500"/>
                        <a14:backgroundMark x1="98984" y1="86313" x2="98828" y2="90938"/>
                        <a14:backgroundMark x1="63516" y1="91938" x2="63516" y2="9193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4145" t="76940" r="3482" b="11762"/>
          <a:stretch/>
        </p:blipFill>
        <p:spPr>
          <a:xfrm>
            <a:off x="6000330" y="2388370"/>
            <a:ext cx="5422746" cy="1807560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圖片 4">
            <a:extLst>
              <a:ext uri="{FF2B5EF4-FFF2-40B4-BE49-F238E27FC236}">
                <a16:creationId xmlns:a16="http://schemas.microsoft.com/office/drawing/2014/main" id="{6B844331-664D-4EB1-B586-C3422B0B0208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590" t="51209" r="1176" b="3866"/>
          <a:stretch/>
        </p:blipFill>
        <p:spPr>
          <a:xfrm>
            <a:off x="360935" y="1523463"/>
            <a:ext cx="5265202" cy="377490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34236251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218450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20506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樂隊的特色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5" name="圖片 24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2A1B9ED-343F-4873-8061-FEE11153D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2339" y="1777645"/>
            <a:ext cx="3984824" cy="2337223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E2B7E23-624E-431C-9397-3596C770BC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60997" r="22628" b="14022"/>
          <a:stretch/>
        </p:blipFill>
        <p:spPr>
          <a:xfrm>
            <a:off x="846926" y="1950238"/>
            <a:ext cx="3733713" cy="2014347"/>
          </a:xfrm>
          <a:prstGeom prst="rect">
            <a:avLst/>
          </a:prstGeom>
        </p:spPr>
      </p:pic>
      <p:sp>
        <p:nvSpPr>
          <p:cNvPr id="14" name="Speech Bubble: Rectangle with Corners Rounded 7">
            <a:extLst>
              <a:ext uri="{FF2B5EF4-FFF2-40B4-BE49-F238E27FC236}">
                <a16:creationId xmlns:a16="http://schemas.microsoft.com/office/drawing/2014/main" id="{5292F739-B635-4376-9421-9B088819D897}"/>
              </a:ext>
            </a:extLst>
          </p:cNvPr>
          <p:cNvSpPr/>
          <p:nvPr/>
        </p:nvSpPr>
        <p:spPr bwMode="auto">
          <a:xfrm>
            <a:off x="5350598" y="1140081"/>
            <a:ext cx="6139063" cy="1295301"/>
          </a:xfrm>
          <a:prstGeom prst="wedgeRoundRectCallout">
            <a:avLst>
              <a:gd name="adj1" fmla="val 35725"/>
              <a:gd name="adj2" fmla="val 109990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管樂隊裏有很多穿着制服的人在室外一邊步操，一邊吹奏管樂器。</a:t>
            </a:r>
            <a:endParaRPr lang="en-GB" sz="32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pic>
        <p:nvPicPr>
          <p:cNvPr id="11" name="圖片 10">
            <a:extLst>
              <a:ext uri="{FF2B5EF4-FFF2-40B4-BE49-F238E27FC236}">
                <a16:creationId xmlns:a16="http://schemas.microsoft.com/office/drawing/2014/main" id="{45A7C972-E152-4ADD-A291-FF199973327F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-2359" y="5680622"/>
            <a:ext cx="12192002" cy="1241176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85EE595-7C10-47CE-9C87-80C8EA87901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023349" y="3336389"/>
            <a:ext cx="1782590" cy="3592820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917CA367-7BF0-4399-B565-B800F7B6C09F}"/>
              </a:ext>
            </a:extLst>
          </p:cNvPr>
          <p:cNvSpPr/>
          <p:nvPr/>
        </p:nvSpPr>
        <p:spPr bwMode="auto">
          <a:xfrm>
            <a:off x="4659380" y="5063496"/>
            <a:ext cx="4828866" cy="1237714"/>
          </a:xfrm>
          <a:prstGeom prst="wedgeRoundRectCallout">
            <a:avLst>
              <a:gd name="adj1" fmla="val 57754"/>
              <a:gd name="adj2" fmla="val -105133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管樂隊由</a:t>
            </a:r>
            <a:r>
              <a:rPr lang="zh-TW" altLang="en-US" sz="3200" dirty="0">
                <a:solidFill>
                  <a:srgbClr val="FF6600"/>
                </a:solidFill>
                <a:ea typeface="標楷體" panose="03000509000000000000" pitchFamily="65" charset="-120"/>
              </a:rPr>
              <a:t>銅管樂器</a:t>
            </a:r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、</a:t>
            </a:r>
            <a:r>
              <a:rPr lang="zh-TW" altLang="en-US" sz="3200" dirty="0">
                <a:solidFill>
                  <a:srgbClr val="FF6600"/>
                </a:solidFill>
                <a:ea typeface="標楷體" panose="03000509000000000000" pitchFamily="65" charset="-120"/>
              </a:rPr>
              <a:t>木管樂器</a:t>
            </a:r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及</a:t>
            </a:r>
            <a:r>
              <a:rPr lang="zh-TW" altLang="en-US" sz="3200" dirty="0">
                <a:solidFill>
                  <a:srgbClr val="FF6600"/>
                </a:solidFill>
                <a:ea typeface="標楷體" panose="03000509000000000000" pitchFamily="65" charset="-120"/>
              </a:rPr>
              <a:t>敲擊樂器</a:t>
            </a:r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組成。</a:t>
            </a:r>
            <a:endParaRPr lang="en-GB" sz="32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844259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218450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20506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樂隊的特色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Speech Bubble: Rectangle with Corners Rounded 7">
            <a:extLst>
              <a:ext uri="{FF2B5EF4-FFF2-40B4-BE49-F238E27FC236}">
                <a16:creationId xmlns:a16="http://schemas.microsoft.com/office/drawing/2014/main" id="{5292F739-B635-4376-9421-9B088819D897}"/>
              </a:ext>
            </a:extLst>
          </p:cNvPr>
          <p:cNvSpPr/>
          <p:nvPr/>
        </p:nvSpPr>
        <p:spPr bwMode="auto">
          <a:xfrm>
            <a:off x="5243404" y="1247300"/>
            <a:ext cx="6310265" cy="1295301"/>
          </a:xfrm>
          <a:prstGeom prst="wedgeRoundRectCallout">
            <a:avLst>
              <a:gd name="adj1" fmla="val 35725"/>
              <a:gd name="adj2" fmla="val 107675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弦樂隊裏各人拉奏不同的弦樂器，在演奏廳內進行合奏。</a:t>
            </a:r>
            <a:endParaRPr lang="en-GB" sz="32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pic>
        <p:nvPicPr>
          <p:cNvPr id="16" name="圖片 15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D8F3C2ED-E92E-41B1-9562-11E8F07940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770" y="1618504"/>
            <a:ext cx="3470238" cy="2588619"/>
          </a:xfrm>
          <a:prstGeom prst="rect">
            <a:avLst/>
          </a:prstGeom>
        </p:spPr>
      </p:pic>
      <p:pic>
        <p:nvPicPr>
          <p:cNvPr id="18" name="圖片 17">
            <a:extLst>
              <a:ext uri="{FF2B5EF4-FFF2-40B4-BE49-F238E27FC236}">
                <a16:creationId xmlns:a16="http://schemas.microsoft.com/office/drawing/2014/main" id="{B759D4DB-8F7F-45A7-8F28-059DCA3CBED5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7447" r="41810" b="67510"/>
          <a:stretch/>
        </p:blipFill>
        <p:spPr>
          <a:xfrm>
            <a:off x="940179" y="1765481"/>
            <a:ext cx="3326205" cy="2310319"/>
          </a:xfrm>
          <a:prstGeom prst="rect">
            <a:avLst/>
          </a:prstGeom>
        </p:spPr>
      </p:pic>
      <p:pic>
        <p:nvPicPr>
          <p:cNvPr id="15" name="圖片 14">
            <a:extLst>
              <a:ext uri="{FF2B5EF4-FFF2-40B4-BE49-F238E27FC236}">
                <a16:creationId xmlns:a16="http://schemas.microsoft.com/office/drawing/2014/main" id="{A9B7EEFF-98F5-4527-980D-6BFB9CFED4BF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-2359" y="5666515"/>
            <a:ext cx="12192002" cy="1241176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6D157D02-55D5-4661-9CAB-76A7648D02BB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774" r="33987"/>
          <a:stretch/>
        </p:blipFill>
        <p:spPr>
          <a:xfrm>
            <a:off x="10122861" y="3789902"/>
            <a:ext cx="1430808" cy="3110630"/>
          </a:xfrm>
          <a:prstGeom prst="rect">
            <a:avLst/>
          </a:prstGeom>
        </p:spPr>
      </p:pic>
      <p:sp>
        <p:nvSpPr>
          <p:cNvPr id="17" name="Speech Bubble: Rectangle with Corners Rounded 7">
            <a:extLst>
              <a:ext uri="{FF2B5EF4-FFF2-40B4-BE49-F238E27FC236}">
                <a16:creationId xmlns:a16="http://schemas.microsoft.com/office/drawing/2014/main" id="{C7A5A368-4CDE-48BE-A8EE-02E9E0FF90FF}"/>
              </a:ext>
            </a:extLst>
          </p:cNvPr>
          <p:cNvSpPr/>
          <p:nvPr/>
        </p:nvSpPr>
        <p:spPr bwMode="auto">
          <a:xfrm>
            <a:off x="3311166" y="4568258"/>
            <a:ext cx="6130976" cy="1663908"/>
          </a:xfrm>
          <a:prstGeom prst="wedgeRoundRectCallout">
            <a:avLst>
              <a:gd name="adj1" fmla="val 58864"/>
              <a:gd name="adj2" fmla="val -80396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弦樂隊由</a:t>
            </a:r>
            <a:r>
              <a:rPr lang="zh-TW" altLang="en-US" sz="3200" dirty="0">
                <a:solidFill>
                  <a:srgbClr val="FF6600"/>
                </a:solidFill>
                <a:ea typeface="標楷體" panose="03000509000000000000" pitchFamily="65" charset="-120"/>
              </a:rPr>
              <a:t>弦樂器</a:t>
            </a:r>
            <a:r>
              <a:rPr lang="zh-TW" altLang="en-US" sz="3200" dirty="0">
                <a:solidFill>
                  <a:srgbClr val="D60093"/>
                </a:solidFill>
                <a:ea typeface="標楷體" panose="03000509000000000000" pitchFamily="65" charset="-120"/>
              </a:rPr>
              <a:t>組成，包括小提琴、中提琴、大提琴、低音大提琴，不含任何吹管或敲擊樂器。</a:t>
            </a:r>
            <a:endParaRPr lang="en-GB" sz="32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40098907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2" y="-1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2184504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2050600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樂隊的特色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14" name="Speech Bubble: Rectangle with Corners Rounded 7">
            <a:extLst>
              <a:ext uri="{FF2B5EF4-FFF2-40B4-BE49-F238E27FC236}">
                <a16:creationId xmlns:a16="http://schemas.microsoft.com/office/drawing/2014/main" id="{5292F739-B635-4376-9421-9B088819D897}"/>
              </a:ext>
            </a:extLst>
          </p:cNvPr>
          <p:cNvSpPr/>
          <p:nvPr/>
        </p:nvSpPr>
        <p:spPr bwMode="auto">
          <a:xfrm>
            <a:off x="4919803" y="651069"/>
            <a:ext cx="6025838" cy="1958149"/>
          </a:xfrm>
          <a:prstGeom prst="wedgeRoundRectCallout">
            <a:avLst>
              <a:gd name="adj1" fmla="val 40803"/>
              <a:gd name="adj2" fmla="val 80172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rgbClr val="D60093"/>
                </a:solidFill>
                <a:ea typeface="標楷體" panose="03000509000000000000" pitchFamily="65" charset="-120"/>
              </a:rPr>
              <a:t>管弦樂隊有數十人在演奏廳內進行合奏，他們所演奏的是不同類別的樂器，包括銅管樂器、木管樂器、弦樂器及敲擊樂器。</a:t>
            </a:r>
            <a:endParaRPr lang="en-US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  <a:p>
            <a:endParaRPr lang="en-GB" sz="32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pic>
        <p:nvPicPr>
          <p:cNvPr id="15" name="圖片 14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6F8E2067-8BD2-4410-8D4E-EC529B3C1F3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5219" y="1754154"/>
            <a:ext cx="3550596" cy="2469049"/>
          </a:xfrm>
          <a:prstGeom prst="rect">
            <a:avLst/>
          </a:prstGeom>
        </p:spPr>
      </p:pic>
      <p:pic>
        <p:nvPicPr>
          <p:cNvPr id="19" name="圖片 18">
            <a:extLst>
              <a:ext uri="{FF2B5EF4-FFF2-40B4-BE49-F238E27FC236}">
                <a16:creationId xmlns:a16="http://schemas.microsoft.com/office/drawing/2014/main" id="{6F549525-954E-4528-B15D-1845BD7B685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t="32740" r="17168" b="41792"/>
          <a:stretch/>
        </p:blipFill>
        <p:spPr>
          <a:xfrm>
            <a:off x="1020355" y="1899498"/>
            <a:ext cx="3358404" cy="2159682"/>
          </a:xfrm>
          <a:prstGeom prst="rect">
            <a:avLst/>
          </a:prstGeom>
        </p:spPr>
      </p:pic>
      <p:pic>
        <p:nvPicPr>
          <p:cNvPr id="11" name="圖片 10">
            <a:extLst>
              <a:ext uri="{FF2B5EF4-FFF2-40B4-BE49-F238E27FC236}">
                <a16:creationId xmlns:a16="http://schemas.microsoft.com/office/drawing/2014/main" id="{8D716E5E-0467-494B-87EC-5FF5D1567F9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alphaModFix amt="7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81" t="88087"/>
          <a:stretch/>
        </p:blipFill>
        <p:spPr>
          <a:xfrm>
            <a:off x="0" y="5703048"/>
            <a:ext cx="12192002" cy="1241176"/>
          </a:xfrm>
          <a:prstGeom prst="rect">
            <a:avLst/>
          </a:prstGeom>
        </p:spPr>
      </p:pic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1" name="Picture 6" descr="A picture containing doll, toy&#10;&#10;Description automatically generated">
            <a:extLst>
              <a:ext uri="{FF2B5EF4-FFF2-40B4-BE49-F238E27FC236}">
                <a16:creationId xmlns:a16="http://schemas.microsoft.com/office/drawing/2014/main" id="{AD619778-4519-4EDE-B87E-6EA6BA5285DC}"/>
              </a:ext>
            </a:extLst>
          </p:cNvPr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013"/>
          <a:stretch/>
        </p:blipFill>
        <p:spPr>
          <a:xfrm>
            <a:off x="10054346" y="3351404"/>
            <a:ext cx="1782590" cy="3592820"/>
          </a:xfrm>
          <a:prstGeom prst="rect">
            <a:avLst/>
          </a:prstGeom>
        </p:spPr>
      </p:pic>
      <p:sp>
        <p:nvSpPr>
          <p:cNvPr id="16" name="Speech Bubble: Rectangle with Corners Rounded 7">
            <a:extLst>
              <a:ext uri="{FF2B5EF4-FFF2-40B4-BE49-F238E27FC236}">
                <a16:creationId xmlns:a16="http://schemas.microsoft.com/office/drawing/2014/main" id="{03BEDBEA-81B8-4D43-9DBA-344AD4A52A90}"/>
              </a:ext>
            </a:extLst>
          </p:cNvPr>
          <p:cNvSpPr/>
          <p:nvPr/>
        </p:nvSpPr>
        <p:spPr bwMode="auto">
          <a:xfrm>
            <a:off x="4997719" y="4960862"/>
            <a:ext cx="4524723" cy="1078686"/>
          </a:xfrm>
          <a:prstGeom prst="wedgeRoundRectCallout">
            <a:avLst>
              <a:gd name="adj1" fmla="val 56605"/>
              <a:gd name="adj2" fmla="val -82198"/>
              <a:gd name="adj3" fmla="val 16667"/>
            </a:avLst>
          </a:prstGeom>
          <a:solidFill>
            <a:schemeClr val="accent5">
              <a:lumMod val="20000"/>
              <a:lumOff val="80000"/>
            </a:schemeClr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r>
              <a:rPr lang="zh-TW" altLang="en-US" sz="2800" dirty="0">
                <a:solidFill>
                  <a:srgbClr val="D60093"/>
                </a:solidFill>
                <a:ea typeface="標楷體" panose="03000509000000000000" pitchFamily="65" charset="-120"/>
              </a:rPr>
              <a:t>管弦樂隊可説是弦樂隊和管樂隊的合體。</a:t>
            </a:r>
            <a:endParaRPr lang="en-GB" sz="2800" dirty="0">
              <a:solidFill>
                <a:srgbClr val="D60093"/>
              </a:solidFill>
              <a:ea typeface="標楷體" panose="03000509000000000000" pitchFamily="65" charset="-120"/>
            </a:endParaRPr>
          </a:p>
        </p:txBody>
      </p:sp>
      <p:sp>
        <p:nvSpPr>
          <p:cNvPr id="17" name="矩形: 圓角 16">
            <a:hlinkClick r:id="rId9" action="ppaction://hlinksldjump"/>
            <a:extLst>
              <a:ext uri="{FF2B5EF4-FFF2-40B4-BE49-F238E27FC236}">
                <a16:creationId xmlns:a16="http://schemas.microsoft.com/office/drawing/2014/main" id="{A8040AAB-DE63-4B8C-AF7B-3FF559A76C2A}"/>
              </a:ext>
            </a:extLst>
          </p:cNvPr>
          <p:cNvSpPr/>
          <p:nvPr/>
        </p:nvSpPr>
        <p:spPr>
          <a:xfrm>
            <a:off x="1668552" y="4847282"/>
            <a:ext cx="2006591" cy="85576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可按此重温不同的樂器組別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183604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6" grpId="0" animBg="1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1" y="0"/>
            <a:ext cx="12240026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">
            <a:extLst>
              <a:ext uri="{FF2B5EF4-FFF2-40B4-BE49-F238E27FC236}">
                <a16:creationId xmlns:a16="http://schemas.microsoft.com/office/drawing/2014/main" id="{C5E62963-EC13-4089-80B3-B049201E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09802" y="172110"/>
            <a:ext cx="1021361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以下三首樂曲分別由甚麼樂隊演奏出來？仔細聆聽，在　內填上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1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、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2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或</a:t>
            </a:r>
            <a:r>
              <a:rPr lang="en-US" altLang="zh-TW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3</a:t>
            </a:r>
            <a:r>
              <a:rPr lang="zh-TW" altLang="en-US" sz="2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。</a:t>
            </a:r>
            <a:endParaRPr lang="zh-TW" altLang="zh-HK" sz="24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1" y="152400"/>
            <a:ext cx="1661777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5" y="193607"/>
            <a:ext cx="1726454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聽辨樂曲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矩形: 圓角 2">
            <a:extLst>
              <a:ext uri="{FF2B5EF4-FFF2-40B4-BE49-F238E27FC236}">
                <a16:creationId xmlns:a16="http://schemas.microsoft.com/office/drawing/2014/main" id="{1C48999A-9E8C-4FCB-AC4D-97D7063DBF1E}"/>
              </a:ext>
            </a:extLst>
          </p:cNvPr>
          <p:cNvSpPr/>
          <p:nvPr/>
        </p:nvSpPr>
        <p:spPr>
          <a:xfrm>
            <a:off x="834949" y="793750"/>
            <a:ext cx="10474859" cy="5557403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圖片 24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2A1B9ED-343F-4873-8061-FEE11153DDF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938" y="4161405"/>
            <a:ext cx="3068621" cy="179984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E2B7E23-624E-431C-9397-3596C770BCC2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60997" r="22628" b="14022"/>
          <a:stretch/>
        </p:blipFill>
        <p:spPr>
          <a:xfrm>
            <a:off x="1154485" y="4262401"/>
            <a:ext cx="2909749" cy="1606059"/>
          </a:xfrm>
          <a:prstGeom prst="rect">
            <a:avLst/>
          </a:prstGeom>
        </p:spPr>
      </p:pic>
      <p:pic>
        <p:nvPicPr>
          <p:cNvPr id="29" name="圖片 28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DE4CF47-8A9C-43F4-8C92-17117A72748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5908" y="4135664"/>
            <a:ext cx="2447329" cy="1825582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EAA6483-DF0F-4D9C-9C93-64483C4B7C47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7447" r="41810" b="67510"/>
          <a:stretch/>
        </p:blipFill>
        <p:spPr>
          <a:xfrm>
            <a:off x="4939865" y="4262400"/>
            <a:ext cx="2312270" cy="1606059"/>
          </a:xfrm>
          <a:prstGeom prst="rect">
            <a:avLst/>
          </a:prstGeom>
        </p:spPr>
      </p:pic>
      <p:pic>
        <p:nvPicPr>
          <p:cNvPr id="30" name="圖片 29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991753D0-A0FB-43B1-84C1-75CFAE563953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8163" y="4088772"/>
            <a:ext cx="2657337" cy="184788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9C3D063-E657-4AEE-8104-A4F75BB6B45E}"/>
              </a:ext>
            </a:extLst>
          </p:cNvPr>
          <p:cNvPicPr>
            <a:picLocks noChangeAspect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t="32740" r="17168" b="41792"/>
          <a:stretch/>
        </p:blipFill>
        <p:spPr>
          <a:xfrm>
            <a:off x="7951560" y="4217146"/>
            <a:ext cx="2519843" cy="1620430"/>
          </a:xfrm>
          <a:prstGeom prst="rect">
            <a:avLst/>
          </a:prstGeom>
        </p:spPr>
      </p:pic>
      <p:pic>
        <p:nvPicPr>
          <p:cNvPr id="14" name="圖片 13">
            <a:extLst>
              <a:ext uri="{FF2B5EF4-FFF2-40B4-BE49-F238E27FC236}">
                <a16:creationId xmlns:a16="http://schemas.microsoft.com/office/drawing/2014/main" id="{D80C9776-1D61-463F-94A9-6006D7BEB729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30" t="31037" r="10263" b="43484"/>
          <a:stretch/>
        </p:blipFill>
        <p:spPr>
          <a:xfrm>
            <a:off x="2490655" y="883854"/>
            <a:ext cx="6786629" cy="30017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橢圓 1">
            <a:extLst>
              <a:ext uri="{FF2B5EF4-FFF2-40B4-BE49-F238E27FC236}">
                <a16:creationId xmlns:a16="http://schemas.microsoft.com/office/drawing/2014/main" id="{8A88B650-280E-49F4-BD54-3C059B65E941}"/>
              </a:ext>
            </a:extLst>
          </p:cNvPr>
          <p:cNvSpPr/>
          <p:nvPr/>
        </p:nvSpPr>
        <p:spPr>
          <a:xfrm>
            <a:off x="9140619" y="242599"/>
            <a:ext cx="273331" cy="334705"/>
          </a:xfrm>
          <a:custGeom>
            <a:avLst/>
            <a:gdLst>
              <a:gd name="connsiteX0" fmla="*/ 0 w 273331"/>
              <a:gd name="connsiteY0" fmla="*/ 167353 h 334705"/>
              <a:gd name="connsiteX1" fmla="*/ 136666 w 273331"/>
              <a:gd name="connsiteY1" fmla="*/ 0 h 334705"/>
              <a:gd name="connsiteX2" fmla="*/ 273332 w 273331"/>
              <a:gd name="connsiteY2" fmla="*/ 167353 h 334705"/>
              <a:gd name="connsiteX3" fmla="*/ 136666 w 273331"/>
              <a:gd name="connsiteY3" fmla="*/ 334706 h 334705"/>
              <a:gd name="connsiteX4" fmla="*/ 0 w 273331"/>
              <a:gd name="connsiteY4" fmla="*/ 167353 h 3347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3331" h="334705" fill="none" extrusionOk="0">
                <a:moveTo>
                  <a:pt x="0" y="167353"/>
                </a:moveTo>
                <a:cubicBezTo>
                  <a:pt x="10825" y="83973"/>
                  <a:pt x="60584" y="-756"/>
                  <a:pt x="136666" y="0"/>
                </a:cubicBezTo>
                <a:cubicBezTo>
                  <a:pt x="210282" y="117"/>
                  <a:pt x="271944" y="80533"/>
                  <a:pt x="273332" y="167353"/>
                </a:cubicBezTo>
                <a:cubicBezTo>
                  <a:pt x="273363" y="250655"/>
                  <a:pt x="201097" y="338487"/>
                  <a:pt x="136666" y="334706"/>
                </a:cubicBezTo>
                <a:cubicBezTo>
                  <a:pt x="51658" y="322377"/>
                  <a:pt x="3674" y="257719"/>
                  <a:pt x="0" y="167353"/>
                </a:cubicBezTo>
                <a:close/>
              </a:path>
              <a:path w="273331" h="334705" stroke="0" extrusionOk="0">
                <a:moveTo>
                  <a:pt x="0" y="167353"/>
                </a:moveTo>
                <a:cubicBezTo>
                  <a:pt x="-5318" y="65120"/>
                  <a:pt x="70243" y="-4039"/>
                  <a:pt x="136666" y="0"/>
                </a:cubicBezTo>
                <a:cubicBezTo>
                  <a:pt x="216257" y="8716"/>
                  <a:pt x="270768" y="76121"/>
                  <a:pt x="273332" y="167353"/>
                </a:cubicBezTo>
                <a:cubicBezTo>
                  <a:pt x="263895" y="251591"/>
                  <a:pt x="225105" y="329889"/>
                  <a:pt x="136666" y="334706"/>
                </a:cubicBezTo>
                <a:cubicBezTo>
                  <a:pt x="58130" y="331520"/>
                  <a:pt x="2515" y="261686"/>
                  <a:pt x="0" y="167353"/>
                </a:cubicBezTo>
                <a:close/>
              </a:path>
            </a:pathLst>
          </a:custGeom>
          <a:solidFill>
            <a:schemeClr val="bg1"/>
          </a:solidFill>
          <a:ln>
            <a:solidFill>
              <a:srgbClr val="FF0000"/>
            </a:solidFill>
            <a:extLst>
              <a:ext uri="{C807C97D-BFC1-408E-A445-0C87EB9F89A2}">
                <ask:lineSketchStyleProps xmlns:ask="http://schemas.microsoft.com/office/drawing/2018/sketchyshapes" sd="3978248048">
                  <a:prstGeom prst="ellipse">
                    <a:avLst/>
                  </a:prstGeom>
                  <ask:type>
                    <ask:lineSketchCurve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17" name="Picture 5" descr="A close up of a sign&#10;&#10;Description automatically generated">
            <a:hlinkClick r:id="rId8"/>
            <a:extLst>
              <a:ext uri="{FF2B5EF4-FFF2-40B4-BE49-F238E27FC236}">
                <a16:creationId xmlns:a16="http://schemas.microsoft.com/office/drawing/2014/main" id="{B63D11D7-2422-4031-98A8-4C16149DDE63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7" y="930747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21" name="Picture 5" descr="A close up of a sign&#10;&#10;Description automatically generated">
            <a:hlinkClick r:id="rId10"/>
            <a:extLst>
              <a:ext uri="{FF2B5EF4-FFF2-40B4-BE49-F238E27FC236}">
                <a16:creationId xmlns:a16="http://schemas.microsoft.com/office/drawing/2014/main" id="{A767C4B1-8092-4BDC-B11D-220F23A608C2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7" y="1974403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22" name="圓角矩形 3">
            <a:extLst>
              <a:ext uri="{FF2B5EF4-FFF2-40B4-BE49-F238E27FC236}">
                <a16:creationId xmlns:a16="http://schemas.microsoft.com/office/drawing/2014/main" id="{57B1CACC-230B-445A-8232-9EA2A52D2191}"/>
              </a:ext>
            </a:extLst>
          </p:cNvPr>
          <p:cNvSpPr/>
          <p:nvPr/>
        </p:nvSpPr>
        <p:spPr bwMode="auto">
          <a:xfrm>
            <a:off x="3038947" y="2711197"/>
            <a:ext cx="1412841" cy="259969"/>
          </a:xfrm>
          <a:prstGeom prst="roundRect">
            <a:avLst/>
          </a:prstGeom>
          <a:solidFill>
            <a:srgbClr val="C3E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1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(00:00-02:54)</a:t>
            </a:r>
            <a:endParaRPr kumimoji="1" lang="zh-TW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24" name="Picture 5" descr="A close up of a sign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630F7CFC-4EC8-4467-81D2-355157181AE0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1086" y="2971166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cxnSp>
        <p:nvCxnSpPr>
          <p:cNvPr id="32" name="直線單箭頭接點 31">
            <a:extLst>
              <a:ext uri="{FF2B5EF4-FFF2-40B4-BE49-F238E27FC236}">
                <a16:creationId xmlns:a16="http://schemas.microsoft.com/office/drawing/2014/main" id="{2F16D357-9B35-493C-8364-496AFABC0DBC}"/>
              </a:ext>
            </a:extLst>
          </p:cNvPr>
          <p:cNvCxnSpPr/>
          <p:nvPr/>
        </p:nvCxnSpPr>
        <p:spPr>
          <a:xfrm>
            <a:off x="3564415" y="2528424"/>
            <a:ext cx="0" cy="182773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文字方塊 5">
            <a:extLst>
              <a:ext uri="{FF2B5EF4-FFF2-40B4-BE49-F238E27FC236}">
                <a16:creationId xmlns:a16="http://schemas.microsoft.com/office/drawing/2014/main" id="{61ADE581-E204-4753-AD80-7B70EF93F2CC}"/>
              </a:ext>
            </a:extLst>
          </p:cNvPr>
          <p:cNvSpPr txBox="1"/>
          <p:nvPr/>
        </p:nvSpPr>
        <p:spPr>
          <a:xfrm>
            <a:off x="2728109" y="1156265"/>
            <a:ext cx="38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33" name="文字方塊 32">
            <a:extLst>
              <a:ext uri="{FF2B5EF4-FFF2-40B4-BE49-F238E27FC236}">
                <a16:creationId xmlns:a16="http://schemas.microsoft.com/office/drawing/2014/main" id="{224A0C71-9543-44BD-921F-55BD9458E6B8}"/>
              </a:ext>
            </a:extLst>
          </p:cNvPr>
          <p:cNvSpPr txBox="1"/>
          <p:nvPr/>
        </p:nvSpPr>
        <p:spPr>
          <a:xfrm>
            <a:off x="2728108" y="2242331"/>
            <a:ext cx="38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34" name="文字方塊 33">
            <a:extLst>
              <a:ext uri="{FF2B5EF4-FFF2-40B4-BE49-F238E27FC236}">
                <a16:creationId xmlns:a16="http://schemas.microsoft.com/office/drawing/2014/main" id="{D502133C-998B-4011-B3F0-1C63019542ED}"/>
              </a:ext>
            </a:extLst>
          </p:cNvPr>
          <p:cNvSpPr txBox="1"/>
          <p:nvPr/>
        </p:nvSpPr>
        <p:spPr>
          <a:xfrm>
            <a:off x="2765719" y="3202571"/>
            <a:ext cx="38929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35" name="Speech Bubble: Rectangle with Corners Rounded 33">
            <a:extLst>
              <a:ext uri="{FF2B5EF4-FFF2-40B4-BE49-F238E27FC236}">
                <a16:creationId xmlns:a16="http://schemas.microsoft.com/office/drawing/2014/main" id="{87FACA99-1936-4A09-8506-DA3F6FA5FE52}"/>
              </a:ext>
            </a:extLst>
          </p:cNvPr>
          <p:cNvSpPr/>
          <p:nvPr/>
        </p:nvSpPr>
        <p:spPr bwMode="auto">
          <a:xfrm>
            <a:off x="9277284" y="980842"/>
            <a:ext cx="2228586" cy="996036"/>
          </a:xfrm>
          <a:prstGeom prst="wedgeRoundRectCallout">
            <a:avLst>
              <a:gd name="adj1" fmla="val 31906"/>
              <a:gd name="adj2" fmla="val 94858"/>
              <a:gd name="adj3" fmla="val 16667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rgbClr val="FF00FF"/>
                </a:solidFill>
                <a:latin typeface="Arial" charset="0"/>
                <a:ea typeface="新細明體" pitchFamily="18" charset="-120"/>
              </a:rPr>
              <a:t>看看每首樂曲的問題指引，可助你作答此題</a:t>
            </a:r>
            <a:r>
              <a:rPr kumimoji="1" lang="zh-TW" altLang="en-US" sz="2400" b="1" dirty="0">
                <a:solidFill>
                  <a:srgbClr val="FF00FF"/>
                </a:solidFill>
                <a:latin typeface="Arial" charset="0"/>
                <a:ea typeface="新細明體" pitchFamily="18" charset="-120"/>
              </a:rPr>
              <a:t>。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sp>
        <p:nvSpPr>
          <p:cNvPr id="36" name="矩形: 圓角 35">
            <a:hlinkClick r:id="rId12" action="ppaction://hlinksldjump"/>
            <a:extLst>
              <a:ext uri="{FF2B5EF4-FFF2-40B4-BE49-F238E27FC236}">
                <a16:creationId xmlns:a16="http://schemas.microsoft.com/office/drawing/2014/main" id="{845E3CED-F3E2-4C67-8A45-1846BD2CB5C5}"/>
              </a:ext>
            </a:extLst>
          </p:cNvPr>
          <p:cNvSpPr/>
          <p:nvPr/>
        </p:nvSpPr>
        <p:spPr>
          <a:xfrm>
            <a:off x="7205343" y="1114462"/>
            <a:ext cx="1285640" cy="5013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問題指引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7" name="矩形: 圓角 36">
            <a:hlinkClick r:id="rId13" action="ppaction://hlinksldjump"/>
            <a:extLst>
              <a:ext uri="{FF2B5EF4-FFF2-40B4-BE49-F238E27FC236}">
                <a16:creationId xmlns:a16="http://schemas.microsoft.com/office/drawing/2014/main" id="{15E073CC-073C-4408-8B8B-56CBB89DFE31}"/>
              </a:ext>
            </a:extLst>
          </p:cNvPr>
          <p:cNvSpPr/>
          <p:nvPr/>
        </p:nvSpPr>
        <p:spPr>
          <a:xfrm>
            <a:off x="8178252" y="2176298"/>
            <a:ext cx="1285640" cy="5013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問題指引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sp>
        <p:nvSpPr>
          <p:cNvPr id="38" name="矩形: 圓角 37">
            <a:hlinkClick r:id="rId14" action="ppaction://hlinksldjump"/>
            <a:extLst>
              <a:ext uri="{FF2B5EF4-FFF2-40B4-BE49-F238E27FC236}">
                <a16:creationId xmlns:a16="http://schemas.microsoft.com/office/drawing/2014/main" id="{A8281C5B-1BBC-43E5-83F7-BDC8C1A1FE54}"/>
              </a:ext>
            </a:extLst>
          </p:cNvPr>
          <p:cNvSpPr/>
          <p:nvPr/>
        </p:nvSpPr>
        <p:spPr>
          <a:xfrm>
            <a:off x="9058525" y="3186774"/>
            <a:ext cx="1285640" cy="501398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000" b="1" dirty="0">
                <a:solidFill>
                  <a:schemeClr val="accent6">
                    <a:lumMod val="75000"/>
                  </a:schemeClr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問題指引</a:t>
            </a:r>
            <a:endParaRPr lang="en-US" sz="2000" b="1" dirty="0">
              <a:solidFill>
                <a:schemeClr val="accent6">
                  <a:lumMod val="75000"/>
                </a:schemeClr>
              </a:solidFill>
              <a:latin typeface="微軟正黑體" panose="020B0604030504040204" pitchFamily="34" charset="-120"/>
              <a:ea typeface="微軟正黑體" panose="020B0604030504040204" pitchFamily="34" charset="-120"/>
            </a:endParaRPr>
          </a:p>
        </p:txBody>
      </p:sp>
      <p:pic>
        <p:nvPicPr>
          <p:cNvPr id="39" name="Picture 36">
            <a:extLst>
              <a:ext uri="{FF2B5EF4-FFF2-40B4-BE49-F238E27FC236}">
                <a16:creationId xmlns:a16="http://schemas.microsoft.com/office/drawing/2014/main" id="{A408A5D4-6D76-4960-9EBA-01CA3048086F}"/>
              </a:ext>
            </a:extLst>
          </p:cNvPr>
          <p:cNvPicPr>
            <a:picLocks noChangeAspect="1"/>
          </p:cNvPicPr>
          <p:nvPr/>
        </p:nvPicPr>
        <p:blipFill>
          <a:blip r:embed="rId1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344165" y="2323945"/>
            <a:ext cx="1471511" cy="11134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18232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3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33" grpId="0"/>
      <p:bldP spid="34" grpId="0"/>
      <p:bldP spid="35" grpId="0" animBg="1"/>
      <p:bldP spid="36" grpId="0" animBg="1"/>
      <p:bldP spid="37" grpId="0" animBg="1"/>
      <p:bldP spid="38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Picture 2">
            <a:extLst>
              <a:ext uri="{FF2B5EF4-FFF2-40B4-BE49-F238E27FC236}">
                <a16:creationId xmlns:a16="http://schemas.microsoft.com/office/drawing/2014/main" id="{D4034D83-3757-40DB-91DD-22E33899C6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4525"/>
          <a:stretch>
            <a:fillRect/>
          </a:stretch>
        </p:blipFill>
        <p:spPr bwMode="auto">
          <a:xfrm>
            <a:off x="-4062" y="0"/>
            <a:ext cx="12192001" cy="69005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6" name="矩形 1">
            <a:extLst>
              <a:ext uri="{FF2B5EF4-FFF2-40B4-BE49-F238E27FC236}">
                <a16:creationId xmlns:a16="http://schemas.microsoft.com/office/drawing/2014/main" id="{C5E62963-EC13-4089-80B3-B049201E9A2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789385" y="199198"/>
            <a:ext cx="10213612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zh-TW" altLang="en-US" sz="28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你較喜歡哪種樂隊的演奏？為甚麼？</a:t>
            </a:r>
            <a:endParaRPr lang="zh-TW" altLang="zh-HK" sz="2800" b="1" dirty="0">
              <a:solidFill>
                <a:srgbClr val="0070C0"/>
              </a:solidFill>
              <a:latin typeface="標楷體" panose="03000509000000000000" pitchFamily="65" charset="-120"/>
              <a:ea typeface="標楷體" panose="03000509000000000000" pitchFamily="65" charset="-120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200FBF-245B-468F-ACB2-AD557455EBE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060" y="152400"/>
            <a:ext cx="1741361" cy="641350"/>
          </a:xfrm>
          <a:prstGeom prst="rect">
            <a:avLst/>
          </a:prstGeom>
          <a:solidFill>
            <a:srgbClr val="FF9900">
              <a:alpha val="50195"/>
            </a:srgbClr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zh-HK" altLang="zh-HK" sz="1800" b="0" dirty="0">
              <a:solidFill>
                <a:schemeClr val="bg1"/>
              </a:solidFill>
            </a:endParaRPr>
          </a:p>
        </p:txBody>
      </p:sp>
      <p:sp>
        <p:nvSpPr>
          <p:cNvPr id="13" name="Text Box 4">
            <a:extLst>
              <a:ext uri="{FF2B5EF4-FFF2-40B4-BE49-F238E27FC236}">
                <a16:creationId xmlns:a16="http://schemas.microsoft.com/office/drawing/2014/main" id="{99752B69-2239-40B1-A943-A13C1F8F76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024" y="193607"/>
            <a:ext cx="1741361" cy="523220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chemeClr val="bg1">
                <a:alpha val="50000"/>
              </a:schemeClr>
            </a:outerShdw>
          </a:effectLst>
        </p:spPr>
        <p:txBody>
          <a:bodyPr wrap="square">
            <a:spAutoFit/>
          </a:bodyPr>
          <a:lstStyle>
            <a:lvl1pPr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1pPr>
            <a:lvl2pPr marL="742950" indent="-28575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2pPr>
            <a:lvl3pPr marL="11430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3pPr>
            <a:lvl4pPr marL="16002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4pPr>
            <a:lvl5pPr marL="2057400" indent="-228600" eaLnBrk="0" hangingPunct="0"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kumimoji="1" b="1">
                <a:solidFill>
                  <a:schemeClr val="tx1"/>
                </a:solidFill>
                <a:latin typeface="Arial" charset="0"/>
                <a:ea typeface="新細明體" pitchFamily="18" charset="-120"/>
              </a:defRPr>
            </a:lvl9pPr>
          </a:lstStyle>
          <a:p>
            <a:pPr eaLnBrk="1" hangingPunct="1">
              <a:spcBef>
                <a:spcPct val="50000"/>
              </a:spcBef>
              <a:defRPr/>
            </a:pPr>
            <a:r>
              <a:rPr lang="zh-TW" altLang="en-US" sz="2800" dirty="0">
                <a:solidFill>
                  <a:srgbClr val="FF6600"/>
                </a:solidFill>
                <a:latin typeface="+mj-lt"/>
                <a:ea typeface="標楷體" pitchFamily="65" charset="-120"/>
              </a:rPr>
              <a:t>樂隊演奏</a:t>
            </a:r>
            <a:endParaRPr lang="en-US" altLang="zh-TW" sz="2800" dirty="0">
              <a:solidFill>
                <a:srgbClr val="FF6600"/>
              </a:solidFill>
              <a:latin typeface="+mj-lt"/>
              <a:ea typeface="標楷體" pitchFamily="65" charset="-120"/>
            </a:endParaRPr>
          </a:p>
        </p:txBody>
      </p:sp>
      <p:sp>
        <p:nvSpPr>
          <p:cNvPr id="3" name="矩形: 圓角 2">
            <a:extLst>
              <a:ext uri="{FF2B5EF4-FFF2-40B4-BE49-F238E27FC236}">
                <a16:creationId xmlns:a16="http://schemas.microsoft.com/office/drawing/2014/main" id="{1C48999A-9E8C-4FCB-AC4D-97D7063DBF1E}"/>
              </a:ext>
            </a:extLst>
          </p:cNvPr>
          <p:cNvSpPr/>
          <p:nvPr/>
        </p:nvSpPr>
        <p:spPr>
          <a:xfrm>
            <a:off x="679035" y="793750"/>
            <a:ext cx="11119265" cy="5911850"/>
          </a:xfrm>
          <a:prstGeom prst="roundRect">
            <a:avLst/>
          </a:prstGeom>
          <a:solidFill>
            <a:schemeClr val="accent3">
              <a:lumMod val="20000"/>
              <a:lumOff val="80000"/>
            </a:schemeClr>
          </a:solidFill>
          <a:ln>
            <a:noFill/>
          </a:ln>
          <a:effectLst>
            <a:glow rad="101600">
              <a:schemeClr val="accent3">
                <a:lumMod val="20000"/>
                <a:lumOff val="80000"/>
                <a:alpha val="60000"/>
              </a:schemeClr>
            </a:glow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pic>
        <p:nvPicPr>
          <p:cNvPr id="25" name="圖片 24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2A1B9ED-343F-4873-8061-FEE11153DDF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9385" y="1946394"/>
            <a:ext cx="3068621" cy="1799841"/>
          </a:xfrm>
          <a:prstGeom prst="rect">
            <a:avLst/>
          </a:prstGeom>
        </p:spPr>
      </p:pic>
      <p:pic>
        <p:nvPicPr>
          <p:cNvPr id="26" name="圖片 25">
            <a:extLst>
              <a:ext uri="{FF2B5EF4-FFF2-40B4-BE49-F238E27FC236}">
                <a16:creationId xmlns:a16="http://schemas.microsoft.com/office/drawing/2014/main" id="{FE2B7E23-624E-431C-9397-3596C770BCC2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093" t="60997" r="22628" b="14022"/>
          <a:stretch/>
        </p:blipFill>
        <p:spPr>
          <a:xfrm>
            <a:off x="1868820" y="2035356"/>
            <a:ext cx="2909749" cy="1606059"/>
          </a:xfrm>
          <a:prstGeom prst="rect">
            <a:avLst/>
          </a:prstGeom>
        </p:spPr>
      </p:pic>
      <p:pic>
        <p:nvPicPr>
          <p:cNvPr id="29" name="圖片 28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1DE4CF47-8A9C-43F4-8C92-17117A72748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41132" y="1985996"/>
            <a:ext cx="2447329" cy="1825582"/>
          </a:xfrm>
          <a:prstGeom prst="rect">
            <a:avLst/>
          </a:prstGeom>
        </p:spPr>
      </p:pic>
      <p:pic>
        <p:nvPicPr>
          <p:cNvPr id="27" name="圖片 26">
            <a:extLst>
              <a:ext uri="{FF2B5EF4-FFF2-40B4-BE49-F238E27FC236}">
                <a16:creationId xmlns:a16="http://schemas.microsoft.com/office/drawing/2014/main" id="{1EAA6483-DF0F-4D9C-9C93-64483C4B7C47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344" t="7447" r="41810" b="67510"/>
          <a:stretch/>
        </p:blipFill>
        <p:spPr>
          <a:xfrm>
            <a:off x="7415089" y="2112732"/>
            <a:ext cx="2312270" cy="1606059"/>
          </a:xfrm>
          <a:prstGeom prst="rect">
            <a:avLst/>
          </a:prstGeom>
        </p:spPr>
      </p:pic>
      <p:pic>
        <p:nvPicPr>
          <p:cNvPr id="30" name="圖片 29" descr="一張含有 文字, 傢俱, 槍, 桌 的圖片&#10;&#10;自動產生的描述">
            <a:extLst>
              <a:ext uri="{FF2B5EF4-FFF2-40B4-BE49-F238E27FC236}">
                <a16:creationId xmlns:a16="http://schemas.microsoft.com/office/drawing/2014/main" id="{991753D0-A0FB-43B1-84C1-75CFAE56395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8758" y="4716249"/>
            <a:ext cx="2657337" cy="1847886"/>
          </a:xfrm>
          <a:prstGeom prst="rect">
            <a:avLst/>
          </a:prstGeom>
        </p:spPr>
      </p:pic>
      <p:pic>
        <p:nvPicPr>
          <p:cNvPr id="28" name="圖片 27">
            <a:extLst>
              <a:ext uri="{FF2B5EF4-FFF2-40B4-BE49-F238E27FC236}">
                <a16:creationId xmlns:a16="http://schemas.microsoft.com/office/drawing/2014/main" id="{89C3D063-E657-4AEE-8104-A4F75BB6B45E}"/>
              </a:ext>
            </a:extLst>
          </p:cNvPr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27" t="32740" r="17168" b="41792"/>
          <a:stretch/>
        </p:blipFill>
        <p:spPr>
          <a:xfrm>
            <a:off x="4197504" y="4824110"/>
            <a:ext cx="2519843" cy="1620430"/>
          </a:xfrm>
          <a:prstGeom prst="rect">
            <a:avLst/>
          </a:prstGeom>
        </p:spPr>
      </p:pic>
      <p:pic>
        <p:nvPicPr>
          <p:cNvPr id="31" name="Picture 36">
            <a:extLst>
              <a:ext uri="{FF2B5EF4-FFF2-40B4-BE49-F238E27FC236}">
                <a16:creationId xmlns:a16="http://schemas.microsoft.com/office/drawing/2014/main" id="{0AD4039B-C3DD-493F-A485-9F65B987C270}"/>
              </a:ext>
            </a:extLst>
          </p:cNvPr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ackgroundRemoval t="10000" b="90000" l="10000" r="9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 flipH="1">
            <a:off x="10165059" y="5617165"/>
            <a:ext cx="1471511" cy="1113425"/>
          </a:xfrm>
          <a:prstGeom prst="rect">
            <a:avLst/>
          </a:prstGeom>
        </p:spPr>
      </p:pic>
      <p:sp>
        <p:nvSpPr>
          <p:cNvPr id="35" name="Speech Bubble: Rectangle with Corners Rounded 33">
            <a:extLst>
              <a:ext uri="{FF2B5EF4-FFF2-40B4-BE49-F238E27FC236}">
                <a16:creationId xmlns:a16="http://schemas.microsoft.com/office/drawing/2014/main" id="{87FACA99-1936-4A09-8506-DA3F6FA5FE52}"/>
              </a:ext>
            </a:extLst>
          </p:cNvPr>
          <p:cNvSpPr/>
          <p:nvPr/>
        </p:nvSpPr>
        <p:spPr bwMode="auto">
          <a:xfrm>
            <a:off x="9081222" y="4218231"/>
            <a:ext cx="2228586" cy="1113424"/>
          </a:xfrm>
          <a:prstGeom prst="wedgeRoundRectCallout">
            <a:avLst>
              <a:gd name="adj1" fmla="val 35895"/>
              <a:gd name="adj2" fmla="val 66342"/>
              <a:gd name="adj3" fmla="val 16667"/>
            </a:avLst>
          </a:prstGeom>
          <a:ln w="28575">
            <a:headEnd type="none" w="med" len="med"/>
            <a:tailEnd type="none" w="med" len="med"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2300"/>
              </a:lnSpc>
              <a:spcBef>
                <a:spcPct val="0"/>
              </a:spcBef>
              <a:spcAft>
                <a:spcPct val="0"/>
              </a:spcAft>
            </a:pPr>
            <a:r>
              <a:rPr kumimoji="1" lang="zh-TW" altLang="en-US" sz="2000" b="1" dirty="0">
                <a:solidFill>
                  <a:srgbClr val="FF00FF"/>
                </a:solidFill>
                <a:latin typeface="Arial" charset="0"/>
                <a:ea typeface="新細明體" pitchFamily="18" charset="-120"/>
              </a:rPr>
              <a:t>可看看樂曲的參考資料，增加對樂曲</a:t>
            </a:r>
            <a:r>
              <a:rPr kumimoji="1" lang="zh-TW" altLang="en-US" sz="2000" b="1">
                <a:solidFill>
                  <a:srgbClr val="FF00FF"/>
                </a:solidFill>
                <a:latin typeface="Arial" charset="0"/>
                <a:ea typeface="新細明體" pitchFamily="18" charset="-120"/>
              </a:rPr>
              <a:t>的認識。</a:t>
            </a:r>
            <a:endParaRPr kumimoji="1" lang="en-US" sz="2400" b="1" i="0" u="none" strike="noStrike" cap="none" normalizeH="0" baseline="0" dirty="0">
              <a:ln>
                <a:noFill/>
              </a:ln>
              <a:solidFill>
                <a:srgbClr val="FF00FF"/>
              </a:solidFill>
              <a:effectLst/>
              <a:latin typeface="Arial" charset="0"/>
              <a:ea typeface="新細明體" pitchFamily="18" charset="-120"/>
            </a:endParaRPr>
          </a:p>
        </p:txBody>
      </p:sp>
      <p:pic>
        <p:nvPicPr>
          <p:cNvPr id="39" name="圖片 38">
            <a:extLst>
              <a:ext uri="{FF2B5EF4-FFF2-40B4-BE49-F238E27FC236}">
                <a16:creationId xmlns:a16="http://schemas.microsoft.com/office/drawing/2014/main" id="{F3336BEE-58E6-4835-8994-F88041949D59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31037" r="10263" b="60104"/>
          <a:stretch/>
        </p:blipFill>
        <p:spPr>
          <a:xfrm>
            <a:off x="967681" y="1043517"/>
            <a:ext cx="6072355" cy="10436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1" name="Picture 5" descr="A close up of a sign&#10;&#10;Description automatically generated">
            <a:hlinkClick r:id="rId9"/>
            <a:extLst>
              <a:ext uri="{FF2B5EF4-FFF2-40B4-BE49-F238E27FC236}">
                <a16:creationId xmlns:a16="http://schemas.microsoft.com/office/drawing/2014/main" id="{F256700A-975B-4556-B462-CFA2C2C85C8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7903" y="935757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4" name="圖片 43">
            <a:extLst>
              <a:ext uri="{FF2B5EF4-FFF2-40B4-BE49-F238E27FC236}">
                <a16:creationId xmlns:a16="http://schemas.microsoft.com/office/drawing/2014/main" id="{2487C89C-D021-4CB1-8D7A-3990E60B268A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38634" r="10263" b="52322"/>
          <a:stretch/>
        </p:blipFill>
        <p:spPr>
          <a:xfrm>
            <a:off x="2595191" y="3849024"/>
            <a:ext cx="5465460" cy="9589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5" name="Picture 5" descr="A close up of a sign&#10;&#10;Description automatically generated">
            <a:hlinkClick r:id="rId11"/>
            <a:extLst>
              <a:ext uri="{FF2B5EF4-FFF2-40B4-BE49-F238E27FC236}">
                <a16:creationId xmlns:a16="http://schemas.microsoft.com/office/drawing/2014/main" id="{66BD2716-6AB0-45BD-8B17-EED23511D028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2393" y="3816057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pic>
        <p:nvPicPr>
          <p:cNvPr id="47" name="圖片 46">
            <a:extLst>
              <a:ext uri="{FF2B5EF4-FFF2-40B4-BE49-F238E27FC236}">
                <a16:creationId xmlns:a16="http://schemas.microsoft.com/office/drawing/2014/main" id="{8F771CF5-A44B-4D8E-BAD0-8560E920C400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08" t="48028" r="10263" b="44403"/>
          <a:stretch/>
        </p:blipFill>
        <p:spPr>
          <a:xfrm>
            <a:off x="5993419" y="1165182"/>
            <a:ext cx="5416504" cy="79530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8" name="Picture 5" descr="A close up of a sign&#10;&#10;Description automatically generated">
            <a:hlinkClick r:id="rId12"/>
            <a:extLst>
              <a:ext uri="{FF2B5EF4-FFF2-40B4-BE49-F238E27FC236}">
                <a16:creationId xmlns:a16="http://schemas.microsoft.com/office/drawing/2014/main" id="{888641E0-CA8B-4115-9278-A0263E54126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48460" y="1146547"/>
            <a:ext cx="607783" cy="641877"/>
          </a:xfrm>
          <a:prstGeom prst="rect">
            <a:avLst/>
          </a:prstGeom>
          <a:solidFill>
            <a:schemeClr val="accent3">
              <a:lumMod val="20000"/>
              <a:lumOff val="80000"/>
            </a:schemeClr>
          </a:solidFill>
        </p:spPr>
      </p:pic>
      <p:sp>
        <p:nvSpPr>
          <p:cNvPr id="49" name="Rectangle: Rounded Corners 1">
            <a:hlinkClick r:id="rId13" action="ppaction://hlinksldjump"/>
            <a:extLst>
              <a:ext uri="{FF2B5EF4-FFF2-40B4-BE49-F238E27FC236}">
                <a16:creationId xmlns:a16="http://schemas.microsoft.com/office/drawing/2014/main" id="{1689FFF3-2847-4BAD-8AE0-5414C622FD9C}"/>
              </a:ext>
            </a:extLst>
          </p:cNvPr>
          <p:cNvSpPr>
            <a:spLocks noChangeArrowheads="1"/>
          </p:cNvSpPr>
          <p:nvPr/>
        </p:nvSpPr>
        <p:spPr bwMode="auto">
          <a:xfrm>
            <a:off x="4938065" y="3359479"/>
            <a:ext cx="1676710" cy="3651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樂曲參考資料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50" name="Rectangle: Rounded Corners 1">
            <a:hlinkClick r:id="rId14" action="ppaction://hlinksldjump"/>
            <a:extLst>
              <a:ext uri="{FF2B5EF4-FFF2-40B4-BE49-F238E27FC236}">
                <a16:creationId xmlns:a16="http://schemas.microsoft.com/office/drawing/2014/main" id="{45F28342-3E97-4DD1-BFD0-5758ED023BD1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96191" y="6165931"/>
            <a:ext cx="1676710" cy="3651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樂曲參考資料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sp>
        <p:nvSpPr>
          <p:cNvPr id="51" name="Rectangle: Rounded Corners 1">
            <a:hlinkClick r:id="rId15" action="ppaction://hlinksldjump"/>
            <a:extLst>
              <a:ext uri="{FF2B5EF4-FFF2-40B4-BE49-F238E27FC236}">
                <a16:creationId xmlns:a16="http://schemas.microsoft.com/office/drawing/2014/main" id="{AC70F60D-C6E1-455D-8313-CC65AF0DC3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9862418" y="3436883"/>
            <a:ext cx="1676710" cy="365148"/>
          </a:xfrm>
          <a:prstGeom prst="roundRect">
            <a:avLst>
              <a:gd name="adj" fmla="val 16667"/>
            </a:avLst>
          </a:prstGeom>
          <a:solidFill>
            <a:srgbClr val="00B0F0"/>
          </a:solidFill>
          <a:ln>
            <a:noFill/>
          </a:ln>
        </p:spPr>
        <p:txBody>
          <a:bodyPr/>
          <a:lstStyle>
            <a:lvl1pPr>
              <a:spcBef>
                <a:spcPct val="20000"/>
              </a:spcBef>
              <a:buChar char="•"/>
              <a:defRPr kumimoji="1" sz="32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1pPr>
            <a:lvl2pPr marL="742950" indent="-285750">
              <a:spcBef>
                <a:spcPct val="20000"/>
              </a:spcBef>
              <a:buChar char="–"/>
              <a:defRPr kumimoji="1" sz="28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2pPr>
            <a:lvl3pPr marL="1143000" indent="-228600">
              <a:spcBef>
                <a:spcPct val="20000"/>
              </a:spcBef>
              <a:buChar char="•"/>
              <a:defRPr kumimoji="1" sz="24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3pPr>
            <a:lvl4pPr marL="1600200" indent="-228600">
              <a:spcBef>
                <a:spcPct val="20000"/>
              </a:spcBef>
              <a:buChar char="–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4pPr>
            <a:lvl5pPr marL="2057400" indent="-228600">
              <a:spcBef>
                <a:spcPct val="20000"/>
              </a:spcBef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Arial" panose="020B0604020202020204" pitchFamily="34" charset="0"/>
                <a:ea typeface="新細明體" panose="02020500000000000000" pitchFamily="18" charset="-120"/>
              </a:defRPr>
            </a:lvl9pPr>
          </a:lstStyle>
          <a:p>
            <a:pPr algn="ctr" eaLnBrk="1" hangingPunct="1">
              <a:buNone/>
            </a:pPr>
            <a:r>
              <a:rPr lang="zh-TW" altLang="en-US" sz="1800" b="1" dirty="0">
                <a:solidFill>
                  <a:schemeClr val="bg1"/>
                </a:solidFill>
                <a:latin typeface="微軟正黑體" panose="020B0604030504040204" pitchFamily="34" charset="-120"/>
                <a:ea typeface="微軟正黑體" panose="020B0604030504040204" pitchFamily="34" charset="-120"/>
              </a:rPr>
              <a:t>樂曲參考資料</a:t>
            </a:r>
            <a:endParaRPr lang="en-US" altLang="en-US" sz="1800" b="1" dirty="0">
              <a:solidFill>
                <a:schemeClr val="bg1"/>
              </a:solidFill>
            </a:endParaRPr>
          </a:p>
        </p:txBody>
      </p:sp>
      <p:pic>
        <p:nvPicPr>
          <p:cNvPr id="23" name="Picture 2" descr="C:\Users\uhofk\Desktop\初中普通話\03 新編生活普通話_PPT\PTH 教學簡報\Favicon\PearsonThumbprint_RGB.png">
            <a:extLst>
              <a:ext uri="{FF2B5EF4-FFF2-40B4-BE49-F238E27FC236}">
                <a16:creationId xmlns:a16="http://schemas.microsoft.com/office/drawing/2014/main" id="{FFF2AD48-3B6B-4538-A253-594974B098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7" y="5634325"/>
            <a:ext cx="1152128" cy="119568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2" name="圓角矩形 3">
            <a:extLst>
              <a:ext uri="{FF2B5EF4-FFF2-40B4-BE49-F238E27FC236}">
                <a16:creationId xmlns:a16="http://schemas.microsoft.com/office/drawing/2014/main" id="{77A83DF7-6CBD-4247-B160-5FE9C0922F10}"/>
              </a:ext>
            </a:extLst>
          </p:cNvPr>
          <p:cNvSpPr/>
          <p:nvPr/>
        </p:nvSpPr>
        <p:spPr bwMode="auto">
          <a:xfrm>
            <a:off x="3217378" y="3892683"/>
            <a:ext cx="1412841" cy="259969"/>
          </a:xfrm>
          <a:prstGeom prst="roundRect">
            <a:avLst/>
          </a:prstGeom>
          <a:solidFill>
            <a:srgbClr val="C3EDBD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fontAlgn="base">
              <a:lnSpc>
                <a:spcPts val="1500"/>
              </a:lnSpc>
              <a:spcBef>
                <a:spcPct val="0"/>
              </a:spcBef>
              <a:spcAft>
                <a:spcPct val="0"/>
              </a:spcAft>
            </a:pPr>
            <a:r>
              <a:rPr lang="en-US" altLang="zh-TW" sz="1400" b="1" dirty="0">
                <a:solidFill>
                  <a:srgbClr val="0070C0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(00:00-02:54)</a:t>
            </a:r>
            <a:endParaRPr kumimoji="1" lang="zh-TW" altLang="en-US" sz="14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80879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預設簡報設計">
  <a:themeElements>
    <a:clrScheme name="預設簡報設計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預設簡報設計">
      <a:majorFont>
        <a:latin typeface="Arial"/>
        <a:ea typeface="新細明體"/>
        <a:cs typeface=""/>
      </a:majorFont>
      <a:minorFont>
        <a:latin typeface="Arial"/>
        <a:ea typeface="新細明體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1" lang="zh-TW" alt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新細明體" pitchFamily="18" charset="-120"/>
          </a:defRPr>
        </a:defPPr>
      </a:lstStyle>
    </a:lnDef>
  </a:objectDefaults>
  <a:extraClrSchemeLst>
    <a:extraClrScheme>
      <a:clrScheme name="預設簡報設計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預設簡報設計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預設簡報設計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DBB0F672ADDC474BB8B52D7656B537C3" ma:contentTypeVersion="11" ma:contentTypeDescription="建立新的文件。" ma:contentTypeScope="" ma:versionID="f0a89debfbd280e65aaca12f6c266582">
  <xsd:schema xmlns:xsd="http://www.w3.org/2001/XMLSchema" xmlns:xs="http://www.w3.org/2001/XMLSchema" xmlns:p="http://schemas.microsoft.com/office/2006/metadata/properties" xmlns:ns2="f456a434-ca4c-495b-af4b-5cc670c0e5dd" xmlns:ns3="c140335f-f93a-40a8-a8ab-e3e9122daab2" targetNamespace="http://schemas.microsoft.com/office/2006/metadata/properties" ma:root="true" ma:fieldsID="475946fe68e04b2145395af649e53b40" ns2:_="" ns3:_="">
    <xsd:import namespace="f456a434-ca4c-495b-af4b-5cc670c0e5dd"/>
    <xsd:import namespace="c140335f-f93a-40a8-a8ab-e3e9122daab2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MediaServiceMetadata" minOccurs="0"/>
                <xsd:element ref="ns3:MediaServiceFastMetadata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3:MediaServiceAutoKeyPoints" minOccurs="0"/>
                <xsd:element ref="ns3:MediaServiceKeyPoint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456a434-ca4c-495b-af4b-5cc670c0e5dd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共用對象: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共用詳細資料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c140335f-f93a-40a8-a8ab-e3e9122daab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10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11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AutoKeyPoints" ma:index="17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8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42484FB-9A0D-4B83-AB74-C14D074ED743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89FDFD90-B262-49DD-BCF2-DDF646A8C5C4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2DCAC9D4-16FB-4CD4-BAAA-08BCE096BE13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f456a434-ca4c-495b-af4b-5cc670c0e5dd"/>
    <ds:schemaRef ds:uri="c140335f-f93a-40a8-a8ab-e3e9122daab2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10279</TotalTime>
  <Words>1833</Words>
  <Application>Microsoft Office PowerPoint</Application>
  <PresentationFormat>寬螢幕</PresentationFormat>
  <Paragraphs>229</Paragraphs>
  <Slides>46</Slides>
  <Notes>35</Notes>
  <HiddenSlides>0</HiddenSlides>
  <MMClips>0</MMClips>
  <ScaleCrop>false</ScaleCrop>
  <HeadingPairs>
    <vt:vector size="8" baseType="variant">
      <vt:variant>
        <vt:lpstr>使用字型</vt:lpstr>
      </vt:variant>
      <vt:variant>
        <vt:i4>9</vt:i4>
      </vt:variant>
      <vt:variant>
        <vt:lpstr>佈景主題</vt:lpstr>
      </vt:variant>
      <vt:variant>
        <vt:i4>2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46</vt:i4>
      </vt:variant>
    </vt:vector>
  </HeadingPairs>
  <TitlesOfParts>
    <vt:vector size="58" baseType="lpstr">
      <vt:lpstr>微軟正黑體</vt:lpstr>
      <vt:lpstr>微軟正黑體 Light</vt:lpstr>
      <vt:lpstr>標楷體</vt:lpstr>
      <vt:lpstr>Arial</vt:lpstr>
      <vt:lpstr>Calibri</vt:lpstr>
      <vt:lpstr>Calibri Light</vt:lpstr>
      <vt:lpstr>Times New Roman</vt:lpstr>
      <vt:lpstr>Verdana</vt:lpstr>
      <vt:lpstr>Wingdings</vt:lpstr>
      <vt:lpstr>Office Theme</vt:lpstr>
      <vt:lpstr>預設簡報設計</vt:lpstr>
      <vt:lpstr>Document</vt:lpstr>
      <vt:lpstr>PowerPoint 簡報</vt:lpstr>
      <vt:lpstr>學習重點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Tsui, Flora</dc:creator>
  <cp:lastModifiedBy>Chan, Candace</cp:lastModifiedBy>
  <cp:revision>189</cp:revision>
  <dcterms:created xsi:type="dcterms:W3CDTF">2020-09-15T10:10:21Z</dcterms:created>
  <dcterms:modified xsi:type="dcterms:W3CDTF">2021-02-04T08:11:32Z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0x010100DBB0F672ADDC474BB8B52D7656B537C3</vt:lpwstr>
  </property>
</Properties>
</file>