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80" r:id="rId2"/>
    <p:sldId id="319" r:id="rId3"/>
    <p:sldId id="438" r:id="rId4"/>
    <p:sldId id="455" r:id="rId5"/>
    <p:sldId id="456" r:id="rId6"/>
    <p:sldId id="457" r:id="rId7"/>
    <p:sldId id="458" r:id="rId8"/>
    <p:sldId id="459" r:id="rId9"/>
    <p:sldId id="460" r:id="rId10"/>
    <p:sldId id="461" r:id="rId11"/>
    <p:sldId id="462" r:id="rId12"/>
    <p:sldId id="464" r:id="rId13"/>
    <p:sldId id="465" r:id="rId14"/>
    <p:sldId id="466" r:id="rId15"/>
    <p:sldId id="467" r:id="rId16"/>
    <p:sldId id="468" r:id="rId17"/>
    <p:sldId id="472" r:id="rId18"/>
    <p:sldId id="479" r:id="rId19"/>
    <p:sldId id="480" r:id="rId20"/>
    <p:sldId id="481" r:id="rId21"/>
    <p:sldId id="482" r:id="rId22"/>
    <p:sldId id="487" r:id="rId23"/>
    <p:sldId id="488" r:id="rId24"/>
    <p:sldId id="489" r:id="rId25"/>
    <p:sldId id="490" r:id="rId26"/>
    <p:sldId id="491" r:id="rId27"/>
    <p:sldId id="494" r:id="rId28"/>
    <p:sldId id="330" r:id="rId29"/>
    <p:sldId id="454" r:id="rId30"/>
    <p:sldId id="463" r:id="rId31"/>
    <p:sldId id="483" r:id="rId32"/>
    <p:sldId id="470" r:id="rId33"/>
    <p:sldId id="471" r:id="rId34"/>
    <p:sldId id="473" r:id="rId35"/>
    <p:sldId id="474" r:id="rId36"/>
    <p:sldId id="484" r:id="rId37"/>
    <p:sldId id="485" r:id="rId38"/>
    <p:sldId id="486" r:id="rId39"/>
    <p:sldId id="493" r:id="rId40"/>
    <p:sldId id="492" r:id="rId41"/>
    <p:sldId id="495" r:id="rId42"/>
    <p:sldId id="496" r:id="rId43"/>
    <p:sldId id="290" r:id="rId44"/>
  </p:sldIdLst>
  <p:sldSz cx="12192000" cy="6858000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CDCD"/>
    <a:srgbClr val="D8EEC0"/>
    <a:srgbClr val="008000"/>
    <a:srgbClr val="E1F2F3"/>
    <a:srgbClr val="FFDDDD"/>
    <a:srgbClr val="D67F00"/>
    <a:srgbClr val="FFE4BD"/>
    <a:srgbClr val="FF9900"/>
    <a:srgbClr val="E2E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32A146-6095-4370-B4FC-5D67E7F57CDD}" v="104" dt="2020-10-07T08:32:04.7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8" autoAdjust="0"/>
    <p:restoredTop sz="87547" autoAdjust="0"/>
  </p:normalViewPr>
  <p:slideViewPr>
    <p:cSldViewPr>
      <p:cViewPr varScale="1">
        <p:scale>
          <a:sx n="96" d="100"/>
          <a:sy n="96" d="100"/>
        </p:scale>
        <p:origin x="96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eung, Joey" userId="44291118-5b4f-4dac-ba31-4600308c926e" providerId="ADAL" clId="{4C32A146-6095-4370-B4FC-5D67E7F57CDD}"/>
    <pc:docChg chg="addSld delSld modSld">
      <pc:chgData name="Yeung, Joey" userId="44291118-5b4f-4dac-ba31-4600308c926e" providerId="ADAL" clId="{4C32A146-6095-4370-B4FC-5D67E7F57CDD}" dt="2020-10-07T08:32:05.015" v="192" actId="20577"/>
      <pc:docMkLst>
        <pc:docMk/>
      </pc:docMkLst>
      <pc:sldChg chg="modSp">
        <pc:chgData name="Yeung, Joey" userId="44291118-5b4f-4dac-ba31-4600308c926e" providerId="ADAL" clId="{4C32A146-6095-4370-B4FC-5D67E7F57CDD}" dt="2020-10-07T08:00:18.119" v="21" actId="20577"/>
        <pc:sldMkLst>
          <pc:docMk/>
          <pc:sldMk cId="3655527475" sldId="455"/>
        </pc:sldMkLst>
        <pc:spChg chg="mod">
          <ac:chgData name="Yeung, Joey" userId="44291118-5b4f-4dac-ba31-4600308c926e" providerId="ADAL" clId="{4C32A146-6095-4370-B4FC-5D67E7F57CDD}" dt="2020-10-07T08:00:18.119" v="21" actId="20577"/>
          <ac:spMkLst>
            <pc:docMk/>
            <pc:sldMk cId="3655527475" sldId="455"/>
            <ac:spMk id="13" creationId="{AB579353-BE0E-4624-B0CE-90D0F52966D9}"/>
          </ac:spMkLst>
        </pc:spChg>
      </pc:sldChg>
      <pc:sldChg chg="modSp">
        <pc:chgData name="Yeung, Joey" userId="44291118-5b4f-4dac-ba31-4600308c926e" providerId="ADAL" clId="{4C32A146-6095-4370-B4FC-5D67E7F57CDD}" dt="2020-10-07T08:18:17.891" v="43" actId="20577"/>
        <pc:sldMkLst>
          <pc:docMk/>
          <pc:sldMk cId="3381904532" sldId="459"/>
        </pc:sldMkLst>
        <pc:spChg chg="mod">
          <ac:chgData name="Yeung, Joey" userId="44291118-5b4f-4dac-ba31-4600308c926e" providerId="ADAL" clId="{4C32A146-6095-4370-B4FC-5D67E7F57CDD}" dt="2020-10-07T08:18:17.891" v="43" actId="20577"/>
          <ac:spMkLst>
            <pc:docMk/>
            <pc:sldMk cId="3381904532" sldId="459"/>
            <ac:spMk id="13" creationId="{2B1B99FA-4270-4A92-BA14-F740163940D5}"/>
          </ac:spMkLst>
        </pc:spChg>
      </pc:sldChg>
      <pc:sldChg chg="modSp">
        <pc:chgData name="Yeung, Joey" userId="44291118-5b4f-4dac-ba31-4600308c926e" providerId="ADAL" clId="{4C32A146-6095-4370-B4FC-5D67E7F57CDD}" dt="2020-10-07T08:21:45.907" v="110" actId="20577"/>
        <pc:sldMkLst>
          <pc:docMk/>
          <pc:sldMk cId="2313970127" sldId="461"/>
        </pc:sldMkLst>
        <pc:spChg chg="mod">
          <ac:chgData name="Yeung, Joey" userId="44291118-5b4f-4dac-ba31-4600308c926e" providerId="ADAL" clId="{4C32A146-6095-4370-B4FC-5D67E7F57CDD}" dt="2020-10-07T08:20:52.179" v="85" actId="14100"/>
          <ac:spMkLst>
            <pc:docMk/>
            <pc:sldMk cId="2313970127" sldId="461"/>
            <ac:spMk id="9" creationId="{0ED18A82-82DA-4D1C-89F6-0201F056E605}"/>
          </ac:spMkLst>
        </pc:spChg>
        <pc:spChg chg="mod">
          <ac:chgData name="Yeung, Joey" userId="44291118-5b4f-4dac-ba31-4600308c926e" providerId="ADAL" clId="{4C32A146-6095-4370-B4FC-5D67E7F57CDD}" dt="2020-10-07T08:20:59.959" v="86" actId="20577"/>
          <ac:spMkLst>
            <pc:docMk/>
            <pc:sldMk cId="2313970127" sldId="461"/>
            <ac:spMk id="25" creationId="{9D882715-5499-45C9-BA9B-EE686962F80B}"/>
          </ac:spMkLst>
        </pc:spChg>
        <pc:spChg chg="mod">
          <ac:chgData name="Yeung, Joey" userId="44291118-5b4f-4dac-ba31-4600308c926e" providerId="ADAL" clId="{4C32A146-6095-4370-B4FC-5D67E7F57CDD}" dt="2020-10-07T08:21:45.907" v="110" actId="20577"/>
          <ac:spMkLst>
            <pc:docMk/>
            <pc:sldMk cId="2313970127" sldId="461"/>
            <ac:spMk id="26" creationId="{7FDFFCF8-5AE6-4911-9BDC-079047C5D0AD}"/>
          </ac:spMkLst>
        </pc:spChg>
      </pc:sldChg>
      <pc:sldChg chg="modSp">
        <pc:chgData name="Yeung, Joey" userId="44291118-5b4f-4dac-ba31-4600308c926e" providerId="ADAL" clId="{4C32A146-6095-4370-B4FC-5D67E7F57CDD}" dt="2020-10-07T08:22:30.821" v="111" actId="123"/>
        <pc:sldMkLst>
          <pc:docMk/>
          <pc:sldMk cId="2689078006" sldId="462"/>
        </pc:sldMkLst>
        <pc:spChg chg="mod">
          <ac:chgData name="Yeung, Joey" userId="44291118-5b4f-4dac-ba31-4600308c926e" providerId="ADAL" clId="{4C32A146-6095-4370-B4FC-5D67E7F57CDD}" dt="2020-10-07T08:22:30.821" v="111" actId="123"/>
          <ac:spMkLst>
            <pc:docMk/>
            <pc:sldMk cId="2689078006" sldId="462"/>
            <ac:spMk id="4" creationId="{8872CB71-8248-4CF8-907C-948FD9360EEA}"/>
          </ac:spMkLst>
        </pc:spChg>
      </pc:sldChg>
      <pc:sldChg chg="modSp">
        <pc:chgData name="Yeung, Joey" userId="44291118-5b4f-4dac-ba31-4600308c926e" providerId="ADAL" clId="{4C32A146-6095-4370-B4FC-5D67E7F57CDD}" dt="2020-10-07T08:24:51.792" v="134" actId="20577"/>
        <pc:sldMkLst>
          <pc:docMk/>
          <pc:sldMk cId="441055732" sldId="465"/>
        </pc:sldMkLst>
        <pc:spChg chg="mod">
          <ac:chgData name="Yeung, Joey" userId="44291118-5b4f-4dac-ba31-4600308c926e" providerId="ADAL" clId="{4C32A146-6095-4370-B4FC-5D67E7F57CDD}" dt="2020-10-07T08:24:51.792" v="134" actId="20577"/>
          <ac:spMkLst>
            <pc:docMk/>
            <pc:sldMk cId="441055732" sldId="465"/>
            <ac:spMk id="13" creationId="{D046DEF7-892E-49C6-BBCB-C2716A107615}"/>
          </ac:spMkLst>
        </pc:spChg>
      </pc:sldChg>
      <pc:sldChg chg="modSp">
        <pc:chgData name="Yeung, Joey" userId="44291118-5b4f-4dac-ba31-4600308c926e" providerId="ADAL" clId="{4C32A146-6095-4370-B4FC-5D67E7F57CDD}" dt="2020-10-07T08:25:19.588" v="138" actId="6549"/>
        <pc:sldMkLst>
          <pc:docMk/>
          <pc:sldMk cId="3721799276" sldId="466"/>
        </pc:sldMkLst>
        <pc:spChg chg="mod">
          <ac:chgData name="Yeung, Joey" userId="44291118-5b4f-4dac-ba31-4600308c926e" providerId="ADAL" clId="{4C32A146-6095-4370-B4FC-5D67E7F57CDD}" dt="2020-10-07T08:25:19.588" v="138" actId="6549"/>
          <ac:spMkLst>
            <pc:docMk/>
            <pc:sldMk cId="3721799276" sldId="466"/>
            <ac:spMk id="19" creationId="{205BD4A3-C7CC-4F70-9CA9-A653A140F21C}"/>
          </ac:spMkLst>
        </pc:spChg>
      </pc:sldChg>
      <pc:sldChg chg="modSp">
        <pc:chgData name="Yeung, Joey" userId="44291118-5b4f-4dac-ba31-4600308c926e" providerId="ADAL" clId="{4C32A146-6095-4370-B4FC-5D67E7F57CDD}" dt="2020-10-07T08:28:20.465" v="153" actId="20577"/>
        <pc:sldMkLst>
          <pc:docMk/>
          <pc:sldMk cId="3814382472" sldId="467"/>
        </pc:sldMkLst>
        <pc:spChg chg="mod">
          <ac:chgData name="Yeung, Joey" userId="44291118-5b4f-4dac-ba31-4600308c926e" providerId="ADAL" clId="{4C32A146-6095-4370-B4FC-5D67E7F57CDD}" dt="2020-10-07T08:28:20.465" v="153" actId="20577"/>
          <ac:spMkLst>
            <pc:docMk/>
            <pc:sldMk cId="3814382472" sldId="467"/>
            <ac:spMk id="30" creationId="{EC695564-13A5-4CA9-83BA-49055967DF62}"/>
          </ac:spMkLst>
        </pc:spChg>
      </pc:sldChg>
      <pc:sldChg chg="modSp">
        <pc:chgData name="Yeung, Joey" userId="44291118-5b4f-4dac-ba31-4600308c926e" providerId="ADAL" clId="{4C32A146-6095-4370-B4FC-5D67E7F57CDD}" dt="2020-10-07T08:28:50.556" v="154" actId="20578"/>
        <pc:sldMkLst>
          <pc:docMk/>
          <pc:sldMk cId="90321211" sldId="468"/>
        </pc:sldMkLst>
        <pc:spChg chg="mod">
          <ac:chgData name="Yeung, Joey" userId="44291118-5b4f-4dac-ba31-4600308c926e" providerId="ADAL" clId="{4C32A146-6095-4370-B4FC-5D67E7F57CDD}" dt="2020-10-07T08:28:50.556" v="154" actId="20578"/>
          <ac:spMkLst>
            <pc:docMk/>
            <pc:sldMk cId="90321211" sldId="468"/>
            <ac:spMk id="8" creationId="{7FE4E544-868C-4FCF-BB36-F93076BF7F05}"/>
          </ac:spMkLst>
        </pc:spChg>
      </pc:sldChg>
      <pc:sldChg chg="modSp">
        <pc:chgData name="Yeung, Joey" userId="44291118-5b4f-4dac-ba31-4600308c926e" providerId="ADAL" clId="{4C32A146-6095-4370-B4FC-5D67E7F57CDD}" dt="2020-10-07T08:32:05.015" v="192" actId="20577"/>
        <pc:sldMkLst>
          <pc:docMk/>
          <pc:sldMk cId="1104234082" sldId="470"/>
        </pc:sldMkLst>
        <pc:spChg chg="mod">
          <ac:chgData name="Yeung, Joey" userId="44291118-5b4f-4dac-ba31-4600308c926e" providerId="ADAL" clId="{4C32A146-6095-4370-B4FC-5D67E7F57CDD}" dt="2020-10-07T08:32:05.015" v="192" actId="20577"/>
          <ac:spMkLst>
            <pc:docMk/>
            <pc:sldMk cId="1104234082" sldId="470"/>
            <ac:spMk id="11" creationId="{BA56AD6D-A92B-475B-8091-203709DD58F0}"/>
          </ac:spMkLst>
        </pc:spChg>
      </pc:sldChg>
      <pc:sldChg chg="modSp">
        <pc:chgData name="Yeung, Joey" userId="44291118-5b4f-4dac-ba31-4600308c926e" providerId="ADAL" clId="{4C32A146-6095-4370-B4FC-5D67E7F57CDD}" dt="2020-10-07T08:30:00.841" v="178" actId="20577"/>
        <pc:sldMkLst>
          <pc:docMk/>
          <pc:sldMk cId="1424495382" sldId="480"/>
        </pc:sldMkLst>
        <pc:spChg chg="mod">
          <ac:chgData name="Yeung, Joey" userId="44291118-5b4f-4dac-ba31-4600308c926e" providerId="ADAL" clId="{4C32A146-6095-4370-B4FC-5D67E7F57CDD}" dt="2020-10-07T08:30:00.841" v="178" actId="20577"/>
          <ac:spMkLst>
            <pc:docMk/>
            <pc:sldMk cId="1424495382" sldId="480"/>
            <ac:spMk id="13" creationId="{2B1B99FA-4270-4A92-BA14-F740163940D5}"/>
          </ac:spMkLst>
        </pc:spChg>
      </pc:sldChg>
      <pc:sldChg chg="modSp">
        <pc:chgData name="Yeung, Joey" userId="44291118-5b4f-4dac-ba31-4600308c926e" providerId="ADAL" clId="{4C32A146-6095-4370-B4FC-5D67E7F57CDD}" dt="2020-10-07T08:30:13.864" v="179" actId="20577"/>
        <pc:sldMkLst>
          <pc:docMk/>
          <pc:sldMk cId="2474728867" sldId="481"/>
        </pc:sldMkLst>
        <pc:spChg chg="mod">
          <ac:chgData name="Yeung, Joey" userId="44291118-5b4f-4dac-ba31-4600308c926e" providerId="ADAL" clId="{4C32A146-6095-4370-B4FC-5D67E7F57CDD}" dt="2020-10-07T08:30:13.864" v="179" actId="20577"/>
          <ac:spMkLst>
            <pc:docMk/>
            <pc:sldMk cId="2474728867" sldId="481"/>
            <ac:spMk id="25" creationId="{9D882715-5499-45C9-BA9B-EE686962F80B}"/>
          </ac:spMkLst>
        </pc:spChg>
      </pc:sldChg>
      <pc:sldChg chg="add del">
        <pc:chgData name="Yeung, Joey" userId="44291118-5b4f-4dac-ba31-4600308c926e" providerId="ADAL" clId="{4C32A146-6095-4370-B4FC-5D67E7F57CDD}" dt="2020-10-07T08:24:36.209" v="112" actId="2696"/>
        <pc:sldMkLst>
          <pc:docMk/>
          <pc:sldMk cId="1815120032" sldId="497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1875A1-6F68-4CB8-86C8-C2D50DED6A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E5D03-A52F-41B5-B80F-C59ADE99A43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EA7C071-BC9B-42B7-ADF4-4EC0836EC737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88F725-7BD7-4F0A-8A83-5525E48E3B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3BEB21-AC5E-46C5-84AC-7FC556F73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6DE40-3635-4B71-B03A-34210A6DD0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6436FC-A977-461D-8CC7-EBD8A7B91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EF8F0A-74A4-419E-9AFD-EC5A29F38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597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77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95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51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EF8F0A-74A4-419E-9AFD-EC5A29F38FA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85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A931EB33-039E-46F8-A7A8-D4AFEC1D39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03BE695-23C2-43A6-B155-036F311671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anose="02020500000000000000" pitchFamily="18" charset="-12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9CD5EDD1-F94C-4C53-874D-96FECC5EDC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28D8EE0-48BA-43D4-9D68-96DF5DA0E131}" type="slidenum">
              <a:rPr lang="en-GB" altLang="zh-HK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43</a:t>
            </a:fld>
            <a:endParaRPr lang="en-GB" altLang="zh-HK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B6A8AE-E0E8-4EA3-A744-F98FD58F72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A9C01-A3DD-494E-A11F-84FB91A8F6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AD29F3-768F-4D0B-AA23-C331D9418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A42C9-280E-4A14-A203-8CD6FDB2239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335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FB8E5F-C03B-4526-835D-3CB8A4D4E3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0D4722-B6B6-4859-AA47-1F0EB51907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D89E9B-B11E-42C9-81F6-6D52574AA5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03F25-5C5C-40EA-AB68-8A60B2F41E6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709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901EC5-3DA1-4D96-95E6-19B7855FA7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7D3496-2EF5-4B59-AA40-8CEAA0421E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C19D0-BC26-45CF-86FB-4B532350C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A760-BAB9-4382-9DA0-8DA39740B77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461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FB241F-B557-4A29-BE40-C1B953D2C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8721" y="65448"/>
            <a:ext cx="1589447" cy="1102484"/>
          </a:xfrm>
          <a:prstGeom prst="rect">
            <a:avLst/>
          </a:prstGeom>
        </p:spPr>
      </p:pic>
      <p:pic>
        <p:nvPicPr>
          <p:cNvPr id="3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536065A1-AFE4-4B92-98E1-0462849FA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5384800"/>
            <a:ext cx="17637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004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8ACCDA1B-3D28-46C0-8074-3D2DCAE254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441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ackground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1D5E7EDA-7B99-421E-9DF6-86C8F2F7D1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753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785" y="417600"/>
            <a:ext cx="6775449" cy="10968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23902" y="1704976"/>
            <a:ext cx="8079317" cy="3171825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F79DAE-DE22-4207-A32D-8E4D40DC5F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07EA9-C736-4FAC-ACF8-5B89DF465276}" type="slidenum">
              <a:rPr lang="en-GB" altLang="zh-TW"/>
              <a:pPr>
                <a:defRPr/>
              </a:pPr>
              <a:t>‹#›</a:t>
            </a:fld>
            <a:endParaRPr lang="en-GB" altLang="zh-TW"/>
          </a:p>
        </p:txBody>
      </p:sp>
    </p:spTree>
    <p:extLst>
      <p:ext uri="{BB962C8B-B14F-4D97-AF65-F5344CB8AC3E}">
        <p14:creationId xmlns:p14="http://schemas.microsoft.com/office/powerpoint/2010/main" val="8018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325A4A-9268-43B4-A7BC-AB772117D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9DDB44-D2F4-4C11-BCB7-D06722F4E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C28A40-AC0C-422D-AF14-DA600508F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A7F4-507A-4F5E-847B-BB25815FDA7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2530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8461AE-576E-440E-8425-469711B02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F4B54A-D2FC-4AAE-BF11-5A18083095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C7853F-34E4-403D-A94C-067840D0C1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8A9A7-9E44-4355-BF81-6B886B2C8F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456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B91BD-98C3-49D4-B37F-103841AE8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1B939-1885-492A-8F95-8396336F19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BC9DEF-0ADE-4741-8C4A-4F7BE1D01A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BFBF-D0B3-4AA4-80E8-852571C543B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256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31F264B-2DF3-4742-AB3A-E6F32A186C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FCBD039-B227-4460-A496-E42CEC1FB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C184BF9-20C6-453F-9835-02EE3487F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39538-DCFC-43EE-AD4D-6BF9D8E2FC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008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778FB9-1878-41E0-944A-C43DDBE06E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0D725AB-C7DD-4A95-8A3E-9A25AE414A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9013832-EC51-4437-83DB-EE6B1B21E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60B06-CDEE-4D6E-A2C0-2B62C47BE0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1115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4E082C1-E475-4C0C-A336-DF0C2119EF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F161B3-3F57-4C79-829B-D12945EE64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0953A6-C296-4F8D-BB8C-3CA409A88D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D97D3-3F37-4D72-83BF-402057DE4EF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541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929CC-0E5B-462A-8A82-DBA284592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86BB10-36AE-4301-8EF8-D300A85C1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1E171-65D1-40F5-A64F-68577F4350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05C19-5BED-459B-BCE1-3DD2380769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1081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3800E-0355-4A23-A5B2-9930593492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A5A114-72D7-47A2-8247-71951D0B09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80EF9-D2E1-4C94-9EC5-32BA14023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68C81E-368E-47B7-BE58-547DA92F7C5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259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FEF9170-5EEA-4B9C-B482-60408ED6B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29A825C-8493-4F2A-8C56-4C4CBD4849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A5C946C-607C-49BD-AD4D-EAC15E136F9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396AFE2-C6D2-46E2-A981-42C6329D814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DC0308-7C88-4BF7-B9A5-622D632345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D4EB3B1D-D842-4906-B866-9B07D021F2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youtu.be/CWjvAt6apX8" TargetMode="Externa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WjvAt6apX8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29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youtu.be/eCAyYaQVS9I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6.mp3"/><Relationship Id="rId7" Type="http://schemas.openxmlformats.org/officeDocument/2006/relationships/image" Target="../media/image1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6.mp3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9.mp3"/><Relationship Id="rId7" Type="http://schemas.openxmlformats.org/officeDocument/2006/relationships/slideLayout" Target="../slideLayouts/slideLayout1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20.wmf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slideLayout" Target="../slideLayouts/slideLayout14.xml"/><Relationship Id="rId7" Type="http://schemas.openxmlformats.org/officeDocument/2006/relationships/slide" Target="slide3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3" Type="http://schemas.openxmlformats.org/officeDocument/2006/relationships/image" Target="../media/image22.png"/><Relationship Id="rId7" Type="http://schemas.openxmlformats.org/officeDocument/2006/relationships/slide" Target="slide34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youtu.be/Wzexz54Lwlk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youtu.be/Axm13AjOdHI" TargetMode="External"/><Relationship Id="rId9" Type="http://schemas.openxmlformats.org/officeDocument/2006/relationships/hyperlink" Target="https://youtu.be/cS3M1nwOP5I?t=77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Gq2KK9Xihw?t=15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youtu.be/-F-78I4QUkA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youtu.be/jGq2KK9Xihw?t=15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youtu.be/jGq2KK9Xihw?t=15" TargetMode="Externa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Gq2KK9Xihw?t=15" TargetMode="External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4.xml"/><Relationship Id="rId6" Type="http://schemas.openxmlformats.org/officeDocument/2006/relationships/slide" Target="slide36.xml"/><Relationship Id="rId5" Type="http://schemas.openxmlformats.org/officeDocument/2006/relationships/slide" Target="slide3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youtu.be/QHuJuYJzYNs?t=337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s://youtu.be/vtwvoRS6h7k?t=1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twvoRS6h7k?t=15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youtu.be/vtwvoRS6h7k?t=15" TargetMode="Externa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youtu.be/vtwvoRS6h7k?t=15" TargetMode="Externa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youtu.be/vtwvoRS6h7k?t=15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slide" Target="slide3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hyperlink" Target="https://youtu.be/_2Qd9v-OsVo" TargetMode="External"/><Relationship Id="rId1" Type="http://schemas.openxmlformats.org/officeDocument/2006/relationships/slideLayout" Target="../slideLayouts/slideLayout14.xml"/><Relationship Id="rId6" Type="http://schemas.openxmlformats.org/officeDocument/2006/relationships/slide" Target="slide42.xml"/><Relationship Id="rId5" Type="http://schemas.openxmlformats.org/officeDocument/2006/relationships/slide" Target="slide41.xml"/><Relationship Id="rId4" Type="http://schemas.openxmlformats.org/officeDocument/2006/relationships/hyperlink" Target="https://youtu.be/oaQiwreSfYw?t=337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png"/><Relationship Id="rId7" Type="http://schemas.openxmlformats.org/officeDocument/2006/relationships/hyperlink" Target="http://www.hkco.org/tc/Instrument-Rd/Chinese-Instruments/Bowed-String-Instruments.html" TargetMode="Externa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www.lcsd.gov.hk/en/mo/aboutus/funzone/intro_music/chi_chi_main.html" TargetMode="External"/><Relationship Id="rId5" Type="http://schemas.openxmlformats.org/officeDocument/2006/relationships/hyperlink" Target="Audio/&#25429;&#40165;&#32773;&#20043;&#27468;_original.mp3" TargetMode="External"/><Relationship Id="rId4" Type="http://schemas.openxmlformats.org/officeDocument/2006/relationships/hyperlink" Target="Audio/&#25429;&#40165;&#32773;&#20043;&#27468;_01.mp3" TargetMode="External"/><Relationship Id="rId9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youtu.be/4RJjM1a0i_M" TargetMode="Externa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16.xml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slide" Target="slide1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https://youtu.be/Axm13AjOdHI" TargetMode="External"/><Relationship Id="rId7" Type="http://schemas.openxmlformats.org/officeDocument/2006/relationships/slide" Target="slide1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hyperlink" Target="https://youtu.be/cS3M1nwOP5I?t=77" TargetMode="External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hyperlink" Target="https://youtu.be/jGq2KK9Xihw?t=15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4.xml"/><Relationship Id="rId5" Type="http://schemas.microsoft.com/office/2007/relationships/media" Target="../media/media3.mp3"/><Relationship Id="rId15" Type="http://schemas.openxmlformats.org/officeDocument/2006/relationships/image" Target="../media/image11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pJAIZHrrK-4?t=1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youtu.be/WXdJ5JawDM8?t=4" TargetMode="External"/><Relationship Id="rId5" Type="http://schemas.openxmlformats.org/officeDocument/2006/relationships/image" Target="../media/image12.png"/><Relationship Id="rId10" Type="http://schemas.openxmlformats.org/officeDocument/2006/relationships/hyperlink" Target="https://youtu.be/QHuJuYJzYNs?t=337" TargetMode="External"/><Relationship Id="rId4" Type="http://schemas.openxmlformats.org/officeDocument/2006/relationships/image" Target="../media/image11.png"/><Relationship Id="rId9" Type="http://schemas.openxmlformats.org/officeDocument/2006/relationships/hyperlink" Target="https://youtu.be/DhSLFlWoCC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youtu.be/CWjvAt6apX8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hyperlink" Target="https://youtu.be/DhSLFlWoCCg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youtu.be/CWjvAt6apX8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youtu.be/CWjvAt6apX8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066668CA-0C51-4780-BCDD-21AE87CFABAD}"/>
              </a:ext>
            </a:extLst>
          </p:cNvPr>
          <p:cNvSpPr>
            <a:spLocks/>
          </p:cNvSpPr>
          <p:nvPr/>
        </p:nvSpPr>
        <p:spPr bwMode="auto">
          <a:xfrm>
            <a:off x="2081213" y="2046288"/>
            <a:ext cx="6902450" cy="3333750"/>
          </a:xfrm>
          <a:custGeom>
            <a:avLst/>
            <a:gdLst>
              <a:gd name="T0" fmla="*/ 2147483646 w 15614"/>
              <a:gd name="T1" fmla="*/ 2147483646 h 8401"/>
              <a:gd name="T2" fmla="*/ 2147483646 w 15614"/>
              <a:gd name="T3" fmla="*/ 2147483646 h 8401"/>
              <a:gd name="T4" fmla="*/ 2147483646 w 15614"/>
              <a:gd name="T5" fmla="*/ 2147483646 h 8401"/>
              <a:gd name="T6" fmla="*/ 2147483646 w 15614"/>
              <a:gd name="T7" fmla="*/ 2147483646 h 8401"/>
              <a:gd name="T8" fmla="*/ 2147483646 w 15614"/>
              <a:gd name="T9" fmla="*/ 2147483646 h 8401"/>
              <a:gd name="T10" fmla="*/ 2147483646 w 15614"/>
              <a:gd name="T11" fmla="*/ 2147483646 h 8401"/>
              <a:gd name="T12" fmla="*/ 2147483646 w 15614"/>
              <a:gd name="T13" fmla="*/ 2147483646 h 8401"/>
              <a:gd name="T14" fmla="*/ 2147483646 w 15614"/>
              <a:gd name="T15" fmla="*/ 2147483646 h 8401"/>
              <a:gd name="T16" fmla="*/ 2147483646 w 15614"/>
              <a:gd name="T17" fmla="*/ 2147483646 h 8401"/>
              <a:gd name="T18" fmla="*/ 2147483646 w 15614"/>
              <a:gd name="T19" fmla="*/ 2147483646 h 8401"/>
              <a:gd name="T20" fmla="*/ 2147483646 w 15614"/>
              <a:gd name="T21" fmla="*/ 2147483646 h 8401"/>
              <a:gd name="T22" fmla="*/ 2147483646 w 15614"/>
              <a:gd name="T23" fmla="*/ 2147483646 h 8401"/>
              <a:gd name="T24" fmla="*/ 2147483646 w 15614"/>
              <a:gd name="T25" fmla="*/ 2147483646 h 8401"/>
              <a:gd name="T26" fmla="*/ 2147483646 w 15614"/>
              <a:gd name="T27" fmla="*/ 2147483646 h 8401"/>
              <a:gd name="T28" fmla="*/ 2147483646 w 15614"/>
              <a:gd name="T29" fmla="*/ 2147483646 h 8401"/>
              <a:gd name="T30" fmla="*/ 2147483646 w 15614"/>
              <a:gd name="T31" fmla="*/ 2147483646 h 8401"/>
              <a:gd name="T32" fmla="*/ 0 w 15614"/>
              <a:gd name="T33" fmla="*/ 2147483646 h 8401"/>
              <a:gd name="T34" fmla="*/ 2147483646 w 15614"/>
              <a:gd name="T35" fmla="*/ 2147483646 h 8401"/>
              <a:gd name="T36" fmla="*/ 2147483646 w 15614"/>
              <a:gd name="T37" fmla="*/ 2147483646 h 8401"/>
              <a:gd name="T38" fmla="*/ 2147483646 w 15614"/>
              <a:gd name="T39" fmla="*/ 2147483646 h 8401"/>
              <a:gd name="T40" fmla="*/ 2147483646 w 15614"/>
              <a:gd name="T41" fmla="*/ 2147483646 h 8401"/>
              <a:gd name="T42" fmla="*/ 2147483646 w 15614"/>
              <a:gd name="T43" fmla="*/ 2147483646 h 8401"/>
              <a:gd name="T44" fmla="*/ 2147483646 w 15614"/>
              <a:gd name="T45" fmla="*/ 2147483646 h 8401"/>
              <a:gd name="T46" fmla="*/ 2147483646 w 15614"/>
              <a:gd name="T47" fmla="*/ 2147483646 h 8401"/>
              <a:gd name="T48" fmla="*/ 2147483646 w 15614"/>
              <a:gd name="T49" fmla="*/ 2147483646 h 8401"/>
              <a:gd name="T50" fmla="*/ 2147483646 w 15614"/>
              <a:gd name="T51" fmla="*/ 0 h 8401"/>
              <a:gd name="T52" fmla="*/ 2147483646 w 15614"/>
              <a:gd name="T53" fmla="*/ 2147483646 h 8401"/>
              <a:gd name="T54" fmla="*/ 2147483646 w 15614"/>
              <a:gd name="T55" fmla="*/ 2147483646 h 8401"/>
              <a:gd name="T56" fmla="*/ 2147483646 w 15614"/>
              <a:gd name="T57" fmla="*/ 2147483646 h 8401"/>
              <a:gd name="T58" fmla="*/ 2147483646 w 15614"/>
              <a:gd name="T59" fmla="*/ 2147483646 h 8401"/>
              <a:gd name="T60" fmla="*/ 2147483646 w 15614"/>
              <a:gd name="T61" fmla="*/ 2147483646 h 8401"/>
              <a:gd name="T62" fmla="*/ 2147483646 w 15614"/>
              <a:gd name="T63" fmla="*/ 2147483646 h 8401"/>
              <a:gd name="T64" fmla="*/ 2147483646 w 15614"/>
              <a:gd name="T65" fmla="*/ 2147483646 h 8401"/>
              <a:gd name="T66" fmla="*/ 2147483646 w 15614"/>
              <a:gd name="T67" fmla="*/ 2147483646 h 840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614" h="8401">
                <a:moveTo>
                  <a:pt x="15614" y="8004"/>
                </a:moveTo>
                <a:lnTo>
                  <a:pt x="15610" y="8043"/>
                </a:lnTo>
                <a:lnTo>
                  <a:pt x="15604" y="8083"/>
                </a:lnTo>
                <a:lnTo>
                  <a:pt x="15594" y="8121"/>
                </a:lnTo>
                <a:lnTo>
                  <a:pt x="15580" y="8157"/>
                </a:lnTo>
                <a:lnTo>
                  <a:pt x="15563" y="8191"/>
                </a:lnTo>
                <a:lnTo>
                  <a:pt x="15544" y="8224"/>
                </a:lnTo>
                <a:lnTo>
                  <a:pt x="15521" y="8253"/>
                </a:lnTo>
                <a:lnTo>
                  <a:pt x="15496" y="8284"/>
                </a:lnTo>
                <a:lnTo>
                  <a:pt x="15467" y="8311"/>
                </a:lnTo>
                <a:lnTo>
                  <a:pt x="15437" y="8331"/>
                </a:lnTo>
                <a:lnTo>
                  <a:pt x="15403" y="8351"/>
                </a:lnTo>
                <a:lnTo>
                  <a:pt x="15370" y="8367"/>
                </a:lnTo>
                <a:lnTo>
                  <a:pt x="15333" y="8381"/>
                </a:lnTo>
                <a:lnTo>
                  <a:pt x="15297" y="8390"/>
                </a:lnTo>
                <a:lnTo>
                  <a:pt x="15256" y="8398"/>
                </a:lnTo>
                <a:lnTo>
                  <a:pt x="15216" y="8401"/>
                </a:lnTo>
                <a:lnTo>
                  <a:pt x="399" y="8401"/>
                </a:lnTo>
                <a:lnTo>
                  <a:pt x="358" y="8398"/>
                </a:lnTo>
                <a:lnTo>
                  <a:pt x="318" y="8390"/>
                </a:lnTo>
                <a:lnTo>
                  <a:pt x="282" y="8381"/>
                </a:lnTo>
                <a:lnTo>
                  <a:pt x="245" y="8367"/>
                </a:lnTo>
                <a:lnTo>
                  <a:pt x="207" y="8351"/>
                </a:lnTo>
                <a:lnTo>
                  <a:pt x="178" y="8331"/>
                </a:lnTo>
                <a:lnTo>
                  <a:pt x="145" y="8311"/>
                </a:lnTo>
                <a:lnTo>
                  <a:pt x="117" y="8284"/>
                </a:lnTo>
                <a:lnTo>
                  <a:pt x="91" y="8253"/>
                </a:lnTo>
                <a:lnTo>
                  <a:pt x="67" y="8224"/>
                </a:lnTo>
                <a:lnTo>
                  <a:pt x="51" y="8191"/>
                </a:lnTo>
                <a:lnTo>
                  <a:pt x="34" y="8157"/>
                </a:lnTo>
                <a:lnTo>
                  <a:pt x="21" y="8121"/>
                </a:lnTo>
                <a:lnTo>
                  <a:pt x="11" y="8083"/>
                </a:lnTo>
                <a:lnTo>
                  <a:pt x="5" y="8043"/>
                </a:lnTo>
                <a:lnTo>
                  <a:pt x="0" y="8004"/>
                </a:lnTo>
                <a:lnTo>
                  <a:pt x="0" y="398"/>
                </a:lnTo>
                <a:lnTo>
                  <a:pt x="5" y="358"/>
                </a:lnTo>
                <a:lnTo>
                  <a:pt x="11" y="317"/>
                </a:lnTo>
                <a:lnTo>
                  <a:pt x="21" y="280"/>
                </a:lnTo>
                <a:lnTo>
                  <a:pt x="34" y="244"/>
                </a:lnTo>
                <a:lnTo>
                  <a:pt x="51" y="210"/>
                </a:lnTo>
                <a:lnTo>
                  <a:pt x="67" y="177"/>
                </a:lnTo>
                <a:lnTo>
                  <a:pt x="91" y="147"/>
                </a:lnTo>
                <a:lnTo>
                  <a:pt x="117" y="117"/>
                </a:lnTo>
                <a:lnTo>
                  <a:pt x="145" y="93"/>
                </a:lnTo>
                <a:lnTo>
                  <a:pt x="178" y="70"/>
                </a:lnTo>
                <a:lnTo>
                  <a:pt x="207" y="50"/>
                </a:lnTo>
                <a:lnTo>
                  <a:pt x="245" y="34"/>
                </a:lnTo>
                <a:lnTo>
                  <a:pt x="282" y="20"/>
                </a:lnTo>
                <a:lnTo>
                  <a:pt x="318" y="10"/>
                </a:lnTo>
                <a:lnTo>
                  <a:pt x="358" y="3"/>
                </a:lnTo>
                <a:lnTo>
                  <a:pt x="399" y="0"/>
                </a:lnTo>
                <a:lnTo>
                  <a:pt x="15216" y="0"/>
                </a:lnTo>
                <a:lnTo>
                  <a:pt x="15256" y="3"/>
                </a:lnTo>
                <a:lnTo>
                  <a:pt x="15297" y="10"/>
                </a:lnTo>
                <a:lnTo>
                  <a:pt x="15333" y="20"/>
                </a:lnTo>
                <a:lnTo>
                  <a:pt x="15370" y="34"/>
                </a:lnTo>
                <a:lnTo>
                  <a:pt x="15403" y="50"/>
                </a:lnTo>
                <a:lnTo>
                  <a:pt x="15437" y="70"/>
                </a:lnTo>
                <a:lnTo>
                  <a:pt x="15467" y="93"/>
                </a:lnTo>
                <a:lnTo>
                  <a:pt x="15496" y="117"/>
                </a:lnTo>
                <a:lnTo>
                  <a:pt x="15521" y="147"/>
                </a:lnTo>
                <a:lnTo>
                  <a:pt x="15544" y="177"/>
                </a:lnTo>
                <a:lnTo>
                  <a:pt x="15563" y="210"/>
                </a:lnTo>
                <a:lnTo>
                  <a:pt x="15580" y="244"/>
                </a:lnTo>
                <a:lnTo>
                  <a:pt x="15594" y="280"/>
                </a:lnTo>
                <a:lnTo>
                  <a:pt x="15604" y="317"/>
                </a:lnTo>
                <a:lnTo>
                  <a:pt x="15610" y="358"/>
                </a:lnTo>
                <a:lnTo>
                  <a:pt x="15614" y="398"/>
                </a:lnTo>
                <a:lnTo>
                  <a:pt x="15614" y="8004"/>
                </a:lnTo>
                <a:close/>
              </a:path>
            </a:pathLst>
          </a:custGeom>
          <a:solidFill>
            <a:srgbClr val="1A763E"/>
          </a:solidFill>
          <a:ln w="190500">
            <a:solidFill>
              <a:srgbClr val="D67F2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79">
            <a:extLst>
              <a:ext uri="{FF2B5EF4-FFF2-40B4-BE49-F238E27FC236}">
                <a16:creationId xmlns:a16="http://schemas.microsoft.com/office/drawing/2014/main" id="{339936CC-8022-4DB1-9BD6-27A392C3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207">
            <a:off x="4260850" y="5426075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7">
            <a:extLst>
              <a:ext uri="{FF2B5EF4-FFF2-40B4-BE49-F238E27FC236}">
                <a16:creationId xmlns:a16="http://schemas.microsoft.com/office/drawing/2014/main" id="{7128347E-BFEF-43DF-8143-0C47F6DD0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38" y="3908425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11">
            <a:extLst>
              <a:ext uri="{FF2B5EF4-FFF2-40B4-BE49-F238E27FC236}">
                <a16:creationId xmlns:a16="http://schemas.microsoft.com/office/drawing/2014/main" id="{3E0DE7AB-B6FB-4E25-8AB9-E44BE86B0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2448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rgbClr val="000000"/>
              </a:solidFill>
            </a:endParaRPr>
          </a:p>
        </p:txBody>
      </p:sp>
      <p:grpSp>
        <p:nvGrpSpPr>
          <p:cNvPr id="8" name="群組 1">
            <a:extLst>
              <a:ext uri="{FF2B5EF4-FFF2-40B4-BE49-F238E27FC236}">
                <a16:creationId xmlns:a16="http://schemas.microsoft.com/office/drawing/2014/main" id="{DD550401-0E11-40EE-81CD-7A19A55EE60D}"/>
              </a:ext>
            </a:extLst>
          </p:cNvPr>
          <p:cNvGrpSpPr>
            <a:grpSpLocks/>
          </p:cNvGrpSpPr>
          <p:nvPr/>
        </p:nvGrpSpPr>
        <p:grpSpPr bwMode="auto">
          <a:xfrm rot="1189388">
            <a:off x="2409825" y="393700"/>
            <a:ext cx="2043113" cy="1287463"/>
            <a:chOff x="4333603" y="2430715"/>
            <a:chExt cx="2042717" cy="1287363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AF9C64B6-6A66-44A3-B11E-3878952BE746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617763" y="2430715"/>
              <a:ext cx="1713772" cy="825016"/>
            </a:xfrm>
            <a:custGeom>
              <a:avLst/>
              <a:gdLst>
                <a:gd name="T0" fmla="*/ 2147483646 w 9381"/>
                <a:gd name="T1" fmla="*/ 2147483646 h 5621"/>
                <a:gd name="T2" fmla="*/ 2147483646 w 9381"/>
                <a:gd name="T3" fmla="*/ 2147483646 h 5621"/>
                <a:gd name="T4" fmla="*/ 2147483646 w 9381"/>
                <a:gd name="T5" fmla="*/ 2147483646 h 5621"/>
                <a:gd name="T6" fmla="*/ 2147483646 w 9381"/>
                <a:gd name="T7" fmla="*/ 2147483646 h 5621"/>
                <a:gd name="T8" fmla="*/ 2147483646 w 9381"/>
                <a:gd name="T9" fmla="*/ 2147483646 h 5621"/>
                <a:gd name="T10" fmla="*/ 2147483646 w 9381"/>
                <a:gd name="T11" fmla="*/ 2147483646 h 5621"/>
                <a:gd name="T12" fmla="*/ 2147483646 w 9381"/>
                <a:gd name="T13" fmla="*/ 2147483646 h 5621"/>
                <a:gd name="T14" fmla="*/ 2147483646 w 9381"/>
                <a:gd name="T15" fmla="*/ 2147483646 h 5621"/>
                <a:gd name="T16" fmla="*/ 2147483646 w 9381"/>
                <a:gd name="T17" fmla="*/ 2147483646 h 5621"/>
                <a:gd name="T18" fmla="*/ 2147483646 w 9381"/>
                <a:gd name="T19" fmla="*/ 2147483646 h 5621"/>
                <a:gd name="T20" fmla="*/ 2147483646 w 9381"/>
                <a:gd name="T21" fmla="*/ 2147483646 h 5621"/>
                <a:gd name="T22" fmla="*/ 2147483646 w 9381"/>
                <a:gd name="T23" fmla="*/ 2147483646 h 5621"/>
                <a:gd name="T24" fmla="*/ 2147483646 w 9381"/>
                <a:gd name="T25" fmla="*/ 2147483646 h 5621"/>
                <a:gd name="T26" fmla="*/ 2147483646 w 9381"/>
                <a:gd name="T27" fmla="*/ 2147483646 h 5621"/>
                <a:gd name="T28" fmla="*/ 2147483646 w 9381"/>
                <a:gd name="T29" fmla="*/ 2147483646 h 5621"/>
                <a:gd name="T30" fmla="*/ 2147483646 w 9381"/>
                <a:gd name="T31" fmla="*/ 2147483646 h 5621"/>
                <a:gd name="T32" fmla="*/ 2147483646 w 9381"/>
                <a:gd name="T33" fmla="*/ 2147483646 h 5621"/>
                <a:gd name="T34" fmla="*/ 2147483646 w 9381"/>
                <a:gd name="T35" fmla="*/ 2147483646 h 5621"/>
                <a:gd name="T36" fmla="*/ 2147483646 w 9381"/>
                <a:gd name="T37" fmla="*/ 2147483646 h 5621"/>
                <a:gd name="T38" fmla="*/ 2147483646 w 9381"/>
                <a:gd name="T39" fmla="*/ 2147483646 h 5621"/>
                <a:gd name="T40" fmla="*/ 2147483646 w 9381"/>
                <a:gd name="T41" fmla="*/ 2147483646 h 5621"/>
                <a:gd name="T42" fmla="*/ 2147483646 w 9381"/>
                <a:gd name="T43" fmla="*/ 2147483646 h 5621"/>
                <a:gd name="T44" fmla="*/ 2147483646 w 9381"/>
                <a:gd name="T45" fmla="*/ 2147483646 h 5621"/>
                <a:gd name="T46" fmla="*/ 2147483646 w 9381"/>
                <a:gd name="T47" fmla="*/ 2147483646 h 5621"/>
                <a:gd name="T48" fmla="*/ 2147483646 w 9381"/>
                <a:gd name="T49" fmla="*/ 2147483646 h 5621"/>
                <a:gd name="T50" fmla="*/ 2147483646 w 9381"/>
                <a:gd name="T51" fmla="*/ 2147483646 h 5621"/>
                <a:gd name="T52" fmla="*/ 2147483646 w 9381"/>
                <a:gd name="T53" fmla="*/ 2147483646 h 5621"/>
                <a:gd name="T54" fmla="*/ 2147483646 w 9381"/>
                <a:gd name="T55" fmla="*/ 2147483646 h 5621"/>
                <a:gd name="T56" fmla="*/ 0 w 9381"/>
                <a:gd name="T57" fmla="*/ 2147483646 h 5621"/>
                <a:gd name="T58" fmla="*/ 2147483646 w 9381"/>
                <a:gd name="T59" fmla="*/ 2147483646 h 5621"/>
                <a:gd name="T60" fmla="*/ 2147483646 w 9381"/>
                <a:gd name="T61" fmla="*/ 2147483646 h 5621"/>
                <a:gd name="T62" fmla="*/ 2147483646 w 9381"/>
                <a:gd name="T63" fmla="*/ 2147483646 h 5621"/>
                <a:gd name="T64" fmla="*/ 2147483646 w 9381"/>
                <a:gd name="T65" fmla="*/ 2147483646 h 5621"/>
                <a:gd name="T66" fmla="*/ 2147483646 w 9381"/>
                <a:gd name="T67" fmla="*/ 2147483646 h 5621"/>
                <a:gd name="T68" fmla="*/ 2147483646 w 9381"/>
                <a:gd name="T69" fmla="*/ 2147483646 h 5621"/>
                <a:gd name="T70" fmla="*/ 2147483646 w 9381"/>
                <a:gd name="T71" fmla="*/ 2147483646 h 5621"/>
                <a:gd name="T72" fmla="*/ 2147483646 w 9381"/>
                <a:gd name="T73" fmla="*/ 2147483646 h 5621"/>
                <a:gd name="T74" fmla="*/ 2147483646 w 9381"/>
                <a:gd name="T75" fmla="*/ 2147483646 h 5621"/>
                <a:gd name="T76" fmla="*/ 2147483646 w 9381"/>
                <a:gd name="T77" fmla="*/ 2147483646 h 5621"/>
                <a:gd name="T78" fmla="*/ 2147483646 w 9381"/>
                <a:gd name="T79" fmla="*/ 2147483646 h 5621"/>
                <a:gd name="T80" fmla="*/ 2147483646 w 9381"/>
                <a:gd name="T81" fmla="*/ 2147483646 h 5621"/>
                <a:gd name="T82" fmla="*/ 2147483646 w 9381"/>
                <a:gd name="T83" fmla="*/ 2147483646 h 5621"/>
                <a:gd name="T84" fmla="*/ 2147483646 w 9381"/>
                <a:gd name="T85" fmla="*/ 2147483646 h 5621"/>
                <a:gd name="T86" fmla="*/ 2147483646 w 9381"/>
                <a:gd name="T87" fmla="*/ 2147483646 h 5621"/>
                <a:gd name="T88" fmla="*/ 2147483646 w 9381"/>
                <a:gd name="T89" fmla="*/ 2147483646 h 5621"/>
                <a:gd name="T90" fmla="*/ 2147483646 w 9381"/>
                <a:gd name="T91" fmla="*/ 2147483646 h 5621"/>
                <a:gd name="T92" fmla="*/ 2147483646 w 9381"/>
                <a:gd name="T93" fmla="*/ 2147483646 h 5621"/>
                <a:gd name="T94" fmla="*/ 2147483646 w 9381"/>
                <a:gd name="T95" fmla="*/ 2147483646 h 5621"/>
                <a:gd name="T96" fmla="*/ 2147483646 w 9381"/>
                <a:gd name="T97" fmla="*/ 2147483646 h 5621"/>
                <a:gd name="T98" fmla="*/ 2147483646 w 9381"/>
                <a:gd name="T99" fmla="*/ 2147483646 h 5621"/>
                <a:gd name="T100" fmla="*/ 2147483646 w 9381"/>
                <a:gd name="T101" fmla="*/ 2147483646 h 5621"/>
                <a:gd name="T102" fmla="*/ 2147483646 w 9381"/>
                <a:gd name="T103" fmla="*/ 2147483646 h 5621"/>
                <a:gd name="T104" fmla="*/ 2147483646 w 9381"/>
                <a:gd name="T105" fmla="*/ 2147483646 h 5621"/>
                <a:gd name="T106" fmla="*/ 2147483646 w 9381"/>
                <a:gd name="T107" fmla="*/ 2147483646 h 5621"/>
                <a:gd name="T108" fmla="*/ 2147483646 w 9381"/>
                <a:gd name="T109" fmla="*/ 2147483646 h 5621"/>
                <a:gd name="T110" fmla="*/ 2147483646 w 9381"/>
                <a:gd name="T111" fmla="*/ 2147483646 h 5621"/>
                <a:gd name="T112" fmla="*/ 2147483646 w 9381"/>
                <a:gd name="T113" fmla="*/ 2147483646 h 5621"/>
                <a:gd name="T114" fmla="*/ 2147483646 w 9381"/>
                <a:gd name="T115" fmla="*/ 2147483646 h 5621"/>
                <a:gd name="T116" fmla="*/ 2147483646 w 9381"/>
                <a:gd name="T117" fmla="*/ 2147483646 h 5621"/>
                <a:gd name="T118" fmla="*/ 2147483646 w 9381"/>
                <a:gd name="T119" fmla="*/ 2147483646 h 5621"/>
                <a:gd name="T120" fmla="*/ 2147483646 w 9381"/>
                <a:gd name="T121" fmla="*/ 2147483646 h 56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381" h="5621">
                  <a:moveTo>
                    <a:pt x="412" y="1230"/>
                  </a:moveTo>
                  <a:lnTo>
                    <a:pt x="405" y="1164"/>
                  </a:lnTo>
                  <a:lnTo>
                    <a:pt x="402" y="1101"/>
                  </a:lnTo>
                  <a:lnTo>
                    <a:pt x="404" y="1038"/>
                  </a:lnTo>
                  <a:lnTo>
                    <a:pt x="409" y="977"/>
                  </a:lnTo>
                  <a:lnTo>
                    <a:pt x="419" y="916"/>
                  </a:lnTo>
                  <a:lnTo>
                    <a:pt x="432" y="857"/>
                  </a:lnTo>
                  <a:lnTo>
                    <a:pt x="448" y="799"/>
                  </a:lnTo>
                  <a:lnTo>
                    <a:pt x="467" y="742"/>
                  </a:lnTo>
                  <a:lnTo>
                    <a:pt x="488" y="688"/>
                  </a:lnTo>
                  <a:lnTo>
                    <a:pt x="513" y="635"/>
                  </a:lnTo>
                  <a:lnTo>
                    <a:pt x="539" y="584"/>
                  </a:lnTo>
                  <a:lnTo>
                    <a:pt x="567" y="534"/>
                  </a:lnTo>
                  <a:lnTo>
                    <a:pt x="596" y="486"/>
                  </a:lnTo>
                  <a:lnTo>
                    <a:pt x="626" y="440"/>
                  </a:lnTo>
                  <a:lnTo>
                    <a:pt x="657" y="396"/>
                  </a:lnTo>
                  <a:lnTo>
                    <a:pt x="689" y="354"/>
                  </a:lnTo>
                  <a:lnTo>
                    <a:pt x="722" y="313"/>
                  </a:lnTo>
                  <a:lnTo>
                    <a:pt x="754" y="275"/>
                  </a:lnTo>
                  <a:lnTo>
                    <a:pt x="786" y="240"/>
                  </a:lnTo>
                  <a:lnTo>
                    <a:pt x="818" y="206"/>
                  </a:lnTo>
                  <a:lnTo>
                    <a:pt x="848" y="175"/>
                  </a:lnTo>
                  <a:lnTo>
                    <a:pt x="878" y="146"/>
                  </a:lnTo>
                  <a:lnTo>
                    <a:pt x="907" y="119"/>
                  </a:lnTo>
                  <a:lnTo>
                    <a:pt x="933" y="95"/>
                  </a:lnTo>
                  <a:lnTo>
                    <a:pt x="980" y="55"/>
                  </a:lnTo>
                  <a:lnTo>
                    <a:pt x="1016" y="25"/>
                  </a:lnTo>
                  <a:lnTo>
                    <a:pt x="1040" y="6"/>
                  </a:lnTo>
                  <a:lnTo>
                    <a:pt x="1050" y="0"/>
                  </a:lnTo>
                  <a:lnTo>
                    <a:pt x="1031" y="9"/>
                  </a:lnTo>
                  <a:lnTo>
                    <a:pt x="991" y="31"/>
                  </a:lnTo>
                  <a:lnTo>
                    <a:pt x="963" y="46"/>
                  </a:lnTo>
                  <a:lnTo>
                    <a:pt x="931" y="64"/>
                  </a:lnTo>
                  <a:lnTo>
                    <a:pt x="896" y="85"/>
                  </a:lnTo>
                  <a:lnTo>
                    <a:pt x="856" y="108"/>
                  </a:lnTo>
                  <a:lnTo>
                    <a:pt x="814" y="135"/>
                  </a:lnTo>
                  <a:lnTo>
                    <a:pt x="769" y="164"/>
                  </a:lnTo>
                  <a:lnTo>
                    <a:pt x="722" y="196"/>
                  </a:lnTo>
                  <a:lnTo>
                    <a:pt x="673" y="230"/>
                  </a:lnTo>
                  <a:lnTo>
                    <a:pt x="623" y="266"/>
                  </a:lnTo>
                  <a:lnTo>
                    <a:pt x="573" y="305"/>
                  </a:lnTo>
                  <a:lnTo>
                    <a:pt x="522" y="348"/>
                  </a:lnTo>
                  <a:lnTo>
                    <a:pt x="471" y="391"/>
                  </a:lnTo>
                  <a:lnTo>
                    <a:pt x="420" y="437"/>
                  </a:lnTo>
                  <a:lnTo>
                    <a:pt x="371" y="486"/>
                  </a:lnTo>
                  <a:lnTo>
                    <a:pt x="322" y="537"/>
                  </a:lnTo>
                  <a:lnTo>
                    <a:pt x="275" y="591"/>
                  </a:lnTo>
                  <a:lnTo>
                    <a:pt x="231" y="646"/>
                  </a:lnTo>
                  <a:lnTo>
                    <a:pt x="189" y="703"/>
                  </a:lnTo>
                  <a:lnTo>
                    <a:pt x="151" y="763"/>
                  </a:lnTo>
                  <a:lnTo>
                    <a:pt x="115" y="824"/>
                  </a:lnTo>
                  <a:lnTo>
                    <a:pt x="83" y="888"/>
                  </a:lnTo>
                  <a:lnTo>
                    <a:pt x="57" y="953"/>
                  </a:lnTo>
                  <a:lnTo>
                    <a:pt x="34" y="1021"/>
                  </a:lnTo>
                  <a:lnTo>
                    <a:pt x="17" y="1090"/>
                  </a:lnTo>
                  <a:lnTo>
                    <a:pt x="6" y="1161"/>
                  </a:lnTo>
                  <a:lnTo>
                    <a:pt x="0" y="1235"/>
                  </a:lnTo>
                  <a:lnTo>
                    <a:pt x="1" y="1309"/>
                  </a:lnTo>
                  <a:lnTo>
                    <a:pt x="9" y="1386"/>
                  </a:lnTo>
                  <a:lnTo>
                    <a:pt x="41" y="1546"/>
                  </a:lnTo>
                  <a:lnTo>
                    <a:pt x="90" y="1704"/>
                  </a:lnTo>
                  <a:lnTo>
                    <a:pt x="155" y="1858"/>
                  </a:lnTo>
                  <a:lnTo>
                    <a:pt x="236" y="2010"/>
                  </a:lnTo>
                  <a:lnTo>
                    <a:pt x="334" y="2159"/>
                  </a:lnTo>
                  <a:lnTo>
                    <a:pt x="447" y="2305"/>
                  </a:lnTo>
                  <a:lnTo>
                    <a:pt x="578" y="2450"/>
                  </a:lnTo>
                  <a:lnTo>
                    <a:pt x="726" y="2591"/>
                  </a:lnTo>
                  <a:lnTo>
                    <a:pt x="890" y="2730"/>
                  </a:lnTo>
                  <a:lnTo>
                    <a:pt x="1070" y="2868"/>
                  </a:lnTo>
                  <a:lnTo>
                    <a:pt x="1268" y="3003"/>
                  </a:lnTo>
                  <a:lnTo>
                    <a:pt x="1482" y="3137"/>
                  </a:lnTo>
                  <a:lnTo>
                    <a:pt x="1713" y="3270"/>
                  </a:lnTo>
                  <a:lnTo>
                    <a:pt x="1960" y="3400"/>
                  </a:lnTo>
                  <a:lnTo>
                    <a:pt x="2226" y="3529"/>
                  </a:lnTo>
                  <a:lnTo>
                    <a:pt x="2508" y="3656"/>
                  </a:lnTo>
                  <a:lnTo>
                    <a:pt x="2807" y="3783"/>
                  </a:lnTo>
                  <a:lnTo>
                    <a:pt x="3123" y="3909"/>
                  </a:lnTo>
                  <a:lnTo>
                    <a:pt x="3456" y="4033"/>
                  </a:lnTo>
                  <a:lnTo>
                    <a:pt x="3807" y="4157"/>
                  </a:lnTo>
                  <a:lnTo>
                    <a:pt x="4175" y="4280"/>
                  </a:lnTo>
                  <a:lnTo>
                    <a:pt x="4560" y="4402"/>
                  </a:lnTo>
                  <a:lnTo>
                    <a:pt x="4963" y="4525"/>
                  </a:lnTo>
                  <a:lnTo>
                    <a:pt x="5384" y="4646"/>
                  </a:lnTo>
                  <a:lnTo>
                    <a:pt x="5821" y="4767"/>
                  </a:lnTo>
                  <a:lnTo>
                    <a:pt x="6276" y="4888"/>
                  </a:lnTo>
                  <a:lnTo>
                    <a:pt x="6750" y="5010"/>
                  </a:lnTo>
                  <a:lnTo>
                    <a:pt x="7240" y="5132"/>
                  </a:lnTo>
                  <a:lnTo>
                    <a:pt x="7748" y="5253"/>
                  </a:lnTo>
                  <a:lnTo>
                    <a:pt x="8275" y="5375"/>
                  </a:lnTo>
                  <a:lnTo>
                    <a:pt x="8819" y="5497"/>
                  </a:lnTo>
                  <a:lnTo>
                    <a:pt x="9381" y="5621"/>
                  </a:lnTo>
                  <a:lnTo>
                    <a:pt x="8727" y="5439"/>
                  </a:lnTo>
                  <a:lnTo>
                    <a:pt x="8105" y="5260"/>
                  </a:lnTo>
                  <a:lnTo>
                    <a:pt x="7513" y="5084"/>
                  </a:lnTo>
                  <a:lnTo>
                    <a:pt x="6951" y="4910"/>
                  </a:lnTo>
                  <a:lnTo>
                    <a:pt x="6418" y="4741"/>
                  </a:lnTo>
                  <a:lnTo>
                    <a:pt x="5914" y="4574"/>
                  </a:lnTo>
                  <a:lnTo>
                    <a:pt x="5437" y="4409"/>
                  </a:lnTo>
                  <a:lnTo>
                    <a:pt x="4987" y="4247"/>
                  </a:lnTo>
                  <a:lnTo>
                    <a:pt x="4564" y="4090"/>
                  </a:lnTo>
                  <a:lnTo>
                    <a:pt x="4166" y="3934"/>
                  </a:lnTo>
                  <a:lnTo>
                    <a:pt x="3792" y="3781"/>
                  </a:lnTo>
                  <a:lnTo>
                    <a:pt x="3443" y="3631"/>
                  </a:lnTo>
                  <a:lnTo>
                    <a:pt x="3117" y="3484"/>
                  </a:lnTo>
                  <a:lnTo>
                    <a:pt x="2814" y="3340"/>
                  </a:lnTo>
                  <a:lnTo>
                    <a:pt x="2533" y="3198"/>
                  </a:lnTo>
                  <a:lnTo>
                    <a:pt x="2273" y="3060"/>
                  </a:lnTo>
                  <a:lnTo>
                    <a:pt x="2034" y="2925"/>
                  </a:lnTo>
                  <a:lnTo>
                    <a:pt x="1813" y="2791"/>
                  </a:lnTo>
                  <a:lnTo>
                    <a:pt x="1613" y="2662"/>
                  </a:lnTo>
                  <a:lnTo>
                    <a:pt x="1430" y="2535"/>
                  </a:lnTo>
                  <a:lnTo>
                    <a:pt x="1266" y="2410"/>
                  </a:lnTo>
                  <a:lnTo>
                    <a:pt x="1118" y="2289"/>
                  </a:lnTo>
                  <a:lnTo>
                    <a:pt x="986" y="2170"/>
                  </a:lnTo>
                  <a:lnTo>
                    <a:pt x="870" y="2055"/>
                  </a:lnTo>
                  <a:lnTo>
                    <a:pt x="769" y="1942"/>
                  </a:lnTo>
                  <a:lnTo>
                    <a:pt x="681" y="1832"/>
                  </a:lnTo>
                  <a:lnTo>
                    <a:pt x="608" y="1725"/>
                  </a:lnTo>
                  <a:lnTo>
                    <a:pt x="546" y="1620"/>
                  </a:lnTo>
                  <a:lnTo>
                    <a:pt x="496" y="1518"/>
                  </a:lnTo>
                  <a:lnTo>
                    <a:pt x="458" y="1420"/>
                  </a:lnTo>
                  <a:lnTo>
                    <a:pt x="430" y="1323"/>
                  </a:lnTo>
                  <a:lnTo>
                    <a:pt x="412" y="1230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3A65F95D-D75E-4368-AB41-44CBED38FA6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467072" y="2474027"/>
              <a:ext cx="1861462" cy="806041"/>
            </a:xfrm>
            <a:custGeom>
              <a:avLst/>
              <a:gdLst>
                <a:gd name="T0" fmla="*/ 2147483646 w 10189"/>
                <a:gd name="T1" fmla="*/ 2147483646 h 5500"/>
                <a:gd name="T2" fmla="*/ 2147483646 w 10189"/>
                <a:gd name="T3" fmla="*/ 2147483646 h 5500"/>
                <a:gd name="T4" fmla="*/ 2147483646 w 10189"/>
                <a:gd name="T5" fmla="*/ 2147483646 h 5500"/>
                <a:gd name="T6" fmla="*/ 2147483646 w 10189"/>
                <a:gd name="T7" fmla="*/ 2147483646 h 5500"/>
                <a:gd name="T8" fmla="*/ 2147483646 w 10189"/>
                <a:gd name="T9" fmla="*/ 2147483646 h 5500"/>
                <a:gd name="T10" fmla="*/ 2147483646 w 10189"/>
                <a:gd name="T11" fmla="*/ 2147483646 h 5500"/>
                <a:gd name="T12" fmla="*/ 2147483646 w 10189"/>
                <a:gd name="T13" fmla="*/ 2147483646 h 5500"/>
                <a:gd name="T14" fmla="*/ 2147483646 w 10189"/>
                <a:gd name="T15" fmla="*/ 2147483646 h 5500"/>
                <a:gd name="T16" fmla="*/ 2147483646 w 10189"/>
                <a:gd name="T17" fmla="*/ 2147483646 h 5500"/>
                <a:gd name="T18" fmla="*/ 2147483646 w 10189"/>
                <a:gd name="T19" fmla="*/ 2147483646 h 5500"/>
                <a:gd name="T20" fmla="*/ 2147483646 w 10189"/>
                <a:gd name="T21" fmla="*/ 2147483646 h 5500"/>
                <a:gd name="T22" fmla="*/ 2147483646 w 10189"/>
                <a:gd name="T23" fmla="*/ 2147483646 h 5500"/>
                <a:gd name="T24" fmla="*/ 2147483646 w 10189"/>
                <a:gd name="T25" fmla="*/ 2147483646 h 5500"/>
                <a:gd name="T26" fmla="*/ 2147483646 w 10189"/>
                <a:gd name="T27" fmla="*/ 2147483646 h 5500"/>
                <a:gd name="T28" fmla="*/ 2147483646 w 10189"/>
                <a:gd name="T29" fmla="*/ 2147483646 h 5500"/>
                <a:gd name="T30" fmla="*/ 2147483646 w 10189"/>
                <a:gd name="T31" fmla="*/ 2147483646 h 5500"/>
                <a:gd name="T32" fmla="*/ 2147483646 w 10189"/>
                <a:gd name="T33" fmla="*/ 2147483646 h 5500"/>
                <a:gd name="T34" fmla="*/ 2147483646 w 10189"/>
                <a:gd name="T35" fmla="*/ 2147483646 h 5500"/>
                <a:gd name="T36" fmla="*/ 2147483646 w 10189"/>
                <a:gd name="T37" fmla="*/ 2147483646 h 5500"/>
                <a:gd name="T38" fmla="*/ 2147483646 w 10189"/>
                <a:gd name="T39" fmla="*/ 2147483646 h 5500"/>
                <a:gd name="T40" fmla="*/ 2147483646 w 10189"/>
                <a:gd name="T41" fmla="*/ 2147483646 h 5500"/>
                <a:gd name="T42" fmla="*/ 2147483646 w 10189"/>
                <a:gd name="T43" fmla="*/ 2147483646 h 5500"/>
                <a:gd name="T44" fmla="*/ 2147483646 w 10189"/>
                <a:gd name="T45" fmla="*/ 2147483646 h 5500"/>
                <a:gd name="T46" fmla="*/ 2147483646 w 10189"/>
                <a:gd name="T47" fmla="*/ 2147483646 h 5500"/>
                <a:gd name="T48" fmla="*/ 2147483646 w 10189"/>
                <a:gd name="T49" fmla="*/ 2147483646 h 5500"/>
                <a:gd name="T50" fmla="*/ 2147483646 w 10189"/>
                <a:gd name="T51" fmla="*/ 2147483646 h 5500"/>
                <a:gd name="T52" fmla="*/ 2147483646 w 10189"/>
                <a:gd name="T53" fmla="*/ 2147483646 h 5500"/>
                <a:gd name="T54" fmla="*/ 2147483646 w 10189"/>
                <a:gd name="T55" fmla="*/ 2147483646 h 5500"/>
                <a:gd name="T56" fmla="*/ 0 w 10189"/>
                <a:gd name="T57" fmla="*/ 2147483646 h 5500"/>
                <a:gd name="T58" fmla="*/ 2147483646 w 10189"/>
                <a:gd name="T59" fmla="*/ 2147483646 h 5500"/>
                <a:gd name="T60" fmla="*/ 2147483646 w 10189"/>
                <a:gd name="T61" fmla="*/ 2147483646 h 5500"/>
                <a:gd name="T62" fmla="*/ 2147483646 w 10189"/>
                <a:gd name="T63" fmla="*/ 2147483646 h 5500"/>
                <a:gd name="T64" fmla="*/ 2147483646 w 10189"/>
                <a:gd name="T65" fmla="*/ 2147483646 h 5500"/>
                <a:gd name="T66" fmla="*/ 2147483646 w 10189"/>
                <a:gd name="T67" fmla="*/ 2147483646 h 5500"/>
                <a:gd name="T68" fmla="*/ 2147483646 w 10189"/>
                <a:gd name="T69" fmla="*/ 2147483646 h 5500"/>
                <a:gd name="T70" fmla="*/ 2147483646 w 10189"/>
                <a:gd name="T71" fmla="*/ 2147483646 h 5500"/>
                <a:gd name="T72" fmla="*/ 2147483646 w 10189"/>
                <a:gd name="T73" fmla="*/ 2147483646 h 5500"/>
                <a:gd name="T74" fmla="*/ 2147483646 w 10189"/>
                <a:gd name="T75" fmla="*/ 2147483646 h 5500"/>
                <a:gd name="T76" fmla="*/ 2147483646 w 10189"/>
                <a:gd name="T77" fmla="*/ 2147483646 h 5500"/>
                <a:gd name="T78" fmla="*/ 2147483646 w 10189"/>
                <a:gd name="T79" fmla="*/ 2147483646 h 5500"/>
                <a:gd name="T80" fmla="*/ 2147483646 w 10189"/>
                <a:gd name="T81" fmla="*/ 2147483646 h 5500"/>
                <a:gd name="T82" fmla="*/ 2147483646 w 10189"/>
                <a:gd name="T83" fmla="*/ 2147483646 h 5500"/>
                <a:gd name="T84" fmla="*/ 2147483646 w 10189"/>
                <a:gd name="T85" fmla="*/ 2147483646 h 5500"/>
                <a:gd name="T86" fmla="*/ 2147483646 w 10189"/>
                <a:gd name="T87" fmla="*/ 2147483646 h 5500"/>
                <a:gd name="T88" fmla="*/ 2147483646 w 10189"/>
                <a:gd name="T89" fmla="*/ 2147483646 h 5500"/>
                <a:gd name="T90" fmla="*/ 2147483646 w 10189"/>
                <a:gd name="T91" fmla="*/ 2147483646 h 5500"/>
                <a:gd name="T92" fmla="*/ 2147483646 w 10189"/>
                <a:gd name="T93" fmla="*/ 2147483646 h 5500"/>
                <a:gd name="T94" fmla="*/ 2147483646 w 10189"/>
                <a:gd name="T95" fmla="*/ 2147483646 h 5500"/>
                <a:gd name="T96" fmla="*/ 2147483646 w 10189"/>
                <a:gd name="T97" fmla="*/ 2147483646 h 5500"/>
                <a:gd name="T98" fmla="*/ 2147483646 w 10189"/>
                <a:gd name="T99" fmla="*/ 2147483646 h 5500"/>
                <a:gd name="T100" fmla="*/ 2147483646 w 10189"/>
                <a:gd name="T101" fmla="*/ 2147483646 h 5500"/>
                <a:gd name="T102" fmla="*/ 2147483646 w 10189"/>
                <a:gd name="T103" fmla="*/ 2147483646 h 5500"/>
                <a:gd name="T104" fmla="*/ 2147483646 w 10189"/>
                <a:gd name="T105" fmla="*/ 2147483646 h 5500"/>
                <a:gd name="T106" fmla="*/ 2147483646 w 10189"/>
                <a:gd name="T107" fmla="*/ 2147483646 h 5500"/>
                <a:gd name="T108" fmla="*/ 2147483646 w 10189"/>
                <a:gd name="T109" fmla="*/ 2147483646 h 5500"/>
                <a:gd name="T110" fmla="*/ 2147483646 w 10189"/>
                <a:gd name="T111" fmla="*/ 2147483646 h 5500"/>
                <a:gd name="T112" fmla="*/ 2147483646 w 10189"/>
                <a:gd name="T113" fmla="*/ 2147483646 h 5500"/>
                <a:gd name="T114" fmla="*/ 2147483646 w 10189"/>
                <a:gd name="T115" fmla="*/ 2147483646 h 5500"/>
                <a:gd name="T116" fmla="*/ 2147483646 w 10189"/>
                <a:gd name="T117" fmla="*/ 2147483646 h 5500"/>
                <a:gd name="T118" fmla="*/ 2147483646 w 10189"/>
                <a:gd name="T119" fmla="*/ 2147483646 h 5500"/>
                <a:gd name="T120" fmla="*/ 2147483646 w 10189"/>
                <a:gd name="T121" fmla="*/ 2147483646 h 5500"/>
                <a:gd name="T122" fmla="*/ 2147483646 w 10189"/>
                <a:gd name="T123" fmla="*/ 2147483646 h 55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189" h="5500">
                  <a:moveTo>
                    <a:pt x="409" y="2197"/>
                  </a:moveTo>
                  <a:lnTo>
                    <a:pt x="386" y="2088"/>
                  </a:lnTo>
                  <a:lnTo>
                    <a:pt x="373" y="1982"/>
                  </a:lnTo>
                  <a:lnTo>
                    <a:pt x="369" y="1876"/>
                  </a:lnTo>
                  <a:lnTo>
                    <a:pt x="373" y="1772"/>
                  </a:lnTo>
                  <a:lnTo>
                    <a:pt x="386" y="1668"/>
                  </a:lnTo>
                  <a:lnTo>
                    <a:pt x="406" y="1567"/>
                  </a:lnTo>
                  <a:lnTo>
                    <a:pt x="434" y="1466"/>
                  </a:lnTo>
                  <a:lnTo>
                    <a:pt x="467" y="1369"/>
                  </a:lnTo>
                  <a:lnTo>
                    <a:pt x="505" y="1272"/>
                  </a:lnTo>
                  <a:lnTo>
                    <a:pt x="549" y="1178"/>
                  </a:lnTo>
                  <a:lnTo>
                    <a:pt x="598" y="1086"/>
                  </a:lnTo>
                  <a:lnTo>
                    <a:pt x="651" y="998"/>
                  </a:lnTo>
                  <a:lnTo>
                    <a:pt x="706" y="912"/>
                  </a:lnTo>
                  <a:lnTo>
                    <a:pt x="764" y="827"/>
                  </a:lnTo>
                  <a:lnTo>
                    <a:pt x="825" y="747"/>
                  </a:lnTo>
                  <a:lnTo>
                    <a:pt x="887" y="669"/>
                  </a:lnTo>
                  <a:lnTo>
                    <a:pt x="950" y="596"/>
                  </a:lnTo>
                  <a:lnTo>
                    <a:pt x="1014" y="526"/>
                  </a:lnTo>
                  <a:lnTo>
                    <a:pt x="1077" y="458"/>
                  </a:lnTo>
                  <a:lnTo>
                    <a:pt x="1138" y="395"/>
                  </a:lnTo>
                  <a:lnTo>
                    <a:pt x="1200" y="337"/>
                  </a:lnTo>
                  <a:lnTo>
                    <a:pt x="1258" y="282"/>
                  </a:lnTo>
                  <a:lnTo>
                    <a:pt x="1314" y="231"/>
                  </a:lnTo>
                  <a:lnTo>
                    <a:pt x="1368" y="185"/>
                  </a:lnTo>
                  <a:lnTo>
                    <a:pt x="1416" y="144"/>
                  </a:lnTo>
                  <a:lnTo>
                    <a:pt x="1461" y="108"/>
                  </a:lnTo>
                  <a:lnTo>
                    <a:pt x="1500" y="77"/>
                  </a:lnTo>
                  <a:lnTo>
                    <a:pt x="1534" y="50"/>
                  </a:lnTo>
                  <a:lnTo>
                    <a:pt x="1584" y="13"/>
                  </a:lnTo>
                  <a:lnTo>
                    <a:pt x="1603" y="0"/>
                  </a:lnTo>
                  <a:lnTo>
                    <a:pt x="1570" y="17"/>
                  </a:lnTo>
                  <a:lnTo>
                    <a:pt x="1501" y="52"/>
                  </a:lnTo>
                  <a:lnTo>
                    <a:pt x="1454" y="77"/>
                  </a:lnTo>
                  <a:lnTo>
                    <a:pt x="1401" y="106"/>
                  </a:lnTo>
                  <a:lnTo>
                    <a:pt x="1341" y="139"/>
                  </a:lnTo>
                  <a:lnTo>
                    <a:pt x="1277" y="176"/>
                  </a:lnTo>
                  <a:lnTo>
                    <a:pt x="1208" y="217"/>
                  </a:lnTo>
                  <a:lnTo>
                    <a:pt x="1134" y="263"/>
                  </a:lnTo>
                  <a:lnTo>
                    <a:pt x="1058" y="314"/>
                  </a:lnTo>
                  <a:lnTo>
                    <a:pt x="980" y="368"/>
                  </a:lnTo>
                  <a:lnTo>
                    <a:pt x="899" y="427"/>
                  </a:lnTo>
                  <a:lnTo>
                    <a:pt x="818" y="491"/>
                  </a:lnTo>
                  <a:lnTo>
                    <a:pt x="736" y="558"/>
                  </a:lnTo>
                  <a:lnTo>
                    <a:pt x="656" y="629"/>
                  </a:lnTo>
                  <a:lnTo>
                    <a:pt x="576" y="705"/>
                  </a:lnTo>
                  <a:lnTo>
                    <a:pt x="499" y="784"/>
                  </a:lnTo>
                  <a:lnTo>
                    <a:pt x="424" y="868"/>
                  </a:lnTo>
                  <a:lnTo>
                    <a:pt x="353" y="956"/>
                  </a:lnTo>
                  <a:lnTo>
                    <a:pt x="287" y="1048"/>
                  </a:lnTo>
                  <a:lnTo>
                    <a:pt x="224" y="1145"/>
                  </a:lnTo>
                  <a:lnTo>
                    <a:pt x="169" y="1245"/>
                  </a:lnTo>
                  <a:lnTo>
                    <a:pt x="120" y="1349"/>
                  </a:lnTo>
                  <a:lnTo>
                    <a:pt x="79" y="1457"/>
                  </a:lnTo>
                  <a:lnTo>
                    <a:pt x="45" y="1570"/>
                  </a:lnTo>
                  <a:lnTo>
                    <a:pt x="20" y="1686"/>
                  </a:lnTo>
                  <a:lnTo>
                    <a:pt x="5" y="1806"/>
                  </a:lnTo>
                  <a:lnTo>
                    <a:pt x="0" y="1930"/>
                  </a:lnTo>
                  <a:lnTo>
                    <a:pt x="6" y="2059"/>
                  </a:lnTo>
                  <a:lnTo>
                    <a:pt x="24" y="2191"/>
                  </a:lnTo>
                  <a:lnTo>
                    <a:pt x="56" y="2326"/>
                  </a:lnTo>
                  <a:lnTo>
                    <a:pt x="107" y="2481"/>
                  </a:lnTo>
                  <a:lnTo>
                    <a:pt x="176" y="2635"/>
                  </a:lnTo>
                  <a:lnTo>
                    <a:pt x="264" y="2788"/>
                  </a:lnTo>
                  <a:lnTo>
                    <a:pt x="369" y="2938"/>
                  </a:lnTo>
                  <a:lnTo>
                    <a:pt x="493" y="3088"/>
                  </a:lnTo>
                  <a:lnTo>
                    <a:pt x="635" y="3235"/>
                  </a:lnTo>
                  <a:lnTo>
                    <a:pt x="794" y="3379"/>
                  </a:lnTo>
                  <a:lnTo>
                    <a:pt x="970" y="3521"/>
                  </a:lnTo>
                  <a:lnTo>
                    <a:pt x="1166" y="3661"/>
                  </a:lnTo>
                  <a:lnTo>
                    <a:pt x="1377" y="3796"/>
                  </a:lnTo>
                  <a:lnTo>
                    <a:pt x="1606" y="3929"/>
                  </a:lnTo>
                  <a:lnTo>
                    <a:pt x="1852" y="4059"/>
                  </a:lnTo>
                  <a:lnTo>
                    <a:pt x="2116" y="4183"/>
                  </a:lnTo>
                  <a:lnTo>
                    <a:pt x="2395" y="4305"/>
                  </a:lnTo>
                  <a:lnTo>
                    <a:pt x="2693" y="4421"/>
                  </a:lnTo>
                  <a:lnTo>
                    <a:pt x="3005" y="4534"/>
                  </a:lnTo>
                  <a:lnTo>
                    <a:pt x="3336" y="4641"/>
                  </a:lnTo>
                  <a:lnTo>
                    <a:pt x="3682" y="4743"/>
                  </a:lnTo>
                  <a:lnTo>
                    <a:pt x="4045" y="4840"/>
                  </a:lnTo>
                  <a:lnTo>
                    <a:pt x="4424" y="4932"/>
                  </a:lnTo>
                  <a:lnTo>
                    <a:pt x="4819" y="5017"/>
                  </a:lnTo>
                  <a:lnTo>
                    <a:pt x="5229" y="5097"/>
                  </a:lnTo>
                  <a:lnTo>
                    <a:pt x="5657" y="5170"/>
                  </a:lnTo>
                  <a:lnTo>
                    <a:pt x="6099" y="5236"/>
                  </a:lnTo>
                  <a:lnTo>
                    <a:pt x="6556" y="5296"/>
                  </a:lnTo>
                  <a:lnTo>
                    <a:pt x="7030" y="5348"/>
                  </a:lnTo>
                  <a:lnTo>
                    <a:pt x="7518" y="5393"/>
                  </a:lnTo>
                  <a:lnTo>
                    <a:pt x="8023" y="5431"/>
                  </a:lnTo>
                  <a:lnTo>
                    <a:pt x="8542" y="5460"/>
                  </a:lnTo>
                  <a:lnTo>
                    <a:pt x="9076" y="5483"/>
                  </a:lnTo>
                  <a:lnTo>
                    <a:pt x="9625" y="5496"/>
                  </a:lnTo>
                  <a:lnTo>
                    <a:pt x="10189" y="5500"/>
                  </a:lnTo>
                  <a:lnTo>
                    <a:pt x="9496" y="5433"/>
                  </a:lnTo>
                  <a:lnTo>
                    <a:pt x="8836" y="5362"/>
                  </a:lnTo>
                  <a:lnTo>
                    <a:pt x="8207" y="5287"/>
                  </a:lnTo>
                  <a:lnTo>
                    <a:pt x="7609" y="5206"/>
                  </a:lnTo>
                  <a:lnTo>
                    <a:pt x="7041" y="5122"/>
                  </a:lnTo>
                  <a:lnTo>
                    <a:pt x="6502" y="5034"/>
                  </a:lnTo>
                  <a:lnTo>
                    <a:pt x="5992" y="4943"/>
                  </a:lnTo>
                  <a:lnTo>
                    <a:pt x="5511" y="4847"/>
                  </a:lnTo>
                  <a:lnTo>
                    <a:pt x="5055" y="4750"/>
                  </a:lnTo>
                  <a:lnTo>
                    <a:pt x="4627" y="4650"/>
                  </a:lnTo>
                  <a:lnTo>
                    <a:pt x="4224" y="4546"/>
                  </a:lnTo>
                  <a:lnTo>
                    <a:pt x="3846" y="4440"/>
                  </a:lnTo>
                  <a:lnTo>
                    <a:pt x="3493" y="4332"/>
                  </a:lnTo>
                  <a:lnTo>
                    <a:pt x="3162" y="4222"/>
                  </a:lnTo>
                  <a:lnTo>
                    <a:pt x="2856" y="4111"/>
                  </a:lnTo>
                  <a:lnTo>
                    <a:pt x="2570" y="3998"/>
                  </a:lnTo>
                  <a:lnTo>
                    <a:pt x="2306" y="3884"/>
                  </a:lnTo>
                  <a:lnTo>
                    <a:pt x="2062" y="3769"/>
                  </a:lnTo>
                  <a:lnTo>
                    <a:pt x="1839" y="3654"/>
                  </a:lnTo>
                  <a:lnTo>
                    <a:pt x="1635" y="3537"/>
                  </a:lnTo>
                  <a:lnTo>
                    <a:pt x="1449" y="3422"/>
                  </a:lnTo>
                  <a:lnTo>
                    <a:pt x="1281" y="3305"/>
                  </a:lnTo>
                  <a:lnTo>
                    <a:pt x="1129" y="3190"/>
                  </a:lnTo>
                  <a:lnTo>
                    <a:pt x="995" y="3074"/>
                  </a:lnTo>
                  <a:lnTo>
                    <a:pt x="875" y="2958"/>
                  </a:lnTo>
                  <a:lnTo>
                    <a:pt x="769" y="2845"/>
                  </a:lnTo>
                  <a:lnTo>
                    <a:pt x="679" y="2732"/>
                  </a:lnTo>
                  <a:lnTo>
                    <a:pt x="601" y="2622"/>
                  </a:lnTo>
                  <a:lnTo>
                    <a:pt x="536" y="2512"/>
                  </a:lnTo>
                  <a:lnTo>
                    <a:pt x="484" y="2405"/>
                  </a:lnTo>
                  <a:lnTo>
                    <a:pt x="442" y="2299"/>
                  </a:lnTo>
                  <a:lnTo>
                    <a:pt x="409" y="2197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E7A5A797-2944-4694-81CE-9F1E9D75329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92167" y="2637829"/>
              <a:ext cx="1938183" cy="716939"/>
            </a:xfrm>
            <a:custGeom>
              <a:avLst/>
              <a:gdLst>
                <a:gd name="T0" fmla="*/ 2147483646 w 10618"/>
                <a:gd name="T1" fmla="*/ 2147483646 h 4886"/>
                <a:gd name="T2" fmla="*/ 2147483646 w 10618"/>
                <a:gd name="T3" fmla="*/ 2147483646 h 4886"/>
                <a:gd name="T4" fmla="*/ 2147483646 w 10618"/>
                <a:gd name="T5" fmla="*/ 2147483646 h 4886"/>
                <a:gd name="T6" fmla="*/ 2147483646 w 10618"/>
                <a:gd name="T7" fmla="*/ 2147483646 h 4886"/>
                <a:gd name="T8" fmla="*/ 2147483646 w 10618"/>
                <a:gd name="T9" fmla="*/ 2147483646 h 4886"/>
                <a:gd name="T10" fmla="*/ 2147483646 w 10618"/>
                <a:gd name="T11" fmla="*/ 2147483646 h 4886"/>
                <a:gd name="T12" fmla="*/ 2147483646 w 10618"/>
                <a:gd name="T13" fmla="*/ 2147483646 h 4886"/>
                <a:gd name="T14" fmla="*/ 2147483646 w 10618"/>
                <a:gd name="T15" fmla="*/ 2147483646 h 4886"/>
                <a:gd name="T16" fmla="*/ 2147483646 w 10618"/>
                <a:gd name="T17" fmla="*/ 2147483646 h 4886"/>
                <a:gd name="T18" fmla="*/ 2147483646 w 10618"/>
                <a:gd name="T19" fmla="*/ 2147483646 h 4886"/>
                <a:gd name="T20" fmla="*/ 2147483646 w 10618"/>
                <a:gd name="T21" fmla="*/ 2147483646 h 4886"/>
                <a:gd name="T22" fmla="*/ 2147483646 w 10618"/>
                <a:gd name="T23" fmla="*/ 2147483646 h 4886"/>
                <a:gd name="T24" fmla="*/ 2147483646 w 10618"/>
                <a:gd name="T25" fmla="*/ 2147483646 h 4886"/>
                <a:gd name="T26" fmla="*/ 2147483646 w 10618"/>
                <a:gd name="T27" fmla="*/ 2147483646 h 4886"/>
                <a:gd name="T28" fmla="*/ 2147483646 w 10618"/>
                <a:gd name="T29" fmla="*/ 2147483646 h 4886"/>
                <a:gd name="T30" fmla="*/ 2147483646 w 10618"/>
                <a:gd name="T31" fmla="*/ 0 h 4886"/>
                <a:gd name="T32" fmla="*/ 2147483646 w 10618"/>
                <a:gd name="T33" fmla="*/ 2147483646 h 4886"/>
                <a:gd name="T34" fmla="*/ 2147483646 w 10618"/>
                <a:gd name="T35" fmla="*/ 2147483646 h 4886"/>
                <a:gd name="T36" fmla="*/ 2147483646 w 10618"/>
                <a:gd name="T37" fmla="*/ 2147483646 h 4886"/>
                <a:gd name="T38" fmla="*/ 2147483646 w 10618"/>
                <a:gd name="T39" fmla="*/ 2147483646 h 4886"/>
                <a:gd name="T40" fmla="*/ 2147483646 w 10618"/>
                <a:gd name="T41" fmla="*/ 2147483646 h 4886"/>
                <a:gd name="T42" fmla="*/ 2147483646 w 10618"/>
                <a:gd name="T43" fmla="*/ 2147483646 h 4886"/>
                <a:gd name="T44" fmla="*/ 2147483646 w 10618"/>
                <a:gd name="T45" fmla="*/ 2147483646 h 4886"/>
                <a:gd name="T46" fmla="*/ 2147483646 w 10618"/>
                <a:gd name="T47" fmla="*/ 2147483646 h 4886"/>
                <a:gd name="T48" fmla="*/ 2147483646 w 10618"/>
                <a:gd name="T49" fmla="*/ 2147483646 h 4886"/>
                <a:gd name="T50" fmla="*/ 2147483646 w 10618"/>
                <a:gd name="T51" fmla="*/ 2147483646 h 4886"/>
                <a:gd name="T52" fmla="*/ 2147483646 w 10618"/>
                <a:gd name="T53" fmla="*/ 2147483646 h 4886"/>
                <a:gd name="T54" fmla="*/ 0 w 10618"/>
                <a:gd name="T55" fmla="*/ 2147483646 h 4886"/>
                <a:gd name="T56" fmla="*/ 2147483646 w 10618"/>
                <a:gd name="T57" fmla="*/ 2147483646 h 4886"/>
                <a:gd name="T58" fmla="*/ 2147483646 w 10618"/>
                <a:gd name="T59" fmla="*/ 2147483646 h 4886"/>
                <a:gd name="T60" fmla="*/ 2147483646 w 10618"/>
                <a:gd name="T61" fmla="*/ 2147483646 h 4886"/>
                <a:gd name="T62" fmla="*/ 2147483646 w 10618"/>
                <a:gd name="T63" fmla="*/ 2147483646 h 4886"/>
                <a:gd name="T64" fmla="*/ 2147483646 w 10618"/>
                <a:gd name="T65" fmla="*/ 2147483646 h 4886"/>
                <a:gd name="T66" fmla="*/ 2147483646 w 10618"/>
                <a:gd name="T67" fmla="*/ 2147483646 h 4886"/>
                <a:gd name="T68" fmla="*/ 2147483646 w 10618"/>
                <a:gd name="T69" fmla="*/ 2147483646 h 4886"/>
                <a:gd name="T70" fmla="*/ 2147483646 w 10618"/>
                <a:gd name="T71" fmla="*/ 2147483646 h 4886"/>
                <a:gd name="T72" fmla="*/ 2147483646 w 10618"/>
                <a:gd name="T73" fmla="*/ 2147483646 h 4886"/>
                <a:gd name="T74" fmla="*/ 2147483646 w 10618"/>
                <a:gd name="T75" fmla="*/ 2147483646 h 4886"/>
                <a:gd name="T76" fmla="*/ 2147483646 w 10618"/>
                <a:gd name="T77" fmla="*/ 2147483646 h 4886"/>
                <a:gd name="T78" fmla="*/ 2147483646 w 10618"/>
                <a:gd name="T79" fmla="*/ 2147483646 h 4886"/>
                <a:gd name="T80" fmla="*/ 2147483646 w 10618"/>
                <a:gd name="T81" fmla="*/ 2147483646 h 4886"/>
                <a:gd name="T82" fmla="*/ 2147483646 w 10618"/>
                <a:gd name="T83" fmla="*/ 2147483646 h 4886"/>
                <a:gd name="T84" fmla="*/ 2147483646 w 10618"/>
                <a:gd name="T85" fmla="*/ 2147483646 h 4886"/>
                <a:gd name="T86" fmla="*/ 2147483646 w 10618"/>
                <a:gd name="T87" fmla="*/ 2147483646 h 4886"/>
                <a:gd name="T88" fmla="*/ 2147483646 w 10618"/>
                <a:gd name="T89" fmla="*/ 2147483646 h 4886"/>
                <a:gd name="T90" fmla="*/ 2147483646 w 10618"/>
                <a:gd name="T91" fmla="*/ 2147483646 h 4886"/>
                <a:gd name="T92" fmla="*/ 2147483646 w 10618"/>
                <a:gd name="T93" fmla="*/ 2147483646 h 4886"/>
                <a:gd name="T94" fmla="*/ 2147483646 w 10618"/>
                <a:gd name="T95" fmla="*/ 2147483646 h 4886"/>
                <a:gd name="T96" fmla="*/ 2147483646 w 10618"/>
                <a:gd name="T97" fmla="*/ 2147483646 h 4886"/>
                <a:gd name="T98" fmla="*/ 2147483646 w 10618"/>
                <a:gd name="T99" fmla="*/ 2147483646 h 4886"/>
                <a:gd name="T100" fmla="*/ 2147483646 w 10618"/>
                <a:gd name="T101" fmla="*/ 2147483646 h 4886"/>
                <a:gd name="T102" fmla="*/ 2147483646 w 10618"/>
                <a:gd name="T103" fmla="*/ 2147483646 h 4886"/>
                <a:gd name="T104" fmla="*/ 2147483646 w 10618"/>
                <a:gd name="T105" fmla="*/ 2147483646 h 4886"/>
                <a:gd name="T106" fmla="*/ 2147483646 w 10618"/>
                <a:gd name="T107" fmla="*/ 2147483646 h 4886"/>
                <a:gd name="T108" fmla="*/ 2147483646 w 10618"/>
                <a:gd name="T109" fmla="*/ 2147483646 h 4886"/>
                <a:gd name="T110" fmla="*/ 2147483646 w 10618"/>
                <a:gd name="T111" fmla="*/ 2147483646 h 4886"/>
                <a:gd name="T112" fmla="*/ 2147483646 w 10618"/>
                <a:gd name="T113" fmla="*/ 2147483646 h 4886"/>
                <a:gd name="T114" fmla="*/ 2147483646 w 10618"/>
                <a:gd name="T115" fmla="*/ 2147483646 h 4886"/>
                <a:gd name="T116" fmla="*/ 2147483646 w 10618"/>
                <a:gd name="T117" fmla="*/ 2147483646 h 4886"/>
                <a:gd name="T118" fmla="*/ 2147483646 w 10618"/>
                <a:gd name="T119" fmla="*/ 2147483646 h 4886"/>
                <a:gd name="T120" fmla="*/ 2147483646 w 10618"/>
                <a:gd name="T121" fmla="*/ 2147483646 h 4886"/>
                <a:gd name="T122" fmla="*/ 2147483646 w 10618"/>
                <a:gd name="T123" fmla="*/ 2147483646 h 4886"/>
                <a:gd name="T124" fmla="*/ 2147483646 w 10618"/>
                <a:gd name="T125" fmla="*/ 2147483646 h 4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618" h="4886">
                  <a:moveTo>
                    <a:pt x="513" y="2702"/>
                  </a:moveTo>
                  <a:lnTo>
                    <a:pt x="459" y="2587"/>
                  </a:lnTo>
                  <a:lnTo>
                    <a:pt x="415" y="2471"/>
                  </a:lnTo>
                  <a:lnTo>
                    <a:pt x="380" y="2356"/>
                  </a:lnTo>
                  <a:lnTo>
                    <a:pt x="354" y="2240"/>
                  </a:lnTo>
                  <a:lnTo>
                    <a:pt x="335" y="2125"/>
                  </a:lnTo>
                  <a:lnTo>
                    <a:pt x="324" y="2009"/>
                  </a:lnTo>
                  <a:lnTo>
                    <a:pt x="321" y="1895"/>
                  </a:lnTo>
                  <a:lnTo>
                    <a:pt x="324" y="1781"/>
                  </a:lnTo>
                  <a:lnTo>
                    <a:pt x="333" y="1669"/>
                  </a:lnTo>
                  <a:lnTo>
                    <a:pt x="348" y="1558"/>
                  </a:lnTo>
                  <a:lnTo>
                    <a:pt x="368" y="1448"/>
                  </a:lnTo>
                  <a:lnTo>
                    <a:pt x="392" y="1342"/>
                  </a:lnTo>
                  <a:lnTo>
                    <a:pt x="420" y="1237"/>
                  </a:lnTo>
                  <a:lnTo>
                    <a:pt x="452" y="1136"/>
                  </a:lnTo>
                  <a:lnTo>
                    <a:pt x="486" y="1037"/>
                  </a:lnTo>
                  <a:lnTo>
                    <a:pt x="523" y="941"/>
                  </a:lnTo>
                  <a:lnTo>
                    <a:pt x="563" y="850"/>
                  </a:lnTo>
                  <a:lnTo>
                    <a:pt x="603" y="761"/>
                  </a:lnTo>
                  <a:lnTo>
                    <a:pt x="644" y="677"/>
                  </a:lnTo>
                  <a:lnTo>
                    <a:pt x="685" y="597"/>
                  </a:lnTo>
                  <a:lnTo>
                    <a:pt x="727" y="522"/>
                  </a:lnTo>
                  <a:lnTo>
                    <a:pt x="767" y="452"/>
                  </a:lnTo>
                  <a:lnTo>
                    <a:pt x="806" y="387"/>
                  </a:lnTo>
                  <a:lnTo>
                    <a:pt x="843" y="327"/>
                  </a:lnTo>
                  <a:lnTo>
                    <a:pt x="878" y="274"/>
                  </a:lnTo>
                  <a:lnTo>
                    <a:pt x="911" y="227"/>
                  </a:lnTo>
                  <a:lnTo>
                    <a:pt x="940" y="185"/>
                  </a:lnTo>
                  <a:lnTo>
                    <a:pt x="965" y="150"/>
                  </a:lnTo>
                  <a:lnTo>
                    <a:pt x="1001" y="102"/>
                  </a:lnTo>
                  <a:lnTo>
                    <a:pt x="1015" y="84"/>
                  </a:lnTo>
                  <a:lnTo>
                    <a:pt x="955" y="0"/>
                  </a:lnTo>
                  <a:lnTo>
                    <a:pt x="931" y="29"/>
                  </a:lnTo>
                  <a:lnTo>
                    <a:pt x="879" y="92"/>
                  </a:lnTo>
                  <a:lnTo>
                    <a:pt x="845" y="135"/>
                  </a:lnTo>
                  <a:lnTo>
                    <a:pt x="807" y="186"/>
                  </a:lnTo>
                  <a:lnTo>
                    <a:pt x="764" y="244"/>
                  </a:lnTo>
                  <a:lnTo>
                    <a:pt x="718" y="309"/>
                  </a:lnTo>
                  <a:lnTo>
                    <a:pt x="668" y="380"/>
                  </a:lnTo>
                  <a:lnTo>
                    <a:pt x="617" y="458"/>
                  </a:lnTo>
                  <a:lnTo>
                    <a:pt x="564" y="540"/>
                  </a:lnTo>
                  <a:lnTo>
                    <a:pt x="509" y="629"/>
                  </a:lnTo>
                  <a:lnTo>
                    <a:pt x="455" y="723"/>
                  </a:lnTo>
                  <a:lnTo>
                    <a:pt x="401" y="820"/>
                  </a:lnTo>
                  <a:lnTo>
                    <a:pt x="348" y="924"/>
                  </a:lnTo>
                  <a:lnTo>
                    <a:pt x="295" y="1030"/>
                  </a:lnTo>
                  <a:lnTo>
                    <a:pt x="246" y="1141"/>
                  </a:lnTo>
                  <a:lnTo>
                    <a:pt x="199" y="1255"/>
                  </a:lnTo>
                  <a:lnTo>
                    <a:pt x="156" y="1371"/>
                  </a:lnTo>
                  <a:lnTo>
                    <a:pt x="116" y="1491"/>
                  </a:lnTo>
                  <a:lnTo>
                    <a:pt x="81" y="1613"/>
                  </a:lnTo>
                  <a:lnTo>
                    <a:pt x="52" y="1737"/>
                  </a:lnTo>
                  <a:lnTo>
                    <a:pt x="28" y="1862"/>
                  </a:lnTo>
                  <a:lnTo>
                    <a:pt x="12" y="1989"/>
                  </a:lnTo>
                  <a:lnTo>
                    <a:pt x="2" y="2117"/>
                  </a:lnTo>
                  <a:lnTo>
                    <a:pt x="0" y="2245"/>
                  </a:lnTo>
                  <a:lnTo>
                    <a:pt x="7" y="2375"/>
                  </a:lnTo>
                  <a:lnTo>
                    <a:pt x="22" y="2504"/>
                  </a:lnTo>
                  <a:lnTo>
                    <a:pt x="47" y="2632"/>
                  </a:lnTo>
                  <a:lnTo>
                    <a:pt x="83" y="2760"/>
                  </a:lnTo>
                  <a:lnTo>
                    <a:pt x="129" y="2886"/>
                  </a:lnTo>
                  <a:lnTo>
                    <a:pt x="188" y="3011"/>
                  </a:lnTo>
                  <a:lnTo>
                    <a:pt x="279" y="3169"/>
                  </a:lnTo>
                  <a:lnTo>
                    <a:pt x="388" y="3319"/>
                  </a:lnTo>
                  <a:lnTo>
                    <a:pt x="512" y="3463"/>
                  </a:lnTo>
                  <a:lnTo>
                    <a:pt x="655" y="3601"/>
                  </a:lnTo>
                  <a:lnTo>
                    <a:pt x="813" y="3732"/>
                  </a:lnTo>
                  <a:lnTo>
                    <a:pt x="987" y="3857"/>
                  </a:lnTo>
                  <a:lnTo>
                    <a:pt x="1178" y="3975"/>
                  </a:lnTo>
                  <a:lnTo>
                    <a:pt x="1384" y="4085"/>
                  </a:lnTo>
                  <a:lnTo>
                    <a:pt x="1606" y="4189"/>
                  </a:lnTo>
                  <a:lnTo>
                    <a:pt x="1844" y="4286"/>
                  </a:lnTo>
                  <a:lnTo>
                    <a:pt x="2096" y="4376"/>
                  </a:lnTo>
                  <a:lnTo>
                    <a:pt x="2364" y="4459"/>
                  </a:lnTo>
                  <a:lnTo>
                    <a:pt x="2647" y="4534"/>
                  </a:lnTo>
                  <a:lnTo>
                    <a:pt x="2944" y="4604"/>
                  </a:lnTo>
                  <a:lnTo>
                    <a:pt x="3256" y="4665"/>
                  </a:lnTo>
                  <a:lnTo>
                    <a:pt x="3583" y="4718"/>
                  </a:lnTo>
                  <a:lnTo>
                    <a:pt x="3924" y="4765"/>
                  </a:lnTo>
                  <a:lnTo>
                    <a:pt x="4279" y="4805"/>
                  </a:lnTo>
                  <a:lnTo>
                    <a:pt x="4648" y="4836"/>
                  </a:lnTo>
                  <a:lnTo>
                    <a:pt x="5030" y="4860"/>
                  </a:lnTo>
                  <a:lnTo>
                    <a:pt x="5426" y="4877"/>
                  </a:lnTo>
                  <a:lnTo>
                    <a:pt x="5835" y="4885"/>
                  </a:lnTo>
                  <a:lnTo>
                    <a:pt x="6257" y="4886"/>
                  </a:lnTo>
                  <a:lnTo>
                    <a:pt x="6692" y="4880"/>
                  </a:lnTo>
                  <a:lnTo>
                    <a:pt x="7140" y="4865"/>
                  </a:lnTo>
                  <a:lnTo>
                    <a:pt x="7601" y="4843"/>
                  </a:lnTo>
                  <a:lnTo>
                    <a:pt x="8074" y="4812"/>
                  </a:lnTo>
                  <a:lnTo>
                    <a:pt x="8559" y="4773"/>
                  </a:lnTo>
                  <a:lnTo>
                    <a:pt x="9056" y="4726"/>
                  </a:lnTo>
                  <a:lnTo>
                    <a:pt x="9565" y="4671"/>
                  </a:lnTo>
                  <a:lnTo>
                    <a:pt x="10086" y="4608"/>
                  </a:lnTo>
                  <a:lnTo>
                    <a:pt x="10618" y="4536"/>
                  </a:lnTo>
                  <a:lnTo>
                    <a:pt x="9949" y="4581"/>
                  </a:lnTo>
                  <a:lnTo>
                    <a:pt x="9308" y="4614"/>
                  </a:lnTo>
                  <a:lnTo>
                    <a:pt x="8697" y="4639"/>
                  </a:lnTo>
                  <a:lnTo>
                    <a:pt x="8113" y="4654"/>
                  </a:lnTo>
                  <a:lnTo>
                    <a:pt x="7556" y="4660"/>
                  </a:lnTo>
                  <a:lnTo>
                    <a:pt x="7026" y="4658"/>
                  </a:lnTo>
                  <a:lnTo>
                    <a:pt x="6522" y="4647"/>
                  </a:lnTo>
                  <a:lnTo>
                    <a:pt x="6043" y="4629"/>
                  </a:lnTo>
                  <a:lnTo>
                    <a:pt x="5589" y="4603"/>
                  </a:lnTo>
                  <a:lnTo>
                    <a:pt x="5158" y="4569"/>
                  </a:lnTo>
                  <a:lnTo>
                    <a:pt x="4752" y="4529"/>
                  </a:lnTo>
                  <a:lnTo>
                    <a:pt x="4368" y="4482"/>
                  </a:lnTo>
                  <a:lnTo>
                    <a:pt x="4006" y="4430"/>
                  </a:lnTo>
                  <a:lnTo>
                    <a:pt x="3666" y="4371"/>
                  </a:lnTo>
                  <a:lnTo>
                    <a:pt x="3347" y="4306"/>
                  </a:lnTo>
                  <a:lnTo>
                    <a:pt x="3048" y="4237"/>
                  </a:lnTo>
                  <a:lnTo>
                    <a:pt x="2768" y="4163"/>
                  </a:lnTo>
                  <a:lnTo>
                    <a:pt x="2508" y="4084"/>
                  </a:lnTo>
                  <a:lnTo>
                    <a:pt x="2267" y="4002"/>
                  </a:lnTo>
                  <a:lnTo>
                    <a:pt x="2043" y="3914"/>
                  </a:lnTo>
                  <a:lnTo>
                    <a:pt x="1836" y="3825"/>
                  </a:lnTo>
                  <a:lnTo>
                    <a:pt x="1645" y="3731"/>
                  </a:lnTo>
                  <a:lnTo>
                    <a:pt x="1471" y="3635"/>
                  </a:lnTo>
                  <a:lnTo>
                    <a:pt x="1312" y="3537"/>
                  </a:lnTo>
                  <a:lnTo>
                    <a:pt x="1167" y="3436"/>
                  </a:lnTo>
                  <a:lnTo>
                    <a:pt x="1037" y="3334"/>
                  </a:lnTo>
                  <a:lnTo>
                    <a:pt x="920" y="3230"/>
                  </a:lnTo>
                  <a:lnTo>
                    <a:pt x="815" y="3126"/>
                  </a:lnTo>
                  <a:lnTo>
                    <a:pt x="724" y="3020"/>
                  </a:lnTo>
                  <a:lnTo>
                    <a:pt x="642" y="2914"/>
                  </a:lnTo>
                  <a:lnTo>
                    <a:pt x="573" y="2807"/>
                  </a:lnTo>
                  <a:lnTo>
                    <a:pt x="513" y="2702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9E65DBD-46DA-432A-9683-37F2EACC9F91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44765" y="2798314"/>
              <a:ext cx="2006274" cy="717764"/>
            </a:xfrm>
            <a:custGeom>
              <a:avLst/>
              <a:gdLst>
                <a:gd name="T0" fmla="*/ 2147483646 w 10984"/>
                <a:gd name="T1" fmla="*/ 2147483646 h 4901"/>
                <a:gd name="T2" fmla="*/ 2147483646 w 10984"/>
                <a:gd name="T3" fmla="*/ 2147483646 h 4901"/>
                <a:gd name="T4" fmla="*/ 2147483646 w 10984"/>
                <a:gd name="T5" fmla="*/ 2147483646 h 4901"/>
                <a:gd name="T6" fmla="*/ 2147483646 w 10984"/>
                <a:gd name="T7" fmla="*/ 2147483646 h 4901"/>
                <a:gd name="T8" fmla="*/ 2147483646 w 10984"/>
                <a:gd name="T9" fmla="*/ 2147483646 h 4901"/>
                <a:gd name="T10" fmla="*/ 2147483646 w 10984"/>
                <a:gd name="T11" fmla="*/ 2147483646 h 4901"/>
                <a:gd name="T12" fmla="*/ 2147483646 w 10984"/>
                <a:gd name="T13" fmla="*/ 2147483646 h 4901"/>
                <a:gd name="T14" fmla="*/ 2147483646 w 10984"/>
                <a:gd name="T15" fmla="*/ 2147483646 h 4901"/>
                <a:gd name="T16" fmla="*/ 2147483646 w 10984"/>
                <a:gd name="T17" fmla="*/ 2147483646 h 4901"/>
                <a:gd name="T18" fmla="*/ 2147483646 w 10984"/>
                <a:gd name="T19" fmla="*/ 2147483646 h 4901"/>
                <a:gd name="T20" fmla="*/ 2147483646 w 10984"/>
                <a:gd name="T21" fmla="*/ 2147483646 h 4901"/>
                <a:gd name="T22" fmla="*/ 2147483646 w 10984"/>
                <a:gd name="T23" fmla="*/ 2147483646 h 4901"/>
                <a:gd name="T24" fmla="*/ 2147483646 w 10984"/>
                <a:gd name="T25" fmla="*/ 2147483646 h 4901"/>
                <a:gd name="T26" fmla="*/ 2147483646 w 10984"/>
                <a:gd name="T27" fmla="*/ 2147483646 h 4901"/>
                <a:gd name="T28" fmla="*/ 2147483646 w 10984"/>
                <a:gd name="T29" fmla="*/ 2147483646 h 4901"/>
                <a:gd name="T30" fmla="*/ 2147483646 w 10984"/>
                <a:gd name="T31" fmla="*/ 0 h 4901"/>
                <a:gd name="T32" fmla="*/ 2147483646 w 10984"/>
                <a:gd name="T33" fmla="*/ 2147483646 h 4901"/>
                <a:gd name="T34" fmla="*/ 2147483646 w 10984"/>
                <a:gd name="T35" fmla="*/ 2147483646 h 4901"/>
                <a:gd name="T36" fmla="*/ 2147483646 w 10984"/>
                <a:gd name="T37" fmla="*/ 2147483646 h 4901"/>
                <a:gd name="T38" fmla="*/ 2147483646 w 10984"/>
                <a:gd name="T39" fmla="*/ 2147483646 h 4901"/>
                <a:gd name="T40" fmla="*/ 2147483646 w 10984"/>
                <a:gd name="T41" fmla="*/ 2147483646 h 4901"/>
                <a:gd name="T42" fmla="*/ 2147483646 w 10984"/>
                <a:gd name="T43" fmla="*/ 2147483646 h 4901"/>
                <a:gd name="T44" fmla="*/ 2147483646 w 10984"/>
                <a:gd name="T45" fmla="*/ 2147483646 h 4901"/>
                <a:gd name="T46" fmla="*/ 2147483646 w 10984"/>
                <a:gd name="T47" fmla="*/ 2147483646 h 4901"/>
                <a:gd name="T48" fmla="*/ 2147483646 w 10984"/>
                <a:gd name="T49" fmla="*/ 2147483646 h 4901"/>
                <a:gd name="T50" fmla="*/ 0 w 10984"/>
                <a:gd name="T51" fmla="*/ 2147483646 h 4901"/>
                <a:gd name="T52" fmla="*/ 2147483646 w 10984"/>
                <a:gd name="T53" fmla="*/ 2147483646 h 4901"/>
                <a:gd name="T54" fmla="*/ 2147483646 w 10984"/>
                <a:gd name="T55" fmla="*/ 2147483646 h 4901"/>
                <a:gd name="T56" fmla="*/ 2147483646 w 10984"/>
                <a:gd name="T57" fmla="*/ 2147483646 h 4901"/>
                <a:gd name="T58" fmla="*/ 2147483646 w 10984"/>
                <a:gd name="T59" fmla="*/ 2147483646 h 4901"/>
                <a:gd name="T60" fmla="*/ 2147483646 w 10984"/>
                <a:gd name="T61" fmla="*/ 2147483646 h 4901"/>
                <a:gd name="T62" fmla="*/ 2147483646 w 10984"/>
                <a:gd name="T63" fmla="*/ 2147483646 h 4901"/>
                <a:gd name="T64" fmla="*/ 2147483646 w 10984"/>
                <a:gd name="T65" fmla="*/ 2147483646 h 4901"/>
                <a:gd name="T66" fmla="*/ 2147483646 w 10984"/>
                <a:gd name="T67" fmla="*/ 2147483646 h 4901"/>
                <a:gd name="T68" fmla="*/ 2147483646 w 10984"/>
                <a:gd name="T69" fmla="*/ 2147483646 h 4901"/>
                <a:gd name="T70" fmla="*/ 2147483646 w 10984"/>
                <a:gd name="T71" fmla="*/ 2147483646 h 4901"/>
                <a:gd name="T72" fmla="*/ 2147483646 w 10984"/>
                <a:gd name="T73" fmla="*/ 2147483646 h 4901"/>
                <a:gd name="T74" fmla="*/ 2147483646 w 10984"/>
                <a:gd name="T75" fmla="*/ 2147483646 h 4901"/>
                <a:gd name="T76" fmla="*/ 2147483646 w 10984"/>
                <a:gd name="T77" fmla="*/ 2147483646 h 4901"/>
                <a:gd name="T78" fmla="*/ 2147483646 w 10984"/>
                <a:gd name="T79" fmla="*/ 2147483646 h 4901"/>
                <a:gd name="T80" fmla="*/ 2147483646 w 10984"/>
                <a:gd name="T81" fmla="*/ 2147483646 h 4901"/>
                <a:gd name="T82" fmla="*/ 2147483646 w 10984"/>
                <a:gd name="T83" fmla="*/ 2147483646 h 4901"/>
                <a:gd name="T84" fmla="*/ 2147483646 w 10984"/>
                <a:gd name="T85" fmla="*/ 2147483646 h 4901"/>
                <a:gd name="T86" fmla="*/ 2147483646 w 10984"/>
                <a:gd name="T87" fmla="*/ 2147483646 h 4901"/>
                <a:gd name="T88" fmla="*/ 2147483646 w 10984"/>
                <a:gd name="T89" fmla="*/ 2147483646 h 4901"/>
                <a:gd name="T90" fmla="*/ 2147483646 w 10984"/>
                <a:gd name="T91" fmla="*/ 2147483646 h 4901"/>
                <a:gd name="T92" fmla="*/ 2147483646 w 10984"/>
                <a:gd name="T93" fmla="*/ 2147483646 h 4901"/>
                <a:gd name="T94" fmla="*/ 2147483646 w 10984"/>
                <a:gd name="T95" fmla="*/ 2147483646 h 4901"/>
                <a:gd name="T96" fmla="*/ 2147483646 w 10984"/>
                <a:gd name="T97" fmla="*/ 2147483646 h 4901"/>
                <a:gd name="T98" fmla="*/ 2147483646 w 10984"/>
                <a:gd name="T99" fmla="*/ 2147483646 h 4901"/>
                <a:gd name="T100" fmla="*/ 2147483646 w 10984"/>
                <a:gd name="T101" fmla="*/ 2147483646 h 4901"/>
                <a:gd name="T102" fmla="*/ 2147483646 w 10984"/>
                <a:gd name="T103" fmla="*/ 2147483646 h 4901"/>
                <a:gd name="T104" fmla="*/ 2147483646 w 10984"/>
                <a:gd name="T105" fmla="*/ 2147483646 h 4901"/>
                <a:gd name="T106" fmla="*/ 2147483646 w 10984"/>
                <a:gd name="T107" fmla="*/ 2147483646 h 4901"/>
                <a:gd name="T108" fmla="*/ 2147483646 w 10984"/>
                <a:gd name="T109" fmla="*/ 2147483646 h 4901"/>
                <a:gd name="T110" fmla="*/ 2147483646 w 10984"/>
                <a:gd name="T111" fmla="*/ 2147483646 h 4901"/>
                <a:gd name="T112" fmla="*/ 2147483646 w 10984"/>
                <a:gd name="T113" fmla="*/ 2147483646 h 4901"/>
                <a:gd name="T114" fmla="*/ 2147483646 w 10984"/>
                <a:gd name="T115" fmla="*/ 2147483646 h 4901"/>
                <a:gd name="T116" fmla="*/ 2147483646 w 10984"/>
                <a:gd name="T117" fmla="*/ 2147483646 h 4901"/>
                <a:gd name="T118" fmla="*/ 2147483646 w 10984"/>
                <a:gd name="T119" fmla="*/ 2147483646 h 4901"/>
                <a:gd name="T120" fmla="*/ 2147483646 w 10984"/>
                <a:gd name="T121" fmla="*/ 2147483646 h 4901"/>
                <a:gd name="T122" fmla="*/ 2147483646 w 10984"/>
                <a:gd name="T123" fmla="*/ 2147483646 h 4901"/>
                <a:gd name="T124" fmla="*/ 2147483646 w 10984"/>
                <a:gd name="T125" fmla="*/ 2147483646 h 4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84" h="4901">
                  <a:moveTo>
                    <a:pt x="670" y="3195"/>
                  </a:moveTo>
                  <a:lnTo>
                    <a:pt x="588" y="3072"/>
                  </a:lnTo>
                  <a:lnTo>
                    <a:pt x="516" y="2947"/>
                  </a:lnTo>
                  <a:lnTo>
                    <a:pt x="455" y="2819"/>
                  </a:lnTo>
                  <a:lnTo>
                    <a:pt x="404" y="2690"/>
                  </a:lnTo>
                  <a:lnTo>
                    <a:pt x="362" y="2558"/>
                  </a:lnTo>
                  <a:lnTo>
                    <a:pt x="330" y="2426"/>
                  </a:lnTo>
                  <a:lnTo>
                    <a:pt x="304" y="2294"/>
                  </a:lnTo>
                  <a:lnTo>
                    <a:pt x="288" y="2161"/>
                  </a:lnTo>
                  <a:lnTo>
                    <a:pt x="278" y="2028"/>
                  </a:lnTo>
                  <a:lnTo>
                    <a:pt x="275" y="1897"/>
                  </a:lnTo>
                  <a:lnTo>
                    <a:pt x="279" y="1766"/>
                  </a:lnTo>
                  <a:lnTo>
                    <a:pt x="287" y="1637"/>
                  </a:lnTo>
                  <a:lnTo>
                    <a:pt x="301" y="1510"/>
                  </a:lnTo>
                  <a:lnTo>
                    <a:pt x="320" y="1385"/>
                  </a:lnTo>
                  <a:lnTo>
                    <a:pt x="342" y="1264"/>
                  </a:lnTo>
                  <a:lnTo>
                    <a:pt x="368" y="1146"/>
                  </a:lnTo>
                  <a:lnTo>
                    <a:pt x="396" y="1032"/>
                  </a:lnTo>
                  <a:lnTo>
                    <a:pt x="426" y="921"/>
                  </a:lnTo>
                  <a:lnTo>
                    <a:pt x="458" y="816"/>
                  </a:lnTo>
                  <a:lnTo>
                    <a:pt x="491" y="714"/>
                  </a:lnTo>
                  <a:lnTo>
                    <a:pt x="526" y="620"/>
                  </a:lnTo>
                  <a:lnTo>
                    <a:pt x="560" y="530"/>
                  </a:lnTo>
                  <a:lnTo>
                    <a:pt x="593" y="447"/>
                  </a:lnTo>
                  <a:lnTo>
                    <a:pt x="625" y="370"/>
                  </a:lnTo>
                  <a:lnTo>
                    <a:pt x="655" y="301"/>
                  </a:lnTo>
                  <a:lnTo>
                    <a:pt x="684" y="240"/>
                  </a:lnTo>
                  <a:lnTo>
                    <a:pt x="711" y="187"/>
                  </a:lnTo>
                  <a:lnTo>
                    <a:pt x="733" y="141"/>
                  </a:lnTo>
                  <a:lnTo>
                    <a:pt x="766" y="78"/>
                  </a:lnTo>
                  <a:lnTo>
                    <a:pt x="779" y="54"/>
                  </a:lnTo>
                  <a:lnTo>
                    <a:pt x="675" y="0"/>
                  </a:lnTo>
                  <a:lnTo>
                    <a:pt x="653" y="36"/>
                  </a:lnTo>
                  <a:lnTo>
                    <a:pt x="608" y="113"/>
                  </a:lnTo>
                  <a:lnTo>
                    <a:pt x="579" y="166"/>
                  </a:lnTo>
                  <a:lnTo>
                    <a:pt x="546" y="228"/>
                  </a:lnTo>
                  <a:lnTo>
                    <a:pt x="509" y="298"/>
                  </a:lnTo>
                  <a:lnTo>
                    <a:pt x="469" y="377"/>
                  </a:lnTo>
                  <a:lnTo>
                    <a:pt x="428" y="462"/>
                  </a:lnTo>
                  <a:lnTo>
                    <a:pt x="386" y="554"/>
                  </a:lnTo>
                  <a:lnTo>
                    <a:pt x="343" y="654"/>
                  </a:lnTo>
                  <a:lnTo>
                    <a:pt x="299" y="759"/>
                  </a:lnTo>
                  <a:lnTo>
                    <a:pt x="256" y="871"/>
                  </a:lnTo>
                  <a:lnTo>
                    <a:pt x="215" y="986"/>
                  </a:lnTo>
                  <a:lnTo>
                    <a:pt x="175" y="1108"/>
                  </a:lnTo>
                  <a:lnTo>
                    <a:pt x="138" y="1233"/>
                  </a:lnTo>
                  <a:lnTo>
                    <a:pt x="103" y="1362"/>
                  </a:lnTo>
                  <a:lnTo>
                    <a:pt x="73" y="1495"/>
                  </a:lnTo>
                  <a:lnTo>
                    <a:pt x="47" y="1631"/>
                  </a:lnTo>
                  <a:lnTo>
                    <a:pt x="26" y="1768"/>
                  </a:lnTo>
                  <a:lnTo>
                    <a:pt x="11" y="1909"/>
                  </a:lnTo>
                  <a:lnTo>
                    <a:pt x="2" y="2051"/>
                  </a:lnTo>
                  <a:lnTo>
                    <a:pt x="0" y="2193"/>
                  </a:lnTo>
                  <a:lnTo>
                    <a:pt x="5" y="2337"/>
                  </a:lnTo>
                  <a:lnTo>
                    <a:pt x="18" y="2481"/>
                  </a:lnTo>
                  <a:lnTo>
                    <a:pt x="40" y="2623"/>
                  </a:lnTo>
                  <a:lnTo>
                    <a:pt x="72" y="2766"/>
                  </a:lnTo>
                  <a:lnTo>
                    <a:pt x="114" y="2908"/>
                  </a:lnTo>
                  <a:lnTo>
                    <a:pt x="167" y="3047"/>
                  </a:lnTo>
                  <a:lnTo>
                    <a:pt x="230" y="3185"/>
                  </a:lnTo>
                  <a:lnTo>
                    <a:pt x="306" y="3321"/>
                  </a:lnTo>
                  <a:lnTo>
                    <a:pt x="395" y="3453"/>
                  </a:lnTo>
                  <a:lnTo>
                    <a:pt x="515" y="3604"/>
                  </a:lnTo>
                  <a:lnTo>
                    <a:pt x="647" y="3749"/>
                  </a:lnTo>
                  <a:lnTo>
                    <a:pt x="794" y="3885"/>
                  </a:lnTo>
                  <a:lnTo>
                    <a:pt x="954" y="4014"/>
                  </a:lnTo>
                  <a:lnTo>
                    <a:pt x="1128" y="4135"/>
                  </a:lnTo>
                  <a:lnTo>
                    <a:pt x="1315" y="4247"/>
                  </a:lnTo>
                  <a:lnTo>
                    <a:pt x="1516" y="4352"/>
                  </a:lnTo>
                  <a:lnTo>
                    <a:pt x="1730" y="4447"/>
                  </a:lnTo>
                  <a:lnTo>
                    <a:pt x="1958" y="4535"/>
                  </a:lnTo>
                  <a:lnTo>
                    <a:pt x="2201" y="4613"/>
                  </a:lnTo>
                  <a:lnTo>
                    <a:pt x="2456" y="4682"/>
                  </a:lnTo>
                  <a:lnTo>
                    <a:pt x="2724" y="4743"/>
                  </a:lnTo>
                  <a:lnTo>
                    <a:pt x="3008" y="4794"/>
                  </a:lnTo>
                  <a:lnTo>
                    <a:pt x="3303" y="4835"/>
                  </a:lnTo>
                  <a:lnTo>
                    <a:pt x="3614" y="4866"/>
                  </a:lnTo>
                  <a:lnTo>
                    <a:pt x="3938" y="4888"/>
                  </a:lnTo>
                  <a:lnTo>
                    <a:pt x="4275" y="4900"/>
                  </a:lnTo>
                  <a:lnTo>
                    <a:pt x="4627" y="4901"/>
                  </a:lnTo>
                  <a:lnTo>
                    <a:pt x="4991" y="4892"/>
                  </a:lnTo>
                  <a:lnTo>
                    <a:pt x="5370" y="4872"/>
                  </a:lnTo>
                  <a:lnTo>
                    <a:pt x="5762" y="4842"/>
                  </a:lnTo>
                  <a:lnTo>
                    <a:pt x="6168" y="4801"/>
                  </a:lnTo>
                  <a:lnTo>
                    <a:pt x="6587" y="4749"/>
                  </a:lnTo>
                  <a:lnTo>
                    <a:pt x="7020" y="4684"/>
                  </a:lnTo>
                  <a:lnTo>
                    <a:pt x="7468" y="4609"/>
                  </a:lnTo>
                  <a:lnTo>
                    <a:pt x="7928" y="4521"/>
                  </a:lnTo>
                  <a:lnTo>
                    <a:pt x="8403" y="4423"/>
                  </a:lnTo>
                  <a:lnTo>
                    <a:pt x="8891" y="4311"/>
                  </a:lnTo>
                  <a:lnTo>
                    <a:pt x="9394" y="4188"/>
                  </a:lnTo>
                  <a:lnTo>
                    <a:pt x="9910" y="4052"/>
                  </a:lnTo>
                  <a:lnTo>
                    <a:pt x="10440" y="3904"/>
                  </a:lnTo>
                  <a:lnTo>
                    <a:pt x="10984" y="3743"/>
                  </a:lnTo>
                  <a:lnTo>
                    <a:pt x="10332" y="3878"/>
                  </a:lnTo>
                  <a:lnTo>
                    <a:pt x="9709" y="4000"/>
                  </a:lnTo>
                  <a:lnTo>
                    <a:pt x="9111" y="4107"/>
                  </a:lnTo>
                  <a:lnTo>
                    <a:pt x="8538" y="4202"/>
                  </a:lnTo>
                  <a:lnTo>
                    <a:pt x="7991" y="4283"/>
                  </a:lnTo>
                  <a:lnTo>
                    <a:pt x="7468" y="4352"/>
                  </a:lnTo>
                  <a:lnTo>
                    <a:pt x="6969" y="4409"/>
                  </a:lnTo>
                  <a:lnTo>
                    <a:pt x="6495" y="4454"/>
                  </a:lnTo>
                  <a:lnTo>
                    <a:pt x="6041" y="4488"/>
                  </a:lnTo>
                  <a:lnTo>
                    <a:pt x="5611" y="4511"/>
                  </a:lnTo>
                  <a:lnTo>
                    <a:pt x="5203" y="4524"/>
                  </a:lnTo>
                  <a:lnTo>
                    <a:pt x="4816" y="4527"/>
                  </a:lnTo>
                  <a:lnTo>
                    <a:pt x="4449" y="4521"/>
                  </a:lnTo>
                  <a:lnTo>
                    <a:pt x="4102" y="4505"/>
                  </a:lnTo>
                  <a:lnTo>
                    <a:pt x="3775" y="4482"/>
                  </a:lnTo>
                  <a:lnTo>
                    <a:pt x="3467" y="4450"/>
                  </a:lnTo>
                  <a:lnTo>
                    <a:pt x="3178" y="4410"/>
                  </a:lnTo>
                  <a:lnTo>
                    <a:pt x="2905" y="4364"/>
                  </a:lnTo>
                  <a:lnTo>
                    <a:pt x="2651" y="4310"/>
                  </a:lnTo>
                  <a:lnTo>
                    <a:pt x="2414" y="4250"/>
                  </a:lnTo>
                  <a:lnTo>
                    <a:pt x="2193" y="4184"/>
                  </a:lnTo>
                  <a:lnTo>
                    <a:pt x="1986" y="4112"/>
                  </a:lnTo>
                  <a:lnTo>
                    <a:pt x="1796" y="4036"/>
                  </a:lnTo>
                  <a:lnTo>
                    <a:pt x="1619" y="3956"/>
                  </a:lnTo>
                  <a:lnTo>
                    <a:pt x="1458" y="3870"/>
                  </a:lnTo>
                  <a:lnTo>
                    <a:pt x="1310" y="3782"/>
                  </a:lnTo>
                  <a:lnTo>
                    <a:pt x="1174" y="3689"/>
                  </a:lnTo>
                  <a:lnTo>
                    <a:pt x="1050" y="3595"/>
                  </a:lnTo>
                  <a:lnTo>
                    <a:pt x="939" y="3498"/>
                  </a:lnTo>
                  <a:lnTo>
                    <a:pt x="839" y="3398"/>
                  </a:lnTo>
                  <a:lnTo>
                    <a:pt x="750" y="3298"/>
                  </a:lnTo>
                  <a:lnTo>
                    <a:pt x="670" y="3195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1D8E1C8C-355B-4B8E-AC25-B06C1254EC5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333603" y="2954113"/>
              <a:ext cx="2042717" cy="763965"/>
            </a:xfrm>
            <a:custGeom>
              <a:avLst/>
              <a:gdLst>
                <a:gd name="T0" fmla="*/ 2147483646 w 11186"/>
                <a:gd name="T1" fmla="*/ 2147483646 h 5204"/>
                <a:gd name="T2" fmla="*/ 2147483646 w 11186"/>
                <a:gd name="T3" fmla="*/ 2147483646 h 5204"/>
                <a:gd name="T4" fmla="*/ 2147483646 w 11186"/>
                <a:gd name="T5" fmla="*/ 2147483646 h 5204"/>
                <a:gd name="T6" fmla="*/ 2147483646 w 11186"/>
                <a:gd name="T7" fmla="*/ 2147483646 h 5204"/>
                <a:gd name="T8" fmla="*/ 2147483646 w 11186"/>
                <a:gd name="T9" fmla="*/ 2147483646 h 5204"/>
                <a:gd name="T10" fmla="*/ 2147483646 w 11186"/>
                <a:gd name="T11" fmla="*/ 2147483646 h 5204"/>
                <a:gd name="T12" fmla="*/ 2147483646 w 11186"/>
                <a:gd name="T13" fmla="*/ 2147483646 h 5204"/>
                <a:gd name="T14" fmla="*/ 2147483646 w 11186"/>
                <a:gd name="T15" fmla="*/ 2147483646 h 5204"/>
                <a:gd name="T16" fmla="*/ 2147483646 w 11186"/>
                <a:gd name="T17" fmla="*/ 2147483646 h 5204"/>
                <a:gd name="T18" fmla="*/ 2147483646 w 11186"/>
                <a:gd name="T19" fmla="*/ 2147483646 h 5204"/>
                <a:gd name="T20" fmla="*/ 2147483646 w 11186"/>
                <a:gd name="T21" fmla="*/ 2147483646 h 5204"/>
                <a:gd name="T22" fmla="*/ 2147483646 w 11186"/>
                <a:gd name="T23" fmla="*/ 2147483646 h 5204"/>
                <a:gd name="T24" fmla="*/ 2147483646 w 11186"/>
                <a:gd name="T25" fmla="*/ 2147483646 h 5204"/>
                <a:gd name="T26" fmla="*/ 2147483646 w 11186"/>
                <a:gd name="T27" fmla="*/ 2147483646 h 5204"/>
                <a:gd name="T28" fmla="*/ 2147483646 w 11186"/>
                <a:gd name="T29" fmla="*/ 2147483646 h 5204"/>
                <a:gd name="T30" fmla="*/ 2147483646 w 11186"/>
                <a:gd name="T31" fmla="*/ 0 h 5204"/>
                <a:gd name="T32" fmla="*/ 2147483646 w 11186"/>
                <a:gd name="T33" fmla="*/ 2147483646 h 5204"/>
                <a:gd name="T34" fmla="*/ 2147483646 w 11186"/>
                <a:gd name="T35" fmla="*/ 2147483646 h 5204"/>
                <a:gd name="T36" fmla="*/ 2147483646 w 11186"/>
                <a:gd name="T37" fmla="*/ 2147483646 h 5204"/>
                <a:gd name="T38" fmla="*/ 2147483646 w 11186"/>
                <a:gd name="T39" fmla="*/ 2147483646 h 5204"/>
                <a:gd name="T40" fmla="*/ 2147483646 w 11186"/>
                <a:gd name="T41" fmla="*/ 2147483646 h 5204"/>
                <a:gd name="T42" fmla="*/ 2147483646 w 11186"/>
                <a:gd name="T43" fmla="*/ 2147483646 h 5204"/>
                <a:gd name="T44" fmla="*/ 2147483646 w 11186"/>
                <a:gd name="T45" fmla="*/ 2147483646 h 5204"/>
                <a:gd name="T46" fmla="*/ 0 w 11186"/>
                <a:gd name="T47" fmla="*/ 2147483646 h 5204"/>
                <a:gd name="T48" fmla="*/ 2147483646 w 11186"/>
                <a:gd name="T49" fmla="*/ 2147483646 h 5204"/>
                <a:gd name="T50" fmla="*/ 2147483646 w 11186"/>
                <a:gd name="T51" fmla="*/ 2147483646 h 5204"/>
                <a:gd name="T52" fmla="*/ 2147483646 w 11186"/>
                <a:gd name="T53" fmla="*/ 2147483646 h 5204"/>
                <a:gd name="T54" fmla="*/ 2147483646 w 11186"/>
                <a:gd name="T55" fmla="*/ 2147483646 h 5204"/>
                <a:gd name="T56" fmla="*/ 2147483646 w 11186"/>
                <a:gd name="T57" fmla="*/ 2147483646 h 5204"/>
                <a:gd name="T58" fmla="*/ 2147483646 w 11186"/>
                <a:gd name="T59" fmla="*/ 2147483646 h 5204"/>
                <a:gd name="T60" fmla="*/ 2147483646 w 11186"/>
                <a:gd name="T61" fmla="*/ 2147483646 h 5204"/>
                <a:gd name="T62" fmla="*/ 2147483646 w 11186"/>
                <a:gd name="T63" fmla="*/ 2147483646 h 5204"/>
                <a:gd name="T64" fmla="*/ 2147483646 w 11186"/>
                <a:gd name="T65" fmla="*/ 2147483646 h 5204"/>
                <a:gd name="T66" fmla="*/ 2147483646 w 11186"/>
                <a:gd name="T67" fmla="*/ 2147483646 h 5204"/>
                <a:gd name="T68" fmla="*/ 2147483646 w 11186"/>
                <a:gd name="T69" fmla="*/ 2147483646 h 5204"/>
                <a:gd name="T70" fmla="*/ 2147483646 w 11186"/>
                <a:gd name="T71" fmla="*/ 2147483646 h 5204"/>
                <a:gd name="T72" fmla="*/ 2147483646 w 11186"/>
                <a:gd name="T73" fmla="*/ 2147483646 h 5204"/>
                <a:gd name="T74" fmla="*/ 2147483646 w 11186"/>
                <a:gd name="T75" fmla="*/ 2147483646 h 5204"/>
                <a:gd name="T76" fmla="*/ 2147483646 w 11186"/>
                <a:gd name="T77" fmla="*/ 2147483646 h 5204"/>
                <a:gd name="T78" fmla="*/ 2147483646 w 11186"/>
                <a:gd name="T79" fmla="*/ 2147483646 h 5204"/>
                <a:gd name="T80" fmla="*/ 2147483646 w 11186"/>
                <a:gd name="T81" fmla="*/ 2147483646 h 5204"/>
                <a:gd name="T82" fmla="*/ 2147483646 w 11186"/>
                <a:gd name="T83" fmla="*/ 2147483646 h 5204"/>
                <a:gd name="T84" fmla="*/ 2147483646 w 11186"/>
                <a:gd name="T85" fmla="*/ 2147483646 h 5204"/>
                <a:gd name="T86" fmla="*/ 2147483646 w 11186"/>
                <a:gd name="T87" fmla="*/ 2147483646 h 5204"/>
                <a:gd name="T88" fmla="*/ 2147483646 w 11186"/>
                <a:gd name="T89" fmla="*/ 2147483646 h 5204"/>
                <a:gd name="T90" fmla="*/ 2147483646 w 11186"/>
                <a:gd name="T91" fmla="*/ 2147483646 h 5204"/>
                <a:gd name="T92" fmla="*/ 2147483646 w 11186"/>
                <a:gd name="T93" fmla="*/ 2147483646 h 5204"/>
                <a:gd name="T94" fmla="*/ 2147483646 w 11186"/>
                <a:gd name="T95" fmla="*/ 2147483646 h 5204"/>
                <a:gd name="T96" fmla="*/ 2147483646 w 11186"/>
                <a:gd name="T97" fmla="*/ 2147483646 h 5204"/>
                <a:gd name="T98" fmla="*/ 2147483646 w 11186"/>
                <a:gd name="T99" fmla="*/ 2147483646 h 5204"/>
                <a:gd name="T100" fmla="*/ 2147483646 w 11186"/>
                <a:gd name="T101" fmla="*/ 2147483646 h 5204"/>
                <a:gd name="T102" fmla="*/ 2147483646 w 11186"/>
                <a:gd name="T103" fmla="*/ 2147483646 h 5204"/>
                <a:gd name="T104" fmla="*/ 2147483646 w 11186"/>
                <a:gd name="T105" fmla="*/ 2147483646 h 5204"/>
                <a:gd name="T106" fmla="*/ 2147483646 w 11186"/>
                <a:gd name="T107" fmla="*/ 2147483646 h 5204"/>
                <a:gd name="T108" fmla="*/ 2147483646 w 11186"/>
                <a:gd name="T109" fmla="*/ 2147483646 h 5204"/>
                <a:gd name="T110" fmla="*/ 2147483646 w 11186"/>
                <a:gd name="T111" fmla="*/ 2147483646 h 5204"/>
                <a:gd name="T112" fmla="*/ 2147483646 w 11186"/>
                <a:gd name="T113" fmla="*/ 2147483646 h 5204"/>
                <a:gd name="T114" fmla="*/ 2147483646 w 11186"/>
                <a:gd name="T115" fmla="*/ 2147483646 h 5204"/>
                <a:gd name="T116" fmla="*/ 2147483646 w 11186"/>
                <a:gd name="T117" fmla="*/ 2147483646 h 5204"/>
                <a:gd name="T118" fmla="*/ 2147483646 w 11186"/>
                <a:gd name="T119" fmla="*/ 2147483646 h 5204"/>
                <a:gd name="T120" fmla="*/ 2147483646 w 11186"/>
                <a:gd name="T121" fmla="*/ 2147483646 h 5204"/>
                <a:gd name="T122" fmla="*/ 2147483646 w 11186"/>
                <a:gd name="T123" fmla="*/ 2147483646 h 5204"/>
                <a:gd name="T124" fmla="*/ 2147483646 w 11186"/>
                <a:gd name="T125" fmla="*/ 2147483646 h 52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186" h="5204">
                  <a:moveTo>
                    <a:pt x="1142" y="4008"/>
                  </a:moveTo>
                  <a:lnTo>
                    <a:pt x="1011" y="3877"/>
                  </a:lnTo>
                  <a:lnTo>
                    <a:pt x="894" y="3741"/>
                  </a:lnTo>
                  <a:lnTo>
                    <a:pt x="788" y="3599"/>
                  </a:lnTo>
                  <a:lnTo>
                    <a:pt x="695" y="3451"/>
                  </a:lnTo>
                  <a:lnTo>
                    <a:pt x="611" y="3300"/>
                  </a:lnTo>
                  <a:lnTo>
                    <a:pt x="540" y="3144"/>
                  </a:lnTo>
                  <a:lnTo>
                    <a:pt x="478" y="2985"/>
                  </a:lnTo>
                  <a:lnTo>
                    <a:pt x="424" y="2824"/>
                  </a:lnTo>
                  <a:lnTo>
                    <a:pt x="381" y="2662"/>
                  </a:lnTo>
                  <a:lnTo>
                    <a:pt x="345" y="2499"/>
                  </a:lnTo>
                  <a:lnTo>
                    <a:pt x="317" y="2335"/>
                  </a:lnTo>
                  <a:lnTo>
                    <a:pt x="297" y="2171"/>
                  </a:lnTo>
                  <a:lnTo>
                    <a:pt x="283" y="2009"/>
                  </a:lnTo>
                  <a:lnTo>
                    <a:pt x="273" y="1849"/>
                  </a:lnTo>
                  <a:lnTo>
                    <a:pt x="271" y="1691"/>
                  </a:lnTo>
                  <a:lnTo>
                    <a:pt x="273" y="1536"/>
                  </a:lnTo>
                  <a:lnTo>
                    <a:pt x="279" y="1385"/>
                  </a:lnTo>
                  <a:lnTo>
                    <a:pt x="290" y="1239"/>
                  </a:lnTo>
                  <a:lnTo>
                    <a:pt x="303" y="1098"/>
                  </a:lnTo>
                  <a:lnTo>
                    <a:pt x="319" y="963"/>
                  </a:lnTo>
                  <a:lnTo>
                    <a:pt x="337" y="835"/>
                  </a:lnTo>
                  <a:lnTo>
                    <a:pt x="356" y="714"/>
                  </a:lnTo>
                  <a:lnTo>
                    <a:pt x="377" y="601"/>
                  </a:lnTo>
                  <a:lnTo>
                    <a:pt x="397" y="496"/>
                  </a:lnTo>
                  <a:lnTo>
                    <a:pt x="418" y="402"/>
                  </a:lnTo>
                  <a:lnTo>
                    <a:pt x="437" y="316"/>
                  </a:lnTo>
                  <a:lnTo>
                    <a:pt x="455" y="243"/>
                  </a:lnTo>
                  <a:lnTo>
                    <a:pt x="473" y="180"/>
                  </a:lnTo>
                  <a:lnTo>
                    <a:pt x="497" y="92"/>
                  </a:lnTo>
                  <a:lnTo>
                    <a:pt x="508" y="58"/>
                  </a:lnTo>
                  <a:lnTo>
                    <a:pt x="330" y="0"/>
                  </a:lnTo>
                  <a:lnTo>
                    <a:pt x="313" y="51"/>
                  </a:lnTo>
                  <a:lnTo>
                    <a:pt x="279" y="158"/>
                  </a:lnTo>
                  <a:lnTo>
                    <a:pt x="258" y="231"/>
                  </a:lnTo>
                  <a:lnTo>
                    <a:pt x="234" y="315"/>
                  </a:lnTo>
                  <a:lnTo>
                    <a:pt x="209" y="411"/>
                  </a:lnTo>
                  <a:lnTo>
                    <a:pt x="182" y="517"/>
                  </a:lnTo>
                  <a:lnTo>
                    <a:pt x="156" y="633"/>
                  </a:lnTo>
                  <a:lnTo>
                    <a:pt x="129" y="757"/>
                  </a:lnTo>
                  <a:lnTo>
                    <a:pt x="104" y="891"/>
                  </a:lnTo>
                  <a:lnTo>
                    <a:pt x="78" y="1031"/>
                  </a:lnTo>
                  <a:lnTo>
                    <a:pt x="56" y="1178"/>
                  </a:lnTo>
                  <a:lnTo>
                    <a:pt x="37" y="1332"/>
                  </a:lnTo>
                  <a:lnTo>
                    <a:pt x="21" y="1491"/>
                  </a:lnTo>
                  <a:lnTo>
                    <a:pt x="9" y="1654"/>
                  </a:lnTo>
                  <a:lnTo>
                    <a:pt x="2" y="1822"/>
                  </a:lnTo>
                  <a:lnTo>
                    <a:pt x="0" y="1991"/>
                  </a:lnTo>
                  <a:lnTo>
                    <a:pt x="4" y="2164"/>
                  </a:lnTo>
                  <a:lnTo>
                    <a:pt x="14" y="2339"/>
                  </a:lnTo>
                  <a:lnTo>
                    <a:pt x="31" y="2514"/>
                  </a:lnTo>
                  <a:lnTo>
                    <a:pt x="57" y="2690"/>
                  </a:lnTo>
                  <a:lnTo>
                    <a:pt x="90" y="2865"/>
                  </a:lnTo>
                  <a:lnTo>
                    <a:pt x="134" y="3039"/>
                  </a:lnTo>
                  <a:lnTo>
                    <a:pt x="186" y="3211"/>
                  </a:lnTo>
                  <a:lnTo>
                    <a:pt x="249" y="3380"/>
                  </a:lnTo>
                  <a:lnTo>
                    <a:pt x="323" y="3546"/>
                  </a:lnTo>
                  <a:lnTo>
                    <a:pt x="408" y="3708"/>
                  </a:lnTo>
                  <a:lnTo>
                    <a:pt x="506" y="3865"/>
                  </a:lnTo>
                  <a:lnTo>
                    <a:pt x="616" y="4016"/>
                  </a:lnTo>
                  <a:lnTo>
                    <a:pt x="740" y="4162"/>
                  </a:lnTo>
                  <a:lnTo>
                    <a:pt x="878" y="4300"/>
                  </a:lnTo>
                  <a:lnTo>
                    <a:pt x="1033" y="4432"/>
                  </a:lnTo>
                  <a:lnTo>
                    <a:pt x="1198" y="4556"/>
                  </a:lnTo>
                  <a:lnTo>
                    <a:pt x="1376" y="4668"/>
                  </a:lnTo>
                  <a:lnTo>
                    <a:pt x="1565" y="4770"/>
                  </a:lnTo>
                  <a:lnTo>
                    <a:pt x="1765" y="4862"/>
                  </a:lnTo>
                  <a:lnTo>
                    <a:pt x="1977" y="4943"/>
                  </a:lnTo>
                  <a:lnTo>
                    <a:pt x="2199" y="5013"/>
                  </a:lnTo>
                  <a:lnTo>
                    <a:pt x="2432" y="5072"/>
                  </a:lnTo>
                  <a:lnTo>
                    <a:pt x="2676" y="5121"/>
                  </a:lnTo>
                  <a:lnTo>
                    <a:pt x="2932" y="5159"/>
                  </a:lnTo>
                  <a:lnTo>
                    <a:pt x="3198" y="5185"/>
                  </a:lnTo>
                  <a:lnTo>
                    <a:pt x="3475" y="5200"/>
                  </a:lnTo>
                  <a:lnTo>
                    <a:pt x="3762" y="5204"/>
                  </a:lnTo>
                  <a:lnTo>
                    <a:pt x="4061" y="5195"/>
                  </a:lnTo>
                  <a:lnTo>
                    <a:pt x="4369" y="5176"/>
                  </a:lnTo>
                  <a:lnTo>
                    <a:pt x="4689" y="5144"/>
                  </a:lnTo>
                  <a:lnTo>
                    <a:pt x="5019" y="5100"/>
                  </a:lnTo>
                  <a:lnTo>
                    <a:pt x="5359" y="5045"/>
                  </a:lnTo>
                  <a:lnTo>
                    <a:pt x="5710" y="4977"/>
                  </a:lnTo>
                  <a:lnTo>
                    <a:pt x="6070" y="4896"/>
                  </a:lnTo>
                  <a:lnTo>
                    <a:pt x="6442" y="4804"/>
                  </a:lnTo>
                  <a:lnTo>
                    <a:pt x="6823" y="4698"/>
                  </a:lnTo>
                  <a:lnTo>
                    <a:pt x="7216" y="4581"/>
                  </a:lnTo>
                  <a:lnTo>
                    <a:pt x="7617" y="4450"/>
                  </a:lnTo>
                  <a:lnTo>
                    <a:pt x="8029" y="4307"/>
                  </a:lnTo>
                  <a:lnTo>
                    <a:pt x="8450" y="4151"/>
                  </a:lnTo>
                  <a:lnTo>
                    <a:pt x="8881" y="3981"/>
                  </a:lnTo>
                  <a:lnTo>
                    <a:pt x="9323" y="3797"/>
                  </a:lnTo>
                  <a:lnTo>
                    <a:pt x="9774" y="3601"/>
                  </a:lnTo>
                  <a:lnTo>
                    <a:pt x="10235" y="3391"/>
                  </a:lnTo>
                  <a:lnTo>
                    <a:pt x="10705" y="3167"/>
                  </a:lnTo>
                  <a:lnTo>
                    <a:pt x="11186" y="2930"/>
                  </a:lnTo>
                  <a:lnTo>
                    <a:pt x="10709" y="3125"/>
                  </a:lnTo>
                  <a:lnTo>
                    <a:pt x="10244" y="3309"/>
                  </a:lnTo>
                  <a:lnTo>
                    <a:pt x="9788" y="3483"/>
                  </a:lnTo>
                  <a:lnTo>
                    <a:pt x="9343" y="3646"/>
                  </a:lnTo>
                  <a:lnTo>
                    <a:pt x="8909" y="3800"/>
                  </a:lnTo>
                  <a:lnTo>
                    <a:pt x="8483" y="3943"/>
                  </a:lnTo>
                  <a:lnTo>
                    <a:pt x="8070" y="4074"/>
                  </a:lnTo>
                  <a:lnTo>
                    <a:pt x="7666" y="4197"/>
                  </a:lnTo>
                  <a:lnTo>
                    <a:pt x="7273" y="4309"/>
                  </a:lnTo>
                  <a:lnTo>
                    <a:pt x="6890" y="4410"/>
                  </a:lnTo>
                  <a:lnTo>
                    <a:pt x="6518" y="4500"/>
                  </a:lnTo>
                  <a:lnTo>
                    <a:pt x="6156" y="4581"/>
                  </a:lnTo>
                  <a:lnTo>
                    <a:pt x="5805" y="4651"/>
                  </a:lnTo>
                  <a:lnTo>
                    <a:pt x="5463" y="4711"/>
                  </a:lnTo>
                  <a:lnTo>
                    <a:pt x="5133" y="4761"/>
                  </a:lnTo>
                  <a:lnTo>
                    <a:pt x="4814" y="4799"/>
                  </a:lnTo>
                  <a:lnTo>
                    <a:pt x="4504" y="4828"/>
                  </a:lnTo>
                  <a:lnTo>
                    <a:pt x="4205" y="4846"/>
                  </a:lnTo>
                  <a:lnTo>
                    <a:pt x="3917" y="4854"/>
                  </a:lnTo>
                  <a:lnTo>
                    <a:pt x="3639" y="4851"/>
                  </a:lnTo>
                  <a:lnTo>
                    <a:pt x="3373" y="4838"/>
                  </a:lnTo>
                  <a:lnTo>
                    <a:pt x="3117" y="4815"/>
                  </a:lnTo>
                  <a:lnTo>
                    <a:pt x="2870" y="4781"/>
                  </a:lnTo>
                  <a:lnTo>
                    <a:pt x="2635" y="4737"/>
                  </a:lnTo>
                  <a:lnTo>
                    <a:pt x="2411" y="4682"/>
                  </a:lnTo>
                  <a:lnTo>
                    <a:pt x="2198" y="4617"/>
                  </a:lnTo>
                  <a:lnTo>
                    <a:pt x="1995" y="4542"/>
                  </a:lnTo>
                  <a:lnTo>
                    <a:pt x="1803" y="4455"/>
                  </a:lnTo>
                  <a:lnTo>
                    <a:pt x="1621" y="4360"/>
                  </a:lnTo>
                  <a:lnTo>
                    <a:pt x="1451" y="4252"/>
                  </a:lnTo>
                  <a:lnTo>
                    <a:pt x="1291" y="4136"/>
                  </a:lnTo>
                  <a:lnTo>
                    <a:pt x="1142" y="4008"/>
                  </a:ln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AA8A1094-0897-4E01-BAC6-8CBDC35CEB67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829153" y="3426303"/>
              <a:ext cx="317436" cy="199654"/>
            </a:xfrm>
            <a:custGeom>
              <a:avLst/>
              <a:gdLst>
                <a:gd name="T0" fmla="*/ 2147483646 w 1740"/>
                <a:gd name="T1" fmla="*/ 2147483646 h 1353"/>
                <a:gd name="T2" fmla="*/ 2147483646 w 1740"/>
                <a:gd name="T3" fmla="*/ 2147483646 h 1353"/>
                <a:gd name="T4" fmla="*/ 2147483646 w 1740"/>
                <a:gd name="T5" fmla="*/ 2147483646 h 1353"/>
                <a:gd name="T6" fmla="*/ 2147483646 w 1740"/>
                <a:gd name="T7" fmla="*/ 2147483646 h 1353"/>
                <a:gd name="T8" fmla="*/ 2147483646 w 1740"/>
                <a:gd name="T9" fmla="*/ 2147483646 h 1353"/>
                <a:gd name="T10" fmla="*/ 2147483646 w 1740"/>
                <a:gd name="T11" fmla="*/ 2147483646 h 1353"/>
                <a:gd name="T12" fmla="*/ 2147483646 w 1740"/>
                <a:gd name="T13" fmla="*/ 2147483646 h 1353"/>
                <a:gd name="T14" fmla="*/ 2147483646 w 1740"/>
                <a:gd name="T15" fmla="*/ 2147483646 h 1353"/>
                <a:gd name="T16" fmla="*/ 2147483646 w 1740"/>
                <a:gd name="T17" fmla="*/ 2147483646 h 1353"/>
                <a:gd name="T18" fmla="*/ 2147483646 w 1740"/>
                <a:gd name="T19" fmla="*/ 2147483646 h 1353"/>
                <a:gd name="T20" fmla="*/ 2147483646 w 1740"/>
                <a:gd name="T21" fmla="*/ 2147483646 h 1353"/>
                <a:gd name="T22" fmla="*/ 2147483646 w 1740"/>
                <a:gd name="T23" fmla="*/ 2147483646 h 1353"/>
                <a:gd name="T24" fmla="*/ 2147483646 w 1740"/>
                <a:gd name="T25" fmla="*/ 2147483646 h 1353"/>
                <a:gd name="T26" fmla="*/ 2147483646 w 1740"/>
                <a:gd name="T27" fmla="*/ 2147483646 h 1353"/>
                <a:gd name="T28" fmla="*/ 2147483646 w 1740"/>
                <a:gd name="T29" fmla="*/ 2147483646 h 1353"/>
                <a:gd name="T30" fmla="*/ 2147483646 w 1740"/>
                <a:gd name="T31" fmla="*/ 2147483646 h 1353"/>
                <a:gd name="T32" fmla="*/ 2147483646 w 1740"/>
                <a:gd name="T33" fmla="*/ 2147483646 h 1353"/>
                <a:gd name="T34" fmla="*/ 2147483646 w 1740"/>
                <a:gd name="T35" fmla="*/ 2147483646 h 1353"/>
                <a:gd name="T36" fmla="*/ 2147483646 w 1740"/>
                <a:gd name="T37" fmla="*/ 2147483646 h 1353"/>
                <a:gd name="T38" fmla="*/ 2147483646 w 1740"/>
                <a:gd name="T39" fmla="*/ 2147483646 h 1353"/>
                <a:gd name="T40" fmla="*/ 0 w 1740"/>
                <a:gd name="T41" fmla="*/ 2147483646 h 1353"/>
                <a:gd name="T42" fmla="*/ 2147483646 w 1740"/>
                <a:gd name="T43" fmla="*/ 2147483646 h 1353"/>
                <a:gd name="T44" fmla="*/ 2147483646 w 1740"/>
                <a:gd name="T45" fmla="*/ 2147483646 h 1353"/>
                <a:gd name="T46" fmla="*/ 2147483646 w 1740"/>
                <a:gd name="T47" fmla="*/ 2147483646 h 1353"/>
                <a:gd name="T48" fmla="*/ 2147483646 w 1740"/>
                <a:gd name="T49" fmla="*/ 2147483646 h 1353"/>
                <a:gd name="T50" fmla="*/ 2147483646 w 1740"/>
                <a:gd name="T51" fmla="*/ 2147483646 h 1353"/>
                <a:gd name="T52" fmla="*/ 2147483646 w 1740"/>
                <a:gd name="T53" fmla="*/ 2147483646 h 1353"/>
                <a:gd name="T54" fmla="*/ 2147483646 w 1740"/>
                <a:gd name="T55" fmla="*/ 2147483646 h 1353"/>
                <a:gd name="T56" fmla="*/ 2147483646 w 1740"/>
                <a:gd name="T57" fmla="*/ 2147483646 h 1353"/>
                <a:gd name="T58" fmla="*/ 2147483646 w 1740"/>
                <a:gd name="T59" fmla="*/ 2147483646 h 1353"/>
                <a:gd name="T60" fmla="*/ 2147483646 w 1740"/>
                <a:gd name="T61" fmla="*/ 2147483646 h 1353"/>
                <a:gd name="T62" fmla="*/ 2147483646 w 1740"/>
                <a:gd name="T63" fmla="*/ 0 h 1353"/>
                <a:gd name="T64" fmla="*/ 2147483646 w 1740"/>
                <a:gd name="T65" fmla="*/ 2147483646 h 1353"/>
                <a:gd name="T66" fmla="*/ 2147483646 w 1740"/>
                <a:gd name="T67" fmla="*/ 2147483646 h 1353"/>
                <a:gd name="T68" fmla="*/ 2147483646 w 1740"/>
                <a:gd name="T69" fmla="*/ 2147483646 h 1353"/>
                <a:gd name="T70" fmla="*/ 2147483646 w 1740"/>
                <a:gd name="T71" fmla="*/ 2147483646 h 1353"/>
                <a:gd name="T72" fmla="*/ 2147483646 w 1740"/>
                <a:gd name="T73" fmla="*/ 2147483646 h 1353"/>
                <a:gd name="T74" fmla="*/ 2147483646 w 1740"/>
                <a:gd name="T75" fmla="*/ 2147483646 h 1353"/>
                <a:gd name="T76" fmla="*/ 2147483646 w 1740"/>
                <a:gd name="T77" fmla="*/ 2147483646 h 1353"/>
                <a:gd name="T78" fmla="*/ 2147483646 w 1740"/>
                <a:gd name="T79" fmla="*/ 2147483646 h 1353"/>
                <a:gd name="T80" fmla="*/ 2147483646 w 1740"/>
                <a:gd name="T81" fmla="*/ 2147483646 h 1353"/>
                <a:gd name="T82" fmla="*/ 2147483646 w 1740"/>
                <a:gd name="T83" fmla="*/ 2147483646 h 1353"/>
                <a:gd name="T84" fmla="*/ 2147483646 w 1740"/>
                <a:gd name="T85" fmla="*/ 2147483646 h 1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40" h="1353">
                  <a:moveTo>
                    <a:pt x="1732" y="688"/>
                  </a:moveTo>
                  <a:lnTo>
                    <a:pt x="1725" y="723"/>
                  </a:lnTo>
                  <a:lnTo>
                    <a:pt x="1716" y="757"/>
                  </a:lnTo>
                  <a:lnTo>
                    <a:pt x="1704" y="792"/>
                  </a:lnTo>
                  <a:lnTo>
                    <a:pt x="1691" y="825"/>
                  </a:lnTo>
                  <a:lnTo>
                    <a:pt x="1676" y="857"/>
                  </a:lnTo>
                  <a:lnTo>
                    <a:pt x="1659" y="889"/>
                  </a:lnTo>
                  <a:lnTo>
                    <a:pt x="1640" y="920"/>
                  </a:lnTo>
                  <a:lnTo>
                    <a:pt x="1619" y="951"/>
                  </a:lnTo>
                  <a:lnTo>
                    <a:pt x="1596" y="981"/>
                  </a:lnTo>
                  <a:lnTo>
                    <a:pt x="1572" y="1010"/>
                  </a:lnTo>
                  <a:lnTo>
                    <a:pt x="1547" y="1038"/>
                  </a:lnTo>
                  <a:lnTo>
                    <a:pt x="1520" y="1065"/>
                  </a:lnTo>
                  <a:lnTo>
                    <a:pt x="1491" y="1091"/>
                  </a:lnTo>
                  <a:lnTo>
                    <a:pt x="1461" y="1116"/>
                  </a:lnTo>
                  <a:lnTo>
                    <a:pt x="1430" y="1140"/>
                  </a:lnTo>
                  <a:lnTo>
                    <a:pt x="1397" y="1163"/>
                  </a:lnTo>
                  <a:lnTo>
                    <a:pt x="1363" y="1186"/>
                  </a:lnTo>
                  <a:lnTo>
                    <a:pt x="1328" y="1207"/>
                  </a:lnTo>
                  <a:lnTo>
                    <a:pt x="1292" y="1226"/>
                  </a:lnTo>
                  <a:lnTo>
                    <a:pt x="1256" y="1245"/>
                  </a:lnTo>
                  <a:lnTo>
                    <a:pt x="1217" y="1262"/>
                  </a:lnTo>
                  <a:lnTo>
                    <a:pt x="1178" y="1278"/>
                  </a:lnTo>
                  <a:lnTo>
                    <a:pt x="1138" y="1292"/>
                  </a:lnTo>
                  <a:lnTo>
                    <a:pt x="1098" y="1305"/>
                  </a:lnTo>
                  <a:lnTo>
                    <a:pt x="1057" y="1317"/>
                  </a:lnTo>
                  <a:lnTo>
                    <a:pt x="1014" y="1327"/>
                  </a:lnTo>
                  <a:lnTo>
                    <a:pt x="972" y="1335"/>
                  </a:lnTo>
                  <a:lnTo>
                    <a:pt x="929" y="1342"/>
                  </a:lnTo>
                  <a:lnTo>
                    <a:pt x="886" y="1347"/>
                  </a:lnTo>
                  <a:lnTo>
                    <a:pt x="841" y="1351"/>
                  </a:lnTo>
                  <a:lnTo>
                    <a:pt x="797" y="1353"/>
                  </a:lnTo>
                  <a:lnTo>
                    <a:pt x="753" y="1353"/>
                  </a:lnTo>
                  <a:lnTo>
                    <a:pt x="709" y="1352"/>
                  </a:lnTo>
                  <a:lnTo>
                    <a:pt x="665" y="1349"/>
                  </a:lnTo>
                  <a:lnTo>
                    <a:pt x="623" y="1344"/>
                  </a:lnTo>
                  <a:lnTo>
                    <a:pt x="582" y="1337"/>
                  </a:lnTo>
                  <a:lnTo>
                    <a:pt x="541" y="1329"/>
                  </a:lnTo>
                  <a:lnTo>
                    <a:pt x="502" y="1320"/>
                  </a:lnTo>
                  <a:lnTo>
                    <a:pt x="463" y="1309"/>
                  </a:lnTo>
                  <a:lnTo>
                    <a:pt x="426" y="1296"/>
                  </a:lnTo>
                  <a:lnTo>
                    <a:pt x="391" y="1282"/>
                  </a:lnTo>
                  <a:lnTo>
                    <a:pt x="356" y="1267"/>
                  </a:lnTo>
                  <a:lnTo>
                    <a:pt x="323" y="1250"/>
                  </a:lnTo>
                  <a:lnTo>
                    <a:pt x="290" y="1232"/>
                  </a:lnTo>
                  <a:lnTo>
                    <a:pt x="260" y="1213"/>
                  </a:lnTo>
                  <a:lnTo>
                    <a:pt x="231" y="1192"/>
                  </a:lnTo>
                  <a:lnTo>
                    <a:pt x="204" y="1170"/>
                  </a:lnTo>
                  <a:lnTo>
                    <a:pt x="178" y="1147"/>
                  </a:lnTo>
                  <a:lnTo>
                    <a:pt x="153" y="1123"/>
                  </a:lnTo>
                  <a:lnTo>
                    <a:pt x="131" y="1099"/>
                  </a:lnTo>
                  <a:lnTo>
                    <a:pt x="108" y="1073"/>
                  </a:lnTo>
                  <a:lnTo>
                    <a:pt x="89" y="1046"/>
                  </a:lnTo>
                  <a:lnTo>
                    <a:pt x="71" y="1019"/>
                  </a:lnTo>
                  <a:lnTo>
                    <a:pt x="56" y="990"/>
                  </a:lnTo>
                  <a:lnTo>
                    <a:pt x="42" y="960"/>
                  </a:lnTo>
                  <a:lnTo>
                    <a:pt x="30" y="930"/>
                  </a:lnTo>
                  <a:lnTo>
                    <a:pt x="20" y="899"/>
                  </a:lnTo>
                  <a:lnTo>
                    <a:pt x="12" y="867"/>
                  </a:lnTo>
                  <a:lnTo>
                    <a:pt x="5" y="835"/>
                  </a:lnTo>
                  <a:lnTo>
                    <a:pt x="2" y="803"/>
                  </a:lnTo>
                  <a:lnTo>
                    <a:pt x="0" y="769"/>
                  </a:lnTo>
                  <a:lnTo>
                    <a:pt x="0" y="735"/>
                  </a:lnTo>
                  <a:lnTo>
                    <a:pt x="3" y="700"/>
                  </a:lnTo>
                  <a:lnTo>
                    <a:pt x="8" y="666"/>
                  </a:lnTo>
                  <a:lnTo>
                    <a:pt x="15" y="631"/>
                  </a:lnTo>
                  <a:lnTo>
                    <a:pt x="24" y="597"/>
                  </a:lnTo>
                  <a:lnTo>
                    <a:pt x="35" y="563"/>
                  </a:lnTo>
                  <a:lnTo>
                    <a:pt x="48" y="529"/>
                  </a:lnTo>
                  <a:lnTo>
                    <a:pt x="64" y="497"/>
                  </a:lnTo>
                  <a:lnTo>
                    <a:pt x="81" y="465"/>
                  </a:lnTo>
                  <a:lnTo>
                    <a:pt x="99" y="434"/>
                  </a:lnTo>
                  <a:lnTo>
                    <a:pt x="121" y="403"/>
                  </a:lnTo>
                  <a:lnTo>
                    <a:pt x="143" y="374"/>
                  </a:lnTo>
                  <a:lnTo>
                    <a:pt x="167" y="344"/>
                  </a:lnTo>
                  <a:lnTo>
                    <a:pt x="193" y="316"/>
                  </a:lnTo>
                  <a:lnTo>
                    <a:pt x="220" y="289"/>
                  </a:lnTo>
                  <a:lnTo>
                    <a:pt x="248" y="263"/>
                  </a:lnTo>
                  <a:lnTo>
                    <a:pt x="278" y="238"/>
                  </a:lnTo>
                  <a:lnTo>
                    <a:pt x="310" y="214"/>
                  </a:lnTo>
                  <a:lnTo>
                    <a:pt x="343" y="191"/>
                  </a:lnTo>
                  <a:lnTo>
                    <a:pt x="376" y="169"/>
                  </a:lnTo>
                  <a:lnTo>
                    <a:pt x="411" y="148"/>
                  </a:lnTo>
                  <a:lnTo>
                    <a:pt x="447" y="128"/>
                  </a:lnTo>
                  <a:lnTo>
                    <a:pt x="484" y="109"/>
                  </a:lnTo>
                  <a:lnTo>
                    <a:pt x="523" y="92"/>
                  </a:lnTo>
                  <a:lnTo>
                    <a:pt x="561" y="76"/>
                  </a:lnTo>
                  <a:lnTo>
                    <a:pt x="601" y="62"/>
                  </a:lnTo>
                  <a:lnTo>
                    <a:pt x="641" y="49"/>
                  </a:lnTo>
                  <a:lnTo>
                    <a:pt x="683" y="38"/>
                  </a:lnTo>
                  <a:lnTo>
                    <a:pt x="725" y="27"/>
                  </a:lnTo>
                  <a:lnTo>
                    <a:pt x="767" y="19"/>
                  </a:lnTo>
                  <a:lnTo>
                    <a:pt x="810" y="12"/>
                  </a:lnTo>
                  <a:lnTo>
                    <a:pt x="853" y="7"/>
                  </a:lnTo>
                  <a:lnTo>
                    <a:pt x="898" y="3"/>
                  </a:lnTo>
                  <a:lnTo>
                    <a:pt x="942" y="1"/>
                  </a:lnTo>
                  <a:lnTo>
                    <a:pt x="986" y="0"/>
                  </a:lnTo>
                  <a:lnTo>
                    <a:pt x="1030" y="2"/>
                  </a:lnTo>
                  <a:lnTo>
                    <a:pt x="1074" y="5"/>
                  </a:lnTo>
                  <a:lnTo>
                    <a:pt x="1117" y="10"/>
                  </a:lnTo>
                  <a:lnTo>
                    <a:pt x="1158" y="17"/>
                  </a:lnTo>
                  <a:lnTo>
                    <a:pt x="1198" y="25"/>
                  </a:lnTo>
                  <a:lnTo>
                    <a:pt x="1238" y="34"/>
                  </a:lnTo>
                  <a:lnTo>
                    <a:pt x="1276" y="45"/>
                  </a:lnTo>
                  <a:lnTo>
                    <a:pt x="1313" y="58"/>
                  </a:lnTo>
                  <a:lnTo>
                    <a:pt x="1349" y="72"/>
                  </a:lnTo>
                  <a:lnTo>
                    <a:pt x="1383" y="87"/>
                  </a:lnTo>
                  <a:lnTo>
                    <a:pt x="1416" y="104"/>
                  </a:lnTo>
                  <a:lnTo>
                    <a:pt x="1449" y="122"/>
                  </a:lnTo>
                  <a:lnTo>
                    <a:pt x="1479" y="142"/>
                  </a:lnTo>
                  <a:lnTo>
                    <a:pt x="1508" y="163"/>
                  </a:lnTo>
                  <a:lnTo>
                    <a:pt x="1536" y="184"/>
                  </a:lnTo>
                  <a:lnTo>
                    <a:pt x="1562" y="207"/>
                  </a:lnTo>
                  <a:lnTo>
                    <a:pt x="1586" y="231"/>
                  </a:lnTo>
                  <a:lnTo>
                    <a:pt x="1610" y="255"/>
                  </a:lnTo>
                  <a:lnTo>
                    <a:pt x="1631" y="281"/>
                  </a:lnTo>
                  <a:lnTo>
                    <a:pt x="1650" y="308"/>
                  </a:lnTo>
                  <a:lnTo>
                    <a:pt x="1668" y="336"/>
                  </a:lnTo>
                  <a:lnTo>
                    <a:pt x="1684" y="365"/>
                  </a:lnTo>
                  <a:lnTo>
                    <a:pt x="1698" y="394"/>
                  </a:lnTo>
                  <a:lnTo>
                    <a:pt x="1710" y="424"/>
                  </a:lnTo>
                  <a:lnTo>
                    <a:pt x="1720" y="455"/>
                  </a:lnTo>
                  <a:lnTo>
                    <a:pt x="1728" y="487"/>
                  </a:lnTo>
                  <a:lnTo>
                    <a:pt x="1734" y="519"/>
                  </a:lnTo>
                  <a:lnTo>
                    <a:pt x="1738" y="551"/>
                  </a:lnTo>
                  <a:lnTo>
                    <a:pt x="1740" y="586"/>
                  </a:lnTo>
                  <a:lnTo>
                    <a:pt x="1739" y="619"/>
                  </a:lnTo>
                  <a:lnTo>
                    <a:pt x="1737" y="654"/>
                  </a:lnTo>
                  <a:lnTo>
                    <a:pt x="1732" y="6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7EC356E9-1AFD-4BF4-89BA-D20331C51569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78328" y="3122614"/>
              <a:ext cx="147689" cy="399308"/>
            </a:xfrm>
            <a:custGeom>
              <a:avLst/>
              <a:gdLst>
                <a:gd name="T0" fmla="*/ 2147483646 w 809"/>
                <a:gd name="T1" fmla="*/ 2147483646 h 2738"/>
                <a:gd name="T2" fmla="*/ 2147483646 w 809"/>
                <a:gd name="T3" fmla="*/ 2147483646 h 2738"/>
                <a:gd name="T4" fmla="*/ 2147483646 w 809"/>
                <a:gd name="T5" fmla="*/ 2147483646 h 2738"/>
                <a:gd name="T6" fmla="*/ 2147483646 w 809"/>
                <a:gd name="T7" fmla="*/ 2147483646 h 2738"/>
                <a:gd name="T8" fmla="*/ 2147483646 w 809"/>
                <a:gd name="T9" fmla="*/ 2147483646 h 2738"/>
                <a:gd name="T10" fmla="*/ 2147483646 w 809"/>
                <a:gd name="T11" fmla="*/ 2147483646 h 2738"/>
                <a:gd name="T12" fmla="*/ 0 w 809"/>
                <a:gd name="T13" fmla="*/ 2147483646 h 2738"/>
                <a:gd name="T14" fmla="*/ 0 w 809"/>
                <a:gd name="T15" fmla="*/ 2147483646 h 2738"/>
                <a:gd name="T16" fmla="*/ 2147483646 w 809"/>
                <a:gd name="T17" fmla="*/ 2147483646 h 2738"/>
                <a:gd name="T18" fmla="*/ 2147483646 w 809"/>
                <a:gd name="T19" fmla="*/ 2147483646 h 2738"/>
                <a:gd name="T20" fmla="*/ 2147483646 w 809"/>
                <a:gd name="T21" fmla="*/ 2147483646 h 2738"/>
                <a:gd name="T22" fmla="*/ 2147483646 w 809"/>
                <a:gd name="T23" fmla="*/ 2147483646 h 2738"/>
                <a:gd name="T24" fmla="*/ 2147483646 w 809"/>
                <a:gd name="T25" fmla="*/ 2147483646 h 2738"/>
                <a:gd name="T26" fmla="*/ 2147483646 w 809"/>
                <a:gd name="T27" fmla="*/ 2147483646 h 2738"/>
                <a:gd name="T28" fmla="*/ 2147483646 w 809"/>
                <a:gd name="T29" fmla="*/ 2147483646 h 2738"/>
                <a:gd name="T30" fmla="*/ 2147483646 w 809"/>
                <a:gd name="T31" fmla="*/ 2147483646 h 2738"/>
                <a:gd name="T32" fmla="*/ 2147483646 w 809"/>
                <a:gd name="T33" fmla="*/ 2147483646 h 2738"/>
                <a:gd name="T34" fmla="*/ 2147483646 w 809"/>
                <a:gd name="T35" fmla="*/ 2147483646 h 2738"/>
                <a:gd name="T36" fmla="*/ 2147483646 w 809"/>
                <a:gd name="T37" fmla="*/ 2147483646 h 2738"/>
                <a:gd name="T38" fmla="*/ 2147483646 w 809"/>
                <a:gd name="T39" fmla="*/ 2147483646 h 2738"/>
                <a:gd name="T40" fmla="*/ 2147483646 w 809"/>
                <a:gd name="T41" fmla="*/ 2147483646 h 2738"/>
                <a:gd name="T42" fmla="*/ 2147483646 w 809"/>
                <a:gd name="T43" fmla="*/ 2147483646 h 2738"/>
                <a:gd name="T44" fmla="*/ 2147483646 w 809"/>
                <a:gd name="T45" fmla="*/ 2147483646 h 2738"/>
                <a:gd name="T46" fmla="*/ 2147483646 w 809"/>
                <a:gd name="T47" fmla="*/ 2147483646 h 2738"/>
                <a:gd name="T48" fmla="*/ 2147483646 w 809"/>
                <a:gd name="T49" fmla="*/ 2147483646 h 2738"/>
                <a:gd name="T50" fmla="*/ 2147483646 w 809"/>
                <a:gd name="T51" fmla="*/ 2147483646 h 2738"/>
                <a:gd name="T52" fmla="*/ 2147483646 w 809"/>
                <a:gd name="T53" fmla="*/ 2147483646 h 2738"/>
                <a:gd name="T54" fmla="*/ 2147483646 w 809"/>
                <a:gd name="T55" fmla="*/ 2147483646 h 2738"/>
                <a:gd name="T56" fmla="*/ 2147483646 w 809"/>
                <a:gd name="T57" fmla="*/ 2147483646 h 2738"/>
                <a:gd name="T58" fmla="*/ 2147483646 w 809"/>
                <a:gd name="T59" fmla="*/ 2147483646 h 2738"/>
                <a:gd name="T60" fmla="*/ 2147483646 w 809"/>
                <a:gd name="T61" fmla="*/ 2147483646 h 2738"/>
                <a:gd name="T62" fmla="*/ 2147483646 w 809"/>
                <a:gd name="T63" fmla="*/ 0 h 2738"/>
                <a:gd name="T64" fmla="*/ 2147483646 w 809"/>
                <a:gd name="T65" fmla="*/ 0 h 273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9" h="2738">
                  <a:moveTo>
                    <a:pt x="71" y="3"/>
                  </a:moveTo>
                  <a:lnTo>
                    <a:pt x="62" y="6"/>
                  </a:lnTo>
                  <a:lnTo>
                    <a:pt x="53" y="9"/>
                  </a:lnTo>
                  <a:lnTo>
                    <a:pt x="45" y="13"/>
                  </a:lnTo>
                  <a:lnTo>
                    <a:pt x="37" y="19"/>
                  </a:lnTo>
                  <a:lnTo>
                    <a:pt x="30" y="24"/>
                  </a:lnTo>
                  <a:lnTo>
                    <a:pt x="24" y="31"/>
                  </a:lnTo>
                  <a:lnTo>
                    <a:pt x="18" y="37"/>
                  </a:lnTo>
                  <a:lnTo>
                    <a:pt x="13" y="45"/>
                  </a:lnTo>
                  <a:lnTo>
                    <a:pt x="9" y="53"/>
                  </a:lnTo>
                  <a:lnTo>
                    <a:pt x="6" y="61"/>
                  </a:lnTo>
                  <a:lnTo>
                    <a:pt x="3" y="69"/>
                  </a:lnTo>
                  <a:lnTo>
                    <a:pt x="1" y="78"/>
                  </a:lnTo>
                  <a:lnTo>
                    <a:pt x="0" y="87"/>
                  </a:lnTo>
                  <a:lnTo>
                    <a:pt x="0" y="96"/>
                  </a:lnTo>
                  <a:lnTo>
                    <a:pt x="1" y="106"/>
                  </a:lnTo>
                  <a:lnTo>
                    <a:pt x="3" y="115"/>
                  </a:lnTo>
                  <a:lnTo>
                    <a:pt x="625" y="2667"/>
                  </a:lnTo>
                  <a:lnTo>
                    <a:pt x="627" y="2676"/>
                  </a:lnTo>
                  <a:lnTo>
                    <a:pt x="631" y="2685"/>
                  </a:lnTo>
                  <a:lnTo>
                    <a:pt x="635" y="2693"/>
                  </a:lnTo>
                  <a:lnTo>
                    <a:pt x="640" y="2700"/>
                  </a:lnTo>
                  <a:lnTo>
                    <a:pt x="646" y="2707"/>
                  </a:lnTo>
                  <a:lnTo>
                    <a:pt x="652" y="2714"/>
                  </a:lnTo>
                  <a:lnTo>
                    <a:pt x="659" y="2720"/>
                  </a:lnTo>
                  <a:lnTo>
                    <a:pt x="667" y="2724"/>
                  </a:lnTo>
                  <a:lnTo>
                    <a:pt x="675" y="2729"/>
                  </a:lnTo>
                  <a:lnTo>
                    <a:pt x="684" y="2732"/>
                  </a:lnTo>
                  <a:lnTo>
                    <a:pt x="692" y="2735"/>
                  </a:lnTo>
                  <a:lnTo>
                    <a:pt x="701" y="2737"/>
                  </a:lnTo>
                  <a:lnTo>
                    <a:pt x="710" y="2738"/>
                  </a:lnTo>
                  <a:lnTo>
                    <a:pt x="719" y="2738"/>
                  </a:lnTo>
                  <a:lnTo>
                    <a:pt x="729" y="2737"/>
                  </a:lnTo>
                  <a:lnTo>
                    <a:pt x="738" y="2735"/>
                  </a:lnTo>
                  <a:lnTo>
                    <a:pt x="747" y="2733"/>
                  </a:lnTo>
                  <a:lnTo>
                    <a:pt x="756" y="2729"/>
                  </a:lnTo>
                  <a:lnTo>
                    <a:pt x="764" y="2725"/>
                  </a:lnTo>
                  <a:lnTo>
                    <a:pt x="771" y="2720"/>
                  </a:lnTo>
                  <a:lnTo>
                    <a:pt x="778" y="2714"/>
                  </a:lnTo>
                  <a:lnTo>
                    <a:pt x="785" y="2708"/>
                  </a:lnTo>
                  <a:lnTo>
                    <a:pt x="790" y="2701"/>
                  </a:lnTo>
                  <a:lnTo>
                    <a:pt x="795" y="2693"/>
                  </a:lnTo>
                  <a:lnTo>
                    <a:pt x="800" y="2686"/>
                  </a:lnTo>
                  <a:lnTo>
                    <a:pt x="803" y="2677"/>
                  </a:lnTo>
                  <a:lnTo>
                    <a:pt x="806" y="2669"/>
                  </a:lnTo>
                  <a:lnTo>
                    <a:pt x="808" y="2660"/>
                  </a:lnTo>
                  <a:lnTo>
                    <a:pt x="809" y="2651"/>
                  </a:lnTo>
                  <a:lnTo>
                    <a:pt x="809" y="2642"/>
                  </a:lnTo>
                  <a:lnTo>
                    <a:pt x="808" y="2633"/>
                  </a:lnTo>
                  <a:lnTo>
                    <a:pt x="806" y="2623"/>
                  </a:lnTo>
                  <a:lnTo>
                    <a:pt x="184" y="71"/>
                  </a:lnTo>
                  <a:lnTo>
                    <a:pt x="181" y="62"/>
                  </a:lnTo>
                  <a:lnTo>
                    <a:pt x="178" y="53"/>
                  </a:lnTo>
                  <a:lnTo>
                    <a:pt x="173" y="45"/>
                  </a:lnTo>
                  <a:lnTo>
                    <a:pt x="168" y="38"/>
                  </a:lnTo>
                  <a:lnTo>
                    <a:pt x="163" y="31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42" y="14"/>
                  </a:lnTo>
                  <a:lnTo>
                    <a:pt x="134" y="9"/>
                  </a:lnTo>
                  <a:lnTo>
                    <a:pt x="126" y="6"/>
                  </a:lnTo>
                  <a:lnTo>
                    <a:pt x="117" y="3"/>
                  </a:lnTo>
                  <a:lnTo>
                    <a:pt x="108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80" y="1"/>
                  </a:lnTo>
                  <a:lnTo>
                    <a:pt x="71" y="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50CC4276-1230-4DF7-9D84-70906E8DB2A7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4989390" y="3126634"/>
              <a:ext cx="410461" cy="174903"/>
            </a:xfrm>
            <a:custGeom>
              <a:avLst/>
              <a:gdLst>
                <a:gd name="T0" fmla="*/ 2147483646 w 2243"/>
                <a:gd name="T1" fmla="*/ 2147483646 h 1188"/>
                <a:gd name="T2" fmla="*/ 2147483646 w 2243"/>
                <a:gd name="T3" fmla="*/ 2147483646 h 1188"/>
                <a:gd name="T4" fmla="*/ 2147483646 w 2243"/>
                <a:gd name="T5" fmla="*/ 0 h 1188"/>
                <a:gd name="T6" fmla="*/ 2147483646 w 2243"/>
                <a:gd name="T7" fmla="*/ 2147483646 h 1188"/>
                <a:gd name="T8" fmla="*/ 2147483646 w 2243"/>
                <a:gd name="T9" fmla="*/ 2147483646 h 1188"/>
                <a:gd name="T10" fmla="*/ 2147483646 w 2243"/>
                <a:gd name="T11" fmla="*/ 2147483646 h 1188"/>
                <a:gd name="T12" fmla="*/ 2147483646 w 2243"/>
                <a:gd name="T13" fmla="*/ 2147483646 h 1188"/>
                <a:gd name="T14" fmla="*/ 2147483646 w 2243"/>
                <a:gd name="T15" fmla="*/ 2147483646 h 1188"/>
                <a:gd name="T16" fmla="*/ 2147483646 w 2243"/>
                <a:gd name="T17" fmla="*/ 2147483646 h 1188"/>
                <a:gd name="T18" fmla="*/ 2147483646 w 2243"/>
                <a:gd name="T19" fmla="*/ 2147483646 h 1188"/>
                <a:gd name="T20" fmla="*/ 2147483646 w 2243"/>
                <a:gd name="T21" fmla="*/ 2147483646 h 1188"/>
                <a:gd name="T22" fmla="*/ 2147483646 w 2243"/>
                <a:gd name="T23" fmla="*/ 2147483646 h 1188"/>
                <a:gd name="T24" fmla="*/ 2147483646 w 2243"/>
                <a:gd name="T25" fmla="*/ 2147483646 h 1188"/>
                <a:gd name="T26" fmla="*/ 2147483646 w 2243"/>
                <a:gd name="T27" fmla="*/ 2147483646 h 1188"/>
                <a:gd name="T28" fmla="*/ 2147483646 w 2243"/>
                <a:gd name="T29" fmla="*/ 2147483646 h 1188"/>
                <a:gd name="T30" fmla="*/ 2147483646 w 2243"/>
                <a:gd name="T31" fmla="*/ 2147483646 h 1188"/>
                <a:gd name="T32" fmla="*/ 2147483646 w 2243"/>
                <a:gd name="T33" fmla="*/ 2147483646 h 1188"/>
                <a:gd name="T34" fmla="*/ 2147483646 w 2243"/>
                <a:gd name="T35" fmla="*/ 2147483646 h 1188"/>
                <a:gd name="T36" fmla="*/ 2147483646 w 2243"/>
                <a:gd name="T37" fmla="*/ 2147483646 h 1188"/>
                <a:gd name="T38" fmla="*/ 2147483646 w 2243"/>
                <a:gd name="T39" fmla="*/ 2147483646 h 1188"/>
                <a:gd name="T40" fmla="*/ 2147483646 w 2243"/>
                <a:gd name="T41" fmla="*/ 2147483646 h 1188"/>
                <a:gd name="T42" fmla="*/ 2147483646 w 2243"/>
                <a:gd name="T43" fmla="*/ 2147483646 h 1188"/>
                <a:gd name="T44" fmla="*/ 2147483646 w 2243"/>
                <a:gd name="T45" fmla="*/ 2147483646 h 1188"/>
                <a:gd name="T46" fmla="*/ 2147483646 w 2243"/>
                <a:gd name="T47" fmla="*/ 2147483646 h 1188"/>
                <a:gd name="T48" fmla="*/ 2147483646 w 2243"/>
                <a:gd name="T49" fmla="*/ 2147483646 h 1188"/>
                <a:gd name="T50" fmla="*/ 2147483646 w 2243"/>
                <a:gd name="T51" fmla="*/ 2147483646 h 1188"/>
                <a:gd name="T52" fmla="*/ 2147483646 w 2243"/>
                <a:gd name="T53" fmla="*/ 2147483646 h 1188"/>
                <a:gd name="T54" fmla="*/ 2147483646 w 2243"/>
                <a:gd name="T55" fmla="*/ 2147483646 h 1188"/>
                <a:gd name="T56" fmla="*/ 2147483646 w 2243"/>
                <a:gd name="T57" fmla="*/ 2147483646 h 1188"/>
                <a:gd name="T58" fmla="*/ 2147483646 w 2243"/>
                <a:gd name="T59" fmla="*/ 2147483646 h 1188"/>
                <a:gd name="T60" fmla="*/ 2147483646 w 2243"/>
                <a:gd name="T61" fmla="*/ 2147483646 h 1188"/>
                <a:gd name="T62" fmla="*/ 0 w 2243"/>
                <a:gd name="T63" fmla="*/ 2147483646 h 118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243" h="1188">
                  <a:moveTo>
                    <a:pt x="0" y="110"/>
                  </a:moveTo>
                  <a:lnTo>
                    <a:pt x="33" y="66"/>
                  </a:lnTo>
                  <a:lnTo>
                    <a:pt x="71" y="33"/>
                  </a:lnTo>
                  <a:lnTo>
                    <a:pt x="113" y="12"/>
                  </a:lnTo>
                  <a:lnTo>
                    <a:pt x="159" y="1"/>
                  </a:lnTo>
                  <a:lnTo>
                    <a:pt x="210" y="0"/>
                  </a:lnTo>
                  <a:lnTo>
                    <a:pt x="263" y="8"/>
                  </a:lnTo>
                  <a:lnTo>
                    <a:pt x="320" y="23"/>
                  </a:lnTo>
                  <a:lnTo>
                    <a:pt x="382" y="46"/>
                  </a:lnTo>
                  <a:lnTo>
                    <a:pt x="445" y="76"/>
                  </a:lnTo>
                  <a:lnTo>
                    <a:pt x="511" y="110"/>
                  </a:lnTo>
                  <a:lnTo>
                    <a:pt x="581" y="149"/>
                  </a:lnTo>
                  <a:lnTo>
                    <a:pt x="652" y="192"/>
                  </a:lnTo>
                  <a:lnTo>
                    <a:pt x="801" y="287"/>
                  </a:lnTo>
                  <a:lnTo>
                    <a:pt x="957" y="387"/>
                  </a:lnTo>
                  <a:lnTo>
                    <a:pt x="1036" y="437"/>
                  </a:lnTo>
                  <a:lnTo>
                    <a:pt x="1118" y="488"/>
                  </a:lnTo>
                  <a:lnTo>
                    <a:pt x="1199" y="535"/>
                  </a:lnTo>
                  <a:lnTo>
                    <a:pt x="1282" y="580"/>
                  </a:lnTo>
                  <a:lnTo>
                    <a:pt x="1365" y="621"/>
                  </a:lnTo>
                  <a:lnTo>
                    <a:pt x="1448" y="658"/>
                  </a:lnTo>
                  <a:lnTo>
                    <a:pt x="1531" y="691"/>
                  </a:lnTo>
                  <a:lnTo>
                    <a:pt x="1614" y="717"/>
                  </a:lnTo>
                  <a:lnTo>
                    <a:pt x="1697" y="737"/>
                  </a:lnTo>
                  <a:lnTo>
                    <a:pt x="1778" y="749"/>
                  </a:lnTo>
                  <a:lnTo>
                    <a:pt x="1858" y="753"/>
                  </a:lnTo>
                  <a:lnTo>
                    <a:pt x="1939" y="747"/>
                  </a:lnTo>
                  <a:lnTo>
                    <a:pt x="2017" y="732"/>
                  </a:lnTo>
                  <a:lnTo>
                    <a:pt x="2094" y="706"/>
                  </a:lnTo>
                  <a:lnTo>
                    <a:pt x="2169" y="668"/>
                  </a:lnTo>
                  <a:lnTo>
                    <a:pt x="2243" y="618"/>
                  </a:lnTo>
                  <a:lnTo>
                    <a:pt x="2212" y="736"/>
                  </a:lnTo>
                  <a:lnTo>
                    <a:pt x="2177" y="836"/>
                  </a:lnTo>
                  <a:lnTo>
                    <a:pt x="2137" y="923"/>
                  </a:lnTo>
                  <a:lnTo>
                    <a:pt x="2091" y="996"/>
                  </a:lnTo>
                  <a:lnTo>
                    <a:pt x="2040" y="1055"/>
                  </a:lnTo>
                  <a:lnTo>
                    <a:pt x="1986" y="1103"/>
                  </a:lnTo>
                  <a:lnTo>
                    <a:pt x="1928" y="1139"/>
                  </a:lnTo>
                  <a:lnTo>
                    <a:pt x="1866" y="1165"/>
                  </a:lnTo>
                  <a:lnTo>
                    <a:pt x="1800" y="1181"/>
                  </a:lnTo>
                  <a:lnTo>
                    <a:pt x="1733" y="1188"/>
                  </a:lnTo>
                  <a:lnTo>
                    <a:pt x="1661" y="1188"/>
                  </a:lnTo>
                  <a:lnTo>
                    <a:pt x="1589" y="1181"/>
                  </a:lnTo>
                  <a:lnTo>
                    <a:pt x="1515" y="1167"/>
                  </a:lnTo>
                  <a:lnTo>
                    <a:pt x="1438" y="1149"/>
                  </a:lnTo>
                  <a:lnTo>
                    <a:pt x="1362" y="1126"/>
                  </a:lnTo>
                  <a:lnTo>
                    <a:pt x="1284" y="1099"/>
                  </a:lnTo>
                  <a:lnTo>
                    <a:pt x="1206" y="1069"/>
                  </a:lnTo>
                  <a:lnTo>
                    <a:pt x="1129" y="1038"/>
                  </a:lnTo>
                  <a:lnTo>
                    <a:pt x="1051" y="1006"/>
                  </a:lnTo>
                  <a:lnTo>
                    <a:pt x="975" y="973"/>
                  </a:lnTo>
                  <a:lnTo>
                    <a:pt x="899" y="942"/>
                  </a:lnTo>
                  <a:lnTo>
                    <a:pt x="825" y="912"/>
                  </a:lnTo>
                  <a:lnTo>
                    <a:pt x="753" y="884"/>
                  </a:lnTo>
                  <a:lnTo>
                    <a:pt x="683" y="859"/>
                  </a:lnTo>
                  <a:lnTo>
                    <a:pt x="616" y="839"/>
                  </a:lnTo>
                  <a:lnTo>
                    <a:pt x="551" y="824"/>
                  </a:lnTo>
                  <a:lnTo>
                    <a:pt x="490" y="815"/>
                  </a:lnTo>
                  <a:lnTo>
                    <a:pt x="434" y="813"/>
                  </a:lnTo>
                  <a:lnTo>
                    <a:pt x="381" y="818"/>
                  </a:lnTo>
                  <a:lnTo>
                    <a:pt x="331" y="831"/>
                  </a:lnTo>
                  <a:lnTo>
                    <a:pt x="287" y="854"/>
                  </a:lnTo>
                  <a:lnTo>
                    <a:pt x="248" y="888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F0C8D785-278A-4A85-9ECA-23A12FDDC9D5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467928" y="2814330"/>
              <a:ext cx="158719" cy="96829"/>
            </a:xfrm>
            <a:custGeom>
              <a:avLst/>
              <a:gdLst>
                <a:gd name="T0" fmla="*/ 163 w 860"/>
                <a:gd name="T1" fmla="*/ 65 h 670"/>
                <a:gd name="T2" fmla="*/ 159 w 860"/>
                <a:gd name="T3" fmla="*/ 73 h 670"/>
                <a:gd name="T4" fmla="*/ 154 w 860"/>
                <a:gd name="T5" fmla="*/ 82 h 670"/>
                <a:gd name="T6" fmla="*/ 147 w 860"/>
                <a:gd name="T7" fmla="*/ 89 h 670"/>
                <a:gd name="T8" fmla="*/ 139 w 860"/>
                <a:gd name="T9" fmla="*/ 96 h 670"/>
                <a:gd name="T10" fmla="*/ 129 w 860"/>
                <a:gd name="T11" fmla="*/ 101 h 670"/>
                <a:gd name="T12" fmla="*/ 119 w 860"/>
                <a:gd name="T13" fmla="*/ 106 h 670"/>
                <a:gd name="T14" fmla="*/ 108 w 860"/>
                <a:gd name="T15" fmla="*/ 111 h 670"/>
                <a:gd name="T16" fmla="*/ 96 w 860"/>
                <a:gd name="T17" fmla="*/ 114 h 670"/>
                <a:gd name="T18" fmla="*/ 84 w 860"/>
                <a:gd name="T19" fmla="*/ 115 h 670"/>
                <a:gd name="T20" fmla="*/ 71 w 860"/>
                <a:gd name="T21" fmla="*/ 116 h 670"/>
                <a:gd name="T22" fmla="*/ 59 w 860"/>
                <a:gd name="T23" fmla="*/ 115 h 670"/>
                <a:gd name="T24" fmla="*/ 48 w 860"/>
                <a:gd name="T25" fmla="*/ 113 h 670"/>
                <a:gd name="T26" fmla="*/ 37 w 860"/>
                <a:gd name="T27" fmla="*/ 110 h 670"/>
                <a:gd name="T28" fmla="*/ 28 w 860"/>
                <a:gd name="T29" fmla="*/ 105 h 670"/>
                <a:gd name="T30" fmla="*/ 19 w 860"/>
                <a:gd name="T31" fmla="*/ 100 h 670"/>
                <a:gd name="T32" fmla="*/ 12 w 860"/>
                <a:gd name="T33" fmla="*/ 94 h 670"/>
                <a:gd name="T34" fmla="*/ 7 w 860"/>
                <a:gd name="T35" fmla="*/ 87 h 670"/>
                <a:gd name="T36" fmla="*/ 3 w 860"/>
                <a:gd name="T37" fmla="*/ 80 h 670"/>
                <a:gd name="T38" fmla="*/ 1 w 860"/>
                <a:gd name="T39" fmla="*/ 72 h 670"/>
                <a:gd name="T40" fmla="*/ 0 w 860"/>
                <a:gd name="T41" fmla="*/ 63 h 670"/>
                <a:gd name="T42" fmla="*/ 1 w 860"/>
                <a:gd name="T43" fmla="*/ 54 h 670"/>
                <a:gd name="T44" fmla="*/ 5 w 860"/>
                <a:gd name="T45" fmla="*/ 46 h 670"/>
                <a:gd name="T46" fmla="*/ 10 w 860"/>
                <a:gd name="T47" fmla="*/ 37 h 670"/>
                <a:gd name="T48" fmla="*/ 16 w 860"/>
                <a:gd name="T49" fmla="*/ 30 h 670"/>
                <a:gd name="T50" fmla="*/ 24 w 860"/>
                <a:gd name="T51" fmla="*/ 23 h 670"/>
                <a:gd name="T52" fmla="*/ 32 w 860"/>
                <a:gd name="T53" fmla="*/ 16 h 670"/>
                <a:gd name="T54" fmla="*/ 42 w 860"/>
                <a:gd name="T55" fmla="*/ 11 h 670"/>
                <a:gd name="T56" fmla="*/ 53 w 860"/>
                <a:gd name="T57" fmla="*/ 7 h 670"/>
                <a:gd name="T58" fmla="*/ 65 w 860"/>
                <a:gd name="T59" fmla="*/ 3 h 670"/>
                <a:gd name="T60" fmla="*/ 77 w 860"/>
                <a:gd name="T61" fmla="*/ 1 h 670"/>
                <a:gd name="T62" fmla="*/ 89 w 860"/>
                <a:gd name="T63" fmla="*/ 0 h 670"/>
                <a:gd name="T64" fmla="*/ 102 w 860"/>
                <a:gd name="T65" fmla="*/ 1 h 670"/>
                <a:gd name="T66" fmla="*/ 114 w 860"/>
                <a:gd name="T67" fmla="*/ 2 h 670"/>
                <a:gd name="T68" fmla="*/ 125 w 860"/>
                <a:gd name="T69" fmla="*/ 5 h 670"/>
                <a:gd name="T70" fmla="*/ 134 w 860"/>
                <a:gd name="T71" fmla="*/ 9 h 670"/>
                <a:gd name="T72" fmla="*/ 143 w 860"/>
                <a:gd name="T73" fmla="*/ 14 h 670"/>
                <a:gd name="T74" fmla="*/ 150 w 860"/>
                <a:gd name="T75" fmla="*/ 20 h 670"/>
                <a:gd name="T76" fmla="*/ 157 w 860"/>
                <a:gd name="T77" fmla="*/ 26 h 670"/>
                <a:gd name="T78" fmla="*/ 161 w 860"/>
                <a:gd name="T79" fmla="*/ 34 h 670"/>
                <a:gd name="T80" fmla="*/ 164 w 860"/>
                <a:gd name="T81" fmla="*/ 42 h 670"/>
                <a:gd name="T82" fmla="*/ 165 w 860"/>
                <a:gd name="T83" fmla="*/ 50 h 670"/>
                <a:gd name="T84" fmla="*/ 164 w 860"/>
                <a:gd name="T85" fmla="*/ 59 h 67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0" h="670">
                  <a:moveTo>
                    <a:pt x="857" y="341"/>
                  </a:moveTo>
                  <a:lnTo>
                    <a:pt x="853" y="358"/>
                  </a:lnTo>
                  <a:lnTo>
                    <a:pt x="849" y="375"/>
                  </a:lnTo>
                  <a:lnTo>
                    <a:pt x="843" y="392"/>
                  </a:lnTo>
                  <a:lnTo>
                    <a:pt x="836" y="408"/>
                  </a:lnTo>
                  <a:lnTo>
                    <a:pt x="829" y="424"/>
                  </a:lnTo>
                  <a:lnTo>
                    <a:pt x="820" y="440"/>
                  </a:lnTo>
                  <a:lnTo>
                    <a:pt x="811" y="456"/>
                  </a:lnTo>
                  <a:lnTo>
                    <a:pt x="801" y="471"/>
                  </a:lnTo>
                  <a:lnTo>
                    <a:pt x="789" y="486"/>
                  </a:lnTo>
                  <a:lnTo>
                    <a:pt x="777" y="500"/>
                  </a:lnTo>
                  <a:lnTo>
                    <a:pt x="764" y="514"/>
                  </a:lnTo>
                  <a:lnTo>
                    <a:pt x="751" y="527"/>
                  </a:lnTo>
                  <a:lnTo>
                    <a:pt x="737" y="540"/>
                  </a:lnTo>
                  <a:lnTo>
                    <a:pt x="722" y="552"/>
                  </a:lnTo>
                  <a:lnTo>
                    <a:pt x="707" y="564"/>
                  </a:lnTo>
                  <a:lnTo>
                    <a:pt x="691" y="576"/>
                  </a:lnTo>
                  <a:lnTo>
                    <a:pt x="674" y="586"/>
                  </a:lnTo>
                  <a:lnTo>
                    <a:pt x="657" y="597"/>
                  </a:lnTo>
                  <a:lnTo>
                    <a:pt x="639" y="606"/>
                  </a:lnTo>
                  <a:lnTo>
                    <a:pt x="621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3" y="645"/>
                  </a:lnTo>
                  <a:lnTo>
                    <a:pt x="522" y="651"/>
                  </a:lnTo>
                  <a:lnTo>
                    <a:pt x="502" y="656"/>
                  </a:lnTo>
                  <a:lnTo>
                    <a:pt x="481" y="661"/>
                  </a:lnTo>
                  <a:lnTo>
                    <a:pt x="460" y="664"/>
                  </a:lnTo>
                  <a:lnTo>
                    <a:pt x="438" y="667"/>
                  </a:lnTo>
                  <a:lnTo>
                    <a:pt x="416" y="669"/>
                  </a:lnTo>
                  <a:lnTo>
                    <a:pt x="394" y="670"/>
                  </a:lnTo>
                  <a:lnTo>
                    <a:pt x="372" y="670"/>
                  </a:lnTo>
                  <a:lnTo>
                    <a:pt x="350" y="669"/>
                  </a:lnTo>
                  <a:lnTo>
                    <a:pt x="329" y="668"/>
                  </a:lnTo>
                  <a:lnTo>
                    <a:pt x="308" y="665"/>
                  </a:lnTo>
                  <a:lnTo>
                    <a:pt x="288" y="662"/>
                  </a:lnTo>
                  <a:lnTo>
                    <a:pt x="268" y="657"/>
                  </a:lnTo>
                  <a:lnTo>
                    <a:pt x="249" y="652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60" y="618"/>
                  </a:lnTo>
                  <a:lnTo>
                    <a:pt x="144" y="609"/>
                  </a:lnTo>
                  <a:lnTo>
                    <a:pt x="129" y="600"/>
                  </a:lnTo>
                  <a:lnTo>
                    <a:pt x="115" y="590"/>
                  </a:lnTo>
                  <a:lnTo>
                    <a:pt x="101" y="579"/>
                  </a:lnTo>
                  <a:lnTo>
                    <a:pt x="88" y="568"/>
                  </a:lnTo>
                  <a:lnTo>
                    <a:pt x="76" y="556"/>
                  </a:lnTo>
                  <a:lnTo>
                    <a:pt x="65" y="544"/>
                  </a:lnTo>
                  <a:lnTo>
                    <a:pt x="55" y="531"/>
                  </a:lnTo>
                  <a:lnTo>
                    <a:pt x="45" y="518"/>
                  </a:lnTo>
                  <a:lnTo>
                    <a:pt x="35" y="504"/>
                  </a:lnTo>
                  <a:lnTo>
                    <a:pt x="28" y="490"/>
                  </a:lnTo>
                  <a:lnTo>
                    <a:pt x="21" y="476"/>
                  </a:lnTo>
                  <a:lnTo>
                    <a:pt x="15" y="461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30"/>
                  </a:lnTo>
                  <a:lnTo>
                    <a:pt x="7" y="313"/>
                  </a:lnTo>
                  <a:lnTo>
                    <a:pt x="12" y="296"/>
                  </a:lnTo>
                  <a:lnTo>
                    <a:pt x="17" y="279"/>
                  </a:lnTo>
                  <a:lnTo>
                    <a:pt x="24" y="263"/>
                  </a:lnTo>
                  <a:lnTo>
                    <a:pt x="31" y="247"/>
                  </a:lnTo>
                  <a:lnTo>
                    <a:pt x="40" y="230"/>
                  </a:lnTo>
                  <a:lnTo>
                    <a:pt x="50" y="215"/>
                  </a:lnTo>
                  <a:lnTo>
                    <a:pt x="60" y="200"/>
                  </a:lnTo>
                  <a:lnTo>
                    <a:pt x="71" y="185"/>
                  </a:lnTo>
                  <a:lnTo>
                    <a:pt x="83" y="171"/>
                  </a:lnTo>
                  <a:lnTo>
                    <a:pt x="96" y="157"/>
                  </a:lnTo>
                  <a:lnTo>
                    <a:pt x="109" y="144"/>
                  </a:lnTo>
                  <a:lnTo>
                    <a:pt x="123" y="131"/>
                  </a:lnTo>
                  <a:lnTo>
                    <a:pt x="138" y="118"/>
                  </a:lnTo>
                  <a:lnTo>
                    <a:pt x="153" y="106"/>
                  </a:lnTo>
                  <a:lnTo>
                    <a:pt x="169" y="95"/>
                  </a:lnTo>
                  <a:lnTo>
                    <a:pt x="186" y="84"/>
                  </a:lnTo>
                  <a:lnTo>
                    <a:pt x="203" y="74"/>
                  </a:lnTo>
                  <a:lnTo>
                    <a:pt x="221" y="64"/>
                  </a:lnTo>
                  <a:lnTo>
                    <a:pt x="240" y="55"/>
                  </a:lnTo>
                  <a:lnTo>
                    <a:pt x="259" y="47"/>
                  </a:lnTo>
                  <a:lnTo>
                    <a:pt x="278" y="39"/>
                  </a:lnTo>
                  <a:lnTo>
                    <a:pt x="298" y="31"/>
                  </a:lnTo>
                  <a:lnTo>
                    <a:pt x="317" y="24"/>
                  </a:lnTo>
                  <a:lnTo>
                    <a:pt x="338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3" y="3"/>
                  </a:lnTo>
                  <a:lnTo>
                    <a:pt x="444" y="2"/>
                  </a:lnTo>
                  <a:lnTo>
                    <a:pt x="466" y="1"/>
                  </a:lnTo>
                  <a:lnTo>
                    <a:pt x="488" y="0"/>
                  </a:lnTo>
                  <a:lnTo>
                    <a:pt x="510" y="1"/>
                  </a:lnTo>
                  <a:lnTo>
                    <a:pt x="531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2" y="17"/>
                  </a:lnTo>
                  <a:lnTo>
                    <a:pt x="631" y="23"/>
                  </a:lnTo>
                  <a:lnTo>
                    <a:pt x="650" y="29"/>
                  </a:lnTo>
                  <a:lnTo>
                    <a:pt x="667" y="37"/>
                  </a:lnTo>
                  <a:lnTo>
                    <a:pt x="684" y="44"/>
                  </a:lnTo>
                  <a:lnTo>
                    <a:pt x="700" y="53"/>
                  </a:lnTo>
                  <a:lnTo>
                    <a:pt x="716" y="61"/>
                  </a:lnTo>
                  <a:lnTo>
                    <a:pt x="731" y="71"/>
                  </a:lnTo>
                  <a:lnTo>
                    <a:pt x="746" y="81"/>
                  </a:lnTo>
                  <a:lnTo>
                    <a:pt x="759" y="92"/>
                  </a:lnTo>
                  <a:lnTo>
                    <a:pt x="772" y="103"/>
                  </a:lnTo>
                  <a:lnTo>
                    <a:pt x="784" y="115"/>
                  </a:lnTo>
                  <a:lnTo>
                    <a:pt x="796" y="127"/>
                  </a:lnTo>
                  <a:lnTo>
                    <a:pt x="807" y="140"/>
                  </a:lnTo>
                  <a:lnTo>
                    <a:pt x="816" y="153"/>
                  </a:lnTo>
                  <a:lnTo>
                    <a:pt x="825" y="167"/>
                  </a:lnTo>
                  <a:lnTo>
                    <a:pt x="833" y="181"/>
                  </a:lnTo>
                  <a:lnTo>
                    <a:pt x="840" y="195"/>
                  </a:lnTo>
                  <a:lnTo>
                    <a:pt x="846" y="210"/>
                  </a:lnTo>
                  <a:lnTo>
                    <a:pt x="850" y="225"/>
                  </a:lnTo>
                  <a:lnTo>
                    <a:pt x="855" y="241"/>
                  </a:lnTo>
                  <a:lnTo>
                    <a:pt x="857" y="258"/>
                  </a:lnTo>
                  <a:lnTo>
                    <a:pt x="859" y="274"/>
                  </a:lnTo>
                  <a:lnTo>
                    <a:pt x="860" y="290"/>
                  </a:lnTo>
                  <a:lnTo>
                    <a:pt x="860" y="307"/>
                  </a:lnTo>
                  <a:lnTo>
                    <a:pt x="859" y="324"/>
                  </a:lnTo>
                  <a:lnTo>
                    <a:pt x="857" y="34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1A1E271F-B289-41A6-A5F3-BBFDF170E542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26554" y="2663322"/>
              <a:ext cx="155545" cy="100004"/>
            </a:xfrm>
            <a:custGeom>
              <a:avLst/>
              <a:gdLst>
                <a:gd name="T0" fmla="*/ 160 w 859"/>
                <a:gd name="T1" fmla="*/ 67 h 669"/>
                <a:gd name="T2" fmla="*/ 156 w 859"/>
                <a:gd name="T3" fmla="*/ 76 h 669"/>
                <a:gd name="T4" fmla="*/ 151 w 859"/>
                <a:gd name="T5" fmla="*/ 84 h 669"/>
                <a:gd name="T6" fmla="*/ 144 w 859"/>
                <a:gd name="T7" fmla="*/ 92 h 669"/>
                <a:gd name="T8" fmla="*/ 136 w 859"/>
                <a:gd name="T9" fmla="*/ 99 h 669"/>
                <a:gd name="T10" fmla="*/ 127 w 859"/>
                <a:gd name="T11" fmla="*/ 105 h 669"/>
                <a:gd name="T12" fmla="*/ 117 w 859"/>
                <a:gd name="T13" fmla="*/ 110 h 669"/>
                <a:gd name="T14" fmla="*/ 106 w 859"/>
                <a:gd name="T15" fmla="*/ 115 h 669"/>
                <a:gd name="T16" fmla="*/ 94 w 859"/>
                <a:gd name="T17" fmla="*/ 118 h 669"/>
                <a:gd name="T18" fmla="*/ 82 w 859"/>
                <a:gd name="T19" fmla="*/ 119 h 669"/>
                <a:gd name="T20" fmla="*/ 70 w 859"/>
                <a:gd name="T21" fmla="*/ 120 h 669"/>
                <a:gd name="T22" fmla="*/ 58 w 859"/>
                <a:gd name="T23" fmla="*/ 119 h 669"/>
                <a:gd name="T24" fmla="*/ 47 w 859"/>
                <a:gd name="T25" fmla="*/ 117 h 669"/>
                <a:gd name="T26" fmla="*/ 36 w 859"/>
                <a:gd name="T27" fmla="*/ 114 h 669"/>
                <a:gd name="T28" fmla="*/ 27 w 859"/>
                <a:gd name="T29" fmla="*/ 109 h 669"/>
                <a:gd name="T30" fmla="*/ 19 w 859"/>
                <a:gd name="T31" fmla="*/ 104 h 669"/>
                <a:gd name="T32" fmla="*/ 12 w 859"/>
                <a:gd name="T33" fmla="*/ 97 h 669"/>
                <a:gd name="T34" fmla="*/ 7 w 859"/>
                <a:gd name="T35" fmla="*/ 90 h 669"/>
                <a:gd name="T36" fmla="*/ 3 w 859"/>
                <a:gd name="T37" fmla="*/ 83 h 669"/>
                <a:gd name="T38" fmla="*/ 1 w 859"/>
                <a:gd name="T39" fmla="*/ 74 h 669"/>
                <a:gd name="T40" fmla="*/ 0 w 859"/>
                <a:gd name="T41" fmla="*/ 65 h 669"/>
                <a:gd name="T42" fmla="*/ 1 w 859"/>
                <a:gd name="T43" fmla="*/ 56 h 669"/>
                <a:gd name="T44" fmla="*/ 5 w 859"/>
                <a:gd name="T45" fmla="*/ 47 h 669"/>
                <a:gd name="T46" fmla="*/ 9 w 859"/>
                <a:gd name="T47" fmla="*/ 39 h 669"/>
                <a:gd name="T48" fmla="*/ 15 w 859"/>
                <a:gd name="T49" fmla="*/ 31 h 669"/>
                <a:gd name="T50" fmla="*/ 23 w 859"/>
                <a:gd name="T51" fmla="*/ 23 h 669"/>
                <a:gd name="T52" fmla="*/ 32 w 859"/>
                <a:gd name="T53" fmla="*/ 17 h 669"/>
                <a:gd name="T54" fmla="*/ 42 w 859"/>
                <a:gd name="T55" fmla="*/ 11 h 669"/>
                <a:gd name="T56" fmla="*/ 52 w 859"/>
                <a:gd name="T57" fmla="*/ 7 h 669"/>
                <a:gd name="T58" fmla="*/ 64 w 859"/>
                <a:gd name="T59" fmla="*/ 3 h 669"/>
                <a:gd name="T60" fmla="*/ 75 w 859"/>
                <a:gd name="T61" fmla="*/ 1 h 669"/>
                <a:gd name="T62" fmla="*/ 88 w 859"/>
                <a:gd name="T63" fmla="*/ 0 h 669"/>
                <a:gd name="T64" fmla="*/ 100 w 859"/>
                <a:gd name="T65" fmla="*/ 1 h 669"/>
                <a:gd name="T66" fmla="*/ 112 w 859"/>
                <a:gd name="T67" fmla="*/ 2 h 669"/>
                <a:gd name="T68" fmla="*/ 122 w 859"/>
                <a:gd name="T69" fmla="*/ 5 h 669"/>
                <a:gd name="T70" fmla="*/ 132 w 859"/>
                <a:gd name="T71" fmla="*/ 9 h 669"/>
                <a:gd name="T72" fmla="*/ 141 w 859"/>
                <a:gd name="T73" fmla="*/ 14 h 669"/>
                <a:gd name="T74" fmla="*/ 148 w 859"/>
                <a:gd name="T75" fmla="*/ 20 h 669"/>
                <a:gd name="T76" fmla="*/ 154 w 859"/>
                <a:gd name="T77" fmla="*/ 27 h 669"/>
                <a:gd name="T78" fmla="*/ 158 w 859"/>
                <a:gd name="T79" fmla="*/ 35 h 669"/>
                <a:gd name="T80" fmla="*/ 161 w 859"/>
                <a:gd name="T81" fmla="*/ 43 h 669"/>
                <a:gd name="T82" fmla="*/ 162 w 859"/>
                <a:gd name="T83" fmla="*/ 52 h 669"/>
                <a:gd name="T84" fmla="*/ 161 w 859"/>
                <a:gd name="T85" fmla="*/ 61 h 66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59" h="669">
                  <a:moveTo>
                    <a:pt x="855" y="340"/>
                  </a:moveTo>
                  <a:lnTo>
                    <a:pt x="852" y="358"/>
                  </a:lnTo>
                  <a:lnTo>
                    <a:pt x="847" y="375"/>
                  </a:lnTo>
                  <a:lnTo>
                    <a:pt x="842" y="392"/>
                  </a:lnTo>
                  <a:lnTo>
                    <a:pt x="835" y="408"/>
                  </a:lnTo>
                  <a:lnTo>
                    <a:pt x="828" y="424"/>
                  </a:lnTo>
                  <a:lnTo>
                    <a:pt x="819" y="440"/>
                  </a:lnTo>
                  <a:lnTo>
                    <a:pt x="810" y="455"/>
                  </a:lnTo>
                  <a:lnTo>
                    <a:pt x="800" y="470"/>
                  </a:lnTo>
                  <a:lnTo>
                    <a:pt x="789" y="485"/>
                  </a:lnTo>
                  <a:lnTo>
                    <a:pt x="777" y="499"/>
                  </a:lnTo>
                  <a:lnTo>
                    <a:pt x="764" y="513"/>
                  </a:lnTo>
                  <a:lnTo>
                    <a:pt x="751" y="526"/>
                  </a:lnTo>
                  <a:lnTo>
                    <a:pt x="737" y="539"/>
                  </a:lnTo>
                  <a:lnTo>
                    <a:pt x="721" y="551"/>
                  </a:lnTo>
                  <a:lnTo>
                    <a:pt x="706" y="564"/>
                  </a:lnTo>
                  <a:lnTo>
                    <a:pt x="690" y="576"/>
                  </a:lnTo>
                  <a:lnTo>
                    <a:pt x="673" y="587"/>
                  </a:lnTo>
                  <a:lnTo>
                    <a:pt x="656" y="597"/>
                  </a:lnTo>
                  <a:lnTo>
                    <a:pt x="638" y="606"/>
                  </a:lnTo>
                  <a:lnTo>
                    <a:pt x="620" y="615"/>
                  </a:lnTo>
                  <a:lnTo>
                    <a:pt x="601" y="624"/>
                  </a:lnTo>
                  <a:lnTo>
                    <a:pt x="582" y="632"/>
                  </a:lnTo>
                  <a:lnTo>
                    <a:pt x="563" y="639"/>
                  </a:lnTo>
                  <a:lnTo>
                    <a:pt x="542" y="645"/>
                  </a:lnTo>
                  <a:lnTo>
                    <a:pt x="521" y="651"/>
                  </a:lnTo>
                  <a:lnTo>
                    <a:pt x="501" y="656"/>
                  </a:lnTo>
                  <a:lnTo>
                    <a:pt x="480" y="660"/>
                  </a:lnTo>
                  <a:lnTo>
                    <a:pt x="459" y="664"/>
                  </a:lnTo>
                  <a:lnTo>
                    <a:pt x="437" y="666"/>
                  </a:lnTo>
                  <a:lnTo>
                    <a:pt x="416" y="668"/>
                  </a:lnTo>
                  <a:lnTo>
                    <a:pt x="394" y="669"/>
                  </a:lnTo>
                  <a:lnTo>
                    <a:pt x="372" y="669"/>
                  </a:lnTo>
                  <a:lnTo>
                    <a:pt x="349" y="668"/>
                  </a:lnTo>
                  <a:lnTo>
                    <a:pt x="328" y="667"/>
                  </a:lnTo>
                  <a:lnTo>
                    <a:pt x="307" y="665"/>
                  </a:lnTo>
                  <a:lnTo>
                    <a:pt x="287" y="661"/>
                  </a:lnTo>
                  <a:lnTo>
                    <a:pt x="267" y="657"/>
                  </a:lnTo>
                  <a:lnTo>
                    <a:pt x="248" y="653"/>
                  </a:lnTo>
                  <a:lnTo>
                    <a:pt x="229" y="647"/>
                  </a:lnTo>
                  <a:lnTo>
                    <a:pt x="211" y="641"/>
                  </a:lnTo>
                  <a:lnTo>
                    <a:pt x="193" y="634"/>
                  </a:lnTo>
                  <a:lnTo>
                    <a:pt x="176" y="626"/>
                  </a:lnTo>
                  <a:lnTo>
                    <a:pt x="159" y="618"/>
                  </a:lnTo>
                  <a:lnTo>
                    <a:pt x="143" y="609"/>
                  </a:lnTo>
                  <a:lnTo>
                    <a:pt x="128" y="600"/>
                  </a:lnTo>
                  <a:lnTo>
                    <a:pt x="114" y="590"/>
                  </a:lnTo>
                  <a:lnTo>
                    <a:pt x="100" y="579"/>
                  </a:lnTo>
                  <a:lnTo>
                    <a:pt x="87" y="568"/>
                  </a:lnTo>
                  <a:lnTo>
                    <a:pt x="75" y="556"/>
                  </a:lnTo>
                  <a:lnTo>
                    <a:pt x="64" y="543"/>
                  </a:lnTo>
                  <a:lnTo>
                    <a:pt x="53" y="530"/>
                  </a:lnTo>
                  <a:lnTo>
                    <a:pt x="44" y="517"/>
                  </a:lnTo>
                  <a:lnTo>
                    <a:pt x="35" y="503"/>
                  </a:lnTo>
                  <a:lnTo>
                    <a:pt x="27" y="489"/>
                  </a:lnTo>
                  <a:lnTo>
                    <a:pt x="20" y="475"/>
                  </a:lnTo>
                  <a:lnTo>
                    <a:pt x="15" y="460"/>
                  </a:lnTo>
                  <a:lnTo>
                    <a:pt x="10" y="445"/>
                  </a:lnTo>
                  <a:lnTo>
                    <a:pt x="6" y="429"/>
                  </a:lnTo>
                  <a:lnTo>
                    <a:pt x="3" y="413"/>
                  </a:lnTo>
                  <a:lnTo>
                    <a:pt x="1" y="397"/>
                  </a:lnTo>
                  <a:lnTo>
                    <a:pt x="0" y="380"/>
                  </a:lnTo>
                  <a:lnTo>
                    <a:pt x="0" y="364"/>
                  </a:lnTo>
                  <a:lnTo>
                    <a:pt x="1" y="347"/>
                  </a:lnTo>
                  <a:lnTo>
                    <a:pt x="4" y="329"/>
                  </a:lnTo>
                  <a:lnTo>
                    <a:pt x="7" y="312"/>
                  </a:lnTo>
                  <a:lnTo>
                    <a:pt x="12" y="295"/>
                  </a:lnTo>
                  <a:lnTo>
                    <a:pt x="17" y="278"/>
                  </a:lnTo>
                  <a:lnTo>
                    <a:pt x="24" y="262"/>
                  </a:lnTo>
                  <a:lnTo>
                    <a:pt x="31" y="246"/>
                  </a:lnTo>
                  <a:lnTo>
                    <a:pt x="40" y="230"/>
                  </a:lnTo>
                  <a:lnTo>
                    <a:pt x="49" y="215"/>
                  </a:lnTo>
                  <a:lnTo>
                    <a:pt x="59" y="200"/>
                  </a:lnTo>
                  <a:lnTo>
                    <a:pt x="70" y="185"/>
                  </a:lnTo>
                  <a:lnTo>
                    <a:pt x="82" y="171"/>
                  </a:lnTo>
                  <a:lnTo>
                    <a:pt x="95" y="157"/>
                  </a:lnTo>
                  <a:lnTo>
                    <a:pt x="108" y="144"/>
                  </a:lnTo>
                  <a:lnTo>
                    <a:pt x="122" y="130"/>
                  </a:lnTo>
                  <a:lnTo>
                    <a:pt x="137" y="117"/>
                  </a:lnTo>
                  <a:lnTo>
                    <a:pt x="152" y="105"/>
                  </a:lnTo>
                  <a:lnTo>
                    <a:pt x="168" y="94"/>
                  </a:lnTo>
                  <a:lnTo>
                    <a:pt x="186" y="83"/>
                  </a:lnTo>
                  <a:lnTo>
                    <a:pt x="203" y="73"/>
                  </a:lnTo>
                  <a:lnTo>
                    <a:pt x="221" y="63"/>
                  </a:lnTo>
                  <a:lnTo>
                    <a:pt x="239" y="54"/>
                  </a:lnTo>
                  <a:lnTo>
                    <a:pt x="258" y="46"/>
                  </a:lnTo>
                  <a:lnTo>
                    <a:pt x="277" y="38"/>
                  </a:lnTo>
                  <a:lnTo>
                    <a:pt x="296" y="31"/>
                  </a:lnTo>
                  <a:lnTo>
                    <a:pt x="316" y="24"/>
                  </a:lnTo>
                  <a:lnTo>
                    <a:pt x="337" y="19"/>
                  </a:lnTo>
                  <a:lnTo>
                    <a:pt x="358" y="14"/>
                  </a:lnTo>
                  <a:lnTo>
                    <a:pt x="379" y="10"/>
                  </a:lnTo>
                  <a:lnTo>
                    <a:pt x="400" y="6"/>
                  </a:lnTo>
                  <a:lnTo>
                    <a:pt x="422" y="4"/>
                  </a:lnTo>
                  <a:lnTo>
                    <a:pt x="443" y="2"/>
                  </a:lnTo>
                  <a:lnTo>
                    <a:pt x="465" y="1"/>
                  </a:lnTo>
                  <a:lnTo>
                    <a:pt x="487" y="0"/>
                  </a:lnTo>
                  <a:lnTo>
                    <a:pt x="509" y="1"/>
                  </a:lnTo>
                  <a:lnTo>
                    <a:pt x="530" y="3"/>
                  </a:lnTo>
                  <a:lnTo>
                    <a:pt x="552" y="5"/>
                  </a:lnTo>
                  <a:lnTo>
                    <a:pt x="572" y="8"/>
                  </a:lnTo>
                  <a:lnTo>
                    <a:pt x="592" y="12"/>
                  </a:lnTo>
                  <a:lnTo>
                    <a:pt x="611" y="17"/>
                  </a:lnTo>
                  <a:lnTo>
                    <a:pt x="630" y="23"/>
                  </a:lnTo>
                  <a:lnTo>
                    <a:pt x="648" y="29"/>
                  </a:lnTo>
                  <a:lnTo>
                    <a:pt x="666" y="36"/>
                  </a:lnTo>
                  <a:lnTo>
                    <a:pt x="683" y="43"/>
                  </a:lnTo>
                  <a:lnTo>
                    <a:pt x="699" y="52"/>
                  </a:lnTo>
                  <a:lnTo>
                    <a:pt x="715" y="60"/>
                  </a:lnTo>
                  <a:lnTo>
                    <a:pt x="731" y="70"/>
                  </a:lnTo>
                  <a:lnTo>
                    <a:pt x="745" y="80"/>
                  </a:lnTo>
                  <a:lnTo>
                    <a:pt x="759" y="91"/>
                  </a:lnTo>
                  <a:lnTo>
                    <a:pt x="772" y="102"/>
                  </a:lnTo>
                  <a:lnTo>
                    <a:pt x="784" y="114"/>
                  </a:lnTo>
                  <a:lnTo>
                    <a:pt x="795" y="126"/>
                  </a:lnTo>
                  <a:lnTo>
                    <a:pt x="805" y="140"/>
                  </a:lnTo>
                  <a:lnTo>
                    <a:pt x="815" y="153"/>
                  </a:lnTo>
                  <a:lnTo>
                    <a:pt x="824" y="167"/>
                  </a:lnTo>
                  <a:lnTo>
                    <a:pt x="832" y="181"/>
                  </a:lnTo>
                  <a:lnTo>
                    <a:pt x="838" y="195"/>
                  </a:lnTo>
                  <a:lnTo>
                    <a:pt x="844" y="210"/>
                  </a:lnTo>
                  <a:lnTo>
                    <a:pt x="849" y="225"/>
                  </a:lnTo>
                  <a:lnTo>
                    <a:pt x="853" y="241"/>
                  </a:lnTo>
                  <a:lnTo>
                    <a:pt x="856" y="257"/>
                  </a:lnTo>
                  <a:lnTo>
                    <a:pt x="858" y="273"/>
                  </a:lnTo>
                  <a:lnTo>
                    <a:pt x="859" y="289"/>
                  </a:lnTo>
                  <a:lnTo>
                    <a:pt x="859" y="306"/>
                  </a:lnTo>
                  <a:lnTo>
                    <a:pt x="858" y="323"/>
                  </a:lnTo>
                  <a:lnTo>
                    <a:pt x="855" y="34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876D168A-8A8B-4814-9390-F2685C075260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8304" y="2618179"/>
              <a:ext cx="74599" cy="239694"/>
            </a:xfrm>
            <a:custGeom>
              <a:avLst/>
              <a:gdLst>
                <a:gd name="T0" fmla="*/ 7 w 405"/>
                <a:gd name="T1" fmla="*/ 0 h 1649"/>
                <a:gd name="T2" fmla="*/ 6 w 405"/>
                <a:gd name="T3" fmla="*/ 1 h 1649"/>
                <a:gd name="T4" fmla="*/ 4 w 405"/>
                <a:gd name="T5" fmla="*/ 1 h 1649"/>
                <a:gd name="T6" fmla="*/ 3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4 h 1649"/>
                <a:gd name="T20" fmla="*/ 61 w 405"/>
                <a:gd name="T21" fmla="*/ 286 h 1649"/>
                <a:gd name="T22" fmla="*/ 61 w 405"/>
                <a:gd name="T23" fmla="*/ 287 h 1649"/>
                <a:gd name="T24" fmla="*/ 63 w 405"/>
                <a:gd name="T25" fmla="*/ 289 h 1649"/>
                <a:gd name="T26" fmla="*/ 64 w 405"/>
                <a:gd name="T27" fmla="*/ 290 h 1649"/>
                <a:gd name="T28" fmla="*/ 65 w 405"/>
                <a:gd name="T29" fmla="*/ 290 h 1649"/>
                <a:gd name="T30" fmla="*/ 67 w 405"/>
                <a:gd name="T31" fmla="*/ 291 h 1649"/>
                <a:gd name="T32" fmla="*/ 69 w 405"/>
                <a:gd name="T33" fmla="*/ 291 h 1649"/>
                <a:gd name="T34" fmla="*/ 71 w 405"/>
                <a:gd name="T35" fmla="*/ 291 h 1649"/>
                <a:gd name="T36" fmla="*/ 72 w 405"/>
                <a:gd name="T37" fmla="*/ 290 h 1649"/>
                <a:gd name="T38" fmla="*/ 74 w 405"/>
                <a:gd name="T39" fmla="*/ 290 h 1649"/>
                <a:gd name="T40" fmla="*/ 75 w 405"/>
                <a:gd name="T41" fmla="*/ 289 h 1649"/>
                <a:gd name="T42" fmla="*/ 77 w 405"/>
                <a:gd name="T43" fmla="*/ 287 h 1649"/>
                <a:gd name="T44" fmla="*/ 77 w 405"/>
                <a:gd name="T45" fmla="*/ 286 h 1649"/>
                <a:gd name="T46" fmla="*/ 78 w 405"/>
                <a:gd name="T47" fmla="*/ 284 h 1649"/>
                <a:gd name="T48" fmla="*/ 78 w 405"/>
                <a:gd name="T49" fmla="*/ 283 h 1649"/>
                <a:gd name="T50" fmla="*/ 78 w 405"/>
                <a:gd name="T51" fmla="*/ 281 h 1649"/>
                <a:gd name="T52" fmla="*/ 18 w 405"/>
                <a:gd name="T53" fmla="*/ 7 h 1649"/>
                <a:gd name="T54" fmla="*/ 17 w 405"/>
                <a:gd name="T55" fmla="*/ 5 h 1649"/>
                <a:gd name="T56" fmla="*/ 17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3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8" y="1"/>
                  </a:moveTo>
                  <a:lnTo>
                    <a:pt x="29" y="3"/>
                  </a:lnTo>
                  <a:lnTo>
                    <a:pt x="21" y="8"/>
                  </a:lnTo>
                  <a:lnTo>
                    <a:pt x="14" y="13"/>
                  </a:lnTo>
                  <a:lnTo>
                    <a:pt x="9" y="20"/>
                  </a:lnTo>
                  <a:lnTo>
                    <a:pt x="3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2" y="1611"/>
                  </a:lnTo>
                  <a:lnTo>
                    <a:pt x="315" y="1620"/>
                  </a:lnTo>
                  <a:lnTo>
                    <a:pt x="319" y="1628"/>
                  </a:lnTo>
                  <a:lnTo>
                    <a:pt x="325" y="1635"/>
                  </a:lnTo>
                  <a:lnTo>
                    <a:pt x="332" y="1641"/>
                  </a:lnTo>
                  <a:lnTo>
                    <a:pt x="340" y="1645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5"/>
                  </a:lnTo>
                  <a:lnTo>
                    <a:pt x="385" y="1641"/>
                  </a:lnTo>
                  <a:lnTo>
                    <a:pt x="392" y="1635"/>
                  </a:lnTo>
                  <a:lnTo>
                    <a:pt x="398" y="1628"/>
                  </a:lnTo>
                  <a:lnTo>
                    <a:pt x="402" y="1620"/>
                  </a:lnTo>
                  <a:lnTo>
                    <a:pt x="404" y="1612"/>
                  </a:lnTo>
                  <a:lnTo>
                    <a:pt x="405" y="1603"/>
                  </a:lnTo>
                  <a:lnTo>
                    <a:pt x="404" y="1593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80" y="13"/>
                  </a:lnTo>
                  <a:lnTo>
                    <a:pt x="73" y="7"/>
                  </a:lnTo>
                  <a:lnTo>
                    <a:pt x="65" y="3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F0A2EB7C-BDC2-4BA3-BFDC-1B12052932D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697995" y="2469645"/>
              <a:ext cx="73011" cy="242869"/>
            </a:xfrm>
            <a:custGeom>
              <a:avLst/>
              <a:gdLst>
                <a:gd name="T0" fmla="*/ 7 w 405"/>
                <a:gd name="T1" fmla="*/ 0 h 1649"/>
                <a:gd name="T2" fmla="*/ 5 w 405"/>
                <a:gd name="T3" fmla="*/ 1 h 1649"/>
                <a:gd name="T4" fmla="*/ 4 w 405"/>
                <a:gd name="T5" fmla="*/ 1 h 1649"/>
                <a:gd name="T6" fmla="*/ 2 w 405"/>
                <a:gd name="T7" fmla="*/ 2 h 1649"/>
                <a:gd name="T8" fmla="*/ 2 w 405"/>
                <a:gd name="T9" fmla="*/ 4 h 1649"/>
                <a:gd name="T10" fmla="*/ 1 w 405"/>
                <a:gd name="T11" fmla="*/ 5 h 1649"/>
                <a:gd name="T12" fmla="*/ 0 w 405"/>
                <a:gd name="T13" fmla="*/ 7 h 1649"/>
                <a:gd name="T14" fmla="*/ 0 w 405"/>
                <a:gd name="T15" fmla="*/ 8 h 1649"/>
                <a:gd name="T16" fmla="*/ 0 w 405"/>
                <a:gd name="T17" fmla="*/ 10 h 1649"/>
                <a:gd name="T18" fmla="*/ 60 w 405"/>
                <a:gd name="T19" fmla="*/ 287 h 1649"/>
                <a:gd name="T20" fmla="*/ 60 w 405"/>
                <a:gd name="T21" fmla="*/ 289 h 1649"/>
                <a:gd name="T22" fmla="*/ 61 w 405"/>
                <a:gd name="T23" fmla="*/ 290 h 1649"/>
                <a:gd name="T24" fmla="*/ 62 w 405"/>
                <a:gd name="T25" fmla="*/ 291 h 1649"/>
                <a:gd name="T26" fmla="*/ 63 w 405"/>
                <a:gd name="T27" fmla="*/ 292 h 1649"/>
                <a:gd name="T28" fmla="*/ 65 w 405"/>
                <a:gd name="T29" fmla="*/ 293 h 1649"/>
                <a:gd name="T30" fmla="*/ 66 w 405"/>
                <a:gd name="T31" fmla="*/ 294 h 1649"/>
                <a:gd name="T32" fmla="*/ 68 w 405"/>
                <a:gd name="T33" fmla="*/ 294 h 1649"/>
                <a:gd name="T34" fmla="*/ 70 w 405"/>
                <a:gd name="T35" fmla="*/ 294 h 1649"/>
                <a:gd name="T36" fmla="*/ 71 w 405"/>
                <a:gd name="T37" fmla="*/ 293 h 1649"/>
                <a:gd name="T38" fmla="*/ 73 w 405"/>
                <a:gd name="T39" fmla="*/ 292 h 1649"/>
                <a:gd name="T40" fmla="*/ 74 w 405"/>
                <a:gd name="T41" fmla="*/ 291 h 1649"/>
                <a:gd name="T42" fmla="*/ 75 w 405"/>
                <a:gd name="T43" fmla="*/ 290 h 1649"/>
                <a:gd name="T44" fmla="*/ 76 w 405"/>
                <a:gd name="T45" fmla="*/ 289 h 1649"/>
                <a:gd name="T46" fmla="*/ 77 w 405"/>
                <a:gd name="T47" fmla="*/ 287 h 1649"/>
                <a:gd name="T48" fmla="*/ 77 w 405"/>
                <a:gd name="T49" fmla="*/ 286 h 1649"/>
                <a:gd name="T50" fmla="*/ 77 w 405"/>
                <a:gd name="T51" fmla="*/ 284 h 1649"/>
                <a:gd name="T52" fmla="*/ 18 w 405"/>
                <a:gd name="T53" fmla="*/ 7 h 1649"/>
                <a:gd name="T54" fmla="*/ 17 w 405"/>
                <a:gd name="T55" fmla="*/ 5 h 1649"/>
                <a:gd name="T56" fmla="*/ 16 w 405"/>
                <a:gd name="T57" fmla="*/ 4 h 1649"/>
                <a:gd name="T58" fmla="*/ 15 w 405"/>
                <a:gd name="T59" fmla="*/ 2 h 1649"/>
                <a:gd name="T60" fmla="*/ 14 w 405"/>
                <a:gd name="T61" fmla="*/ 1 h 1649"/>
                <a:gd name="T62" fmla="*/ 12 w 405"/>
                <a:gd name="T63" fmla="*/ 1 h 1649"/>
                <a:gd name="T64" fmla="*/ 11 w 405"/>
                <a:gd name="T65" fmla="*/ 0 h 1649"/>
                <a:gd name="T66" fmla="*/ 9 w 405"/>
                <a:gd name="T67" fmla="*/ 0 h 1649"/>
                <a:gd name="T68" fmla="*/ 7 w 405"/>
                <a:gd name="T69" fmla="*/ 0 h 164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05" h="1649">
                  <a:moveTo>
                    <a:pt x="37" y="1"/>
                  </a:moveTo>
                  <a:lnTo>
                    <a:pt x="28" y="3"/>
                  </a:lnTo>
                  <a:lnTo>
                    <a:pt x="20" y="8"/>
                  </a:lnTo>
                  <a:lnTo>
                    <a:pt x="13" y="14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6"/>
                  </a:lnTo>
                  <a:lnTo>
                    <a:pt x="1" y="55"/>
                  </a:lnTo>
                  <a:lnTo>
                    <a:pt x="313" y="1610"/>
                  </a:lnTo>
                  <a:lnTo>
                    <a:pt x="315" y="1619"/>
                  </a:lnTo>
                  <a:lnTo>
                    <a:pt x="320" y="1628"/>
                  </a:lnTo>
                  <a:lnTo>
                    <a:pt x="325" y="1634"/>
                  </a:lnTo>
                  <a:lnTo>
                    <a:pt x="332" y="1640"/>
                  </a:lnTo>
                  <a:lnTo>
                    <a:pt x="340" y="1644"/>
                  </a:lnTo>
                  <a:lnTo>
                    <a:pt x="349" y="1648"/>
                  </a:lnTo>
                  <a:lnTo>
                    <a:pt x="358" y="1649"/>
                  </a:lnTo>
                  <a:lnTo>
                    <a:pt x="367" y="1648"/>
                  </a:lnTo>
                  <a:lnTo>
                    <a:pt x="376" y="1644"/>
                  </a:lnTo>
                  <a:lnTo>
                    <a:pt x="384" y="1640"/>
                  </a:lnTo>
                  <a:lnTo>
                    <a:pt x="391" y="1634"/>
                  </a:lnTo>
                  <a:lnTo>
                    <a:pt x="397" y="1627"/>
                  </a:lnTo>
                  <a:lnTo>
                    <a:pt x="401" y="1619"/>
                  </a:lnTo>
                  <a:lnTo>
                    <a:pt x="404" y="1611"/>
                  </a:lnTo>
                  <a:lnTo>
                    <a:pt x="405" y="1602"/>
                  </a:lnTo>
                  <a:lnTo>
                    <a:pt x="404" y="1592"/>
                  </a:lnTo>
                  <a:lnTo>
                    <a:pt x="93" y="37"/>
                  </a:lnTo>
                  <a:lnTo>
                    <a:pt x="90" y="28"/>
                  </a:lnTo>
                  <a:lnTo>
                    <a:pt x="86" y="20"/>
                  </a:lnTo>
                  <a:lnTo>
                    <a:pt x="79" y="13"/>
                  </a:lnTo>
                  <a:lnTo>
                    <a:pt x="72" y="8"/>
                  </a:lnTo>
                  <a:lnTo>
                    <a:pt x="64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2C53F031-9B4C-4AD3-83DF-97280ECC0F81}"/>
                </a:ext>
              </a:extLst>
            </p:cNvPr>
            <p:cNvSpPr>
              <a:spLocks/>
            </p:cNvSpPr>
            <p:nvPr/>
          </p:nvSpPr>
          <p:spPr bwMode="auto">
            <a:xfrm rot="21379081">
              <a:off x="4523574" y="2479166"/>
              <a:ext cx="214270" cy="214296"/>
            </a:xfrm>
            <a:custGeom>
              <a:avLst/>
              <a:gdLst>
                <a:gd name="T0" fmla="*/ 0 w 1152"/>
                <a:gd name="T1" fmla="*/ 173 h 1462"/>
                <a:gd name="T2" fmla="*/ 198 w 1152"/>
                <a:gd name="T3" fmla="*/ 0 h 1462"/>
                <a:gd name="T4" fmla="*/ 222 w 1152"/>
                <a:gd name="T5" fmla="*/ 105 h 1462"/>
                <a:gd name="T6" fmla="*/ 21 w 1152"/>
                <a:gd name="T7" fmla="*/ 259 h 1462"/>
                <a:gd name="T8" fmla="*/ 0 w 1152"/>
                <a:gd name="T9" fmla="*/ 173 h 14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52" h="1462">
                  <a:moveTo>
                    <a:pt x="0" y="979"/>
                  </a:moveTo>
                  <a:lnTo>
                    <a:pt x="1027" y="0"/>
                  </a:lnTo>
                  <a:lnTo>
                    <a:pt x="1152" y="590"/>
                  </a:lnTo>
                  <a:lnTo>
                    <a:pt x="109" y="1462"/>
                  </a:lnTo>
                  <a:lnTo>
                    <a:pt x="0" y="979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/>
            <a:lstStyle/>
            <a:p>
              <a:pPr eaLnBrk="1" hangingPunct="1">
                <a:defRPr/>
              </a:pPr>
              <a:endParaRPr lang="zh-HK" alt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FC24D080-342B-434A-80CC-A85477B5275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611669" y="3054749"/>
              <a:ext cx="127550" cy="80027"/>
            </a:xfrm>
            <a:custGeom>
              <a:avLst/>
              <a:gdLst>
                <a:gd name="T0" fmla="*/ 2147483646 w 699"/>
                <a:gd name="T1" fmla="*/ 2147483646 h 543"/>
                <a:gd name="T2" fmla="*/ 2147483646 w 699"/>
                <a:gd name="T3" fmla="*/ 2147483646 h 543"/>
                <a:gd name="T4" fmla="*/ 2147483646 w 699"/>
                <a:gd name="T5" fmla="*/ 2147483646 h 543"/>
                <a:gd name="T6" fmla="*/ 2147483646 w 699"/>
                <a:gd name="T7" fmla="*/ 2147483646 h 543"/>
                <a:gd name="T8" fmla="*/ 2147483646 w 699"/>
                <a:gd name="T9" fmla="*/ 2147483646 h 543"/>
                <a:gd name="T10" fmla="*/ 2147483646 w 699"/>
                <a:gd name="T11" fmla="*/ 2147483646 h 543"/>
                <a:gd name="T12" fmla="*/ 2147483646 w 699"/>
                <a:gd name="T13" fmla="*/ 2147483646 h 543"/>
                <a:gd name="T14" fmla="*/ 2147483646 w 699"/>
                <a:gd name="T15" fmla="*/ 2147483646 h 543"/>
                <a:gd name="T16" fmla="*/ 2147483646 w 699"/>
                <a:gd name="T17" fmla="*/ 2147483646 h 543"/>
                <a:gd name="T18" fmla="*/ 2147483646 w 699"/>
                <a:gd name="T19" fmla="*/ 2147483646 h 543"/>
                <a:gd name="T20" fmla="*/ 2147483646 w 699"/>
                <a:gd name="T21" fmla="*/ 2147483646 h 543"/>
                <a:gd name="T22" fmla="*/ 2147483646 w 699"/>
                <a:gd name="T23" fmla="*/ 2147483646 h 543"/>
                <a:gd name="T24" fmla="*/ 2147483646 w 699"/>
                <a:gd name="T25" fmla="*/ 2147483646 h 543"/>
                <a:gd name="T26" fmla="*/ 2147483646 w 699"/>
                <a:gd name="T27" fmla="*/ 2147483646 h 543"/>
                <a:gd name="T28" fmla="*/ 2147483646 w 699"/>
                <a:gd name="T29" fmla="*/ 2147483646 h 543"/>
                <a:gd name="T30" fmla="*/ 2147483646 w 699"/>
                <a:gd name="T31" fmla="*/ 2147483646 h 543"/>
                <a:gd name="T32" fmla="*/ 2147483646 w 699"/>
                <a:gd name="T33" fmla="*/ 2147483646 h 543"/>
                <a:gd name="T34" fmla="*/ 2147483646 w 699"/>
                <a:gd name="T35" fmla="*/ 2147483646 h 543"/>
                <a:gd name="T36" fmla="*/ 2147483646 w 699"/>
                <a:gd name="T37" fmla="*/ 2147483646 h 543"/>
                <a:gd name="T38" fmla="*/ 0 w 699"/>
                <a:gd name="T39" fmla="*/ 2147483646 h 543"/>
                <a:gd name="T40" fmla="*/ 0 w 699"/>
                <a:gd name="T41" fmla="*/ 2147483646 h 543"/>
                <a:gd name="T42" fmla="*/ 2147483646 w 699"/>
                <a:gd name="T43" fmla="*/ 2147483646 h 543"/>
                <a:gd name="T44" fmla="*/ 2147483646 w 699"/>
                <a:gd name="T45" fmla="*/ 2147483646 h 543"/>
                <a:gd name="T46" fmla="*/ 2147483646 w 699"/>
                <a:gd name="T47" fmla="*/ 2147483646 h 543"/>
                <a:gd name="T48" fmla="*/ 2147483646 w 699"/>
                <a:gd name="T49" fmla="*/ 2147483646 h 543"/>
                <a:gd name="T50" fmla="*/ 2147483646 w 699"/>
                <a:gd name="T51" fmla="*/ 2147483646 h 543"/>
                <a:gd name="T52" fmla="*/ 2147483646 w 699"/>
                <a:gd name="T53" fmla="*/ 2147483646 h 543"/>
                <a:gd name="T54" fmla="*/ 2147483646 w 699"/>
                <a:gd name="T55" fmla="*/ 2147483646 h 543"/>
                <a:gd name="T56" fmla="*/ 2147483646 w 699"/>
                <a:gd name="T57" fmla="*/ 2147483646 h 543"/>
                <a:gd name="T58" fmla="*/ 2147483646 w 699"/>
                <a:gd name="T59" fmla="*/ 2147483646 h 543"/>
                <a:gd name="T60" fmla="*/ 2147483646 w 699"/>
                <a:gd name="T61" fmla="*/ 2147483646 h 543"/>
                <a:gd name="T62" fmla="*/ 2147483646 w 699"/>
                <a:gd name="T63" fmla="*/ 0 h 543"/>
                <a:gd name="T64" fmla="*/ 2147483646 w 699"/>
                <a:gd name="T65" fmla="*/ 0 h 543"/>
                <a:gd name="T66" fmla="*/ 2147483646 w 699"/>
                <a:gd name="T67" fmla="*/ 2147483646 h 543"/>
                <a:gd name="T68" fmla="*/ 2147483646 w 699"/>
                <a:gd name="T69" fmla="*/ 2147483646 h 543"/>
                <a:gd name="T70" fmla="*/ 2147483646 w 699"/>
                <a:gd name="T71" fmla="*/ 2147483646 h 543"/>
                <a:gd name="T72" fmla="*/ 2147483646 w 699"/>
                <a:gd name="T73" fmla="*/ 2147483646 h 543"/>
                <a:gd name="T74" fmla="*/ 2147483646 w 699"/>
                <a:gd name="T75" fmla="*/ 2147483646 h 543"/>
                <a:gd name="T76" fmla="*/ 2147483646 w 699"/>
                <a:gd name="T77" fmla="*/ 2147483646 h 543"/>
                <a:gd name="T78" fmla="*/ 2147483646 w 699"/>
                <a:gd name="T79" fmla="*/ 2147483646 h 543"/>
                <a:gd name="T80" fmla="*/ 2147483646 w 699"/>
                <a:gd name="T81" fmla="*/ 2147483646 h 543"/>
                <a:gd name="T82" fmla="*/ 2147483646 w 699"/>
                <a:gd name="T83" fmla="*/ 2147483646 h 543"/>
                <a:gd name="T84" fmla="*/ 2147483646 w 699"/>
                <a:gd name="T85" fmla="*/ 2147483646 h 5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543">
                  <a:moveTo>
                    <a:pt x="696" y="276"/>
                  </a:moveTo>
                  <a:lnTo>
                    <a:pt x="693" y="290"/>
                  </a:lnTo>
                  <a:lnTo>
                    <a:pt x="689" y="304"/>
                  </a:lnTo>
                  <a:lnTo>
                    <a:pt x="685" y="318"/>
                  </a:lnTo>
                  <a:lnTo>
                    <a:pt x="679" y="331"/>
                  </a:lnTo>
                  <a:lnTo>
                    <a:pt x="673" y="344"/>
                  </a:lnTo>
                  <a:lnTo>
                    <a:pt x="666" y="357"/>
                  </a:lnTo>
                  <a:lnTo>
                    <a:pt x="659" y="369"/>
                  </a:lnTo>
                  <a:lnTo>
                    <a:pt x="651" y="381"/>
                  </a:lnTo>
                  <a:lnTo>
                    <a:pt x="642" y="393"/>
                  </a:lnTo>
                  <a:lnTo>
                    <a:pt x="631" y="405"/>
                  </a:lnTo>
                  <a:lnTo>
                    <a:pt x="621" y="417"/>
                  </a:lnTo>
                  <a:lnTo>
                    <a:pt x="610" y="428"/>
                  </a:lnTo>
                  <a:lnTo>
                    <a:pt x="598" y="438"/>
                  </a:lnTo>
                  <a:lnTo>
                    <a:pt x="586" y="448"/>
                  </a:lnTo>
                  <a:lnTo>
                    <a:pt x="574" y="458"/>
                  </a:lnTo>
                  <a:lnTo>
                    <a:pt x="561" y="467"/>
                  </a:lnTo>
                  <a:lnTo>
                    <a:pt x="547" y="476"/>
                  </a:lnTo>
                  <a:lnTo>
                    <a:pt x="533" y="485"/>
                  </a:lnTo>
                  <a:lnTo>
                    <a:pt x="519" y="492"/>
                  </a:lnTo>
                  <a:lnTo>
                    <a:pt x="504" y="500"/>
                  </a:lnTo>
                  <a:lnTo>
                    <a:pt x="489" y="507"/>
                  </a:lnTo>
                  <a:lnTo>
                    <a:pt x="473" y="513"/>
                  </a:lnTo>
                  <a:lnTo>
                    <a:pt x="458" y="519"/>
                  </a:lnTo>
                  <a:lnTo>
                    <a:pt x="440" y="524"/>
                  </a:lnTo>
                  <a:lnTo>
                    <a:pt x="424" y="529"/>
                  </a:lnTo>
                  <a:lnTo>
                    <a:pt x="407" y="533"/>
                  </a:lnTo>
                  <a:lnTo>
                    <a:pt x="390" y="536"/>
                  </a:lnTo>
                  <a:lnTo>
                    <a:pt x="373" y="539"/>
                  </a:lnTo>
                  <a:lnTo>
                    <a:pt x="356" y="541"/>
                  </a:lnTo>
                  <a:lnTo>
                    <a:pt x="338" y="542"/>
                  </a:lnTo>
                  <a:lnTo>
                    <a:pt x="320" y="543"/>
                  </a:lnTo>
                  <a:lnTo>
                    <a:pt x="303" y="543"/>
                  </a:lnTo>
                  <a:lnTo>
                    <a:pt x="285" y="543"/>
                  </a:lnTo>
                  <a:lnTo>
                    <a:pt x="268" y="541"/>
                  </a:lnTo>
                  <a:lnTo>
                    <a:pt x="250" y="540"/>
                  </a:lnTo>
                  <a:lnTo>
                    <a:pt x="233" y="537"/>
                  </a:lnTo>
                  <a:lnTo>
                    <a:pt x="217" y="534"/>
                  </a:lnTo>
                  <a:lnTo>
                    <a:pt x="201" y="530"/>
                  </a:lnTo>
                  <a:lnTo>
                    <a:pt x="186" y="525"/>
                  </a:lnTo>
                  <a:lnTo>
                    <a:pt x="171" y="520"/>
                  </a:lnTo>
                  <a:lnTo>
                    <a:pt x="157" y="515"/>
                  </a:lnTo>
                  <a:lnTo>
                    <a:pt x="143" y="509"/>
                  </a:lnTo>
                  <a:lnTo>
                    <a:pt x="130" y="502"/>
                  </a:lnTo>
                  <a:lnTo>
                    <a:pt x="117" y="495"/>
                  </a:lnTo>
                  <a:lnTo>
                    <a:pt x="105" y="487"/>
                  </a:lnTo>
                  <a:lnTo>
                    <a:pt x="93" y="479"/>
                  </a:lnTo>
                  <a:lnTo>
                    <a:pt x="82" y="470"/>
                  </a:lnTo>
                  <a:lnTo>
                    <a:pt x="71" y="461"/>
                  </a:lnTo>
                  <a:lnTo>
                    <a:pt x="61" y="451"/>
                  </a:lnTo>
                  <a:lnTo>
                    <a:pt x="52" y="441"/>
                  </a:lnTo>
                  <a:lnTo>
                    <a:pt x="43" y="431"/>
                  </a:lnTo>
                  <a:lnTo>
                    <a:pt x="36" y="420"/>
                  </a:lnTo>
                  <a:lnTo>
                    <a:pt x="29" y="408"/>
                  </a:lnTo>
                  <a:lnTo>
                    <a:pt x="22" y="397"/>
                  </a:lnTo>
                  <a:lnTo>
                    <a:pt x="17" y="385"/>
                  </a:lnTo>
                  <a:lnTo>
                    <a:pt x="12" y="373"/>
                  </a:lnTo>
                  <a:lnTo>
                    <a:pt x="8" y="361"/>
                  </a:lnTo>
                  <a:lnTo>
                    <a:pt x="4" y="348"/>
                  </a:lnTo>
                  <a:lnTo>
                    <a:pt x="2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0" y="295"/>
                  </a:lnTo>
                  <a:lnTo>
                    <a:pt x="1" y="281"/>
                  </a:lnTo>
                  <a:lnTo>
                    <a:pt x="3" y="267"/>
                  </a:lnTo>
                  <a:lnTo>
                    <a:pt x="6" y="253"/>
                  </a:lnTo>
                  <a:lnTo>
                    <a:pt x="9" y="240"/>
                  </a:lnTo>
                  <a:lnTo>
                    <a:pt x="14" y="226"/>
                  </a:lnTo>
                  <a:lnTo>
                    <a:pt x="19" y="213"/>
                  </a:lnTo>
                  <a:lnTo>
                    <a:pt x="25" y="199"/>
                  </a:lnTo>
                  <a:lnTo>
                    <a:pt x="32" y="186"/>
                  </a:lnTo>
                  <a:lnTo>
                    <a:pt x="40" y="174"/>
                  </a:lnTo>
                  <a:lnTo>
                    <a:pt x="48" y="161"/>
                  </a:lnTo>
                  <a:lnTo>
                    <a:pt x="57" y="150"/>
                  </a:lnTo>
                  <a:lnTo>
                    <a:pt x="67" y="138"/>
                  </a:lnTo>
                  <a:lnTo>
                    <a:pt x="77" y="127"/>
                  </a:lnTo>
                  <a:lnTo>
                    <a:pt x="89" y="116"/>
                  </a:lnTo>
                  <a:lnTo>
                    <a:pt x="100" y="106"/>
                  </a:lnTo>
                  <a:lnTo>
                    <a:pt x="112" y="95"/>
                  </a:lnTo>
                  <a:lnTo>
                    <a:pt x="125" y="86"/>
                  </a:lnTo>
                  <a:lnTo>
                    <a:pt x="138" y="76"/>
                  </a:lnTo>
                  <a:lnTo>
                    <a:pt x="151" y="68"/>
                  </a:lnTo>
                  <a:lnTo>
                    <a:pt x="165" y="59"/>
                  </a:lnTo>
                  <a:lnTo>
                    <a:pt x="180" y="52"/>
                  </a:lnTo>
                  <a:lnTo>
                    <a:pt x="194" y="44"/>
                  </a:lnTo>
                  <a:lnTo>
                    <a:pt x="210" y="37"/>
                  </a:lnTo>
                  <a:lnTo>
                    <a:pt x="225" y="31"/>
                  </a:lnTo>
                  <a:lnTo>
                    <a:pt x="241" y="25"/>
                  </a:lnTo>
                  <a:lnTo>
                    <a:pt x="257" y="20"/>
                  </a:lnTo>
                  <a:lnTo>
                    <a:pt x="275" y="15"/>
                  </a:lnTo>
                  <a:lnTo>
                    <a:pt x="291" y="11"/>
                  </a:lnTo>
                  <a:lnTo>
                    <a:pt x="308" y="8"/>
                  </a:lnTo>
                  <a:lnTo>
                    <a:pt x="326" y="5"/>
                  </a:lnTo>
                  <a:lnTo>
                    <a:pt x="343" y="3"/>
                  </a:lnTo>
                  <a:lnTo>
                    <a:pt x="360" y="1"/>
                  </a:lnTo>
                  <a:lnTo>
                    <a:pt x="378" y="1"/>
                  </a:lnTo>
                  <a:lnTo>
                    <a:pt x="396" y="0"/>
                  </a:lnTo>
                  <a:lnTo>
                    <a:pt x="414" y="1"/>
                  </a:lnTo>
                  <a:lnTo>
                    <a:pt x="431" y="2"/>
                  </a:lnTo>
                  <a:lnTo>
                    <a:pt x="448" y="4"/>
                  </a:lnTo>
                  <a:lnTo>
                    <a:pt x="465" y="7"/>
                  </a:lnTo>
                  <a:lnTo>
                    <a:pt x="482" y="10"/>
                  </a:lnTo>
                  <a:lnTo>
                    <a:pt x="497" y="14"/>
                  </a:lnTo>
                  <a:lnTo>
                    <a:pt x="513" y="18"/>
                  </a:lnTo>
                  <a:lnTo>
                    <a:pt x="527" y="24"/>
                  </a:lnTo>
                  <a:lnTo>
                    <a:pt x="542" y="29"/>
                  </a:lnTo>
                  <a:lnTo>
                    <a:pt x="555" y="35"/>
                  </a:lnTo>
                  <a:lnTo>
                    <a:pt x="569" y="42"/>
                  </a:lnTo>
                  <a:lnTo>
                    <a:pt x="582" y="49"/>
                  </a:lnTo>
                  <a:lnTo>
                    <a:pt x="594" y="57"/>
                  </a:lnTo>
                  <a:lnTo>
                    <a:pt x="605" y="65"/>
                  </a:lnTo>
                  <a:lnTo>
                    <a:pt x="616" y="74"/>
                  </a:lnTo>
                  <a:lnTo>
                    <a:pt x="627" y="83"/>
                  </a:lnTo>
                  <a:lnTo>
                    <a:pt x="637" y="93"/>
                  </a:lnTo>
                  <a:lnTo>
                    <a:pt x="647" y="102"/>
                  </a:lnTo>
                  <a:lnTo>
                    <a:pt x="655" y="113"/>
                  </a:lnTo>
                  <a:lnTo>
                    <a:pt x="663" y="124"/>
                  </a:lnTo>
                  <a:lnTo>
                    <a:pt x="670" y="135"/>
                  </a:lnTo>
                  <a:lnTo>
                    <a:pt x="676" y="146"/>
                  </a:lnTo>
                  <a:lnTo>
                    <a:pt x="682" y="158"/>
                  </a:lnTo>
                  <a:lnTo>
                    <a:pt x="687" y="170"/>
                  </a:lnTo>
                  <a:lnTo>
                    <a:pt x="691" y="182"/>
                  </a:lnTo>
                  <a:lnTo>
                    <a:pt x="694" y="195"/>
                  </a:lnTo>
                  <a:lnTo>
                    <a:pt x="696" y="209"/>
                  </a:lnTo>
                  <a:lnTo>
                    <a:pt x="698" y="222"/>
                  </a:lnTo>
                  <a:lnTo>
                    <a:pt x="699" y="235"/>
                  </a:lnTo>
                  <a:lnTo>
                    <a:pt x="699" y="249"/>
                  </a:lnTo>
                  <a:lnTo>
                    <a:pt x="698" y="263"/>
                  </a:lnTo>
                  <a:lnTo>
                    <a:pt x="696" y="276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2B272FF4-23B5-4AD7-A473-D645AB55924B}"/>
                </a:ext>
              </a:extLst>
            </p:cNvPr>
            <p:cNvSpPr>
              <a:spLocks/>
            </p:cNvSpPr>
            <p:nvPr/>
          </p:nvSpPr>
          <p:spPr bwMode="auto">
            <a:xfrm rot="-220919">
              <a:off x="5732421" y="3068106"/>
              <a:ext cx="49869" cy="170778"/>
            </a:xfrm>
            <a:custGeom>
              <a:avLst/>
              <a:gdLst>
                <a:gd name="T0" fmla="*/ 2147483646 w 280"/>
                <a:gd name="T1" fmla="*/ 0 h 1152"/>
                <a:gd name="T2" fmla="*/ 2147483646 w 280"/>
                <a:gd name="T3" fmla="*/ 2147483646 h 1152"/>
                <a:gd name="T4" fmla="*/ 2147483646 w 280"/>
                <a:gd name="T5" fmla="*/ 2147483646 h 1152"/>
                <a:gd name="T6" fmla="*/ 2147483646 w 280"/>
                <a:gd name="T7" fmla="*/ 2147483646 h 1152"/>
                <a:gd name="T8" fmla="*/ 2147483646 w 280"/>
                <a:gd name="T9" fmla="*/ 2147483646 h 1152"/>
                <a:gd name="T10" fmla="*/ 2147483646 w 280"/>
                <a:gd name="T11" fmla="*/ 2147483646 h 1152"/>
                <a:gd name="T12" fmla="*/ 0 w 280"/>
                <a:gd name="T13" fmla="*/ 2147483646 h 1152"/>
                <a:gd name="T14" fmla="*/ 0 w 280"/>
                <a:gd name="T15" fmla="*/ 2147483646 h 1152"/>
                <a:gd name="T16" fmla="*/ 0 w 280"/>
                <a:gd name="T17" fmla="*/ 2147483646 h 1152"/>
                <a:gd name="T18" fmla="*/ 2147483646 w 280"/>
                <a:gd name="T19" fmla="*/ 2147483646 h 1152"/>
                <a:gd name="T20" fmla="*/ 2147483646 w 280"/>
                <a:gd name="T21" fmla="*/ 2147483646 h 1152"/>
                <a:gd name="T22" fmla="*/ 2147483646 w 280"/>
                <a:gd name="T23" fmla="*/ 2147483646 h 1152"/>
                <a:gd name="T24" fmla="*/ 2147483646 w 280"/>
                <a:gd name="T25" fmla="*/ 2147483646 h 1152"/>
                <a:gd name="T26" fmla="*/ 2147483646 w 280"/>
                <a:gd name="T27" fmla="*/ 2147483646 h 1152"/>
                <a:gd name="T28" fmla="*/ 2147483646 w 280"/>
                <a:gd name="T29" fmla="*/ 2147483646 h 1152"/>
                <a:gd name="T30" fmla="*/ 2147483646 w 280"/>
                <a:gd name="T31" fmla="*/ 2147483646 h 1152"/>
                <a:gd name="T32" fmla="*/ 2147483646 w 280"/>
                <a:gd name="T33" fmla="*/ 2147483646 h 1152"/>
                <a:gd name="T34" fmla="*/ 2147483646 w 280"/>
                <a:gd name="T35" fmla="*/ 2147483646 h 1152"/>
                <a:gd name="T36" fmla="*/ 2147483646 w 280"/>
                <a:gd name="T37" fmla="*/ 2147483646 h 1152"/>
                <a:gd name="T38" fmla="*/ 2147483646 w 280"/>
                <a:gd name="T39" fmla="*/ 2147483646 h 1152"/>
                <a:gd name="T40" fmla="*/ 2147483646 w 280"/>
                <a:gd name="T41" fmla="*/ 2147483646 h 1152"/>
                <a:gd name="T42" fmla="*/ 2147483646 w 280"/>
                <a:gd name="T43" fmla="*/ 2147483646 h 1152"/>
                <a:gd name="T44" fmla="*/ 2147483646 w 280"/>
                <a:gd name="T45" fmla="*/ 2147483646 h 1152"/>
                <a:gd name="T46" fmla="*/ 2147483646 w 280"/>
                <a:gd name="T47" fmla="*/ 2147483646 h 1152"/>
                <a:gd name="T48" fmla="*/ 2147483646 w 280"/>
                <a:gd name="T49" fmla="*/ 2147483646 h 1152"/>
                <a:gd name="T50" fmla="*/ 2147483646 w 280"/>
                <a:gd name="T51" fmla="*/ 2147483646 h 1152"/>
                <a:gd name="T52" fmla="*/ 2147483646 w 280"/>
                <a:gd name="T53" fmla="*/ 2147483646 h 1152"/>
                <a:gd name="T54" fmla="*/ 2147483646 w 280"/>
                <a:gd name="T55" fmla="*/ 2147483646 h 1152"/>
                <a:gd name="T56" fmla="*/ 2147483646 w 280"/>
                <a:gd name="T57" fmla="*/ 2147483646 h 1152"/>
                <a:gd name="T58" fmla="*/ 2147483646 w 280"/>
                <a:gd name="T59" fmla="*/ 2147483646 h 1152"/>
                <a:gd name="T60" fmla="*/ 2147483646 w 280"/>
                <a:gd name="T61" fmla="*/ 2147483646 h 1152"/>
                <a:gd name="T62" fmla="*/ 2147483646 w 280"/>
                <a:gd name="T63" fmla="*/ 2147483646 h 1152"/>
                <a:gd name="T64" fmla="*/ 2147483646 w 280"/>
                <a:gd name="T65" fmla="*/ 0 h 1152"/>
                <a:gd name="T66" fmla="*/ 2147483646 w 280"/>
                <a:gd name="T67" fmla="*/ 0 h 1152"/>
                <a:gd name="T68" fmla="*/ 2147483646 w 280"/>
                <a:gd name="T69" fmla="*/ 0 h 11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80" h="1152">
                  <a:moveTo>
                    <a:pt x="39" y="1"/>
                  </a:moveTo>
                  <a:lnTo>
                    <a:pt x="30" y="3"/>
                  </a:lnTo>
                  <a:lnTo>
                    <a:pt x="22" y="7"/>
                  </a:lnTo>
                  <a:lnTo>
                    <a:pt x="15" y="13"/>
                  </a:lnTo>
                  <a:lnTo>
                    <a:pt x="8" y="20"/>
                  </a:lnTo>
                  <a:lnTo>
                    <a:pt x="4" y="27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0" y="54"/>
                  </a:lnTo>
                  <a:lnTo>
                    <a:pt x="187" y="1112"/>
                  </a:lnTo>
                  <a:lnTo>
                    <a:pt x="190" y="1121"/>
                  </a:lnTo>
                  <a:lnTo>
                    <a:pt x="194" y="1130"/>
                  </a:lnTo>
                  <a:lnTo>
                    <a:pt x="200" y="1137"/>
                  </a:lnTo>
                  <a:lnTo>
                    <a:pt x="207" y="1143"/>
                  </a:lnTo>
                  <a:lnTo>
                    <a:pt x="215" y="1148"/>
                  </a:lnTo>
                  <a:lnTo>
                    <a:pt x="223" y="1150"/>
                  </a:lnTo>
                  <a:lnTo>
                    <a:pt x="232" y="1152"/>
                  </a:lnTo>
                  <a:lnTo>
                    <a:pt x="242" y="1151"/>
                  </a:lnTo>
                  <a:lnTo>
                    <a:pt x="251" y="1148"/>
                  </a:lnTo>
                  <a:lnTo>
                    <a:pt x="259" y="1144"/>
                  </a:lnTo>
                  <a:lnTo>
                    <a:pt x="266" y="1138"/>
                  </a:lnTo>
                  <a:lnTo>
                    <a:pt x="272" y="1132"/>
                  </a:lnTo>
                  <a:lnTo>
                    <a:pt x="276" y="1123"/>
                  </a:lnTo>
                  <a:lnTo>
                    <a:pt x="279" y="1114"/>
                  </a:lnTo>
                  <a:lnTo>
                    <a:pt x="280" y="1105"/>
                  </a:lnTo>
                  <a:lnTo>
                    <a:pt x="280" y="1096"/>
                  </a:lnTo>
                  <a:lnTo>
                    <a:pt x="93" y="38"/>
                  </a:lnTo>
                  <a:lnTo>
                    <a:pt x="90" y="29"/>
                  </a:lnTo>
                  <a:lnTo>
                    <a:pt x="86" y="21"/>
                  </a:lnTo>
                  <a:lnTo>
                    <a:pt x="80" y="14"/>
                  </a:lnTo>
                  <a:lnTo>
                    <a:pt x="74" y="8"/>
                  </a:lnTo>
                  <a:lnTo>
                    <a:pt x="66" y="4"/>
                  </a:lnTo>
                  <a:lnTo>
                    <a:pt x="57" y="1"/>
                  </a:lnTo>
                  <a:lnTo>
                    <a:pt x="48" y="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Rectangle 21">
            <a:extLst>
              <a:ext uri="{FF2B5EF4-FFF2-40B4-BE49-F238E27FC236}">
                <a16:creationId xmlns:a16="http://schemas.microsoft.com/office/drawing/2014/main" id="{8378A1D2-EB6A-494B-9D43-BBC405FE3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3090863"/>
            <a:ext cx="32480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吹管及</a:t>
            </a:r>
            <a:endParaRPr lang="en-GB" altLang="zh-TW" sz="8000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8000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彈撥樂器</a:t>
            </a:r>
          </a:p>
        </p:txBody>
      </p:sp>
      <p:sp>
        <p:nvSpPr>
          <p:cNvPr id="25" name="Rectangle 1">
            <a:extLst>
              <a:ext uri="{FF2B5EF4-FFF2-40B4-BE49-F238E27FC236}">
                <a16:creationId xmlns:a16="http://schemas.microsoft.com/office/drawing/2014/main" id="{498436D0-8998-4520-A6A6-D9694BE83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621" y="0"/>
            <a:ext cx="1750332" cy="3932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五上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 </a:t>
            </a:r>
            <a:r>
              <a:rPr lang="zh-TW" altLang="en-US" sz="20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</a:t>
            </a:r>
            <a:endParaRPr lang="en-US" altLang="en-US" sz="20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31F81CD-CEDE-4292-A95E-58F7D7677305}"/>
              </a:ext>
            </a:extLst>
          </p:cNvPr>
          <p:cNvSpPr/>
          <p:nvPr/>
        </p:nvSpPr>
        <p:spPr>
          <a:xfrm>
            <a:off x="4513963" y="403553"/>
            <a:ext cx="3826240" cy="1066048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zh-TW" altLang="en-US" sz="5400" dirty="0">
                <a:ln w="9525">
                  <a:solidFill>
                    <a:srgbClr val="FF6600"/>
                  </a:solidFill>
                  <a:prstDash val="solid"/>
                </a:ln>
                <a:solidFill>
                  <a:srgbClr val="FF99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教學簡報</a:t>
            </a:r>
            <a:endParaRPr lang="en-US" sz="5400" dirty="0">
              <a:ln w="9525">
                <a:solidFill>
                  <a:srgbClr val="FF6600"/>
                </a:solidFill>
                <a:prstDash val="solid"/>
              </a:ln>
              <a:solidFill>
                <a:srgbClr val="FF99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539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3853D2-4AB0-44F1-965C-AA7FB97D3451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1317A18B-18AD-4224-8433-B7A840A94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0EB86061-11CF-4D17-A980-18E161212F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吹管樂器：笛子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38D756FC-C285-4A6C-9C3E-8641C1107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5273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根據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蔭中鳥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，回答以下問題。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8307D8-6E38-42C5-A7E5-5DED9FC37F1F}"/>
              </a:ext>
            </a:extLst>
          </p:cNvPr>
          <p:cNvGrpSpPr/>
          <p:nvPr/>
        </p:nvGrpSpPr>
        <p:grpSpPr>
          <a:xfrm>
            <a:off x="8832304" y="188913"/>
            <a:ext cx="3167357" cy="1438683"/>
            <a:chOff x="946812" y="2132856"/>
            <a:chExt cx="3167357" cy="1438683"/>
          </a:xfrm>
        </p:grpSpPr>
        <p:pic>
          <p:nvPicPr>
            <p:cNvPr id="7" name="Picture 6" descr="A picture containing flower, tree&#10;&#10;Description automatically generated">
              <a:hlinkClick r:id="rId2"/>
              <a:extLst>
                <a:ext uri="{FF2B5EF4-FFF2-40B4-BE49-F238E27FC236}">
                  <a16:creationId xmlns:a16="http://schemas.microsoft.com/office/drawing/2014/main" id="{26E8F2AC-6493-4955-A9EE-CED89102D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812" y="2554182"/>
              <a:ext cx="1430198" cy="1017357"/>
            </a:xfrm>
            <a:prstGeom prst="rect">
              <a:avLst/>
            </a:prstGeom>
          </p:spPr>
        </p:pic>
        <p:sp>
          <p:nvSpPr>
            <p:cNvPr id="8" name="TextBox 7">
              <a:hlinkClick r:id="rId2"/>
              <a:extLst>
                <a:ext uri="{FF2B5EF4-FFF2-40B4-BE49-F238E27FC236}">
                  <a16:creationId xmlns:a16="http://schemas.microsoft.com/office/drawing/2014/main" id="{F5EDC352-614D-451F-8FF2-00906DA75167}"/>
                </a:ext>
              </a:extLst>
            </p:cNvPr>
            <p:cNvSpPr txBox="1"/>
            <p:nvPr/>
          </p:nvSpPr>
          <p:spPr>
            <a:xfrm>
              <a:off x="2683971" y="2132856"/>
              <a:ext cx="1430198" cy="783193"/>
            </a:xfrm>
            <a:prstGeom prst="wedgeRoundRectCallout">
              <a:avLst>
                <a:gd name="adj1" fmla="val -71324"/>
                <a:gd name="adj2" fmla="val 35344"/>
                <a:gd name="adj3" fmla="val 16667"/>
              </a:avLst>
            </a:prstGeom>
            <a:solidFill>
              <a:srgbClr val="FFE4B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按此聆聽樂曲</a:t>
              </a:r>
              <a:endParaRPr lang="en-GB" sz="20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矩形 1">
            <a:extLst>
              <a:ext uri="{FF2B5EF4-FFF2-40B4-BE49-F238E27FC236}">
                <a16:creationId xmlns:a16="http://schemas.microsoft.com/office/drawing/2014/main" id="{0ED18A82-82DA-4D1C-89F6-0201F056E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834942"/>
            <a:ext cx="86409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zh-TW" sz="2800" dirty="0">
                <a:solidFill>
                  <a:srgbClr val="C00000"/>
                </a:solidFill>
                <a:ea typeface="標楷體" panose="03000509000000000000" pitchFamily="65" charset="-120"/>
              </a:rPr>
              <a:t>3. </a:t>
            </a:r>
            <a:r>
              <a:rPr lang="zh-TW" altLang="en-US" sz="2800" dirty="0">
                <a:solidFill>
                  <a:srgbClr val="C00000"/>
                </a:solidFill>
                <a:ea typeface="標楷體" panose="03000509000000000000" pitchFamily="65" charset="-120"/>
              </a:rPr>
              <a:t>承上題，哪些音樂元素令你產生這個聯想？為甚麼？</a:t>
            </a:r>
            <a:endParaRPr lang="en-US" altLang="zh-TW" sz="2800" dirty="0">
              <a:solidFill>
                <a:srgbClr val="C00000"/>
              </a:solidFill>
              <a:ea typeface="標楷體" panose="03000509000000000000" pitchFamily="65" charset="-12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DEC7CD-A911-48EB-B980-B9D28F28123D}"/>
              </a:ext>
            </a:extLst>
          </p:cNvPr>
          <p:cNvSpPr/>
          <p:nvPr/>
        </p:nvSpPr>
        <p:spPr bwMode="auto">
          <a:xfrm>
            <a:off x="767408" y="2870594"/>
            <a:ext cx="3312368" cy="2718645"/>
          </a:xfrm>
          <a:prstGeom prst="roundRect">
            <a:avLst>
              <a:gd name="adj" fmla="val 7075"/>
            </a:avLst>
          </a:prstGeom>
          <a:solidFill>
            <a:srgbClr val="E1F2F3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606153-147B-4AB7-B2A8-93AF170C97D4}"/>
              </a:ext>
            </a:extLst>
          </p:cNvPr>
          <p:cNvSpPr/>
          <p:nvPr/>
        </p:nvSpPr>
        <p:spPr bwMode="auto">
          <a:xfrm>
            <a:off x="1777113" y="2617148"/>
            <a:ext cx="1150535" cy="526659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400" dirty="0">
                <a:solidFill>
                  <a:srgbClr val="E1F2F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音色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0258BA8-D3D4-4056-9174-7316C9C49856}"/>
              </a:ext>
            </a:extLst>
          </p:cNvPr>
          <p:cNvSpPr/>
          <p:nvPr/>
        </p:nvSpPr>
        <p:spPr bwMode="auto">
          <a:xfrm>
            <a:off x="4397695" y="3501008"/>
            <a:ext cx="3312368" cy="2718645"/>
          </a:xfrm>
          <a:prstGeom prst="roundRect">
            <a:avLst>
              <a:gd name="adj" fmla="val 7075"/>
            </a:avLst>
          </a:prstGeom>
          <a:solidFill>
            <a:srgbClr val="D8EEC0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583BDEE-7A94-49CD-903D-5CD0DA750986}"/>
              </a:ext>
            </a:extLst>
          </p:cNvPr>
          <p:cNvSpPr/>
          <p:nvPr/>
        </p:nvSpPr>
        <p:spPr bwMode="auto">
          <a:xfrm>
            <a:off x="5407400" y="3247562"/>
            <a:ext cx="1150535" cy="526659"/>
          </a:xfrm>
          <a:prstGeom prst="roundRect">
            <a:avLst/>
          </a:prstGeom>
          <a:solidFill>
            <a:srgbClr val="008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400" dirty="0">
                <a:solidFill>
                  <a:srgbClr val="D8EE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速度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1B2A1F-BBC1-4496-A05F-7E06C013B518}"/>
              </a:ext>
            </a:extLst>
          </p:cNvPr>
          <p:cNvSpPr/>
          <p:nvPr/>
        </p:nvSpPr>
        <p:spPr bwMode="auto">
          <a:xfrm>
            <a:off x="8027982" y="2902740"/>
            <a:ext cx="3312368" cy="2718645"/>
          </a:xfrm>
          <a:prstGeom prst="roundRect">
            <a:avLst>
              <a:gd name="adj" fmla="val 7075"/>
            </a:avLst>
          </a:prstGeom>
          <a:solidFill>
            <a:srgbClr val="E2E2F6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0D4E9E2-8932-4739-AEB8-DC221FB6732A}"/>
              </a:ext>
            </a:extLst>
          </p:cNvPr>
          <p:cNvSpPr/>
          <p:nvPr/>
        </p:nvSpPr>
        <p:spPr bwMode="auto">
          <a:xfrm>
            <a:off x="8634729" y="2617148"/>
            <a:ext cx="2098873" cy="526659"/>
          </a:xfrm>
          <a:prstGeom prst="roundRect">
            <a:avLst/>
          </a:prstGeom>
          <a:solidFill>
            <a:srgbClr val="7030A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400" dirty="0">
                <a:solidFill>
                  <a:srgbClr val="E2E2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其他音樂元素</a:t>
            </a:r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9D882715-5499-45C9-BA9B-EE686962F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3789040"/>
            <a:ext cx="33123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清脆多變，能適切地模仿不同雀鳥的歌聲</a:t>
            </a:r>
            <a:endParaRPr lang="en-US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id="{7FDFFCF8-5AE6-4911-9BDC-079047C5D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695" y="4437112"/>
            <a:ext cx="33123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速度多變，能生動地</a:t>
            </a:r>
            <a:endParaRPr lang="en-GB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表現雀鳥鳴叫聲的特色</a:t>
            </a:r>
            <a:endParaRPr lang="en-US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21876AC3-CF7B-479C-B7AC-4EA594BDC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1" y="3661897"/>
            <a:ext cx="33123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音域：</a:t>
            </a:r>
            <a:endParaRPr lang="en-GB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十分廣闊，高音的聲區恰似雀鳥高尖的鳴叫聲</a:t>
            </a:r>
            <a:endParaRPr lang="en-US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3A70DF-D628-413A-88E4-2E3704FCF945}"/>
              </a:ext>
            </a:extLst>
          </p:cNvPr>
          <p:cNvSpPr txBox="1"/>
          <p:nvPr/>
        </p:nvSpPr>
        <p:spPr>
          <a:xfrm>
            <a:off x="2783632" y="5060958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B1AE2F-2206-419A-B7FE-4E5DE9D4CF50}"/>
              </a:ext>
            </a:extLst>
          </p:cNvPr>
          <p:cNvSpPr txBox="1"/>
          <p:nvPr/>
        </p:nvSpPr>
        <p:spPr>
          <a:xfrm>
            <a:off x="6456040" y="5684673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C50927-B5F5-4DF5-9A11-04A31C01AE43}"/>
              </a:ext>
            </a:extLst>
          </p:cNvPr>
          <p:cNvSpPr txBox="1"/>
          <p:nvPr/>
        </p:nvSpPr>
        <p:spPr>
          <a:xfrm>
            <a:off x="10058033" y="5074441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397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E307D26-6CC7-4736-BA06-F888B7359E34}"/>
              </a:ext>
            </a:extLst>
          </p:cNvPr>
          <p:cNvGrpSpPr/>
          <p:nvPr/>
        </p:nvGrpSpPr>
        <p:grpSpPr>
          <a:xfrm>
            <a:off x="208848" y="980728"/>
            <a:ext cx="11774304" cy="3744416"/>
            <a:chOff x="352059" y="3730689"/>
            <a:chExt cx="9761779" cy="3240360"/>
          </a:xfrm>
        </p:grpSpPr>
        <p:pic>
          <p:nvPicPr>
            <p:cNvPr id="3" name="Picture 2" descr="A picture containing square&#10;&#10;Description automatically generated">
              <a:extLst>
                <a:ext uri="{FF2B5EF4-FFF2-40B4-BE49-F238E27FC236}">
                  <a16:creationId xmlns:a16="http://schemas.microsoft.com/office/drawing/2014/main" id="{0BBD71CA-6A6F-4AD4-858A-AAD42E0DB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059" y="3730689"/>
              <a:ext cx="9761779" cy="3240360"/>
            </a:xfrm>
            <a:prstGeom prst="rect">
              <a:avLst/>
            </a:prstGeom>
          </p:spPr>
        </p:pic>
        <p:sp>
          <p:nvSpPr>
            <p:cNvPr id="4" name="Text Box 95">
              <a:extLst>
                <a:ext uri="{FF2B5EF4-FFF2-40B4-BE49-F238E27FC236}">
                  <a16:creationId xmlns:a16="http://schemas.microsoft.com/office/drawing/2014/main" id="{8872CB71-8248-4CF8-907C-948FD9360E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8386" y="4378709"/>
              <a:ext cx="4673640" cy="1944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just" eaLnBrk="1" hangingPunct="1">
                <a:spcBef>
                  <a:spcPct val="30000"/>
                </a:spcBef>
                <a:defRPr/>
              </a:pPr>
              <a:r>
                <a:rPr lang="en-US" altLang="zh-TW" sz="2800" b="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《</a:t>
              </a:r>
              <a:r>
                <a:rPr lang="zh-TW" altLang="en-US" sz="2800" b="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蔭中鳥</a:t>
              </a:r>
              <a:r>
                <a:rPr lang="en-US" altLang="zh-TW" sz="2800" b="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》</a:t>
              </a:r>
              <a:r>
                <a:rPr lang="zh-TW" altLang="en-US" sz="2800" b="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由笛子演奏家</a:t>
              </a:r>
              <a:r>
                <a:rPr lang="zh-TW" altLang="en-US" sz="2800" b="0" u="sng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劉管樂</a:t>
              </a:r>
              <a:r>
                <a:rPr lang="zh-TW" altLang="en-US" sz="2800" b="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於</a:t>
              </a:r>
              <a:r>
                <a:rPr lang="en-US" altLang="zh-TW" sz="2800" b="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itchFamily="18" charset="0"/>
                </a:rPr>
                <a:t>1950</a:t>
              </a:r>
              <a:r>
                <a:rPr lang="zh-TW" altLang="en-US" sz="2800" b="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年代創作， 旋律輕鬆活潑，用笛子以頓音、滑音、顫音等模仿不同雀鳥的叫聲，描寫了在樹林內百鳥爭鳴，互相呼應的景象。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35A988C-2AF9-49B2-BD46-9E667B3993F0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7C40E000-1B52-448B-A7CA-E1ADC89AD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E27CE590-59F3-4F89-A6F8-F27AFB490C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吹管樂器：笛子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2BAF1A-4BFE-4089-9420-17FA252712B6}"/>
              </a:ext>
            </a:extLst>
          </p:cNvPr>
          <p:cNvGrpSpPr/>
          <p:nvPr/>
        </p:nvGrpSpPr>
        <p:grpSpPr>
          <a:xfrm>
            <a:off x="983432" y="4984130"/>
            <a:ext cx="3167357" cy="1438683"/>
            <a:chOff x="946812" y="2132856"/>
            <a:chExt cx="3167357" cy="1438683"/>
          </a:xfrm>
        </p:grpSpPr>
        <p:pic>
          <p:nvPicPr>
            <p:cNvPr id="9" name="Picture 8" descr="A picture containing flower, tree&#10;&#10;Description automatically generated">
              <a:hlinkClick r:id="rId3"/>
              <a:extLst>
                <a:ext uri="{FF2B5EF4-FFF2-40B4-BE49-F238E27FC236}">
                  <a16:creationId xmlns:a16="http://schemas.microsoft.com/office/drawing/2014/main" id="{DF89E290-7866-43A3-BFE5-DBA5F8643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812" y="2554182"/>
              <a:ext cx="1430198" cy="1017357"/>
            </a:xfrm>
            <a:prstGeom prst="rect">
              <a:avLst/>
            </a:prstGeom>
          </p:spPr>
        </p:pic>
        <p:sp>
          <p:nvSpPr>
            <p:cNvPr id="10" name="TextBox 9">
              <a:hlinkClick r:id="rId3"/>
              <a:extLst>
                <a:ext uri="{FF2B5EF4-FFF2-40B4-BE49-F238E27FC236}">
                  <a16:creationId xmlns:a16="http://schemas.microsoft.com/office/drawing/2014/main" id="{454C425A-6AA9-4618-896B-2C9F32AB7C4B}"/>
                </a:ext>
              </a:extLst>
            </p:cNvPr>
            <p:cNvSpPr txBox="1"/>
            <p:nvPr/>
          </p:nvSpPr>
          <p:spPr>
            <a:xfrm>
              <a:off x="2683971" y="2132856"/>
              <a:ext cx="1430198" cy="783193"/>
            </a:xfrm>
            <a:prstGeom prst="wedgeRoundRectCallout">
              <a:avLst>
                <a:gd name="adj1" fmla="val -71324"/>
                <a:gd name="adj2" fmla="val 35344"/>
                <a:gd name="adj3" fmla="val 16667"/>
              </a:avLst>
            </a:prstGeom>
            <a:solidFill>
              <a:srgbClr val="FFE4B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按此聆聽樂曲</a:t>
              </a:r>
              <a:endParaRPr lang="en-GB" sz="20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342765-7773-49C5-B0FE-AB4FC28512ED}"/>
              </a:ext>
            </a:extLst>
          </p:cNvPr>
          <p:cNvGrpSpPr/>
          <p:nvPr/>
        </p:nvGrpSpPr>
        <p:grpSpPr>
          <a:xfrm>
            <a:off x="7338054" y="2260579"/>
            <a:ext cx="3312368" cy="1184714"/>
            <a:chOff x="7608168" y="2492896"/>
            <a:chExt cx="3312368" cy="118471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919EE7C-D435-46E4-B2AE-8E03E109514E}"/>
                </a:ext>
              </a:extLst>
            </p:cNvPr>
            <p:cNvSpPr/>
            <p:nvPr/>
          </p:nvSpPr>
          <p:spPr bwMode="auto">
            <a:xfrm>
              <a:off x="7608168" y="2492896"/>
              <a:ext cx="3312368" cy="1184714"/>
            </a:xfrm>
            <a:prstGeom prst="roundRect">
              <a:avLst>
                <a:gd name="adj" fmla="val 7075"/>
              </a:avLst>
            </a:prstGeom>
            <a:solidFill>
              <a:srgbClr val="E1F2F3"/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5" name="Picture 14" descr="A close up of a device&#10;&#10;Description automatically generated">
              <a:extLst>
                <a:ext uri="{FF2B5EF4-FFF2-40B4-BE49-F238E27FC236}">
                  <a16:creationId xmlns:a16="http://schemas.microsoft.com/office/drawing/2014/main" id="{504D8160-AC58-4895-80E2-DF0BF40D8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723" y="2754635"/>
              <a:ext cx="2918789" cy="66123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91B197-4140-4FF9-8412-C6B5EFA8B5CF}"/>
              </a:ext>
            </a:extLst>
          </p:cNvPr>
          <p:cNvGrpSpPr/>
          <p:nvPr/>
        </p:nvGrpSpPr>
        <p:grpSpPr>
          <a:xfrm>
            <a:off x="4799856" y="5013884"/>
            <a:ext cx="6273499" cy="1844116"/>
            <a:chOff x="4647037" y="5013859"/>
            <a:chExt cx="6273499" cy="1844116"/>
          </a:xfrm>
        </p:grpSpPr>
        <p:pic>
          <p:nvPicPr>
            <p:cNvPr id="11" name="Picture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F606ADB0-8420-49DC-AB47-D106EF1AF1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7037" y="5229200"/>
              <a:ext cx="1123950" cy="162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8">
              <a:hlinkClick r:id="rId6" action="ppaction://hlinksldjump"/>
              <a:extLst>
                <a:ext uri="{FF2B5EF4-FFF2-40B4-BE49-F238E27FC236}">
                  <a16:creationId xmlns:a16="http://schemas.microsoft.com/office/drawing/2014/main" id="{70E9A66F-066A-4CFC-94AC-63E3C9C2A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0987" y="5229200"/>
              <a:ext cx="1123950" cy="162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2">
              <a:hlinkClick r:id="rId6" action="ppaction://hlinksldjump"/>
              <a:extLst>
                <a:ext uri="{FF2B5EF4-FFF2-40B4-BE49-F238E27FC236}">
                  <a16:creationId xmlns:a16="http://schemas.microsoft.com/office/drawing/2014/main" id="{83646DE4-FF52-443D-8B93-F7F1BCB546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1449" y="5229200"/>
              <a:ext cx="1123950" cy="1628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>
              <a:hlinkClick r:id="rId6" action="ppaction://hlinksldjump"/>
              <a:extLst>
                <a:ext uri="{FF2B5EF4-FFF2-40B4-BE49-F238E27FC236}">
                  <a16:creationId xmlns:a16="http://schemas.microsoft.com/office/drawing/2014/main" id="{E5704B4E-E6B0-4B95-9107-A027B63C8E7D}"/>
                </a:ext>
              </a:extLst>
            </p:cNvPr>
            <p:cNvSpPr txBox="1"/>
            <p:nvPr/>
          </p:nvSpPr>
          <p:spPr>
            <a:xfrm>
              <a:off x="8760296" y="5013859"/>
              <a:ext cx="2160240" cy="783193"/>
            </a:xfrm>
            <a:prstGeom prst="wedgeRoundRectCallout">
              <a:avLst>
                <a:gd name="adj1" fmla="val -71324"/>
                <a:gd name="adj2" fmla="val 35344"/>
                <a:gd name="adj3" fmla="val 16667"/>
              </a:avLst>
            </a:prstGeom>
            <a:solidFill>
              <a:srgbClr val="FFE4B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9966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按此了解更多</a:t>
              </a:r>
              <a:endParaRPr lang="en-GB" altLang="zh-TW" sz="2000" dirty="0">
                <a:solidFill>
                  <a:srgbClr val="99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000" dirty="0">
                  <a:solidFill>
                    <a:srgbClr val="99663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有關笛子的資料</a:t>
              </a:r>
              <a:endParaRPr lang="en-GB" sz="2000" dirty="0">
                <a:solidFill>
                  <a:srgbClr val="9966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07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C0DB0A-4299-4354-B16E-654FC8FD36E5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D55D4A15-8004-49C9-963B-0D0331EC1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9523F0E8-839F-45C5-B441-F68849C2D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吹管樂器：笙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E642DC-D149-4AE3-A0DD-F8611FFAE1D4}"/>
              </a:ext>
            </a:extLst>
          </p:cNvPr>
          <p:cNvGrpSpPr/>
          <p:nvPr/>
        </p:nvGrpSpPr>
        <p:grpSpPr>
          <a:xfrm>
            <a:off x="6470218" y="2033329"/>
            <a:ext cx="5373606" cy="2718906"/>
            <a:chOff x="365042" y="2063917"/>
            <a:chExt cx="5373606" cy="2718906"/>
          </a:xfrm>
        </p:grpSpPr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CC2B7550-84C8-4E64-A7B8-1AB32DDCA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912" y="2279995"/>
              <a:ext cx="4896544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70C0"/>
                  </a:solidFill>
                  <a:ea typeface="標楷體" panose="03000509000000000000" pitchFamily="65" charset="-120"/>
                </a:rPr>
                <a:t>聽聽一首由笙吹奏的樂曲：</a:t>
              </a:r>
              <a:endParaRPr lang="en-GB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endParaRPr lang="en-GB" altLang="zh-TW" sz="2800" dirty="0">
                <a:solidFill>
                  <a:srgbClr val="0070C0"/>
                </a:solidFill>
                <a:ea typeface="標楷體" panose="03000509000000000000" pitchFamily="65" charset="-120"/>
              </a:endParaRP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en-US" altLang="zh-TW" sz="2800" dirty="0">
                  <a:solidFill>
                    <a:srgbClr val="008000"/>
                  </a:solidFill>
                  <a:ea typeface="標楷體" panose="03000509000000000000" pitchFamily="65" charset="-120"/>
                </a:rPr>
                <a:t>《</a:t>
              </a:r>
              <a:r>
                <a:rPr lang="zh-TW" altLang="en-US" sz="2800" dirty="0">
                  <a:solidFill>
                    <a:srgbClr val="008000"/>
                  </a:solidFill>
                  <a:ea typeface="標楷體" panose="03000509000000000000" pitchFamily="65" charset="-120"/>
                </a:rPr>
                <a:t>草原巡邏兵</a:t>
              </a:r>
              <a:r>
                <a:rPr lang="en-US" altLang="zh-TW" sz="2800" dirty="0">
                  <a:solidFill>
                    <a:srgbClr val="008000"/>
                  </a:solidFill>
                  <a:ea typeface="標楷體" panose="03000509000000000000" pitchFamily="65" charset="-120"/>
                </a:rPr>
                <a:t>》</a:t>
              </a:r>
              <a:endParaRPr lang="en-US" altLang="zh-TW" sz="2800" strike="sngStrike" dirty="0">
                <a:solidFill>
                  <a:srgbClr val="00800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17" name="Picture 16" descr="A picture containing game&#10;&#10;Description automatically generated">
              <a:extLst>
                <a:ext uri="{FF2B5EF4-FFF2-40B4-BE49-F238E27FC236}">
                  <a16:creationId xmlns:a16="http://schemas.microsoft.com/office/drawing/2014/main" id="{9434B008-7DF7-43C8-939A-D6AC0E28B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42" y="3546893"/>
              <a:ext cx="5373606" cy="123593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402FC04-0939-4931-A299-1AB8C2EBAAC5}"/>
                </a:ext>
              </a:extLst>
            </p:cNvPr>
            <p:cNvSpPr/>
            <p:nvPr/>
          </p:nvSpPr>
          <p:spPr bwMode="auto">
            <a:xfrm>
              <a:off x="365042" y="2063917"/>
              <a:ext cx="5373606" cy="2718906"/>
            </a:xfrm>
            <a:prstGeom prst="rect">
              <a:avLst/>
            </a:prstGeom>
            <a:noFill/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21" name="5AP1801">
              <a:hlinkClick r:id="" action="ppaction://media"/>
              <a:extLst>
                <a:ext uri="{FF2B5EF4-FFF2-40B4-BE49-F238E27FC236}">
                  <a16:creationId xmlns:a16="http://schemas.microsoft.com/office/drawing/2014/main" id="{731C58D1-D0BA-4C9A-AD0D-770354520ED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30984" y="3144037"/>
              <a:ext cx="539561" cy="52095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A3E5BB-925E-484B-9B48-81216872F965}"/>
              </a:ext>
            </a:extLst>
          </p:cNvPr>
          <p:cNvGrpSpPr/>
          <p:nvPr/>
        </p:nvGrpSpPr>
        <p:grpSpPr>
          <a:xfrm>
            <a:off x="572893" y="980728"/>
            <a:ext cx="5616624" cy="5267886"/>
            <a:chOff x="6240016" y="1041434"/>
            <a:chExt cx="5616624" cy="526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1CA91BC-66CF-47C6-9AAA-4523C463C8B6}"/>
                </a:ext>
              </a:extLst>
            </p:cNvPr>
            <p:cNvSpPr/>
            <p:nvPr/>
          </p:nvSpPr>
          <p:spPr bwMode="auto">
            <a:xfrm>
              <a:off x="6240016" y="1304764"/>
              <a:ext cx="5616624" cy="5004556"/>
            </a:xfrm>
            <a:prstGeom prst="roundRect">
              <a:avLst>
                <a:gd name="adj" fmla="val 7075"/>
              </a:avLst>
            </a:prstGeom>
            <a:solidFill>
              <a:srgbClr val="E1F2F3"/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C74E27E-E997-468A-8C01-9C4046DA4E80}"/>
                </a:ext>
              </a:extLst>
            </p:cNvPr>
            <p:cNvSpPr/>
            <p:nvPr/>
          </p:nvSpPr>
          <p:spPr bwMode="auto">
            <a:xfrm>
              <a:off x="8172071" y="1041434"/>
              <a:ext cx="1752514" cy="526659"/>
            </a:xfrm>
            <a:prstGeom prst="roundRect">
              <a:avLst/>
            </a:prstGeom>
            <a:solidFill>
              <a:srgbClr val="00B0F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zh-TW" altLang="en-US" sz="2400" dirty="0">
                  <a:solidFill>
                    <a:srgbClr val="E1F2F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吹管樂器</a:t>
              </a:r>
            </a:p>
          </p:txBody>
        </p:sp>
        <p:pic>
          <p:nvPicPr>
            <p:cNvPr id="15" name="Picture 14" descr="A picture containing sitting, table, train&#10;&#10;Description automatically generated">
              <a:extLst>
                <a:ext uri="{FF2B5EF4-FFF2-40B4-BE49-F238E27FC236}">
                  <a16:creationId xmlns:a16="http://schemas.microsoft.com/office/drawing/2014/main" id="{0B5B7576-24E9-4AF3-9EF7-71E403536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102" y="1756154"/>
              <a:ext cx="1642370" cy="4365104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515AB67-8243-4498-A9AE-B6292DBC33F0}"/>
                </a:ext>
              </a:extLst>
            </p:cNvPr>
            <p:cNvGrpSpPr/>
            <p:nvPr/>
          </p:nvGrpSpPr>
          <p:grpSpPr>
            <a:xfrm>
              <a:off x="7248128" y="4812941"/>
              <a:ext cx="1912276" cy="523220"/>
              <a:chOff x="7536160" y="4657748"/>
              <a:chExt cx="1912276" cy="523220"/>
            </a:xfrm>
          </p:grpSpPr>
          <p:pic>
            <p:nvPicPr>
              <p:cNvPr id="24" name="Picture 23">
                <a:hlinkClick r:id="rId7"/>
                <a:extLst>
                  <a:ext uri="{FF2B5EF4-FFF2-40B4-BE49-F238E27FC236}">
                    <a16:creationId xmlns:a16="http://schemas.microsoft.com/office/drawing/2014/main" id="{DC36256B-FF02-425B-88DB-CA950B829C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466" y="4657748"/>
                <a:ext cx="528970" cy="52322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117080E-C076-444D-8898-87780FE7FC51}"/>
                  </a:ext>
                </a:extLst>
              </p:cNvPr>
              <p:cNvSpPr txBox="1"/>
              <p:nvPr/>
            </p:nvSpPr>
            <p:spPr>
              <a:xfrm>
                <a:off x="7536160" y="4759207"/>
                <a:ext cx="1467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吹奏示範：</a:t>
                </a:r>
                <a:endParaRPr lang="en-GB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EB39DF-ECB1-4FC8-ADE7-45E642B12BA1}"/>
                </a:ext>
              </a:extLst>
            </p:cNvPr>
            <p:cNvSpPr txBox="1"/>
            <p:nvPr/>
          </p:nvSpPr>
          <p:spPr>
            <a:xfrm>
              <a:off x="7981662" y="440200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笙</a:t>
              </a:r>
              <a:endParaRPr lang="en-GB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7" name="矩形 1">
            <a:extLst>
              <a:ext uri="{FF2B5EF4-FFF2-40B4-BE49-F238E27FC236}">
                <a16:creationId xmlns:a16="http://schemas.microsoft.com/office/drawing/2014/main" id="{63A28801-774E-4147-BA27-E3090A584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503" y="1160286"/>
            <a:ext cx="48965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笙是另一種常見的吹管樂器。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990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AE599B-877A-4CC8-830A-B8028F25BBC6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FA82127D-E0EC-44E4-BE7B-CED5FC628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37479874-833E-4FB2-AF5F-3958E6F489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吹管樂器：笙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B83DBD31-3D6D-43C3-9C55-EB8723FAD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52736"/>
            <a:ext cx="705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根據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草原巡邏兵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，回答以下問題。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DCEF37-F0CB-4FDB-82B0-19D307BFF6E2}"/>
              </a:ext>
            </a:extLst>
          </p:cNvPr>
          <p:cNvGrpSpPr/>
          <p:nvPr/>
        </p:nvGrpSpPr>
        <p:grpSpPr>
          <a:xfrm>
            <a:off x="8976320" y="258681"/>
            <a:ext cx="2947879" cy="1055665"/>
            <a:chOff x="2790768" y="3727158"/>
            <a:chExt cx="2947879" cy="1055665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E2EEEE59-C645-434B-B5C9-6975B2D46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356" y="3873120"/>
              <a:ext cx="14517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聆聽歌曲：</a:t>
              </a:r>
              <a:endParaRPr lang="en-US" altLang="zh-TW" sz="2000" strike="sngStrike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8" name="Picture 7" descr="A picture containing game&#10;&#10;Description automatically generated">
              <a:extLst>
                <a:ext uri="{FF2B5EF4-FFF2-40B4-BE49-F238E27FC236}">
                  <a16:creationId xmlns:a16="http://schemas.microsoft.com/office/drawing/2014/main" id="{5A1031B2-6E3D-4516-95DB-338BE7098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768" y="4104809"/>
              <a:ext cx="2947879" cy="67801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1BF10A-0606-4017-A93B-5C729F034261}"/>
                </a:ext>
              </a:extLst>
            </p:cNvPr>
            <p:cNvSpPr/>
            <p:nvPr/>
          </p:nvSpPr>
          <p:spPr bwMode="auto">
            <a:xfrm>
              <a:off x="2790768" y="3727158"/>
              <a:ext cx="2947879" cy="1055665"/>
            </a:xfrm>
            <a:prstGeom prst="rect">
              <a:avLst/>
            </a:prstGeom>
            <a:noFill/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0" name="5AP1801">
              <a:hlinkClick r:id="" action="ppaction://media"/>
              <a:extLst>
                <a:ext uri="{FF2B5EF4-FFF2-40B4-BE49-F238E27FC236}">
                  <a16:creationId xmlns:a16="http://schemas.microsoft.com/office/drawing/2014/main" id="{77A209BC-1D93-4F50-86A3-2D060AAE5FE9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55457" y="3844227"/>
              <a:ext cx="474251" cy="457895"/>
            </a:xfrm>
            <a:prstGeom prst="rect">
              <a:avLst/>
            </a:prstGeom>
          </p:spPr>
        </p:pic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68D596E3-A937-44FA-B1DC-B54EBF4E5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834942"/>
            <a:ext cx="66247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zh-TW" sz="2800" dirty="0">
                <a:solidFill>
                  <a:srgbClr val="7030A0"/>
                </a:solidFill>
                <a:ea typeface="標楷體" panose="03000509000000000000" pitchFamily="65" charset="-120"/>
              </a:rPr>
              <a:t>1. </a:t>
            </a: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你會怎樣描述笙的音色？</a:t>
            </a:r>
            <a:r>
              <a:rPr lang="zh-TW" altLang="en-US" sz="2000" dirty="0">
                <a:solidFill>
                  <a:srgbClr val="7030A0"/>
                </a:solidFill>
                <a:ea typeface="標楷體" panose="03000509000000000000" pitchFamily="65" charset="-120"/>
              </a:rPr>
              <a:t>（答案可多於一個）</a:t>
            </a:r>
            <a:endParaRPr lang="en-US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D046DEF7-892E-49C6-BBCB-C2716A107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6" y="2492896"/>
            <a:ext cx="2448272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清脆悅耳</a:t>
            </a:r>
            <a:endParaRPr lang="en-GB" altLang="zh-TW" sz="2800" dirty="0">
              <a:solidFill>
                <a:srgbClr val="7030A0"/>
              </a:solidFill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和諧豐滿</a:t>
            </a:r>
            <a:endParaRPr lang="en-GB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明亮雄厚</a:t>
            </a:r>
            <a:endParaRPr lang="en-US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8C0D4A-5FE5-45D1-8741-D939F6EA584E}"/>
              </a:ext>
            </a:extLst>
          </p:cNvPr>
          <p:cNvSpPr txBox="1"/>
          <p:nvPr/>
        </p:nvSpPr>
        <p:spPr>
          <a:xfrm>
            <a:off x="7486127" y="1892240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CC450C-EF94-457A-90C4-5C28F1B406D7}"/>
              </a:ext>
            </a:extLst>
          </p:cNvPr>
          <p:cNvSpPr txBox="1"/>
          <p:nvPr/>
        </p:nvSpPr>
        <p:spPr>
          <a:xfrm>
            <a:off x="1312625" y="3071860"/>
            <a:ext cx="32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716E52-983F-4C71-BD8B-38408AD394D2}"/>
              </a:ext>
            </a:extLst>
          </p:cNvPr>
          <p:cNvSpPr txBox="1"/>
          <p:nvPr/>
        </p:nvSpPr>
        <p:spPr>
          <a:xfrm>
            <a:off x="1312625" y="3662447"/>
            <a:ext cx="32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GB" sz="2800" dirty="0">
              <a:solidFill>
                <a:srgbClr val="FF000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0EE56A8-91F8-4C8F-A697-134D1F326CF0}"/>
              </a:ext>
            </a:extLst>
          </p:cNvPr>
          <p:cNvGrpSpPr/>
          <p:nvPr/>
        </p:nvGrpSpPr>
        <p:grpSpPr>
          <a:xfrm>
            <a:off x="3647728" y="2492896"/>
            <a:ext cx="1584176" cy="3764180"/>
            <a:chOff x="3647728" y="2617148"/>
            <a:chExt cx="1584176" cy="376418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8710054-02D4-4DB9-9A8B-EB3E848D06B2}"/>
                </a:ext>
              </a:extLst>
            </p:cNvPr>
            <p:cNvSpPr/>
            <p:nvPr/>
          </p:nvSpPr>
          <p:spPr bwMode="auto">
            <a:xfrm>
              <a:off x="3647728" y="2617148"/>
              <a:ext cx="1584176" cy="3764180"/>
            </a:xfrm>
            <a:prstGeom prst="roundRect">
              <a:avLst>
                <a:gd name="adj" fmla="val 7075"/>
              </a:avLst>
            </a:prstGeom>
            <a:solidFill>
              <a:srgbClr val="E1F2F3"/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7" name="Picture 16" descr="A picture containing sitting, table, train&#10;&#10;Description automatically generated">
              <a:extLst>
                <a:ext uri="{FF2B5EF4-FFF2-40B4-BE49-F238E27FC236}">
                  <a16:creationId xmlns:a16="http://schemas.microsoft.com/office/drawing/2014/main" id="{1389C405-1771-4F21-8FDC-72E2E4750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715" y="2780928"/>
              <a:ext cx="1300464" cy="3456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10557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AE599B-877A-4CC8-830A-B8028F25BBC6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FA82127D-E0EC-44E4-BE7B-CED5FC628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37479874-833E-4FB2-AF5F-3958E6F489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吹管樂器：笙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B83DBD31-3D6D-43C3-9C55-EB8723FAD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52736"/>
            <a:ext cx="705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根據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草原巡邏兵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，回答以下問題。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DCEF37-F0CB-4FDB-82B0-19D307BFF6E2}"/>
              </a:ext>
            </a:extLst>
          </p:cNvPr>
          <p:cNvGrpSpPr/>
          <p:nvPr/>
        </p:nvGrpSpPr>
        <p:grpSpPr>
          <a:xfrm>
            <a:off x="8976320" y="258681"/>
            <a:ext cx="2947879" cy="1055665"/>
            <a:chOff x="2790768" y="3727158"/>
            <a:chExt cx="2947879" cy="1055665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E2EEEE59-C645-434B-B5C9-6975B2D46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356" y="3873120"/>
              <a:ext cx="14517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聆聽歌曲：</a:t>
              </a:r>
              <a:endParaRPr lang="en-US" altLang="zh-TW" sz="2000" strike="sngStrike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8" name="Picture 7" descr="A picture containing game&#10;&#10;Description automatically generated">
              <a:extLst>
                <a:ext uri="{FF2B5EF4-FFF2-40B4-BE49-F238E27FC236}">
                  <a16:creationId xmlns:a16="http://schemas.microsoft.com/office/drawing/2014/main" id="{5A1031B2-6E3D-4516-95DB-338BE7098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768" y="4104809"/>
              <a:ext cx="2947879" cy="67801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1BF10A-0606-4017-A93B-5C729F034261}"/>
                </a:ext>
              </a:extLst>
            </p:cNvPr>
            <p:cNvSpPr/>
            <p:nvPr/>
          </p:nvSpPr>
          <p:spPr bwMode="auto">
            <a:xfrm>
              <a:off x="2790768" y="3727158"/>
              <a:ext cx="2947879" cy="1055665"/>
            </a:xfrm>
            <a:prstGeom prst="rect">
              <a:avLst/>
            </a:prstGeom>
            <a:noFill/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0" name="5AP1801">
              <a:hlinkClick r:id="" action="ppaction://media"/>
              <a:extLst>
                <a:ext uri="{FF2B5EF4-FFF2-40B4-BE49-F238E27FC236}">
                  <a16:creationId xmlns:a16="http://schemas.microsoft.com/office/drawing/2014/main" id="{77A209BC-1D93-4F50-86A3-2D060AAE5FE9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55457" y="3844227"/>
              <a:ext cx="474251" cy="457895"/>
            </a:xfrm>
            <a:prstGeom prst="rect">
              <a:avLst/>
            </a:prstGeom>
          </p:spPr>
        </p:pic>
      </p:grpSp>
      <p:sp>
        <p:nvSpPr>
          <p:cNvPr id="11" name="矩形 1">
            <a:extLst>
              <a:ext uri="{FF2B5EF4-FFF2-40B4-BE49-F238E27FC236}">
                <a16:creationId xmlns:a16="http://schemas.microsoft.com/office/drawing/2014/main" id="{68D596E3-A937-44FA-B1DC-B54EBF4E5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834942"/>
            <a:ext cx="66247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zh-TW" sz="2800" dirty="0">
                <a:solidFill>
                  <a:srgbClr val="008000"/>
                </a:solidFill>
                <a:ea typeface="標楷體" panose="03000509000000000000" pitchFamily="65" charset="-120"/>
              </a:rPr>
              <a:t>2. </a:t>
            </a:r>
            <a:r>
              <a:rPr lang="zh-TW" altLang="en-US" sz="2800" dirty="0">
                <a:solidFill>
                  <a:srgbClr val="008000"/>
                </a:solidFill>
                <a:ea typeface="標楷體" panose="03000509000000000000" pitchFamily="65" charset="-120"/>
              </a:rPr>
              <a:t>試哼出樂曲的主旋律。</a:t>
            </a:r>
            <a:endParaRPr lang="en-US" altLang="zh-TW" sz="28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205BD4A3-C7CC-4F70-9CA9-A653A140F2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2435597"/>
            <a:ext cx="82809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8000"/>
                </a:solidFill>
                <a:ea typeface="標楷體" panose="03000509000000000000" pitchFamily="65" charset="-120"/>
              </a:rPr>
              <a:t>主旋律其中</a:t>
            </a:r>
            <a:r>
              <a:rPr lang="zh-TW" altLang="en-US" sz="2800">
                <a:solidFill>
                  <a:srgbClr val="008000"/>
                </a:solidFill>
                <a:ea typeface="標楷體" panose="03000509000000000000" pitchFamily="65" charset="-120"/>
              </a:rPr>
              <a:t>一次出現在</a:t>
            </a:r>
            <a:r>
              <a:rPr lang="en-GB" altLang="zh-TW" sz="2800">
                <a:solidFill>
                  <a:srgbClr val="008000"/>
                </a:solidFill>
                <a:ea typeface="標楷體" panose="03000509000000000000" pitchFamily="65" charset="-120"/>
              </a:rPr>
              <a:t>01:21–01:33</a:t>
            </a:r>
            <a:r>
              <a:rPr lang="zh-TW" altLang="en-US" sz="2800" dirty="0">
                <a:solidFill>
                  <a:srgbClr val="008000"/>
                </a:solidFill>
                <a:ea typeface="標楷體" panose="03000509000000000000" pitchFamily="65" charset="-120"/>
              </a:rPr>
              <a:t>左右。</a:t>
            </a:r>
            <a:endParaRPr lang="en-US" altLang="zh-TW" sz="28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8A1DA8-D689-4ABC-8D09-BD67E6A5942B}"/>
              </a:ext>
            </a:extLst>
          </p:cNvPr>
          <p:cNvGrpSpPr/>
          <p:nvPr/>
        </p:nvGrpSpPr>
        <p:grpSpPr>
          <a:xfrm>
            <a:off x="2639616" y="3156257"/>
            <a:ext cx="8100654" cy="954107"/>
            <a:chOff x="2639616" y="3156257"/>
            <a:chExt cx="8100654" cy="954107"/>
          </a:xfrm>
        </p:grpSpPr>
        <p:pic>
          <p:nvPicPr>
            <p:cNvPr id="20" name="grassland_main-melody">
              <a:hlinkClick r:id="" action="ppaction://media"/>
              <a:extLst>
                <a:ext uri="{FF2B5EF4-FFF2-40B4-BE49-F238E27FC236}">
                  <a16:creationId xmlns:a16="http://schemas.microsoft.com/office/drawing/2014/main" id="{6EEEF26B-54D6-4E66-A28F-A78840F2FAE1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198360" y="3587143"/>
              <a:ext cx="541910" cy="523221"/>
            </a:xfrm>
            <a:prstGeom prst="rect">
              <a:avLst/>
            </a:prstGeom>
          </p:spPr>
        </p:pic>
        <p:sp>
          <p:nvSpPr>
            <p:cNvPr id="23" name="矩形 1">
              <a:extLst>
                <a:ext uri="{FF2B5EF4-FFF2-40B4-BE49-F238E27FC236}">
                  <a16:creationId xmlns:a16="http://schemas.microsoft.com/office/drawing/2014/main" id="{D5C88CFA-133B-493E-9D8B-6DC711358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9616" y="3156257"/>
              <a:ext cx="755874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800" dirty="0">
                  <a:solidFill>
                    <a:srgbClr val="008000"/>
                  </a:solidFill>
                  <a:ea typeface="標楷體" panose="03000509000000000000" pitchFamily="65" charset="-120"/>
                </a:rPr>
                <a:t>主旋律每次在樂曲中出現都會有一點點變化，這是其中一段，我們只要哼出大致的旋律便可：</a:t>
              </a:r>
              <a:endParaRPr lang="en-US" altLang="zh-TW" sz="2800" dirty="0">
                <a:solidFill>
                  <a:srgbClr val="008000"/>
                </a:solidFill>
                <a:ea typeface="標楷體" panose="03000509000000000000" pitchFamily="65" charset="-12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11C6A3E-3831-457D-ADC0-0A3258EFFB97}"/>
              </a:ext>
            </a:extLst>
          </p:cNvPr>
          <p:cNvSpPr txBox="1"/>
          <p:nvPr/>
        </p:nvSpPr>
        <p:spPr>
          <a:xfrm>
            <a:off x="1271464" y="2492896"/>
            <a:ext cx="1224136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顯示提示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B361D0-EB0E-434F-9A33-65F0655589DD}"/>
              </a:ext>
            </a:extLst>
          </p:cNvPr>
          <p:cNvSpPr txBox="1"/>
          <p:nvPr/>
        </p:nvSpPr>
        <p:spPr>
          <a:xfrm>
            <a:off x="1269908" y="3224688"/>
            <a:ext cx="1224136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7" name="Picture 36" descr="A close up of a logo&#10;&#10;Description automatically generated">
            <a:extLst>
              <a:ext uri="{FF2B5EF4-FFF2-40B4-BE49-F238E27FC236}">
                <a16:creationId xmlns:a16="http://schemas.microsoft.com/office/drawing/2014/main" id="{3AF834F0-21CD-445C-8810-1DD5DFDAB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581128"/>
            <a:ext cx="3972479" cy="207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9927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AE599B-877A-4CC8-830A-B8028F25BBC6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FA82127D-E0EC-44E4-BE7B-CED5FC628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37479874-833E-4FB2-AF5F-3958E6F489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吹管樂器：笙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B83DBD31-3D6D-43C3-9C55-EB8723FAD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52736"/>
            <a:ext cx="705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根據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草原巡邏兵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，回答以下問題。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DCEF37-F0CB-4FDB-82B0-19D307BFF6E2}"/>
              </a:ext>
            </a:extLst>
          </p:cNvPr>
          <p:cNvGrpSpPr/>
          <p:nvPr/>
        </p:nvGrpSpPr>
        <p:grpSpPr>
          <a:xfrm>
            <a:off x="8976320" y="258681"/>
            <a:ext cx="2947879" cy="1055665"/>
            <a:chOff x="2790768" y="3727158"/>
            <a:chExt cx="2947879" cy="1055665"/>
          </a:xfrm>
        </p:grpSpPr>
        <p:sp>
          <p:nvSpPr>
            <p:cNvPr id="7" name="矩形 1">
              <a:extLst>
                <a:ext uri="{FF2B5EF4-FFF2-40B4-BE49-F238E27FC236}">
                  <a16:creationId xmlns:a16="http://schemas.microsoft.com/office/drawing/2014/main" id="{E2EEEE59-C645-434B-B5C9-6975B2D46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356" y="3873120"/>
              <a:ext cx="14517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聆聽歌曲：</a:t>
              </a:r>
              <a:endParaRPr lang="en-US" altLang="zh-TW" sz="2000" strike="sngStrike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8" name="Picture 7" descr="A picture containing game&#10;&#10;Description automatically generated">
              <a:extLst>
                <a:ext uri="{FF2B5EF4-FFF2-40B4-BE49-F238E27FC236}">
                  <a16:creationId xmlns:a16="http://schemas.microsoft.com/office/drawing/2014/main" id="{5A1031B2-6E3D-4516-95DB-338BE7098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768" y="4104809"/>
              <a:ext cx="2947879" cy="67801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1BF10A-0606-4017-A93B-5C729F034261}"/>
                </a:ext>
              </a:extLst>
            </p:cNvPr>
            <p:cNvSpPr/>
            <p:nvPr/>
          </p:nvSpPr>
          <p:spPr bwMode="auto">
            <a:xfrm>
              <a:off x="2790768" y="3727158"/>
              <a:ext cx="2947879" cy="1055665"/>
            </a:xfrm>
            <a:prstGeom prst="rect">
              <a:avLst/>
            </a:prstGeom>
            <a:noFill/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0" name="5AP1801">
              <a:hlinkClick r:id="" action="ppaction://media"/>
              <a:extLst>
                <a:ext uri="{FF2B5EF4-FFF2-40B4-BE49-F238E27FC236}">
                  <a16:creationId xmlns:a16="http://schemas.microsoft.com/office/drawing/2014/main" id="{77A209BC-1D93-4F50-86A3-2D060AAE5FE9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55457" y="3844227"/>
              <a:ext cx="474251" cy="45789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AF162F-BE30-4275-953D-B8F845354CDA}"/>
              </a:ext>
            </a:extLst>
          </p:cNvPr>
          <p:cNvGrpSpPr/>
          <p:nvPr/>
        </p:nvGrpSpPr>
        <p:grpSpPr>
          <a:xfrm>
            <a:off x="767408" y="1844824"/>
            <a:ext cx="10657184" cy="1692771"/>
            <a:chOff x="767408" y="4347101"/>
            <a:chExt cx="10657184" cy="1692771"/>
          </a:xfrm>
        </p:grpSpPr>
        <p:sp>
          <p:nvSpPr>
            <p:cNvPr id="27" name="矩形 1">
              <a:extLst>
                <a:ext uri="{FF2B5EF4-FFF2-40B4-BE49-F238E27FC236}">
                  <a16:creationId xmlns:a16="http://schemas.microsoft.com/office/drawing/2014/main" id="{280DA610-AEED-4D66-9B26-DEA0D1A04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408" y="4347101"/>
              <a:ext cx="10657184" cy="169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357188" indent="-357188" eaLnBrk="1" hangingPunct="1">
                <a:spcBef>
                  <a:spcPts val="600"/>
                </a:spcBef>
                <a:spcAft>
                  <a:spcPts val="600"/>
                </a:spcAft>
                <a:buNone/>
                <a:tabLst>
                  <a:tab pos="357188" algn="l"/>
                </a:tabLst>
              </a:pPr>
              <a:r>
                <a:rPr lang="en-GB" altLang="zh-TW" sz="2800" dirty="0">
                  <a:solidFill>
                    <a:srgbClr val="C00000"/>
                  </a:solidFill>
                  <a:ea typeface="標楷體" panose="03000509000000000000" pitchFamily="65" charset="-120"/>
                </a:rPr>
                <a:t>3.	</a:t>
              </a:r>
              <a:r>
                <a:rPr lang="zh-TW" altLang="en-US" sz="2800" dirty="0">
                  <a:solidFill>
                    <a:srgbClr val="C00000"/>
                  </a:solidFill>
                  <a:ea typeface="標楷體" panose="03000509000000000000" pitchFamily="65" charset="-120"/>
                </a:rPr>
                <a:t>主旋律在樂曲裏重複出現了數次。聆聽其中兩個樂段：</a:t>
              </a:r>
              <a:endParaRPr lang="en-GB" altLang="zh-TW" sz="2800" dirty="0">
                <a:solidFill>
                  <a:srgbClr val="C00000"/>
                </a:solidFill>
                <a:ea typeface="標楷體" panose="03000509000000000000" pitchFamily="65" charset="-120"/>
              </a:endParaRPr>
            </a:p>
            <a:p>
              <a:pPr marL="357188" indent="-357188" eaLnBrk="1" hangingPunct="1">
                <a:spcBef>
                  <a:spcPts val="600"/>
                </a:spcBef>
                <a:spcAft>
                  <a:spcPts val="600"/>
                </a:spcAft>
                <a:buNone/>
                <a:tabLst>
                  <a:tab pos="357188" algn="l"/>
                </a:tabLst>
              </a:pPr>
              <a:r>
                <a:rPr lang="en-GB" altLang="zh-TW" sz="2800" dirty="0">
                  <a:solidFill>
                    <a:srgbClr val="C00000"/>
                  </a:solidFill>
                  <a:ea typeface="標楷體" panose="03000509000000000000" pitchFamily="65" charset="-120"/>
                </a:rPr>
                <a:t>	</a:t>
              </a:r>
              <a:r>
                <a:rPr lang="zh-TW" altLang="en-US" sz="2800" dirty="0">
                  <a:solidFill>
                    <a:srgbClr val="C00000"/>
                  </a:solidFill>
                  <a:ea typeface="標楷體" panose="03000509000000000000" pitchFamily="65" charset="-120"/>
                </a:rPr>
                <a:t>樂段一：</a:t>
              </a:r>
              <a:r>
                <a:rPr lang="en-GB" altLang="zh-TW" sz="2800" dirty="0">
                  <a:solidFill>
                    <a:srgbClr val="C00000"/>
                  </a:solidFill>
                  <a:ea typeface="標楷體" panose="03000509000000000000" pitchFamily="65" charset="-120"/>
                </a:rPr>
                <a:t>				</a:t>
              </a:r>
              <a:r>
                <a:rPr lang="zh-TW" altLang="en-US" sz="2800" dirty="0">
                  <a:solidFill>
                    <a:srgbClr val="C00000"/>
                  </a:solidFill>
                  <a:ea typeface="標楷體" panose="03000509000000000000" pitchFamily="65" charset="-120"/>
                </a:rPr>
                <a:t>樂段二：</a:t>
              </a:r>
              <a:endParaRPr lang="en-GB" altLang="zh-TW" sz="2800" dirty="0">
                <a:solidFill>
                  <a:srgbClr val="C00000"/>
                </a:solidFill>
                <a:ea typeface="標楷體" panose="03000509000000000000" pitchFamily="65" charset="-120"/>
              </a:endParaRPr>
            </a:p>
            <a:p>
              <a:pPr marL="357188" indent="-357188" eaLnBrk="1" hangingPunct="1">
                <a:spcBef>
                  <a:spcPts val="600"/>
                </a:spcBef>
                <a:spcAft>
                  <a:spcPts val="600"/>
                </a:spcAft>
                <a:buNone/>
                <a:tabLst>
                  <a:tab pos="357188" algn="l"/>
                </a:tabLst>
              </a:pPr>
              <a:r>
                <a:rPr lang="en-GB" altLang="zh-TW" sz="2800" dirty="0">
                  <a:solidFill>
                    <a:srgbClr val="C00000"/>
                  </a:solidFill>
                  <a:ea typeface="標楷體" panose="03000509000000000000" pitchFamily="65" charset="-120"/>
                </a:rPr>
                <a:t>	</a:t>
              </a:r>
              <a:r>
                <a:rPr lang="zh-TW" altLang="en-US" sz="2800" dirty="0">
                  <a:solidFill>
                    <a:srgbClr val="C00000"/>
                  </a:solidFill>
                  <a:ea typeface="標楷體" panose="03000509000000000000" pitchFamily="65" charset="-120"/>
                </a:rPr>
                <a:t>哪個樂段織體較厚？哪個較薄？</a:t>
              </a:r>
              <a:endParaRPr lang="en-US" altLang="zh-TW" sz="2800" dirty="0">
                <a:solidFill>
                  <a:srgbClr val="C0000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28" name="5AP1802_1">
              <a:hlinkClick r:id="" action="ppaction://media"/>
              <a:extLst>
                <a:ext uri="{FF2B5EF4-FFF2-40B4-BE49-F238E27FC236}">
                  <a16:creationId xmlns:a16="http://schemas.microsoft.com/office/drawing/2014/main" id="{2304B766-4CF9-4D6A-95DC-4CC4E1BBBBD0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9616" y="4947756"/>
              <a:ext cx="537592" cy="519052"/>
            </a:xfrm>
            <a:prstGeom prst="rect">
              <a:avLst/>
            </a:prstGeom>
          </p:spPr>
        </p:pic>
        <p:pic>
          <p:nvPicPr>
            <p:cNvPr id="29" name="5AP1802_2">
              <a:hlinkClick r:id="" action="ppaction://media"/>
              <a:extLst>
                <a:ext uri="{FF2B5EF4-FFF2-40B4-BE49-F238E27FC236}">
                  <a16:creationId xmlns:a16="http://schemas.microsoft.com/office/drawing/2014/main" id="{ABC27915-65CC-4FF4-B580-7049D6389114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4552" y="4947756"/>
              <a:ext cx="537592" cy="519052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AC9EF63-56AD-4DE1-81D9-95AB7EA1AF4F}"/>
              </a:ext>
            </a:extLst>
          </p:cNvPr>
          <p:cNvSpPr txBox="1"/>
          <p:nvPr/>
        </p:nvSpPr>
        <p:spPr>
          <a:xfrm>
            <a:off x="3359696" y="2474172"/>
            <a:ext cx="800219" cy="461665"/>
          </a:xfrm>
          <a:prstGeom prst="rect">
            <a:avLst/>
          </a:prstGeom>
          <a:solidFill>
            <a:srgbClr val="FFCDCD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較薄</a:t>
            </a:r>
            <a:endParaRPr lang="en-GB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D2D0FD-66E0-47E2-8A41-EB6C0ED8B4B7}"/>
              </a:ext>
            </a:extLst>
          </p:cNvPr>
          <p:cNvSpPr txBox="1"/>
          <p:nvPr/>
        </p:nvSpPr>
        <p:spPr>
          <a:xfrm>
            <a:off x="7536160" y="2492899"/>
            <a:ext cx="800219" cy="461665"/>
          </a:xfrm>
          <a:prstGeom prst="rect">
            <a:avLst/>
          </a:prstGeom>
          <a:solidFill>
            <a:srgbClr val="FFCDCD"/>
          </a:solidFill>
        </p:spPr>
        <p:txBody>
          <a:bodyPr wrap="non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較厚</a:t>
            </a:r>
            <a:endParaRPr lang="en-GB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D1AEC5-4D33-4540-BAC1-A3814BC410EE}"/>
              </a:ext>
            </a:extLst>
          </p:cNvPr>
          <p:cNvSpPr txBox="1"/>
          <p:nvPr/>
        </p:nvSpPr>
        <p:spPr>
          <a:xfrm>
            <a:off x="6242484" y="3080672"/>
            <a:ext cx="1224136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79ADFB-9E77-46C1-AA3B-97C27AFE66E1}"/>
              </a:ext>
            </a:extLst>
          </p:cNvPr>
          <p:cNvGrpSpPr/>
          <p:nvPr/>
        </p:nvGrpSpPr>
        <p:grpSpPr>
          <a:xfrm>
            <a:off x="767408" y="4091196"/>
            <a:ext cx="10657184" cy="2203033"/>
            <a:chOff x="767408" y="4091196"/>
            <a:chExt cx="10657184" cy="2203033"/>
          </a:xfrm>
        </p:grpSpPr>
        <p:sp>
          <p:nvSpPr>
            <p:cNvPr id="30" name="矩形 1">
              <a:extLst>
                <a:ext uri="{FF2B5EF4-FFF2-40B4-BE49-F238E27FC236}">
                  <a16:creationId xmlns:a16="http://schemas.microsoft.com/office/drawing/2014/main" id="{EC695564-13A5-4CA9-83BA-49055967D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408" y="4091196"/>
              <a:ext cx="1065718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357188" indent="-357188" eaLnBrk="1" hangingPunct="1">
                <a:spcBef>
                  <a:spcPts val="600"/>
                </a:spcBef>
                <a:spcAft>
                  <a:spcPts val="600"/>
                </a:spcAft>
                <a:buNone/>
                <a:tabLst>
                  <a:tab pos="357188" algn="l"/>
                </a:tabLst>
              </a:pPr>
              <a:r>
                <a:rPr lang="en-GB" altLang="zh-TW" sz="2800" dirty="0">
                  <a:solidFill>
                    <a:srgbClr val="002060"/>
                  </a:solidFill>
                  <a:ea typeface="標楷體" panose="03000509000000000000" pitchFamily="65" charset="-120"/>
                </a:rPr>
                <a:t>4.	</a:t>
              </a:r>
              <a:r>
                <a:rPr lang="zh-TW" altLang="en-US" sz="2800" dirty="0">
                  <a:solidFill>
                    <a:srgbClr val="002060"/>
                  </a:solidFill>
                  <a:ea typeface="標楷體" panose="03000509000000000000" pitchFamily="65" charset="-120"/>
                </a:rPr>
                <a:t>曲中有些樂句的節奏描述了馬匹在草原上奔跑的情境，當你聽到有關樂句時，試做出騎馬的動作。</a:t>
              </a:r>
              <a:endParaRPr lang="en-US" altLang="zh-TW" sz="2800" dirty="0">
                <a:solidFill>
                  <a:srgbClr val="00206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31" name="Picture 2" descr="C:\Users\hk1-uwnchow\AppData\Local\Microsoft\Windows\Temporary Internet Files\Content.IE5\AQ60CHV0\MC900445770[1].wmf">
              <a:extLst>
                <a:ext uri="{FF2B5EF4-FFF2-40B4-BE49-F238E27FC236}">
                  <a16:creationId xmlns:a16="http://schemas.microsoft.com/office/drawing/2014/main" id="{A10A6938-964B-4C85-826B-9E001EDE2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10558" y="4903579"/>
              <a:ext cx="2536825" cy="139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438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ame&#10;&#10;Description automatically generated">
            <a:extLst>
              <a:ext uri="{FF2B5EF4-FFF2-40B4-BE49-F238E27FC236}">
                <a16:creationId xmlns:a16="http://schemas.microsoft.com/office/drawing/2014/main" id="{C2282073-B7DA-4789-8283-EF03A10E4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3841"/>
            <a:ext cx="12192000" cy="2804160"/>
          </a:xfrm>
          <a:prstGeom prst="rect">
            <a:avLst/>
          </a:prstGeom>
        </p:spPr>
      </p:pic>
      <p:pic>
        <p:nvPicPr>
          <p:cNvPr id="4" name="Picture 2" descr="C:\Users\uhofk\Desktop\初中普通話\03 新編生活普通話_PPT\PTH 教學簡報\Favicon\PearsonThumbprint_RGB.png">
            <a:extLst>
              <a:ext uri="{FF2B5EF4-FFF2-40B4-BE49-F238E27FC236}">
                <a16:creationId xmlns:a16="http://schemas.microsoft.com/office/drawing/2014/main" id="{E718A469-2CE3-47EB-9BF9-1E230BE6F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031243"/>
            <a:ext cx="887041" cy="92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F15AC0-C24A-4339-AD05-A98709761732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7C4E1F03-3D73-4484-ACF7-C219AEB53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0110ECD7-EB83-412D-A4D9-39DB073FF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吹管樂器：笙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8" name="Text Box 95">
            <a:extLst>
              <a:ext uri="{FF2B5EF4-FFF2-40B4-BE49-F238E27FC236}">
                <a16:creationId xmlns:a16="http://schemas.microsoft.com/office/drawing/2014/main" id="{7FE4E544-868C-4FCF-BB36-F93076BF7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472" y="1289898"/>
            <a:ext cx="10330110" cy="1514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r>
              <a:rPr lang="en-US" altLang="zh-HK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《</a:t>
            </a:r>
            <a:r>
              <a:rPr lang="zh-HK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草原巡邏兵</a:t>
            </a:r>
            <a:r>
              <a:rPr lang="en-US" altLang="zh-HK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又稱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草原騎兵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， 由原野、胡天泉、林偉華及吳端於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1960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年創作，是一首以笙吹奏的樂曲。</a:t>
            </a:r>
            <a:endParaRPr lang="en-US" altLang="zh-TW" sz="2800" dirty="0">
              <a:solidFill>
                <a:srgbClr val="0070C0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 eaLnBrk="1" hangingPunct="1">
              <a:spcBef>
                <a:spcPct val="30000"/>
              </a:spcBef>
              <a:defRPr/>
            </a:pP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樂曲描寫騎兵在草原上巡邏的模樣。</a:t>
            </a:r>
          </a:p>
        </p:txBody>
      </p:sp>
      <p:pic>
        <p:nvPicPr>
          <p:cNvPr id="9" name="5AP1801">
            <a:hlinkClick r:id="" action="ppaction://media"/>
            <a:extLst>
              <a:ext uri="{FF2B5EF4-FFF2-40B4-BE49-F238E27FC236}">
                <a16:creationId xmlns:a16="http://schemas.microsoft.com/office/drawing/2014/main" id="{DA87E639-898E-488F-A8FD-F3DA7A7A3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213" y="1226942"/>
            <a:ext cx="664259" cy="641350"/>
          </a:xfrm>
          <a:prstGeom prst="rect">
            <a:avLst/>
          </a:prstGeom>
        </p:spPr>
      </p:pic>
      <p:sp>
        <p:nvSpPr>
          <p:cNvPr id="11" name="TextBox 10">
            <a:hlinkClick r:id="rId7" action="ppaction://hlinksldjump"/>
            <a:extLst>
              <a:ext uri="{FF2B5EF4-FFF2-40B4-BE49-F238E27FC236}">
                <a16:creationId xmlns:a16="http://schemas.microsoft.com/office/drawing/2014/main" id="{6904849C-0BC4-469A-896D-60F4971EA779}"/>
              </a:ext>
            </a:extLst>
          </p:cNvPr>
          <p:cNvSpPr txBox="1"/>
          <p:nvPr/>
        </p:nvSpPr>
        <p:spPr>
          <a:xfrm>
            <a:off x="7248128" y="3396140"/>
            <a:ext cx="2109907" cy="919401"/>
          </a:xfrm>
          <a:prstGeom prst="round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按此了解更多</a:t>
            </a:r>
            <a:endParaRPr lang="en-GB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有關笙的資料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hlinkClick r:id="rId8" action="ppaction://hlinksldjump"/>
            <a:extLst>
              <a:ext uri="{FF2B5EF4-FFF2-40B4-BE49-F238E27FC236}">
                <a16:creationId xmlns:a16="http://schemas.microsoft.com/office/drawing/2014/main" id="{8509C031-699B-4E2E-B9F4-D982490C4C6A}"/>
              </a:ext>
            </a:extLst>
          </p:cNvPr>
          <p:cNvSpPr txBox="1"/>
          <p:nvPr/>
        </p:nvSpPr>
        <p:spPr>
          <a:xfrm>
            <a:off x="3143672" y="3396140"/>
            <a:ext cx="2109907" cy="919401"/>
          </a:xfrm>
          <a:prstGeom prst="round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按此了解</a:t>
            </a:r>
            <a:endParaRPr lang="en-GB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樂曲結構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03212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34A51B-8689-4F92-AD0D-2614DDB42688}"/>
              </a:ext>
            </a:extLst>
          </p:cNvPr>
          <p:cNvGrpSpPr/>
          <p:nvPr/>
        </p:nvGrpSpPr>
        <p:grpSpPr>
          <a:xfrm>
            <a:off x="-24681" y="152400"/>
            <a:ext cx="280831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8D05391F-4E7B-4537-B7FC-C886AC6AB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4E6ECBAD-C60D-4351-AE94-8E21154E73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其他吹管樂器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3B19ED45-DE02-41D0-98A7-5EF1CE313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52736"/>
            <a:ext cx="705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你認識其他的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吹管樂器嗎？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15FC9BA5-F4F3-423D-BAD2-079659625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700808"/>
            <a:ext cx="705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以下是兩種較常見的吹管樂器：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5BA617F-2EF5-428B-B5A7-9488E755C6BE}"/>
              </a:ext>
            </a:extLst>
          </p:cNvPr>
          <p:cNvSpPr/>
          <p:nvPr/>
        </p:nvSpPr>
        <p:spPr bwMode="auto">
          <a:xfrm>
            <a:off x="1199456" y="2612210"/>
            <a:ext cx="9649072" cy="3725252"/>
          </a:xfrm>
          <a:prstGeom prst="roundRect">
            <a:avLst>
              <a:gd name="adj" fmla="val 7075"/>
            </a:avLst>
          </a:prstGeom>
          <a:solidFill>
            <a:srgbClr val="E1F2F3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0487F5F-5067-4660-AE87-D80F1C0565E4}"/>
              </a:ext>
            </a:extLst>
          </p:cNvPr>
          <p:cNvSpPr/>
          <p:nvPr/>
        </p:nvSpPr>
        <p:spPr bwMode="auto">
          <a:xfrm>
            <a:off x="5015880" y="2348880"/>
            <a:ext cx="1752514" cy="526659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400" dirty="0">
                <a:solidFill>
                  <a:srgbClr val="E1F2F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吹管樂器</a:t>
            </a:r>
          </a:p>
        </p:txBody>
      </p:sp>
      <p:pic>
        <p:nvPicPr>
          <p:cNvPr id="10" name="Picture 9" descr="A close up of a pipe&#10;&#10;Description automatically generated">
            <a:extLst>
              <a:ext uri="{FF2B5EF4-FFF2-40B4-BE49-F238E27FC236}">
                <a16:creationId xmlns:a16="http://schemas.microsoft.com/office/drawing/2014/main" id="{B4EC3B71-D6AA-4804-B476-BDB9A7EE3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380" y="2924944"/>
            <a:ext cx="2531314" cy="1494336"/>
          </a:xfrm>
          <a:prstGeom prst="rect">
            <a:avLst/>
          </a:prstGeom>
        </p:spPr>
      </p:pic>
      <p:pic>
        <p:nvPicPr>
          <p:cNvPr id="12" name="Picture 11" descr="A picture containing large, dark, sitting, fish&#10;&#10;Description automatically generated">
            <a:extLst>
              <a:ext uri="{FF2B5EF4-FFF2-40B4-BE49-F238E27FC236}">
                <a16:creationId xmlns:a16="http://schemas.microsoft.com/office/drawing/2014/main" id="{A09FA10F-1047-4961-912D-3D7503996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39" y="3279349"/>
            <a:ext cx="3205381" cy="15877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1F3C95-860F-4625-87E3-BCA5601503A3}"/>
              </a:ext>
            </a:extLst>
          </p:cNvPr>
          <p:cNvSpPr txBox="1"/>
          <p:nvPr/>
        </p:nvSpPr>
        <p:spPr>
          <a:xfrm>
            <a:off x="2999655" y="4363241"/>
            <a:ext cx="152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吹奏示範：</a:t>
            </a:r>
            <a:endParaRPr lang="en-GB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3F9115-FC03-4586-B1EC-8F280160ED67}"/>
              </a:ext>
            </a:extLst>
          </p:cNvPr>
          <p:cNvSpPr txBox="1"/>
          <p:nvPr/>
        </p:nvSpPr>
        <p:spPr>
          <a:xfrm>
            <a:off x="3733190" y="3771208"/>
            <a:ext cx="850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</a:t>
            </a:r>
            <a:endParaRPr lang="en-GB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3758BE-8FF2-44B2-9F7C-B1F8DE39B9EB}"/>
              </a:ext>
            </a:extLst>
          </p:cNvPr>
          <p:cNvSpPr txBox="1"/>
          <p:nvPr/>
        </p:nvSpPr>
        <p:spPr>
          <a:xfrm>
            <a:off x="8110047" y="4363241"/>
            <a:ext cx="1668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吹奏示範：</a:t>
            </a:r>
            <a:endParaRPr lang="en-GB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GB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(00:00–00:16)</a:t>
            </a:r>
            <a:endParaRPr lang="en-GB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64D79E-1A51-43BE-86EB-81E162923F6C}"/>
              </a:ext>
            </a:extLst>
          </p:cNvPr>
          <p:cNvSpPr txBox="1"/>
          <p:nvPr/>
        </p:nvSpPr>
        <p:spPr>
          <a:xfrm>
            <a:off x="8989775" y="3850846"/>
            <a:ext cx="850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嗩吶</a:t>
            </a:r>
            <a:endParaRPr lang="en-GB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Picture 15" descr="A picture containing 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8E5621D5-8587-4C84-8B9E-1EA75F13C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11" y="4271842"/>
            <a:ext cx="560881" cy="554784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F14B6B12-F182-44AD-A219-8CD5542BB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331" y="4271842"/>
            <a:ext cx="560881" cy="554784"/>
          </a:xfrm>
          <a:prstGeom prst="rect">
            <a:avLst/>
          </a:prstGeom>
        </p:spPr>
      </p:pic>
      <p:sp>
        <p:nvSpPr>
          <p:cNvPr id="19" name="TextBox 18">
            <a:hlinkClick r:id="rId7" action="ppaction://hlinksldjump"/>
            <a:extLst>
              <a:ext uri="{FF2B5EF4-FFF2-40B4-BE49-F238E27FC236}">
                <a16:creationId xmlns:a16="http://schemas.microsoft.com/office/drawing/2014/main" id="{5E7603EC-0C4D-460D-A00C-BB12C86F2108}"/>
              </a:ext>
            </a:extLst>
          </p:cNvPr>
          <p:cNvSpPr txBox="1"/>
          <p:nvPr/>
        </p:nvSpPr>
        <p:spPr>
          <a:xfrm>
            <a:off x="2351584" y="5123759"/>
            <a:ext cx="2471036" cy="919401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按此了解更多</a:t>
            </a:r>
            <a:endParaRPr lang="en-GB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有關管的資料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Box 19">
            <a:hlinkClick r:id="rId8" action="ppaction://hlinksldjump"/>
            <a:extLst>
              <a:ext uri="{FF2B5EF4-FFF2-40B4-BE49-F238E27FC236}">
                <a16:creationId xmlns:a16="http://schemas.microsoft.com/office/drawing/2014/main" id="{C8F6B3F2-C0C0-492C-BB97-668690CD26EF}"/>
              </a:ext>
            </a:extLst>
          </p:cNvPr>
          <p:cNvSpPr txBox="1"/>
          <p:nvPr/>
        </p:nvSpPr>
        <p:spPr>
          <a:xfrm>
            <a:off x="7499353" y="5121805"/>
            <a:ext cx="2471036" cy="919401"/>
          </a:xfrm>
          <a:prstGeom prst="roundRect">
            <a:avLst/>
          </a:prstGeom>
          <a:solidFill>
            <a:srgbClr val="9966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按此了解更多</a:t>
            </a:r>
            <a:endParaRPr lang="en-GB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有關嗩吶的資料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Picture 20" descr="A picture containing icon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76B87225-19F7-4DE7-8E96-75BF77B73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03" y="4271842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49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C0DB0A-4299-4354-B16E-654FC8FD36E5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D55D4A15-8004-49C9-963B-0D0331EC1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9523F0E8-839F-45C5-B441-F68849C2D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彈撥樂器：琵琶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10" name="矩形 1">
            <a:extLst>
              <a:ext uri="{FF2B5EF4-FFF2-40B4-BE49-F238E27FC236}">
                <a16:creationId xmlns:a16="http://schemas.microsoft.com/office/drawing/2014/main" id="{CC2B7550-84C8-4E64-A7B8-1AB32DDCA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503" y="1884093"/>
            <a:ext cx="45775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欣賞一下演奏家如何以琵琶彈奏樂曲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十面埋伏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A5CB9FE-EAFB-4FBE-B1E3-F942B9D25AB7}"/>
              </a:ext>
            </a:extLst>
          </p:cNvPr>
          <p:cNvGrpSpPr/>
          <p:nvPr/>
        </p:nvGrpSpPr>
        <p:grpSpPr>
          <a:xfrm>
            <a:off x="541920" y="996472"/>
            <a:ext cx="5616624" cy="5267886"/>
            <a:chOff x="6240016" y="1041434"/>
            <a:chExt cx="5616624" cy="526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1CA91BC-66CF-47C6-9AAA-4523C463C8B6}"/>
                </a:ext>
              </a:extLst>
            </p:cNvPr>
            <p:cNvSpPr/>
            <p:nvPr/>
          </p:nvSpPr>
          <p:spPr bwMode="auto">
            <a:xfrm>
              <a:off x="6240016" y="1304764"/>
              <a:ext cx="5616624" cy="5004556"/>
            </a:xfrm>
            <a:prstGeom prst="roundRect">
              <a:avLst>
                <a:gd name="adj" fmla="val 7075"/>
              </a:avLst>
            </a:prstGeom>
            <a:solidFill>
              <a:srgbClr val="FFDDDD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C74E27E-E997-468A-8C01-9C4046DA4E80}"/>
                </a:ext>
              </a:extLst>
            </p:cNvPr>
            <p:cNvSpPr/>
            <p:nvPr/>
          </p:nvSpPr>
          <p:spPr bwMode="auto">
            <a:xfrm>
              <a:off x="8172071" y="1041434"/>
              <a:ext cx="1752514" cy="526659"/>
            </a:xfrm>
            <a:prstGeom prst="roundRect">
              <a:avLst/>
            </a:prstGeom>
            <a:solidFill>
              <a:srgbClr val="FF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zh-TW" altLang="en-US" sz="2400" dirty="0">
                  <a:solidFill>
                    <a:srgbClr val="FFDDD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彈撥樂器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EB39DF-ECB1-4FC8-ADE7-45E642B12BA1}"/>
                </a:ext>
              </a:extLst>
            </p:cNvPr>
            <p:cNvSpPr txBox="1"/>
            <p:nvPr/>
          </p:nvSpPr>
          <p:spPr>
            <a:xfrm>
              <a:off x="9431785" y="389699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琵琶</a:t>
              </a:r>
              <a:endParaRPr lang="en-GB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矩形 1">
            <a:extLst>
              <a:ext uri="{FF2B5EF4-FFF2-40B4-BE49-F238E27FC236}">
                <a16:creationId xmlns:a16="http://schemas.microsoft.com/office/drawing/2014/main" id="{279E5177-E5CF-4A81-8D82-6B53E99C0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503" y="1160286"/>
            <a:ext cx="49501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來認識一些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的彈撥樂器吧！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E31998A-1887-4156-9C57-A7DB6B3B8ED6}"/>
              </a:ext>
            </a:extLst>
          </p:cNvPr>
          <p:cNvGrpSpPr/>
          <p:nvPr/>
        </p:nvGrpSpPr>
        <p:grpSpPr>
          <a:xfrm>
            <a:off x="6786647" y="3166411"/>
            <a:ext cx="4612790" cy="2112962"/>
            <a:chOff x="6786647" y="3166411"/>
            <a:chExt cx="4612790" cy="2112962"/>
          </a:xfrm>
        </p:grpSpPr>
        <p:sp>
          <p:nvSpPr>
            <p:cNvPr id="13" name="TextBox 12">
              <a:hlinkClick r:id="rId3"/>
              <a:extLst>
                <a:ext uri="{FF2B5EF4-FFF2-40B4-BE49-F238E27FC236}">
                  <a16:creationId xmlns:a16="http://schemas.microsoft.com/office/drawing/2014/main" id="{A276F5C5-6F00-430C-A099-9F8DA09BA554}"/>
                </a:ext>
              </a:extLst>
            </p:cNvPr>
            <p:cNvSpPr txBox="1"/>
            <p:nvPr/>
          </p:nvSpPr>
          <p:spPr>
            <a:xfrm>
              <a:off x="8688288" y="3655415"/>
              <a:ext cx="2711149" cy="510778"/>
            </a:xfrm>
            <a:prstGeom prst="wedgeRoundRectCallout">
              <a:avLst>
                <a:gd name="adj1" fmla="val -67154"/>
                <a:gd name="adj2" fmla="val 50573"/>
                <a:gd name="adj3" fmla="val 16667"/>
              </a:avLst>
            </a:prstGeom>
            <a:solidFill>
              <a:srgbClr val="FFE4B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按此欣賞樂曲</a:t>
              </a:r>
              <a:endParaRPr lang="en-GB" sz="24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5" name="Picture 381">
              <a:hlinkClick r:id="rId3"/>
              <a:extLst>
                <a:ext uri="{FF2B5EF4-FFF2-40B4-BE49-F238E27FC236}">
                  <a16:creationId xmlns:a16="http://schemas.microsoft.com/office/drawing/2014/main" id="{F11B164D-EA15-4900-BAB4-CB6227720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6647" y="3166411"/>
              <a:ext cx="1619250" cy="2112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14" descr="A close up of a guitar&#10;&#10;Description automatically generated">
            <a:extLst>
              <a:ext uri="{FF2B5EF4-FFF2-40B4-BE49-F238E27FC236}">
                <a16:creationId xmlns:a16="http://schemas.microsoft.com/office/drawing/2014/main" id="{E7A43342-8EE2-43D9-AADB-D56E30EC6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018" y="1599610"/>
            <a:ext cx="1437890" cy="43821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537D442-ADC9-4DAB-92A6-DF1544AE2492}"/>
              </a:ext>
            </a:extLst>
          </p:cNvPr>
          <p:cNvSpPr txBox="1"/>
          <p:nvPr/>
        </p:nvSpPr>
        <p:spPr>
          <a:xfrm>
            <a:off x="3372891" y="4313693"/>
            <a:ext cx="152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彈奏示範：</a:t>
            </a:r>
            <a:endParaRPr lang="en-GB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7" descr="A picture containing 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735BA0C2-F3FC-4EB9-A6A4-6E711F6DCC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04" y="4236356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38D756FC-C285-4A6C-9C3E-8641C1107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5273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根據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十面埋伏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，回答以下問題。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9" name="矩形 1">
            <a:extLst>
              <a:ext uri="{FF2B5EF4-FFF2-40B4-BE49-F238E27FC236}">
                <a16:creationId xmlns:a16="http://schemas.microsoft.com/office/drawing/2014/main" id="{0ED18A82-82DA-4D1C-89F6-0201F056E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7" y="1834942"/>
            <a:ext cx="73464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zh-TW" sz="2800" dirty="0">
                <a:solidFill>
                  <a:srgbClr val="7030A0"/>
                </a:solidFill>
                <a:ea typeface="標楷體" panose="03000509000000000000" pitchFamily="65" charset="-120"/>
              </a:rPr>
              <a:t>1. </a:t>
            </a: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你認為琵琶的音色是怎樣的？</a:t>
            </a:r>
            <a:r>
              <a:rPr lang="zh-TW" altLang="en-US" sz="2000" dirty="0">
                <a:solidFill>
                  <a:srgbClr val="7030A0"/>
                </a:solidFill>
                <a:ea typeface="標楷體" panose="03000509000000000000" pitchFamily="65" charset="-120"/>
              </a:rPr>
              <a:t>（答案可多於一個）</a:t>
            </a:r>
            <a:endParaRPr lang="en-US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2B1B99FA-4270-4A92-BA14-F74016394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6" y="2492896"/>
            <a:ext cx="2448272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豐富多變</a:t>
            </a:r>
            <a:endParaRPr lang="en-GB" altLang="zh-TW" sz="2800" dirty="0">
              <a:solidFill>
                <a:srgbClr val="7030A0"/>
              </a:solidFill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低沉洪亮</a:t>
            </a:r>
            <a:endParaRPr lang="en-GB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清脆鏗鏘</a:t>
            </a:r>
            <a:endParaRPr lang="en-US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3A70DF-D628-413A-88E4-2E3704FCF945}"/>
              </a:ext>
            </a:extLst>
          </p:cNvPr>
          <p:cNvSpPr txBox="1"/>
          <p:nvPr/>
        </p:nvSpPr>
        <p:spPr>
          <a:xfrm>
            <a:off x="8184232" y="1919531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338BB-8BC7-4A47-8406-6263EE26A200}"/>
              </a:ext>
            </a:extLst>
          </p:cNvPr>
          <p:cNvSpPr txBox="1"/>
          <p:nvPr/>
        </p:nvSpPr>
        <p:spPr>
          <a:xfrm>
            <a:off x="1309500" y="2492896"/>
            <a:ext cx="32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A47D5C-D86C-4148-90F1-03FE00C92886}"/>
              </a:ext>
            </a:extLst>
          </p:cNvPr>
          <p:cNvSpPr txBox="1"/>
          <p:nvPr/>
        </p:nvSpPr>
        <p:spPr>
          <a:xfrm>
            <a:off x="1312625" y="3662447"/>
            <a:ext cx="32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GB" sz="2800" dirty="0">
              <a:solidFill>
                <a:srgbClr val="FF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0C09C8-1A1C-4981-9EF6-4E5DACAD1D82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18" name="Rectangle 11">
              <a:extLst>
                <a:ext uri="{FF2B5EF4-FFF2-40B4-BE49-F238E27FC236}">
                  <a16:creationId xmlns:a16="http://schemas.microsoft.com/office/drawing/2014/main" id="{683E47E5-28EB-412C-9EE2-62A300F41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19" name="Text Box 4">
              <a:extLst>
                <a:ext uri="{FF2B5EF4-FFF2-40B4-BE49-F238E27FC236}">
                  <a16:creationId xmlns:a16="http://schemas.microsoft.com/office/drawing/2014/main" id="{AC6C30EF-5C88-4DAD-B0FE-E6D0932B83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彈撥樂器：琵琶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4812EC-3381-4BDB-96C5-9CD40DCDFADB}"/>
              </a:ext>
            </a:extLst>
          </p:cNvPr>
          <p:cNvGrpSpPr/>
          <p:nvPr/>
        </p:nvGrpSpPr>
        <p:grpSpPr>
          <a:xfrm>
            <a:off x="8832304" y="210984"/>
            <a:ext cx="3146148" cy="1623958"/>
            <a:chOff x="7161391" y="3655415"/>
            <a:chExt cx="3146148" cy="1623958"/>
          </a:xfrm>
        </p:grpSpPr>
        <p:sp>
          <p:nvSpPr>
            <p:cNvPr id="24" name="TextBox 23">
              <a:hlinkClick r:id="rId2"/>
              <a:extLst>
                <a:ext uri="{FF2B5EF4-FFF2-40B4-BE49-F238E27FC236}">
                  <a16:creationId xmlns:a16="http://schemas.microsoft.com/office/drawing/2014/main" id="{3C6CD5CE-3993-444C-B8F1-62FD521686EC}"/>
                </a:ext>
              </a:extLst>
            </p:cNvPr>
            <p:cNvSpPr txBox="1"/>
            <p:nvPr/>
          </p:nvSpPr>
          <p:spPr>
            <a:xfrm>
              <a:off x="8688288" y="3655415"/>
              <a:ext cx="1619251" cy="783193"/>
            </a:xfrm>
            <a:prstGeom prst="wedgeRoundRectCallout">
              <a:avLst>
                <a:gd name="adj1" fmla="val -67154"/>
                <a:gd name="adj2" fmla="val 50573"/>
                <a:gd name="adj3" fmla="val 16667"/>
              </a:avLst>
            </a:prstGeom>
            <a:solidFill>
              <a:srgbClr val="FFE4B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按此欣賞</a:t>
              </a:r>
              <a:endParaRPr lang="en-GB" altLang="zh-TW" sz="20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00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樂曲</a:t>
              </a:r>
              <a:endParaRPr lang="en-GB" sz="20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5" name="Picture 381">
              <a:hlinkClick r:id="rId2"/>
              <a:extLst>
                <a:ext uri="{FF2B5EF4-FFF2-40B4-BE49-F238E27FC236}">
                  <a16:creationId xmlns:a16="http://schemas.microsoft.com/office/drawing/2014/main" id="{7EA3BDA5-52B8-4AA1-A616-7DE07D2D60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391" y="3655415"/>
              <a:ext cx="1244506" cy="1623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9DAB64-9EF9-48B4-9F87-1D32E652A09D}"/>
              </a:ext>
            </a:extLst>
          </p:cNvPr>
          <p:cNvGrpSpPr/>
          <p:nvPr/>
        </p:nvGrpSpPr>
        <p:grpSpPr>
          <a:xfrm>
            <a:off x="9281962" y="2836069"/>
            <a:ext cx="1710582" cy="3387556"/>
            <a:chOff x="541920" y="1259802"/>
            <a:chExt cx="2169704" cy="500455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A85884E-6E16-4CE3-86AD-96D85D93EF0F}"/>
                </a:ext>
              </a:extLst>
            </p:cNvPr>
            <p:cNvSpPr/>
            <p:nvPr/>
          </p:nvSpPr>
          <p:spPr bwMode="auto">
            <a:xfrm>
              <a:off x="541920" y="1259802"/>
              <a:ext cx="2169704" cy="5004556"/>
            </a:xfrm>
            <a:prstGeom prst="roundRect">
              <a:avLst>
                <a:gd name="adj" fmla="val 7075"/>
              </a:avLst>
            </a:prstGeom>
            <a:solidFill>
              <a:srgbClr val="FFDDDD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30" name="Picture 29" descr="A close up of a guitar&#10;&#10;Description automatically generated">
              <a:extLst>
                <a:ext uri="{FF2B5EF4-FFF2-40B4-BE49-F238E27FC236}">
                  <a16:creationId xmlns:a16="http://schemas.microsoft.com/office/drawing/2014/main" id="{F5421B6C-A42F-4293-8BF7-0C9BD6155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065" y="1553885"/>
              <a:ext cx="1437890" cy="4382141"/>
            </a:xfrm>
            <a:prstGeom prst="rect">
              <a:avLst/>
            </a:prstGeom>
          </p:spPr>
        </p:pic>
      </p:grpSp>
      <p:sp>
        <p:nvSpPr>
          <p:cNvPr id="31" name="矩形 1">
            <a:extLst>
              <a:ext uri="{FF2B5EF4-FFF2-40B4-BE49-F238E27FC236}">
                <a16:creationId xmlns:a16="http://schemas.microsoft.com/office/drawing/2014/main" id="{333E2FF1-5368-4B99-BBD5-B432E437C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4354533"/>
            <a:ext cx="66247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zh-TW" sz="2800" dirty="0">
                <a:solidFill>
                  <a:srgbClr val="008000"/>
                </a:solidFill>
                <a:ea typeface="標楷體" panose="03000509000000000000" pitchFamily="65" charset="-120"/>
              </a:rPr>
              <a:t>2. </a:t>
            </a:r>
            <a:r>
              <a:rPr lang="zh-TW" altLang="en-US" sz="2800" dirty="0">
                <a:solidFill>
                  <a:srgbClr val="008000"/>
                </a:solidFill>
                <a:ea typeface="標楷體" panose="03000509000000000000" pitchFamily="65" charset="-120"/>
              </a:rPr>
              <a:t>樂曲的氣氛是怎樣的？</a:t>
            </a:r>
            <a:endParaRPr lang="en-US" altLang="zh-TW" sz="28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34" name="矩形 1">
            <a:extLst>
              <a:ext uri="{FF2B5EF4-FFF2-40B4-BE49-F238E27FC236}">
                <a16:creationId xmlns:a16="http://schemas.microsoft.com/office/drawing/2014/main" id="{AC0C723E-70C8-4040-B01E-49443DCC2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6" y="5046619"/>
            <a:ext cx="59046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FF0000"/>
                </a:solidFill>
                <a:ea typeface="標楷體" panose="03000509000000000000" pitchFamily="65" charset="-120"/>
              </a:rPr>
              <a:t>由平靜至緊湊，刺激緊張，充滿戲劇性。</a:t>
            </a:r>
            <a:endParaRPr lang="en-US" altLang="zh-TW" sz="2400" dirty="0">
              <a:solidFill>
                <a:srgbClr val="FF0000"/>
              </a:solidFill>
              <a:ea typeface="標楷體" panose="03000509000000000000" pitchFamily="65" charset="-12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B0FF92-B0C9-4FF1-91E3-172972A81D36}"/>
              </a:ext>
            </a:extLst>
          </p:cNvPr>
          <p:cNvSpPr txBox="1"/>
          <p:nvPr/>
        </p:nvSpPr>
        <p:spPr>
          <a:xfrm>
            <a:off x="4907868" y="4411831"/>
            <a:ext cx="1224136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449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1" grpId="0"/>
      <p:bldP spid="34" grpId="0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6E8DE-5772-4FD6-AEBD-B1FF3E240D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75520" y="2204864"/>
            <a:ext cx="9000058" cy="3198813"/>
          </a:xfrm>
        </p:spPr>
        <p:txBody>
          <a:bodyPr/>
          <a:lstStyle/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</a:t>
            </a:r>
            <a:r>
              <a:rPr lang="zh-TW" altLang="en-US" sz="3600" b="1" u="sng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樂器的分類（吹、拉、彈、打）</a:t>
            </a:r>
            <a:endParaRPr lang="en-GB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辨別吹管及彈撥樂器的演奏方法及音色</a:t>
            </a:r>
            <a:endParaRPr lang="en-GB" altLang="zh-TW" sz="3600" b="1" dirty="0">
              <a:solidFill>
                <a:schemeClr val="accent6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運用恰當的準則及術語來評賞音樂作品及演出</a:t>
            </a:r>
          </a:p>
        </p:txBody>
      </p:sp>
      <p:sp>
        <p:nvSpPr>
          <p:cNvPr id="5125" name="Title 1">
            <a:extLst>
              <a:ext uri="{FF2B5EF4-FFF2-40B4-BE49-F238E27FC236}">
                <a16:creationId xmlns:a16="http://schemas.microsoft.com/office/drawing/2014/main" id="{22097152-C913-443E-AC00-C4DF2CFB9E4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527844"/>
            <a:ext cx="8229600" cy="1143000"/>
          </a:xfrm>
        </p:spPr>
        <p:txBody>
          <a:bodyPr/>
          <a:lstStyle/>
          <a:p>
            <a:r>
              <a:rPr lang="zh-TW" altLang="en-US" b="1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學習重點</a:t>
            </a:r>
            <a:endParaRPr lang="en-US" altLang="en-US" b="1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4" name="手繪多邊形 17">
            <a:extLst>
              <a:ext uri="{FF2B5EF4-FFF2-40B4-BE49-F238E27FC236}">
                <a16:creationId xmlns:a16="http://schemas.microsoft.com/office/drawing/2014/main" id="{A916A01B-9B80-46C2-8882-6A8B8AAB194F}"/>
              </a:ext>
            </a:extLst>
          </p:cNvPr>
          <p:cNvSpPr>
            <a:spLocks/>
          </p:cNvSpPr>
          <p:nvPr/>
        </p:nvSpPr>
        <p:spPr bwMode="auto">
          <a:xfrm>
            <a:off x="3278188" y="400050"/>
            <a:ext cx="5635625" cy="1398588"/>
          </a:xfrm>
          <a:custGeom>
            <a:avLst/>
            <a:gdLst>
              <a:gd name="T0" fmla="*/ 279632 w 6010312"/>
              <a:gd name="T1" fmla="*/ 0 h 4278079"/>
              <a:gd name="T2" fmla="*/ 209211 w 6010312"/>
              <a:gd name="T3" fmla="*/ 4 h 4278079"/>
              <a:gd name="T4" fmla="*/ 2110582 w 6010312"/>
              <a:gd name="T5" fmla="*/ 4 h 4278079"/>
              <a:gd name="T6" fmla="*/ 2264227 w 6010312"/>
              <a:gd name="T7" fmla="*/ 0 h 4278079"/>
              <a:gd name="T8" fmla="*/ 279632 w 6010312"/>
              <a:gd name="T9" fmla="*/ 0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33CC33">
              <a:alpha val="2039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26" name="Picture 79">
            <a:extLst>
              <a:ext uri="{FF2B5EF4-FFF2-40B4-BE49-F238E27FC236}">
                <a16:creationId xmlns:a16="http://schemas.microsoft.com/office/drawing/2014/main" id="{D2D2D6F5-581B-457B-BD60-A732884FD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207">
            <a:off x="5029200" y="5334000"/>
            <a:ext cx="7200900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>
            <a:extLst>
              <a:ext uri="{FF2B5EF4-FFF2-40B4-BE49-F238E27FC236}">
                <a16:creationId xmlns:a16="http://schemas.microsoft.com/office/drawing/2014/main" id="{0ED18A82-82DA-4D1C-89F6-0201F056E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834942"/>
            <a:ext cx="7704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zh-TW" sz="2800" dirty="0">
                <a:solidFill>
                  <a:srgbClr val="C00000"/>
                </a:solidFill>
                <a:ea typeface="標楷體" panose="03000509000000000000" pitchFamily="65" charset="-120"/>
              </a:rPr>
              <a:t>3. </a:t>
            </a:r>
            <a:r>
              <a:rPr lang="zh-TW" altLang="en-US" sz="2800" dirty="0">
                <a:solidFill>
                  <a:srgbClr val="C00000"/>
                </a:solidFill>
                <a:ea typeface="標楷體" panose="03000509000000000000" pitchFamily="65" charset="-120"/>
              </a:rPr>
              <a:t>你認為歌曲的氣氛由哪些音樂元素所構成？</a:t>
            </a:r>
            <a:endParaRPr lang="en-US" altLang="zh-TW" sz="2800" dirty="0">
              <a:solidFill>
                <a:srgbClr val="C00000"/>
              </a:solidFill>
              <a:ea typeface="標楷體" panose="03000509000000000000" pitchFamily="65" charset="-12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6DEC7CD-A911-48EB-B980-B9D28F28123D}"/>
              </a:ext>
            </a:extLst>
          </p:cNvPr>
          <p:cNvSpPr/>
          <p:nvPr/>
        </p:nvSpPr>
        <p:spPr bwMode="auto">
          <a:xfrm>
            <a:off x="767408" y="2870594"/>
            <a:ext cx="3312368" cy="2718645"/>
          </a:xfrm>
          <a:prstGeom prst="roundRect">
            <a:avLst>
              <a:gd name="adj" fmla="val 7075"/>
            </a:avLst>
          </a:prstGeom>
          <a:solidFill>
            <a:srgbClr val="E1F2F3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8606153-147B-4AB7-B2A8-93AF170C97D4}"/>
              </a:ext>
            </a:extLst>
          </p:cNvPr>
          <p:cNvSpPr/>
          <p:nvPr/>
        </p:nvSpPr>
        <p:spPr bwMode="auto">
          <a:xfrm>
            <a:off x="1777113" y="2617148"/>
            <a:ext cx="1150535" cy="526659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400" dirty="0">
                <a:solidFill>
                  <a:srgbClr val="E1F2F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音色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0258BA8-D3D4-4056-9174-7316C9C49856}"/>
              </a:ext>
            </a:extLst>
          </p:cNvPr>
          <p:cNvSpPr/>
          <p:nvPr/>
        </p:nvSpPr>
        <p:spPr bwMode="auto">
          <a:xfrm>
            <a:off x="8112226" y="2895340"/>
            <a:ext cx="3312368" cy="2718645"/>
          </a:xfrm>
          <a:prstGeom prst="roundRect">
            <a:avLst>
              <a:gd name="adj" fmla="val 7075"/>
            </a:avLst>
          </a:prstGeom>
          <a:solidFill>
            <a:srgbClr val="D8EEC0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583BDEE-7A94-49CD-903D-5CD0DA750986}"/>
              </a:ext>
            </a:extLst>
          </p:cNvPr>
          <p:cNvSpPr/>
          <p:nvPr/>
        </p:nvSpPr>
        <p:spPr bwMode="auto">
          <a:xfrm>
            <a:off x="9121931" y="2641894"/>
            <a:ext cx="1150535" cy="526659"/>
          </a:xfrm>
          <a:prstGeom prst="roundRect">
            <a:avLst/>
          </a:prstGeom>
          <a:solidFill>
            <a:srgbClr val="008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400" dirty="0">
                <a:solidFill>
                  <a:srgbClr val="D8EE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速度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31B2A1F-BBC1-4496-A05F-7E06C013B518}"/>
              </a:ext>
            </a:extLst>
          </p:cNvPr>
          <p:cNvSpPr/>
          <p:nvPr/>
        </p:nvSpPr>
        <p:spPr bwMode="auto">
          <a:xfrm>
            <a:off x="4437537" y="3831444"/>
            <a:ext cx="3312368" cy="2718645"/>
          </a:xfrm>
          <a:prstGeom prst="roundRect">
            <a:avLst>
              <a:gd name="adj" fmla="val 7075"/>
            </a:avLst>
          </a:prstGeom>
          <a:solidFill>
            <a:srgbClr val="E2E2F6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0D4E9E2-8932-4739-AEB8-DC221FB6732A}"/>
              </a:ext>
            </a:extLst>
          </p:cNvPr>
          <p:cNvSpPr/>
          <p:nvPr/>
        </p:nvSpPr>
        <p:spPr bwMode="auto">
          <a:xfrm>
            <a:off x="5044284" y="3545852"/>
            <a:ext cx="2098873" cy="526659"/>
          </a:xfrm>
          <a:prstGeom prst="roundRect">
            <a:avLst/>
          </a:prstGeom>
          <a:solidFill>
            <a:srgbClr val="7030A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400" dirty="0">
                <a:solidFill>
                  <a:srgbClr val="E2E2F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力度</a:t>
            </a:r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9D882715-5499-45C9-BA9B-EE686962F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847" y="3545852"/>
            <a:ext cx="33123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清脆多變，能表達</a:t>
            </a:r>
            <a:endParaRPr lang="en-GB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戰時打鬥的激烈情況，並模仿人馬的嘶喊聲</a:t>
            </a:r>
            <a:endParaRPr lang="en-US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1">
            <a:extLst>
              <a:ext uri="{FF2B5EF4-FFF2-40B4-BE49-F238E27FC236}">
                <a16:creationId xmlns:a16="http://schemas.microsoft.com/office/drawing/2014/main" id="{7FDFFCF8-5AE6-4911-9BDC-079047C5D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226" y="3356992"/>
            <a:ext cx="33123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速度多變，能生動地</a:t>
            </a:r>
            <a:endParaRPr lang="en-GB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描繪士兵排陣、</a:t>
            </a:r>
            <a:endParaRPr lang="en-GB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走隊的情況，適切地</a:t>
            </a:r>
            <a:endParaRPr lang="en-GB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形容戰情的變化</a:t>
            </a:r>
            <a:endParaRPr lang="en-US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1">
            <a:extLst>
              <a:ext uri="{FF2B5EF4-FFF2-40B4-BE49-F238E27FC236}">
                <a16:creationId xmlns:a16="http://schemas.microsoft.com/office/drawing/2014/main" id="{21876AC3-CF7B-479C-B7AC-4EA594BDC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127" y="4590601"/>
            <a:ext cx="30986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力度分明，各種演奏</a:t>
            </a:r>
            <a:endParaRPr lang="en-GB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技巧製造出不同的</a:t>
            </a:r>
            <a:endParaRPr lang="en-GB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音響效果</a:t>
            </a:r>
            <a:endParaRPr lang="en-US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3A70DF-D628-413A-88E4-2E3704FCF945}"/>
              </a:ext>
            </a:extLst>
          </p:cNvPr>
          <p:cNvSpPr txBox="1"/>
          <p:nvPr/>
        </p:nvSpPr>
        <p:spPr>
          <a:xfrm>
            <a:off x="2783632" y="5060958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B1AE2F-2206-419A-B7FE-4E5DE9D4CF50}"/>
              </a:ext>
            </a:extLst>
          </p:cNvPr>
          <p:cNvSpPr txBox="1"/>
          <p:nvPr/>
        </p:nvSpPr>
        <p:spPr>
          <a:xfrm>
            <a:off x="10170571" y="5079005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C50927-B5F5-4DF5-9A11-04A31C01AE43}"/>
              </a:ext>
            </a:extLst>
          </p:cNvPr>
          <p:cNvSpPr txBox="1"/>
          <p:nvPr/>
        </p:nvSpPr>
        <p:spPr>
          <a:xfrm>
            <a:off x="6467588" y="6003145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" name="矩形 1">
            <a:extLst>
              <a:ext uri="{FF2B5EF4-FFF2-40B4-BE49-F238E27FC236}">
                <a16:creationId xmlns:a16="http://schemas.microsoft.com/office/drawing/2014/main" id="{D9C992F6-3E57-4857-BD4F-15D64F221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5273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根據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十面埋伏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，回答以下問題。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1398E3F-5C35-49C6-B976-275D813F3A41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2" name="Rectangle 11">
              <a:extLst>
                <a:ext uri="{FF2B5EF4-FFF2-40B4-BE49-F238E27FC236}">
                  <a16:creationId xmlns:a16="http://schemas.microsoft.com/office/drawing/2014/main" id="{BDCDFF17-F807-4B5C-8792-5CA27338B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33" name="Text Box 4">
              <a:extLst>
                <a:ext uri="{FF2B5EF4-FFF2-40B4-BE49-F238E27FC236}">
                  <a16:creationId xmlns:a16="http://schemas.microsoft.com/office/drawing/2014/main" id="{697F076E-ACE7-43B4-ADD1-0725704569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彈撥樂器：琵琶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6FCE758-2FC6-4D15-B569-AB9A8384591A}"/>
              </a:ext>
            </a:extLst>
          </p:cNvPr>
          <p:cNvGrpSpPr/>
          <p:nvPr/>
        </p:nvGrpSpPr>
        <p:grpSpPr>
          <a:xfrm>
            <a:off x="8832304" y="210984"/>
            <a:ext cx="3146148" cy="1623958"/>
            <a:chOff x="7161391" y="3655415"/>
            <a:chExt cx="3146148" cy="1623958"/>
          </a:xfrm>
        </p:grpSpPr>
        <p:sp>
          <p:nvSpPr>
            <p:cNvPr id="35" name="TextBox 34">
              <a:hlinkClick r:id="rId2"/>
              <a:extLst>
                <a:ext uri="{FF2B5EF4-FFF2-40B4-BE49-F238E27FC236}">
                  <a16:creationId xmlns:a16="http://schemas.microsoft.com/office/drawing/2014/main" id="{15704710-A304-4534-AA74-9673307A59B3}"/>
                </a:ext>
              </a:extLst>
            </p:cNvPr>
            <p:cNvSpPr txBox="1"/>
            <p:nvPr/>
          </p:nvSpPr>
          <p:spPr>
            <a:xfrm>
              <a:off x="8688288" y="3655415"/>
              <a:ext cx="1619251" cy="783193"/>
            </a:xfrm>
            <a:prstGeom prst="wedgeRoundRectCallout">
              <a:avLst>
                <a:gd name="adj1" fmla="val -67154"/>
                <a:gd name="adj2" fmla="val 50573"/>
                <a:gd name="adj3" fmla="val 16667"/>
              </a:avLst>
            </a:prstGeom>
            <a:solidFill>
              <a:srgbClr val="FFE4B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按此欣賞</a:t>
              </a:r>
              <a:endParaRPr lang="en-GB" altLang="zh-TW" sz="20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00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樂曲</a:t>
              </a:r>
              <a:endParaRPr lang="en-GB" sz="20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6" name="Picture 381">
              <a:hlinkClick r:id="rId2"/>
              <a:extLst>
                <a:ext uri="{FF2B5EF4-FFF2-40B4-BE49-F238E27FC236}">
                  <a16:creationId xmlns:a16="http://schemas.microsoft.com/office/drawing/2014/main" id="{DA8E1E75-6107-4884-9D5B-9A017F264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391" y="3655415"/>
              <a:ext cx="1244506" cy="1623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7472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F8BB58-3509-4570-B5FC-7CB2B543AF0C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47B2E2D7-81C2-4CE8-A025-AA80D708D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BEDD8681-7104-4ED2-98C4-0102728328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彈撥樂器：琵琶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5" name="群組 2">
            <a:extLst>
              <a:ext uri="{FF2B5EF4-FFF2-40B4-BE49-F238E27FC236}">
                <a16:creationId xmlns:a16="http://schemas.microsoft.com/office/drawing/2014/main" id="{07423CC1-0A1D-40EC-B3F3-C2B307230243}"/>
              </a:ext>
            </a:extLst>
          </p:cNvPr>
          <p:cNvGrpSpPr>
            <a:grpSpLocks/>
          </p:cNvGrpSpPr>
          <p:nvPr/>
        </p:nvGrpSpPr>
        <p:grpSpPr bwMode="auto">
          <a:xfrm rot="-707214">
            <a:off x="8442163" y="410297"/>
            <a:ext cx="2527941" cy="3491335"/>
            <a:chOff x="2900047" y="78463"/>
            <a:chExt cx="4691038" cy="6701074"/>
          </a:xfrm>
        </p:grpSpPr>
        <p:pic>
          <p:nvPicPr>
            <p:cNvPr id="6" name="Picture 7" descr="C:\Users\hk1-uwnchow\AppData\Local\Microsoft\Windows\Temporary Internet Files\Content.IE5\DJMA7NSG\MC900192600[1].wmf">
              <a:extLst>
                <a:ext uri="{FF2B5EF4-FFF2-40B4-BE49-F238E27FC236}">
                  <a16:creationId xmlns:a16="http://schemas.microsoft.com/office/drawing/2014/main" id="{9A9B4315-2DAF-42DF-8D3A-65D88D93DC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900047" y="78463"/>
              <a:ext cx="4671588" cy="670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C:\Users\hk1-uwnchow\AppData\Local\Microsoft\Windows\Temporary Internet Files\Content.IE5\DJMA7NSG\MC900192600[1].wmf">
              <a:extLst>
                <a:ext uri="{FF2B5EF4-FFF2-40B4-BE49-F238E27FC236}">
                  <a16:creationId xmlns:a16="http://schemas.microsoft.com/office/drawing/2014/main" id="{B14EE4AA-ECED-4337-B748-63D07E8EC5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2919497" y="78464"/>
              <a:ext cx="4671588" cy="670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Box 95">
            <a:extLst>
              <a:ext uri="{FF2B5EF4-FFF2-40B4-BE49-F238E27FC236}">
                <a16:creationId xmlns:a16="http://schemas.microsoft.com/office/drawing/2014/main" id="{5C16FB9F-55D8-42B5-99AC-72E4CC469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416630"/>
            <a:ext cx="741682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十面埋伏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又名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十面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或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淮陽平楚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，是中國最早的琵琶曲之一，通過琵琶獨特的</a:t>
            </a:r>
            <a:endParaRPr lang="en-GB" altLang="zh-TW" sz="2800" dirty="0">
              <a:solidFill>
                <a:srgbClr val="0070C0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彈撥技巧和多變的節奏，生動逼真地展現出</a:t>
            </a:r>
            <a:endParaRPr lang="en-GB" altLang="zh-TW" sz="2800" dirty="0">
              <a:solidFill>
                <a:srgbClr val="0070C0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戰爭的過程及發展。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1D00EE-B8CA-4865-9CCA-37A72E1DAB3D}"/>
              </a:ext>
            </a:extLst>
          </p:cNvPr>
          <p:cNvGrpSpPr/>
          <p:nvPr/>
        </p:nvGrpSpPr>
        <p:grpSpPr>
          <a:xfrm>
            <a:off x="551384" y="3855392"/>
            <a:ext cx="4612790" cy="2112962"/>
            <a:chOff x="6786647" y="3166411"/>
            <a:chExt cx="4612790" cy="2112962"/>
          </a:xfrm>
        </p:grpSpPr>
        <p:sp>
          <p:nvSpPr>
            <p:cNvPr id="10" name="TextBox 9">
              <a:hlinkClick r:id="rId3"/>
              <a:extLst>
                <a:ext uri="{FF2B5EF4-FFF2-40B4-BE49-F238E27FC236}">
                  <a16:creationId xmlns:a16="http://schemas.microsoft.com/office/drawing/2014/main" id="{E1FD5455-0E3F-4832-A4E4-AABD2B645809}"/>
                </a:ext>
              </a:extLst>
            </p:cNvPr>
            <p:cNvSpPr txBox="1"/>
            <p:nvPr/>
          </p:nvSpPr>
          <p:spPr>
            <a:xfrm>
              <a:off x="8688288" y="3655415"/>
              <a:ext cx="2711149" cy="510778"/>
            </a:xfrm>
            <a:prstGeom prst="wedgeRoundRectCallout">
              <a:avLst>
                <a:gd name="adj1" fmla="val -67154"/>
                <a:gd name="adj2" fmla="val 50573"/>
                <a:gd name="adj3" fmla="val 16667"/>
              </a:avLst>
            </a:prstGeom>
            <a:solidFill>
              <a:srgbClr val="FFE4B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按此欣賞樂曲</a:t>
              </a:r>
              <a:endParaRPr lang="en-GB" sz="24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1" name="Picture 381">
              <a:hlinkClick r:id="rId3"/>
              <a:extLst>
                <a:ext uri="{FF2B5EF4-FFF2-40B4-BE49-F238E27FC236}">
                  <a16:creationId xmlns:a16="http://schemas.microsoft.com/office/drawing/2014/main" id="{A68F952A-759F-4A1A-B13F-7F8A76D74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6647" y="3166411"/>
              <a:ext cx="1619250" cy="2112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TextBox 11">
            <a:hlinkClick r:id="rId5" action="ppaction://hlinksldjump"/>
            <a:extLst>
              <a:ext uri="{FF2B5EF4-FFF2-40B4-BE49-F238E27FC236}">
                <a16:creationId xmlns:a16="http://schemas.microsoft.com/office/drawing/2014/main" id="{C066D02B-0F64-4308-A3EB-7D921CE710FA}"/>
              </a:ext>
            </a:extLst>
          </p:cNvPr>
          <p:cNvSpPr txBox="1"/>
          <p:nvPr/>
        </p:nvSpPr>
        <p:spPr>
          <a:xfrm>
            <a:off x="9048328" y="4365104"/>
            <a:ext cx="2520280" cy="919401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按此了解更多</a:t>
            </a:r>
            <a:endParaRPr lang="en-GB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有關琵琶的資料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>
            <a:hlinkClick r:id="rId6" action="ppaction://hlinksldjump"/>
            <a:extLst>
              <a:ext uri="{FF2B5EF4-FFF2-40B4-BE49-F238E27FC236}">
                <a16:creationId xmlns:a16="http://schemas.microsoft.com/office/drawing/2014/main" id="{DA71C923-13FB-4187-B907-EF3A7126A301}"/>
              </a:ext>
            </a:extLst>
          </p:cNvPr>
          <p:cNvSpPr txBox="1"/>
          <p:nvPr/>
        </p:nvSpPr>
        <p:spPr>
          <a:xfrm>
            <a:off x="5888389" y="4365104"/>
            <a:ext cx="2109907" cy="919401"/>
          </a:xfrm>
          <a:prstGeom prst="roundRect">
            <a:avLst/>
          </a:prstGeom>
          <a:solidFill>
            <a:srgbClr val="9966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按此了解</a:t>
            </a:r>
            <a:endParaRPr lang="en-GB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樂曲結構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7784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C0DB0A-4299-4354-B16E-654FC8FD36E5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D55D4A15-8004-49C9-963B-0D0331EC1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9523F0E8-839F-45C5-B441-F68849C2D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彈撥樂器：箏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10" name="矩形 1">
            <a:extLst>
              <a:ext uri="{FF2B5EF4-FFF2-40B4-BE49-F238E27FC236}">
                <a16:creationId xmlns:a16="http://schemas.microsoft.com/office/drawing/2014/main" id="{CC2B7550-84C8-4E64-A7B8-1AB32DDCA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503" y="1884093"/>
            <a:ext cx="43020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欣賞一下演奏家如何用箏彈奏樂曲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漁舟唱晚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吧！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A5CB9FE-EAFB-4FBE-B1E3-F942B9D25AB7}"/>
              </a:ext>
            </a:extLst>
          </p:cNvPr>
          <p:cNvGrpSpPr/>
          <p:nvPr/>
        </p:nvGrpSpPr>
        <p:grpSpPr>
          <a:xfrm>
            <a:off x="541920" y="996472"/>
            <a:ext cx="5616624" cy="5267886"/>
            <a:chOff x="6240016" y="1041434"/>
            <a:chExt cx="5616624" cy="526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1CA91BC-66CF-47C6-9AAA-4523C463C8B6}"/>
                </a:ext>
              </a:extLst>
            </p:cNvPr>
            <p:cNvSpPr/>
            <p:nvPr/>
          </p:nvSpPr>
          <p:spPr bwMode="auto">
            <a:xfrm>
              <a:off x="6240016" y="1304764"/>
              <a:ext cx="5616624" cy="5004556"/>
            </a:xfrm>
            <a:prstGeom prst="roundRect">
              <a:avLst>
                <a:gd name="adj" fmla="val 7075"/>
              </a:avLst>
            </a:prstGeom>
            <a:solidFill>
              <a:srgbClr val="FFDDDD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C74E27E-E997-468A-8C01-9C4046DA4E80}"/>
                </a:ext>
              </a:extLst>
            </p:cNvPr>
            <p:cNvSpPr/>
            <p:nvPr/>
          </p:nvSpPr>
          <p:spPr bwMode="auto">
            <a:xfrm>
              <a:off x="8172071" y="1041434"/>
              <a:ext cx="1752514" cy="526659"/>
            </a:xfrm>
            <a:prstGeom prst="roundRect">
              <a:avLst/>
            </a:prstGeom>
            <a:solidFill>
              <a:srgbClr val="FF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zh-TW" altLang="en-US" sz="2400" dirty="0">
                  <a:solidFill>
                    <a:srgbClr val="FFDDDD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彈撥樂器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EB39DF-ECB1-4FC8-ADE7-45E642B12BA1}"/>
                </a:ext>
              </a:extLst>
            </p:cNvPr>
            <p:cNvSpPr txBox="1"/>
            <p:nvPr/>
          </p:nvSpPr>
          <p:spPr>
            <a:xfrm>
              <a:off x="8800275" y="4516010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箏</a:t>
              </a:r>
              <a:endParaRPr lang="en-GB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" name="矩形 1">
            <a:extLst>
              <a:ext uri="{FF2B5EF4-FFF2-40B4-BE49-F238E27FC236}">
                <a16:creationId xmlns:a16="http://schemas.microsoft.com/office/drawing/2014/main" id="{279E5177-E5CF-4A81-8D82-6B53E99C0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503" y="1160286"/>
            <a:ext cx="49501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箏也是很常見的彈撥樂器。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pic>
        <p:nvPicPr>
          <p:cNvPr id="8" name="Picture 7" descr="A circuit board&#10;&#10;Description automatically generated">
            <a:extLst>
              <a:ext uri="{FF2B5EF4-FFF2-40B4-BE49-F238E27FC236}">
                <a16:creationId xmlns:a16="http://schemas.microsoft.com/office/drawing/2014/main" id="{3C06C977-5B44-41C0-BC18-97E191E30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52" y="3468757"/>
            <a:ext cx="5087888" cy="101055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F2D8AE-DE90-46D4-BB64-73A4D796B7B0}"/>
              </a:ext>
            </a:extLst>
          </p:cNvPr>
          <p:cNvGrpSpPr/>
          <p:nvPr/>
        </p:nvGrpSpPr>
        <p:grpSpPr>
          <a:xfrm>
            <a:off x="6960096" y="3509023"/>
            <a:ext cx="4489693" cy="2020949"/>
            <a:chOff x="6960096" y="3509023"/>
            <a:chExt cx="4489693" cy="2020949"/>
          </a:xfrm>
        </p:grpSpPr>
        <p:pic>
          <p:nvPicPr>
            <p:cNvPr id="12" name="Picture 11" descr="A picture containing water, cake, person&#10;&#10;Description automatically generated">
              <a:hlinkClick r:id="rId4"/>
              <a:extLst>
                <a:ext uri="{FF2B5EF4-FFF2-40B4-BE49-F238E27FC236}">
                  <a16:creationId xmlns:a16="http://schemas.microsoft.com/office/drawing/2014/main" id="{BA2D0454-3214-4119-B02C-28BFFEA59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8"/>
            <a:stretch/>
          </p:blipFill>
          <p:spPr>
            <a:xfrm>
              <a:off x="6960096" y="3873788"/>
              <a:ext cx="4489693" cy="1656184"/>
            </a:xfrm>
            <a:prstGeom prst="rect">
              <a:avLst/>
            </a:prstGeom>
          </p:spPr>
        </p:pic>
        <p:sp>
          <p:nvSpPr>
            <p:cNvPr id="19" name="TextBox 18">
              <a:hlinkClick r:id="rId4"/>
              <a:extLst>
                <a:ext uri="{FF2B5EF4-FFF2-40B4-BE49-F238E27FC236}">
                  <a16:creationId xmlns:a16="http://schemas.microsoft.com/office/drawing/2014/main" id="{E19FF2DE-8525-412A-9BC4-ABD8A9C7E0B6}"/>
                </a:ext>
              </a:extLst>
            </p:cNvPr>
            <p:cNvSpPr txBox="1"/>
            <p:nvPr/>
          </p:nvSpPr>
          <p:spPr>
            <a:xfrm>
              <a:off x="7849367" y="3509023"/>
              <a:ext cx="2711149" cy="510778"/>
            </a:xfrm>
            <a:prstGeom prst="roundRect">
              <a:avLst/>
            </a:prstGeom>
            <a:solidFill>
              <a:srgbClr val="E1F2F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按此欣賞樂曲</a:t>
              </a:r>
              <a:endParaRPr lang="en-GB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1" name="Picture 20">
            <a:hlinkClick r:id="rId6"/>
            <a:extLst>
              <a:ext uri="{FF2B5EF4-FFF2-40B4-BE49-F238E27FC236}">
                <a16:creationId xmlns:a16="http://schemas.microsoft.com/office/drawing/2014/main" id="{AC4598E8-EC4C-46AC-AB4D-F28E467D4A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689" y="4848614"/>
            <a:ext cx="528970" cy="5232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B8C1C5-F63F-4602-AB38-D34D1004DA41}"/>
              </a:ext>
            </a:extLst>
          </p:cNvPr>
          <p:cNvSpPr txBox="1"/>
          <p:nvPr/>
        </p:nvSpPr>
        <p:spPr>
          <a:xfrm>
            <a:off x="2207143" y="4936815"/>
            <a:ext cx="152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彈奏示範：</a:t>
            </a:r>
            <a:endParaRPr lang="en-GB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315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8A78AA-2582-48C6-9E70-3256BF93F280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63AF6C4B-C7F9-4595-8303-481BB6E5B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6087A226-EBCE-4A16-B725-A192CCB03B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彈撥樂器：箏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3A065999-87B7-4D43-9894-916D6256D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52736"/>
            <a:ext cx="705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根據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漁舟唱晚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，回答以下問題。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E46AADA6-2796-4888-BA48-A3B8FE4DF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834942"/>
            <a:ext cx="66247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zh-TW" sz="2800" dirty="0">
                <a:solidFill>
                  <a:srgbClr val="7030A0"/>
                </a:solidFill>
                <a:ea typeface="標楷體" panose="03000509000000000000" pitchFamily="65" charset="-120"/>
              </a:rPr>
              <a:t>1. </a:t>
            </a: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箏的音色是怎樣的？</a:t>
            </a:r>
            <a:r>
              <a:rPr lang="zh-TW" altLang="en-US" sz="2000" dirty="0">
                <a:solidFill>
                  <a:srgbClr val="7030A0"/>
                </a:solidFill>
                <a:ea typeface="標楷體" panose="03000509000000000000" pitchFamily="65" charset="-120"/>
              </a:rPr>
              <a:t>（答案可多於一個）</a:t>
            </a:r>
            <a:endParaRPr lang="en-US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DF88643B-0823-4FFC-B86A-96C886C3E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6" y="2492896"/>
            <a:ext cx="2448272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尖銳突出</a:t>
            </a:r>
            <a:endParaRPr lang="en-GB" altLang="zh-TW" sz="2800" dirty="0">
              <a:solidFill>
                <a:srgbClr val="7030A0"/>
              </a:solidFill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餘韻悠長</a:t>
            </a:r>
            <a:endParaRPr lang="en-GB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柔麗純樸</a:t>
            </a:r>
            <a:endParaRPr lang="en-US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0A344E-D887-45F6-AFCF-389634D60CE8}"/>
              </a:ext>
            </a:extLst>
          </p:cNvPr>
          <p:cNvSpPr txBox="1"/>
          <p:nvPr/>
        </p:nvSpPr>
        <p:spPr>
          <a:xfrm>
            <a:off x="6798298" y="1949539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681099-6778-4AA7-A283-7228BE325FC8}"/>
              </a:ext>
            </a:extLst>
          </p:cNvPr>
          <p:cNvSpPr txBox="1"/>
          <p:nvPr/>
        </p:nvSpPr>
        <p:spPr>
          <a:xfrm>
            <a:off x="1312625" y="3071860"/>
            <a:ext cx="32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929605-45D2-4AE8-8EA1-865E91EC5310}"/>
              </a:ext>
            </a:extLst>
          </p:cNvPr>
          <p:cNvSpPr txBox="1"/>
          <p:nvPr/>
        </p:nvSpPr>
        <p:spPr>
          <a:xfrm>
            <a:off x="1312625" y="3662447"/>
            <a:ext cx="32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GB" sz="2800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CE8CDC7-ACF2-4C7A-8681-194D6EE84C56}"/>
              </a:ext>
            </a:extLst>
          </p:cNvPr>
          <p:cNvGrpSpPr/>
          <p:nvPr/>
        </p:nvGrpSpPr>
        <p:grpSpPr>
          <a:xfrm>
            <a:off x="1199456" y="4581128"/>
            <a:ext cx="5616624" cy="1584176"/>
            <a:chOff x="4223792" y="3284984"/>
            <a:chExt cx="5616624" cy="158417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E3362F8-20EC-409D-B90F-DFB29B2704B2}"/>
                </a:ext>
              </a:extLst>
            </p:cNvPr>
            <p:cNvSpPr/>
            <p:nvPr/>
          </p:nvSpPr>
          <p:spPr bwMode="auto">
            <a:xfrm>
              <a:off x="4223792" y="3284984"/>
              <a:ext cx="5616624" cy="1584176"/>
            </a:xfrm>
            <a:prstGeom prst="roundRect">
              <a:avLst>
                <a:gd name="adj" fmla="val 7075"/>
              </a:avLst>
            </a:prstGeom>
            <a:solidFill>
              <a:srgbClr val="FFDDDD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8" name="Picture 17" descr="A circuit board&#10;&#10;Description automatically generated">
              <a:extLst>
                <a:ext uri="{FF2B5EF4-FFF2-40B4-BE49-F238E27FC236}">
                  <a16:creationId xmlns:a16="http://schemas.microsoft.com/office/drawing/2014/main" id="{C7431D68-470A-49D6-83B4-744D56A6D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832" y="3595080"/>
              <a:ext cx="5087888" cy="101055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067A75F-B2D2-4EB0-BD95-600255A10249}"/>
              </a:ext>
            </a:extLst>
          </p:cNvPr>
          <p:cNvGrpSpPr/>
          <p:nvPr/>
        </p:nvGrpSpPr>
        <p:grpSpPr>
          <a:xfrm>
            <a:off x="8760296" y="162339"/>
            <a:ext cx="3265557" cy="1611795"/>
            <a:chOff x="7893156" y="3509023"/>
            <a:chExt cx="3265557" cy="1611795"/>
          </a:xfrm>
        </p:grpSpPr>
        <p:pic>
          <p:nvPicPr>
            <p:cNvPr id="21" name="Picture 20" descr="A picture containing water, cake, person&#10;&#10;Description automatically generated">
              <a:hlinkClick r:id="rId3"/>
              <a:extLst>
                <a:ext uri="{FF2B5EF4-FFF2-40B4-BE49-F238E27FC236}">
                  <a16:creationId xmlns:a16="http://schemas.microsoft.com/office/drawing/2014/main" id="{AE24A8B8-0D56-4FCF-A79E-B776D57A27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8"/>
            <a:stretch/>
          </p:blipFill>
          <p:spPr>
            <a:xfrm>
              <a:off x="7893156" y="3916200"/>
              <a:ext cx="3265557" cy="1204618"/>
            </a:xfrm>
            <a:prstGeom prst="rect">
              <a:avLst/>
            </a:prstGeom>
          </p:spPr>
        </p:pic>
        <p:sp>
          <p:nvSpPr>
            <p:cNvPr id="22" name="TextBox 21">
              <a:hlinkClick r:id="rId3"/>
              <a:extLst>
                <a:ext uri="{FF2B5EF4-FFF2-40B4-BE49-F238E27FC236}">
                  <a16:creationId xmlns:a16="http://schemas.microsoft.com/office/drawing/2014/main" id="{4653B268-AF1C-41EF-8533-F911C688FFC6}"/>
                </a:ext>
              </a:extLst>
            </p:cNvPr>
            <p:cNvSpPr txBox="1"/>
            <p:nvPr/>
          </p:nvSpPr>
          <p:spPr>
            <a:xfrm>
              <a:off x="8636662" y="3509023"/>
              <a:ext cx="1923854" cy="442674"/>
            </a:xfrm>
            <a:prstGeom prst="roundRect">
              <a:avLst/>
            </a:prstGeom>
            <a:solidFill>
              <a:srgbClr val="E1F2F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按此欣賞樂曲</a:t>
              </a:r>
              <a:endParaRPr lang="en-GB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05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993303-4EF3-44C7-AB7E-0A750DA6E9D7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976411FB-DAAE-4CD8-B2AB-941DACB51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E018C31C-82CE-4BAA-9081-B771F8F97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彈撥樂器：箏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731B07E5-4A9C-47DA-BF44-682875DFE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52736"/>
            <a:ext cx="705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根據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漁舟唱晚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，回答以下問題。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AB74AE48-A920-40E0-A389-5ABFF7FC6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3356992"/>
            <a:ext cx="62646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8000"/>
                </a:solidFill>
                <a:ea typeface="標楷體" panose="03000509000000000000" pitchFamily="65" charset="-120"/>
              </a:rPr>
              <a:t>你認為這時樂曲在描述以下哪個情境？</a:t>
            </a:r>
            <a:endParaRPr lang="en-US" altLang="zh-TW" sz="28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9A4967BA-6AA9-42D1-92FC-10CBD4F97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6" y="4014946"/>
            <a:ext cx="612068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008000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夕陽西下，湖面一片寧靜。</a:t>
            </a:r>
            <a:endParaRPr lang="en-GB" altLang="zh-TW" sz="2800" dirty="0">
              <a:solidFill>
                <a:srgbClr val="008000"/>
              </a:solidFill>
              <a:ea typeface="標楷體" panose="03000509000000000000" pitchFamily="65" charset="-120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008000"/>
                </a:solidFill>
                <a:ea typeface="標楷體" panose="03000509000000000000" pitchFamily="65" charset="-120"/>
              </a:rPr>
              <a:t>夕陽西下，雷聲震天，羣鳥驚飛。</a:t>
            </a:r>
            <a:endParaRPr lang="en-US" altLang="zh-TW" sz="28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E9E6-CF2C-499F-A8D4-8357D44D778B}"/>
              </a:ext>
            </a:extLst>
          </p:cNvPr>
          <p:cNvSpPr txBox="1"/>
          <p:nvPr/>
        </p:nvSpPr>
        <p:spPr>
          <a:xfrm>
            <a:off x="7320136" y="3451254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E91434-B84E-4FBD-A10A-FF27E69AA7BE}"/>
              </a:ext>
            </a:extLst>
          </p:cNvPr>
          <p:cNvSpPr txBox="1"/>
          <p:nvPr/>
        </p:nvSpPr>
        <p:spPr>
          <a:xfrm>
            <a:off x="1309500" y="4014946"/>
            <a:ext cx="32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6" name="矩形 1">
            <a:extLst>
              <a:ext uri="{FF2B5EF4-FFF2-40B4-BE49-F238E27FC236}">
                <a16:creationId xmlns:a16="http://schemas.microsoft.com/office/drawing/2014/main" id="{6A7660A4-5B38-47EC-8E1B-A7BFEE3F9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834942"/>
            <a:ext cx="66247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zh-TW" sz="2800" dirty="0">
                <a:solidFill>
                  <a:srgbClr val="008000"/>
                </a:solidFill>
                <a:ea typeface="標楷體" panose="03000509000000000000" pitchFamily="65" charset="-120"/>
              </a:rPr>
              <a:t>2. </a:t>
            </a:r>
            <a:r>
              <a:rPr lang="zh-TW" altLang="en-US" sz="2800" dirty="0">
                <a:solidFill>
                  <a:srgbClr val="008000"/>
                </a:solidFill>
                <a:ea typeface="標楷體" panose="03000509000000000000" pitchFamily="65" charset="-120"/>
              </a:rPr>
              <a:t>剛開始時，樂曲的速度和力度是怎樣的？</a:t>
            </a:r>
            <a:endParaRPr lang="en-US" altLang="zh-TW" sz="28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06D4CA-0964-470F-A5AE-2810B4773EED}"/>
              </a:ext>
            </a:extLst>
          </p:cNvPr>
          <p:cNvSpPr txBox="1"/>
          <p:nvPr/>
        </p:nvSpPr>
        <p:spPr>
          <a:xfrm>
            <a:off x="1281882" y="2517864"/>
            <a:ext cx="344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速度較慢，力度較弱。</a:t>
            </a:r>
            <a:endParaRPr lang="en-GB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4AB3CB-10A7-4C7D-B4B3-4072EABA3F85}"/>
              </a:ext>
            </a:extLst>
          </p:cNvPr>
          <p:cNvSpPr txBox="1"/>
          <p:nvPr/>
        </p:nvSpPr>
        <p:spPr>
          <a:xfrm>
            <a:off x="7752184" y="1892240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F7028A-256D-4E68-8158-71F942648251}"/>
              </a:ext>
            </a:extLst>
          </p:cNvPr>
          <p:cNvGrpSpPr/>
          <p:nvPr/>
        </p:nvGrpSpPr>
        <p:grpSpPr>
          <a:xfrm>
            <a:off x="8760296" y="162339"/>
            <a:ext cx="3265557" cy="1611795"/>
            <a:chOff x="7893156" y="3509023"/>
            <a:chExt cx="3265557" cy="1611795"/>
          </a:xfrm>
        </p:grpSpPr>
        <p:pic>
          <p:nvPicPr>
            <p:cNvPr id="21" name="Picture 20" descr="A picture containing water, cake, person&#10;&#10;Description automatically generated">
              <a:hlinkClick r:id="rId2"/>
              <a:extLst>
                <a:ext uri="{FF2B5EF4-FFF2-40B4-BE49-F238E27FC236}">
                  <a16:creationId xmlns:a16="http://schemas.microsoft.com/office/drawing/2014/main" id="{AB97BE57-A484-4EF1-ADE6-91BEAC3D4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8"/>
            <a:stretch/>
          </p:blipFill>
          <p:spPr>
            <a:xfrm>
              <a:off x="7893156" y="3916200"/>
              <a:ext cx="3265557" cy="1204618"/>
            </a:xfrm>
            <a:prstGeom prst="rect">
              <a:avLst/>
            </a:prstGeom>
          </p:spPr>
        </p:pic>
        <p:sp>
          <p:nvSpPr>
            <p:cNvPr id="22" name="TextBox 21">
              <a:hlinkClick r:id="rId2"/>
              <a:extLst>
                <a:ext uri="{FF2B5EF4-FFF2-40B4-BE49-F238E27FC236}">
                  <a16:creationId xmlns:a16="http://schemas.microsoft.com/office/drawing/2014/main" id="{C0213570-8957-4398-82BB-BCE96F665D24}"/>
                </a:ext>
              </a:extLst>
            </p:cNvPr>
            <p:cNvSpPr txBox="1"/>
            <p:nvPr/>
          </p:nvSpPr>
          <p:spPr>
            <a:xfrm>
              <a:off x="8636662" y="3509023"/>
              <a:ext cx="1923854" cy="442674"/>
            </a:xfrm>
            <a:prstGeom prst="roundRect">
              <a:avLst/>
            </a:prstGeom>
            <a:solidFill>
              <a:srgbClr val="E1F2F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按此欣賞樂曲</a:t>
              </a:r>
              <a:endParaRPr lang="en-GB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643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993303-4EF3-44C7-AB7E-0A750DA6E9D7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976411FB-DAAE-4CD8-B2AB-941DACB51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E018C31C-82CE-4BAA-9081-B771F8F97D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彈撥樂器：箏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731B07E5-4A9C-47DA-BF44-682875DFE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52736"/>
            <a:ext cx="705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根據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漁舟唱晚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，回答以下問題。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:a16="http://schemas.microsoft.com/office/drawing/2014/main" id="{AB74AE48-A920-40E0-A389-5ABFF7FC6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3356992"/>
            <a:ext cx="62646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C00000"/>
                </a:solidFill>
                <a:ea typeface="標楷體" panose="03000509000000000000" pitchFamily="65" charset="-120"/>
              </a:rPr>
              <a:t>你認為這時樂曲在描述以下哪個情境？</a:t>
            </a:r>
            <a:endParaRPr lang="en-US" altLang="zh-TW" sz="2800" dirty="0">
              <a:solidFill>
                <a:srgbClr val="C00000"/>
              </a:solidFill>
              <a:ea typeface="標楷體" panose="03000509000000000000" pitchFamily="65" charset="-120"/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9A4967BA-6AA9-42D1-92FC-10CBD4F97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6" y="4014946"/>
            <a:ext cx="6912768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C00000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一艘一艘漁船慢慢歸來，場面平靜。</a:t>
            </a:r>
            <a:endParaRPr lang="en-GB" altLang="zh-TW" sz="2800" dirty="0">
              <a:solidFill>
                <a:srgbClr val="C00000"/>
              </a:solidFill>
              <a:ea typeface="標楷體" panose="03000509000000000000" pitchFamily="65" charset="-120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C00000"/>
                </a:solidFill>
                <a:ea typeface="標楷體" panose="03000509000000000000" pitchFamily="65" charset="-120"/>
              </a:rPr>
              <a:t>漁民划槳搖櫓，駕舟競歸，場面愉快。</a:t>
            </a:r>
            <a:endParaRPr lang="en-US" altLang="zh-TW" sz="2800" dirty="0">
              <a:solidFill>
                <a:srgbClr val="C00000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0E9E6-CF2C-499F-A8D4-8357D44D778B}"/>
              </a:ext>
            </a:extLst>
          </p:cNvPr>
          <p:cNvSpPr txBox="1"/>
          <p:nvPr/>
        </p:nvSpPr>
        <p:spPr>
          <a:xfrm>
            <a:off x="7320136" y="3451254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E91434-B84E-4FBD-A10A-FF27E69AA7BE}"/>
              </a:ext>
            </a:extLst>
          </p:cNvPr>
          <p:cNvSpPr txBox="1"/>
          <p:nvPr/>
        </p:nvSpPr>
        <p:spPr>
          <a:xfrm>
            <a:off x="1309500" y="4633972"/>
            <a:ext cx="32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6" name="矩形 1">
            <a:extLst>
              <a:ext uri="{FF2B5EF4-FFF2-40B4-BE49-F238E27FC236}">
                <a16:creationId xmlns:a16="http://schemas.microsoft.com/office/drawing/2014/main" id="{6A7660A4-5B38-47EC-8E1B-A7BFEE3F9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834942"/>
            <a:ext cx="66247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zh-TW" sz="2800" dirty="0">
                <a:solidFill>
                  <a:srgbClr val="C00000"/>
                </a:solidFill>
                <a:ea typeface="標楷體" panose="03000509000000000000" pitchFamily="65" charset="-120"/>
              </a:rPr>
              <a:t>3. </a:t>
            </a:r>
            <a:r>
              <a:rPr lang="zh-TW" altLang="en-US" sz="2800" dirty="0">
                <a:solidFill>
                  <a:srgbClr val="C00000"/>
                </a:solidFill>
                <a:ea typeface="標楷體" panose="03000509000000000000" pitchFamily="65" charset="-120"/>
              </a:rPr>
              <a:t>樂曲後半段的速度出現了甚麼變化？</a:t>
            </a:r>
            <a:endParaRPr lang="en-US" altLang="zh-TW" sz="2800" dirty="0">
              <a:solidFill>
                <a:srgbClr val="C00000"/>
              </a:solidFill>
              <a:ea typeface="標楷體" panose="03000509000000000000" pitchFamily="65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06D4CA-0964-470F-A5AE-2810B4773EED}"/>
              </a:ext>
            </a:extLst>
          </p:cNvPr>
          <p:cNvSpPr txBox="1"/>
          <p:nvPr/>
        </p:nvSpPr>
        <p:spPr>
          <a:xfrm>
            <a:off x="1281882" y="2517864"/>
            <a:ext cx="344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越來越快。</a:t>
            </a:r>
            <a:endParaRPr lang="en-GB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4AB3CB-10A7-4C7D-B4B3-4072EABA3F85}"/>
              </a:ext>
            </a:extLst>
          </p:cNvPr>
          <p:cNvSpPr txBox="1"/>
          <p:nvPr/>
        </p:nvSpPr>
        <p:spPr>
          <a:xfrm>
            <a:off x="7032104" y="1892240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C2D576-F690-4D86-AE07-F74E6CF3968A}"/>
              </a:ext>
            </a:extLst>
          </p:cNvPr>
          <p:cNvGrpSpPr/>
          <p:nvPr/>
        </p:nvGrpSpPr>
        <p:grpSpPr>
          <a:xfrm>
            <a:off x="8760296" y="162339"/>
            <a:ext cx="3265557" cy="1611795"/>
            <a:chOff x="7893156" y="3509023"/>
            <a:chExt cx="3265557" cy="1611795"/>
          </a:xfrm>
        </p:grpSpPr>
        <p:pic>
          <p:nvPicPr>
            <p:cNvPr id="20" name="Picture 19" descr="A picture containing water, cake, person&#10;&#10;Description automatically generated">
              <a:hlinkClick r:id="rId2"/>
              <a:extLst>
                <a:ext uri="{FF2B5EF4-FFF2-40B4-BE49-F238E27FC236}">
                  <a16:creationId xmlns:a16="http://schemas.microsoft.com/office/drawing/2014/main" id="{E2F269B9-0D27-4C27-9B72-9EF969F61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8"/>
            <a:stretch/>
          </p:blipFill>
          <p:spPr>
            <a:xfrm>
              <a:off x="7893156" y="3916200"/>
              <a:ext cx="3265557" cy="1204618"/>
            </a:xfrm>
            <a:prstGeom prst="rect">
              <a:avLst/>
            </a:prstGeom>
          </p:spPr>
        </p:pic>
        <p:sp>
          <p:nvSpPr>
            <p:cNvPr id="21" name="TextBox 20">
              <a:hlinkClick r:id="rId2"/>
              <a:extLst>
                <a:ext uri="{FF2B5EF4-FFF2-40B4-BE49-F238E27FC236}">
                  <a16:creationId xmlns:a16="http://schemas.microsoft.com/office/drawing/2014/main" id="{66EB17DA-F6B0-4457-868C-F982299F66D3}"/>
                </a:ext>
              </a:extLst>
            </p:cNvPr>
            <p:cNvSpPr txBox="1"/>
            <p:nvPr/>
          </p:nvSpPr>
          <p:spPr>
            <a:xfrm>
              <a:off x="8636662" y="3509023"/>
              <a:ext cx="1923854" cy="442674"/>
            </a:xfrm>
            <a:prstGeom prst="roundRect">
              <a:avLst/>
            </a:prstGeom>
            <a:solidFill>
              <a:srgbClr val="E1F2F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按此欣賞樂曲</a:t>
              </a:r>
              <a:endParaRPr lang="en-GB" sz="2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268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CCEF1E-D06E-42DD-B8AD-88CE5AE908BA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37C5E4DD-21E8-40EF-B4B6-E05D837D8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17DF395D-048E-4D45-B0A4-389A842A49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彈撥樂器：箏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081106-BBD5-4F1B-A1D2-FA59852528CC}"/>
              </a:ext>
            </a:extLst>
          </p:cNvPr>
          <p:cNvGrpSpPr/>
          <p:nvPr/>
        </p:nvGrpSpPr>
        <p:grpSpPr>
          <a:xfrm>
            <a:off x="6744072" y="1124744"/>
            <a:ext cx="4538894" cy="2081511"/>
            <a:chOff x="7893156" y="3509023"/>
            <a:chExt cx="4538894" cy="2081511"/>
          </a:xfrm>
        </p:grpSpPr>
        <p:pic>
          <p:nvPicPr>
            <p:cNvPr id="6" name="Picture 5" descr="A picture containing water, cake, person&#10;&#10;Description automatically generated">
              <a:hlinkClick r:id="rId2"/>
              <a:extLst>
                <a:ext uri="{FF2B5EF4-FFF2-40B4-BE49-F238E27FC236}">
                  <a16:creationId xmlns:a16="http://schemas.microsoft.com/office/drawing/2014/main" id="{F99CAFA6-4B8D-4B9E-8792-28DA961D21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28"/>
            <a:stretch/>
          </p:blipFill>
          <p:spPr>
            <a:xfrm>
              <a:off x="7893156" y="3916200"/>
              <a:ext cx="4538894" cy="1674334"/>
            </a:xfrm>
            <a:prstGeom prst="rect">
              <a:avLst/>
            </a:prstGeom>
          </p:spPr>
        </p:pic>
        <p:sp>
          <p:nvSpPr>
            <p:cNvPr id="7" name="TextBox 6">
              <a:hlinkClick r:id="rId2"/>
              <a:extLst>
                <a:ext uri="{FF2B5EF4-FFF2-40B4-BE49-F238E27FC236}">
                  <a16:creationId xmlns:a16="http://schemas.microsoft.com/office/drawing/2014/main" id="{EA7F46BF-26E7-4F92-8F41-B1B961C95DC4}"/>
                </a:ext>
              </a:extLst>
            </p:cNvPr>
            <p:cNvSpPr txBox="1"/>
            <p:nvPr/>
          </p:nvSpPr>
          <p:spPr>
            <a:xfrm>
              <a:off x="8986184" y="3509023"/>
              <a:ext cx="2352838" cy="510778"/>
            </a:xfrm>
            <a:prstGeom prst="roundRect">
              <a:avLst/>
            </a:prstGeom>
            <a:solidFill>
              <a:srgbClr val="E1F2F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按此欣賞樂曲</a:t>
              </a:r>
              <a:endParaRPr lang="en-GB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" name="Text Box 95">
            <a:extLst>
              <a:ext uri="{FF2B5EF4-FFF2-40B4-BE49-F238E27FC236}">
                <a16:creationId xmlns:a16="http://schemas.microsoft.com/office/drawing/2014/main" id="{12520614-2546-441A-BB03-C7B9BF169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1874728"/>
            <a:ext cx="5544616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漁舟唱晚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創作於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1938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年，是</a:t>
            </a:r>
            <a:r>
              <a:rPr lang="zh-TW" altLang="en-US" sz="2800" u="sng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婁樹華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把古曲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歸去來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改編而成的一首箏獨奏曲。</a:t>
            </a:r>
            <a:endParaRPr lang="en-GB" altLang="zh-TW" sz="2800" dirty="0">
              <a:solidFill>
                <a:srgbClr val="0070C0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defRPr/>
            </a:pPr>
            <a:endParaRPr lang="zh-TW" altLang="en-US" sz="2800" dirty="0">
              <a:solidFill>
                <a:srgbClr val="0070C0"/>
              </a:solidFill>
              <a:latin typeface="Arial" panose="020B0604020202020204" pitchFamily="34" charset="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標題是取自詩人</a:t>
            </a:r>
            <a:r>
              <a:rPr lang="zh-TW" altLang="en-US" sz="2800" u="sng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王勃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滕王閣序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中「漁舟唱晚，窮響彭蠡之濱」的首四個字。</a:t>
            </a:r>
          </a:p>
        </p:txBody>
      </p:sp>
      <p:sp>
        <p:nvSpPr>
          <p:cNvPr id="9" name="TextBox 8">
            <a:hlinkClick r:id="rId4" action="ppaction://hlinksldjump"/>
            <a:extLst>
              <a:ext uri="{FF2B5EF4-FFF2-40B4-BE49-F238E27FC236}">
                <a16:creationId xmlns:a16="http://schemas.microsoft.com/office/drawing/2014/main" id="{111D1366-F9E5-47AF-937C-F52C34BA4743}"/>
              </a:ext>
            </a:extLst>
          </p:cNvPr>
          <p:cNvSpPr txBox="1"/>
          <p:nvPr/>
        </p:nvSpPr>
        <p:spPr>
          <a:xfrm>
            <a:off x="7958565" y="3615438"/>
            <a:ext cx="2109907" cy="91940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按此了解更多</a:t>
            </a:r>
            <a:endParaRPr lang="en-GB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有關箏的資料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485041-6CD0-4781-929C-D3F46F72D28C}"/>
              </a:ext>
            </a:extLst>
          </p:cNvPr>
          <p:cNvGrpSpPr/>
          <p:nvPr/>
        </p:nvGrpSpPr>
        <p:grpSpPr>
          <a:xfrm>
            <a:off x="6974031" y="4645967"/>
            <a:ext cx="3944593" cy="1135425"/>
            <a:chOff x="4223792" y="3284984"/>
            <a:chExt cx="5616624" cy="1584176"/>
          </a:xfrm>
        </p:grpSpPr>
        <p:sp>
          <p:nvSpPr>
            <p:cNvPr id="12" name="Rectangle: Rounded Corners 11">
              <a:hlinkClick r:id="rId4" action="ppaction://hlinksldjump"/>
              <a:extLst>
                <a:ext uri="{FF2B5EF4-FFF2-40B4-BE49-F238E27FC236}">
                  <a16:creationId xmlns:a16="http://schemas.microsoft.com/office/drawing/2014/main" id="{D801B256-9F62-4310-BEDF-A5AC9F778E47}"/>
                </a:ext>
              </a:extLst>
            </p:cNvPr>
            <p:cNvSpPr/>
            <p:nvPr/>
          </p:nvSpPr>
          <p:spPr bwMode="auto">
            <a:xfrm>
              <a:off x="4223792" y="3284984"/>
              <a:ext cx="5616624" cy="1584176"/>
            </a:xfrm>
            <a:prstGeom prst="roundRect">
              <a:avLst>
                <a:gd name="adj" fmla="val 7075"/>
              </a:avLst>
            </a:prstGeom>
            <a:solidFill>
              <a:srgbClr val="FFDDDD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13" name="Picture 12" descr="A circuit board&#10;&#10;Description automatically generated">
              <a:hlinkClick r:id="rId4" action="ppaction://hlinksldjump"/>
              <a:extLst>
                <a:ext uri="{FF2B5EF4-FFF2-40B4-BE49-F238E27FC236}">
                  <a16:creationId xmlns:a16="http://schemas.microsoft.com/office/drawing/2014/main" id="{83159716-15B4-45EB-AF36-B698BE7DE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3832" y="3595080"/>
              <a:ext cx="5087888" cy="1010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6104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E4283E6-3C82-48EC-8A8A-CC58D9AA9909}"/>
              </a:ext>
            </a:extLst>
          </p:cNvPr>
          <p:cNvSpPr/>
          <p:nvPr/>
        </p:nvSpPr>
        <p:spPr bwMode="auto">
          <a:xfrm>
            <a:off x="1130586" y="2492896"/>
            <a:ext cx="10149989" cy="3888432"/>
          </a:xfrm>
          <a:prstGeom prst="roundRect">
            <a:avLst>
              <a:gd name="adj" fmla="val 7075"/>
            </a:avLst>
          </a:prstGeom>
          <a:solidFill>
            <a:srgbClr val="FFDDDD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A3B738-60A6-4D8E-A029-4C44A2C2A537}"/>
              </a:ext>
            </a:extLst>
          </p:cNvPr>
          <p:cNvSpPr/>
          <p:nvPr/>
        </p:nvSpPr>
        <p:spPr bwMode="auto">
          <a:xfrm>
            <a:off x="5219743" y="2242311"/>
            <a:ext cx="1752514" cy="526659"/>
          </a:xfrm>
          <a:prstGeom prst="roundRect">
            <a:avLst/>
          </a:prstGeom>
          <a:solidFill>
            <a:srgbClr val="FF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400" dirty="0">
                <a:solidFill>
                  <a:srgbClr val="FFDDD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彈撥樂器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CB9BF8-89E6-40E9-B10C-BD4623CFEC2C}"/>
              </a:ext>
            </a:extLst>
          </p:cNvPr>
          <p:cNvGrpSpPr/>
          <p:nvPr/>
        </p:nvGrpSpPr>
        <p:grpSpPr>
          <a:xfrm>
            <a:off x="-24681" y="152400"/>
            <a:ext cx="280831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1C3FA313-36A7-4534-B834-573E91A92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9173C883-E755-47BC-A4E1-0D4EB8FF6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其他彈撥樂器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77EDFD7A-C22C-4634-B98B-F977BFA79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52736"/>
            <a:ext cx="705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你認識其他的</a:t>
            </a:r>
            <a:r>
              <a:rPr lang="zh-TW" altLang="en-US" sz="2800" u="sng" dirty="0">
                <a:solidFill>
                  <a:srgbClr val="0070C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彈撥樂器嗎？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7BD85085-2BCF-46E9-8E11-0CA7A3C30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700808"/>
            <a:ext cx="705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以下是兩種較常見的彈撥樂器：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96F3CE-CFD5-4633-9E00-61264945D16B}"/>
              </a:ext>
            </a:extLst>
          </p:cNvPr>
          <p:cNvSpPr txBox="1"/>
          <p:nvPr/>
        </p:nvSpPr>
        <p:spPr>
          <a:xfrm>
            <a:off x="3112287" y="4112456"/>
            <a:ext cx="152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彈奏示範：</a:t>
            </a:r>
            <a:endParaRPr lang="en-GB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FF7EF8-030D-4B5A-BFB1-537810940418}"/>
              </a:ext>
            </a:extLst>
          </p:cNvPr>
          <p:cNvSpPr txBox="1"/>
          <p:nvPr/>
        </p:nvSpPr>
        <p:spPr>
          <a:xfrm>
            <a:off x="3309213" y="3563408"/>
            <a:ext cx="850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三弦</a:t>
            </a:r>
            <a:endParaRPr lang="en-GB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236EB5-DA66-45CB-9D1D-3A00D31E730A}"/>
              </a:ext>
            </a:extLst>
          </p:cNvPr>
          <p:cNvSpPr txBox="1"/>
          <p:nvPr/>
        </p:nvSpPr>
        <p:spPr>
          <a:xfrm>
            <a:off x="8400256" y="4135604"/>
            <a:ext cx="1668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彈奏示範：</a:t>
            </a:r>
            <a:endParaRPr lang="en-GB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9C8D4E-F684-4529-91F7-47B8C9A4A342}"/>
              </a:ext>
            </a:extLst>
          </p:cNvPr>
          <p:cNvSpPr txBox="1"/>
          <p:nvPr/>
        </p:nvSpPr>
        <p:spPr>
          <a:xfrm>
            <a:off x="8882935" y="3673939"/>
            <a:ext cx="850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阮</a:t>
            </a:r>
            <a:endParaRPr lang="en-GB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Picture 14" descr="A picture containing 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000DAE6-B872-4581-B3E4-6F92E46AE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88" y="4035119"/>
            <a:ext cx="560881" cy="554784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8150236-5DEB-47EC-A1C2-592727DC1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097" y="4038758"/>
            <a:ext cx="560881" cy="554784"/>
          </a:xfrm>
          <a:prstGeom prst="rect">
            <a:avLst/>
          </a:prstGeom>
        </p:spPr>
      </p:pic>
      <p:sp>
        <p:nvSpPr>
          <p:cNvPr id="17" name="TextBox 16">
            <a:hlinkClick r:id="rId5" action="ppaction://hlinksldjump"/>
            <a:extLst>
              <a:ext uri="{FF2B5EF4-FFF2-40B4-BE49-F238E27FC236}">
                <a16:creationId xmlns:a16="http://schemas.microsoft.com/office/drawing/2014/main" id="{E0C8C3A3-421B-42C8-8535-63DC8FD57A10}"/>
              </a:ext>
            </a:extLst>
          </p:cNvPr>
          <p:cNvSpPr txBox="1"/>
          <p:nvPr/>
        </p:nvSpPr>
        <p:spPr>
          <a:xfrm>
            <a:off x="2351584" y="5123759"/>
            <a:ext cx="2471036" cy="919401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按此了解更多</a:t>
            </a:r>
            <a:endParaRPr lang="en-GB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有關三弦的資料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>
            <a:hlinkClick r:id="rId6" action="ppaction://hlinksldjump"/>
            <a:extLst>
              <a:ext uri="{FF2B5EF4-FFF2-40B4-BE49-F238E27FC236}">
                <a16:creationId xmlns:a16="http://schemas.microsoft.com/office/drawing/2014/main" id="{876A5C12-7A8F-4756-91FE-880241254958}"/>
              </a:ext>
            </a:extLst>
          </p:cNvPr>
          <p:cNvSpPr txBox="1"/>
          <p:nvPr/>
        </p:nvSpPr>
        <p:spPr>
          <a:xfrm>
            <a:off x="7499353" y="5121805"/>
            <a:ext cx="2471036" cy="919401"/>
          </a:xfrm>
          <a:prstGeom prst="roundRect">
            <a:avLst/>
          </a:prstGeom>
          <a:solidFill>
            <a:srgbClr val="9966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按此了解更多</a:t>
            </a:r>
            <a:endParaRPr lang="en-GB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有關阮的資料</a:t>
            </a:r>
            <a:endParaRPr lang="en-GB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Picture 18" descr="A close up of a guitar&#10;&#10;Description automatically generated">
            <a:extLst>
              <a:ext uri="{FF2B5EF4-FFF2-40B4-BE49-F238E27FC236}">
                <a16:creationId xmlns:a16="http://schemas.microsoft.com/office/drawing/2014/main" id="{BCD7D5D9-539E-4647-A2B2-46DF16A4A8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323" y="2651279"/>
            <a:ext cx="1023133" cy="2347187"/>
          </a:xfrm>
          <a:prstGeom prst="rect">
            <a:avLst/>
          </a:prstGeom>
        </p:spPr>
      </p:pic>
      <p:pic>
        <p:nvPicPr>
          <p:cNvPr id="22" name="Picture 21" descr="A close up of a guitar&#10;&#10;Description automatically generated">
            <a:extLst>
              <a:ext uri="{FF2B5EF4-FFF2-40B4-BE49-F238E27FC236}">
                <a16:creationId xmlns:a16="http://schemas.microsoft.com/office/drawing/2014/main" id="{86EC4E40-93B4-4B7E-BD74-6BE8421F1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972" y="2657291"/>
            <a:ext cx="1307214" cy="227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91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11">
            <a:extLst>
              <a:ext uri="{FF2B5EF4-FFF2-40B4-BE49-F238E27FC236}">
                <a16:creationId xmlns:a16="http://schemas.microsoft.com/office/drawing/2014/main" id="{B2526B24-2041-44D0-BE89-902AFFFC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680" y="152400"/>
            <a:ext cx="2908300" cy="641350"/>
          </a:xfrm>
          <a:prstGeom prst="rect">
            <a:avLst/>
          </a:prstGeom>
          <a:solidFill>
            <a:srgbClr val="FF99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HK" altLang="zh-HK" sz="1800" b="0">
              <a:solidFill>
                <a:schemeClr val="bg1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020ED7A-6195-4A13-A2C7-BB58FF983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6688" y="195263"/>
            <a:ext cx="3000375" cy="523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2800" dirty="0">
                <a:solidFill>
                  <a:srgbClr val="00B050"/>
                </a:solidFill>
                <a:latin typeface="+mj-lt"/>
                <a:ea typeface="標楷體" pitchFamily="65" charset="-120"/>
              </a:rPr>
              <a:t>評估及自學資源</a:t>
            </a:r>
            <a:endParaRPr lang="en-US" altLang="zh-TW" sz="2800" dirty="0">
              <a:solidFill>
                <a:srgbClr val="00B050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486" name="Rectangle: Rounded Corners 13">
            <a:hlinkClick r:id="rId4" action="ppaction://hlinkfile"/>
            <a:extLst>
              <a:ext uri="{FF2B5EF4-FFF2-40B4-BE49-F238E27FC236}">
                <a16:creationId xmlns:a16="http://schemas.microsoft.com/office/drawing/2014/main" id="{95481B3B-DE55-49E0-884A-C4CC8F921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12" y="1627054"/>
            <a:ext cx="1958975" cy="528638"/>
          </a:xfrm>
          <a:prstGeom prst="roundRect">
            <a:avLst>
              <a:gd name="adj" fmla="val 16667"/>
            </a:avLst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評估資源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87" name="手繪多邊形 17">
            <a:extLst>
              <a:ext uri="{FF2B5EF4-FFF2-40B4-BE49-F238E27FC236}">
                <a16:creationId xmlns:a16="http://schemas.microsoft.com/office/drawing/2014/main" id="{6A3219D3-CF10-435E-8A4A-255A695E2DC1}"/>
              </a:ext>
            </a:extLst>
          </p:cNvPr>
          <p:cNvSpPr>
            <a:spLocks/>
          </p:cNvSpPr>
          <p:nvPr/>
        </p:nvSpPr>
        <p:spPr bwMode="auto">
          <a:xfrm>
            <a:off x="2423592" y="1340768"/>
            <a:ext cx="9433048" cy="1165075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488" name="手繪多邊形 17">
            <a:extLst>
              <a:ext uri="{FF2B5EF4-FFF2-40B4-BE49-F238E27FC236}">
                <a16:creationId xmlns:a16="http://schemas.microsoft.com/office/drawing/2014/main" id="{75FDAB94-400F-493D-A054-5091B6827712}"/>
              </a:ext>
            </a:extLst>
          </p:cNvPr>
          <p:cNvSpPr>
            <a:spLocks/>
          </p:cNvSpPr>
          <p:nvPr/>
        </p:nvSpPr>
        <p:spPr bwMode="auto">
          <a:xfrm>
            <a:off x="2423592" y="3344116"/>
            <a:ext cx="8967342" cy="2173116"/>
          </a:xfrm>
          <a:custGeom>
            <a:avLst/>
            <a:gdLst>
              <a:gd name="T0" fmla="*/ 3052575 w 6010312"/>
              <a:gd name="T1" fmla="*/ 362 h 4278079"/>
              <a:gd name="T2" fmla="*/ 2283831 w 6010312"/>
              <a:gd name="T3" fmla="*/ 3349 h 4278079"/>
              <a:gd name="T4" fmla="*/ 23039947 w 6010312"/>
              <a:gd name="T5" fmla="*/ 3518 h 4278079"/>
              <a:gd name="T6" fmla="*/ 24717206 w 6010312"/>
              <a:gd name="T7" fmla="*/ 405 h 4278079"/>
              <a:gd name="T8" fmla="*/ 3052575 w 6010312"/>
              <a:gd name="T9" fmla="*/ 362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92D05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Rectangle: Rounded Corners 17">
            <a:hlinkClick r:id="rId5" action="ppaction://hlinkfile"/>
            <a:extLst>
              <a:ext uri="{FF2B5EF4-FFF2-40B4-BE49-F238E27FC236}">
                <a16:creationId xmlns:a16="http://schemas.microsoft.com/office/drawing/2014/main" id="{8EAE026E-538E-40FB-BC56-BBD8FE1D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112" y="3632211"/>
            <a:ext cx="1958975" cy="528637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400" dirty="0">
                <a:solidFill>
                  <a:schemeClr val="bg1"/>
                </a:solidFill>
              </a:rPr>
              <a:t>自學資源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20490" name="矩形 77">
            <a:extLst>
              <a:ext uri="{FF2B5EF4-FFF2-40B4-BE49-F238E27FC236}">
                <a16:creationId xmlns:a16="http://schemas.microsoft.com/office/drawing/2014/main" id="{9A051E6E-2D0D-4C84-9102-BA34B38A1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661" y="1627054"/>
            <a:ext cx="77008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完成工作紙，鞏固對</a:t>
            </a:r>
            <a:r>
              <a:rPr lang="zh-TW" altLang="en-US" sz="2600" u="sng" dirty="0">
                <a:solidFill>
                  <a:srgbClr val="FF660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2600" dirty="0">
                <a:solidFill>
                  <a:srgbClr val="FF6600"/>
                </a:solidFill>
                <a:ea typeface="標楷體" panose="03000509000000000000" pitchFamily="65" charset="-120"/>
              </a:rPr>
              <a:t>吹管及彈撥樂器的認識</a:t>
            </a:r>
            <a:endParaRPr lang="en-GB" altLang="zh-TW" sz="2600" dirty="0">
              <a:solidFill>
                <a:srgbClr val="FF6600"/>
              </a:solidFill>
              <a:ea typeface="標楷體" panose="03000509000000000000" pitchFamily="65" charset="-120"/>
            </a:endParaRPr>
          </a:p>
        </p:txBody>
      </p:sp>
      <p:sp>
        <p:nvSpPr>
          <p:cNvPr id="20491" name="矩形 77">
            <a:extLst>
              <a:ext uri="{FF2B5EF4-FFF2-40B4-BE49-F238E27FC236}">
                <a16:creationId xmlns:a16="http://schemas.microsoft.com/office/drawing/2014/main" id="{0EF56A75-FB68-4F70-924F-20E841379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661" y="3609250"/>
            <a:ext cx="770085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瀏覽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/>
              </a:rPr>
              <a:t>音樂事務處的「</a:t>
            </a:r>
            <a:r>
              <a:rPr lang="zh-TW" altLang="en-US" sz="2600" u="sng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/>
              </a:rPr>
              <a:t>中國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6"/>
              </a:rPr>
              <a:t>樂器」網頁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，認識更多</a:t>
            </a:r>
            <a:r>
              <a:rPr lang="zh-TW" altLang="en-US" sz="2600" u="sng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中國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樂器</a:t>
            </a:r>
            <a:endParaRPr lang="en-GB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瀏覽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香港中樂團網站的「樂器介紹」專頁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，觀看各種</a:t>
            </a:r>
            <a:r>
              <a:rPr lang="zh-TW" altLang="en-US" sz="2600" u="sng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中國</a:t>
            </a:r>
            <a:r>
              <a:rPr lang="zh-TW" altLang="en-US" sz="2600" dirty="0">
                <a:solidFill>
                  <a:srgbClr val="00800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樂器的演奏示範短片</a:t>
            </a:r>
            <a:endParaRPr lang="en-GB" altLang="zh-TW" sz="2600" dirty="0">
              <a:solidFill>
                <a:srgbClr val="008000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94D9E70-C76D-441E-9F9D-83E74E185A53}"/>
              </a:ext>
            </a:extLst>
          </p:cNvPr>
          <p:cNvSpPr/>
          <p:nvPr/>
        </p:nvSpPr>
        <p:spPr bwMode="auto">
          <a:xfrm>
            <a:off x="10412918" y="6096283"/>
            <a:ext cx="1169482" cy="554037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solidFill>
                  <a:schemeClr val="bg1"/>
                </a:solidFill>
                <a:latin typeface="Arial" charset="0"/>
              </a:rPr>
              <a:t>     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</a:rPr>
              <a:t>完</a:t>
            </a:r>
            <a:endParaRPr kumimoji="1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graphicFrame>
        <p:nvGraphicFramePr>
          <p:cNvPr id="3" name="Object 2">
            <a:hlinkClick r:id="" action="ppaction://ole?verb=1"/>
            <a:extLst>
              <a:ext uri="{FF2B5EF4-FFF2-40B4-BE49-F238E27FC236}">
                <a16:creationId xmlns:a16="http://schemas.microsoft.com/office/drawing/2014/main" id="{B2BAFBFF-6ADF-4083-9BA2-7E3901159A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327164"/>
              </p:ext>
            </p:extLst>
          </p:nvPr>
        </p:nvGraphicFramePr>
        <p:xfrm>
          <a:off x="10786422" y="1627054"/>
          <a:ext cx="604512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showAsIcon="1" r:id="rId8" imgW="380850" imgH="771525" progId="Word.Document.8">
                  <p:embed/>
                </p:oleObj>
              </mc:Choice>
              <mc:Fallback>
                <p:oleObj name="Document" showAsIcon="1" r:id="rId8" imgW="380850" imgH="771525" progId="Word.Document.8">
                  <p:embed/>
                  <p:pic>
                    <p:nvPicPr>
                      <p:cNvPr id="3" name="Object 2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B2BAFBFF-6ADF-4083-9BA2-7E3901159A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786422" y="1627054"/>
                        <a:ext cx="604512" cy="1224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D22BEDB-C3CE-420A-BDEE-71A7E926D9EF}"/>
              </a:ext>
            </a:extLst>
          </p:cNvPr>
          <p:cNvGrpSpPr/>
          <p:nvPr/>
        </p:nvGrpSpPr>
        <p:grpSpPr>
          <a:xfrm>
            <a:off x="-24681" y="152400"/>
            <a:ext cx="2088233" cy="641350"/>
            <a:chOff x="19050" y="152400"/>
            <a:chExt cx="2425700" cy="641350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3B854A7B-27B3-41BD-AAB5-1097B6256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1E6514D6-3015-4189-9924-38E087621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笛子介紹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D3BA8A-3475-46D0-905A-D85C1347A2DD}"/>
              </a:ext>
            </a:extLst>
          </p:cNvPr>
          <p:cNvGrpSpPr/>
          <p:nvPr/>
        </p:nvGrpSpPr>
        <p:grpSpPr>
          <a:xfrm>
            <a:off x="2045786" y="748646"/>
            <a:ext cx="8363438" cy="2376116"/>
            <a:chOff x="2125052" y="473075"/>
            <a:chExt cx="8363438" cy="23761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D06404B-4DAE-4BEF-A702-288C2F0F2D81}"/>
                </a:ext>
              </a:extLst>
            </p:cNvPr>
            <p:cNvGrpSpPr/>
            <p:nvPr/>
          </p:nvGrpSpPr>
          <p:grpSpPr>
            <a:xfrm>
              <a:off x="2125052" y="473075"/>
              <a:ext cx="8363438" cy="2376116"/>
              <a:chOff x="2125052" y="1790663"/>
              <a:chExt cx="8363438" cy="2376116"/>
            </a:xfrm>
          </p:grpSpPr>
          <p:sp>
            <p:nvSpPr>
              <p:cNvPr id="9" name="手繪多邊形 16">
                <a:extLst>
                  <a:ext uri="{FF2B5EF4-FFF2-40B4-BE49-F238E27FC236}">
                    <a16:creationId xmlns:a16="http://schemas.microsoft.com/office/drawing/2014/main" id="{7F1BC33D-68CB-415C-8CE7-6D47A89768DE}"/>
                  </a:ext>
                </a:extLst>
              </p:cNvPr>
              <p:cNvSpPr/>
              <p:nvPr/>
            </p:nvSpPr>
            <p:spPr bwMode="auto">
              <a:xfrm>
                <a:off x="2125052" y="1790663"/>
                <a:ext cx="8363438" cy="2376116"/>
              </a:xfrm>
              <a:custGeom>
                <a:avLst/>
                <a:gdLst>
                  <a:gd name="connsiteX0" fmla="*/ 493486 w 5936343"/>
                  <a:gd name="connsiteY0" fmla="*/ 261257 h 5675085"/>
                  <a:gd name="connsiteX1" fmla="*/ 0 w 5936343"/>
                  <a:gd name="connsiteY1" fmla="*/ 1117600 h 5675085"/>
                  <a:gd name="connsiteX2" fmla="*/ 174171 w 5936343"/>
                  <a:gd name="connsiteY2" fmla="*/ 3468914 h 5675085"/>
                  <a:gd name="connsiteX3" fmla="*/ 58057 w 5936343"/>
                  <a:gd name="connsiteY3" fmla="*/ 5021943 h 5675085"/>
                  <a:gd name="connsiteX4" fmla="*/ 1001486 w 5936343"/>
                  <a:gd name="connsiteY4" fmla="*/ 5515428 h 5675085"/>
                  <a:gd name="connsiteX5" fmla="*/ 3526971 w 5936343"/>
                  <a:gd name="connsiteY5" fmla="*/ 5457371 h 5675085"/>
                  <a:gd name="connsiteX6" fmla="*/ 5486400 w 5936343"/>
                  <a:gd name="connsiteY6" fmla="*/ 5675085 h 5675085"/>
                  <a:gd name="connsiteX7" fmla="*/ 5849257 w 5936343"/>
                  <a:gd name="connsiteY7" fmla="*/ 4586514 h 5675085"/>
                  <a:gd name="connsiteX8" fmla="*/ 5849257 w 5936343"/>
                  <a:gd name="connsiteY8" fmla="*/ 2685143 h 5675085"/>
                  <a:gd name="connsiteX9" fmla="*/ 5936343 w 5936343"/>
                  <a:gd name="connsiteY9" fmla="*/ 957943 h 5675085"/>
                  <a:gd name="connsiteX10" fmla="*/ 5849257 w 5936343"/>
                  <a:gd name="connsiteY10" fmla="*/ 188685 h 5675085"/>
                  <a:gd name="connsiteX11" fmla="*/ 5181600 w 5936343"/>
                  <a:gd name="connsiteY11" fmla="*/ 0 h 5675085"/>
                  <a:gd name="connsiteX12" fmla="*/ 1262743 w 5936343"/>
                  <a:gd name="connsiteY12" fmla="*/ 203200 h 5675085"/>
                  <a:gd name="connsiteX13" fmla="*/ 754743 w 5936343"/>
                  <a:gd name="connsiteY13" fmla="*/ 159657 h 5675085"/>
                  <a:gd name="connsiteX14" fmla="*/ 493486 w 5936343"/>
                  <a:gd name="connsiteY14" fmla="*/ 261257 h 5675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36343" h="5675085">
                    <a:moveTo>
                      <a:pt x="493486" y="261257"/>
                    </a:moveTo>
                    <a:lnTo>
                      <a:pt x="0" y="1117600"/>
                    </a:lnTo>
                    <a:lnTo>
                      <a:pt x="174171" y="3468914"/>
                    </a:lnTo>
                    <a:lnTo>
                      <a:pt x="58057" y="5021943"/>
                    </a:lnTo>
                    <a:lnTo>
                      <a:pt x="1001486" y="5515428"/>
                    </a:lnTo>
                    <a:lnTo>
                      <a:pt x="3526971" y="5457371"/>
                    </a:lnTo>
                    <a:lnTo>
                      <a:pt x="5486400" y="5675085"/>
                    </a:lnTo>
                    <a:lnTo>
                      <a:pt x="5849257" y="4586514"/>
                    </a:lnTo>
                    <a:lnTo>
                      <a:pt x="5849257" y="2685143"/>
                    </a:lnTo>
                    <a:lnTo>
                      <a:pt x="5936343" y="957943"/>
                    </a:lnTo>
                    <a:lnTo>
                      <a:pt x="5849257" y="188685"/>
                    </a:lnTo>
                    <a:lnTo>
                      <a:pt x="5181600" y="0"/>
                    </a:lnTo>
                    <a:lnTo>
                      <a:pt x="1262743" y="203200"/>
                    </a:lnTo>
                    <a:lnTo>
                      <a:pt x="754743" y="159657"/>
                    </a:lnTo>
                    <a:lnTo>
                      <a:pt x="493486" y="261257"/>
                    </a:lnTo>
                    <a:close/>
                  </a:path>
                </a:pathLst>
              </a:custGeom>
              <a:solidFill>
                <a:srgbClr val="18CED2"/>
              </a:solidFill>
              <a:ln w="57150" cap="flat" cmpd="dbl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>
                  <a:defRPr/>
                </a:pPr>
                <a:endParaRPr lang="zh-HK" altLang="en-US">
                  <a:latin typeface="Arial" charset="0"/>
                </a:endParaRPr>
              </a:p>
            </p:txBody>
          </p:sp>
          <p:sp>
            <p:nvSpPr>
              <p:cNvPr id="13" name="矩形 3">
                <a:extLst>
                  <a:ext uri="{FF2B5EF4-FFF2-40B4-BE49-F238E27FC236}">
                    <a16:creationId xmlns:a16="http://schemas.microsoft.com/office/drawing/2014/main" id="{41A23BE3-F40D-474A-A260-FBC2E0711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1985" y="2127114"/>
                <a:ext cx="4248473" cy="169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spcBef>
                    <a:spcPct val="30000"/>
                  </a:spcBef>
                  <a:defRPr/>
                </a:pPr>
                <a:r>
                  <a:rPr lang="zh-TW" altLang="en-US" sz="3200" b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  <a:ea typeface="標楷體" pitchFamily="65" charset="-120"/>
                  </a:rPr>
                  <a:t>笛子的音色清脆明亮，音域廣闊，表現力強，適用於獨奏和合奏。</a:t>
                </a:r>
                <a:endParaRPr lang="en-US" altLang="zh-TW" sz="32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ea typeface="標楷體" pitchFamily="65" charset="-120"/>
                </a:endParaRPr>
              </a:p>
            </p:txBody>
          </p:sp>
        </p:grpSp>
        <p:pic>
          <p:nvPicPr>
            <p:cNvPr id="18" name="Picture 17" descr="A close up of a device&#10;&#10;Description automatically generated">
              <a:extLst>
                <a:ext uri="{FF2B5EF4-FFF2-40B4-BE49-F238E27FC236}">
                  <a16:creationId xmlns:a16="http://schemas.microsoft.com/office/drawing/2014/main" id="{812A88F1-EC1A-46FF-9B12-0806BF999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5164" y="1268760"/>
              <a:ext cx="2918789" cy="66123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18F93D-7EC4-4968-9CA9-A821B0396104}"/>
              </a:ext>
            </a:extLst>
          </p:cNvPr>
          <p:cNvGrpSpPr/>
          <p:nvPr/>
        </p:nvGrpSpPr>
        <p:grpSpPr>
          <a:xfrm>
            <a:off x="515320" y="3203528"/>
            <a:ext cx="10497814" cy="3033784"/>
            <a:chOff x="515320" y="3203528"/>
            <a:chExt cx="10497814" cy="3033784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526864BF-7C3A-4FA3-B999-531C90DE5A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5568" y="3203528"/>
              <a:ext cx="3167566" cy="30337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矩形圖說文字 393">
              <a:extLst>
                <a:ext uri="{FF2B5EF4-FFF2-40B4-BE49-F238E27FC236}">
                  <a16:creationId xmlns:a16="http://schemas.microsoft.com/office/drawing/2014/main" id="{BF7E8052-B15E-440E-ACB5-1B93D3505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7648" y="3768317"/>
              <a:ext cx="4497716" cy="1904205"/>
            </a:xfrm>
            <a:prstGeom prst="wedgeRectCallout">
              <a:avLst>
                <a:gd name="adj1" fmla="val -62809"/>
                <a:gd name="adj2" fmla="val 17890"/>
              </a:avLst>
            </a:prstGeom>
            <a:solidFill>
              <a:schemeClr val="bg1"/>
            </a:solidFill>
            <a:ln w="38100" algn="ctr">
              <a:solidFill>
                <a:srgbClr val="00B050"/>
              </a:solidFill>
              <a:round/>
              <a:headEnd/>
              <a:tailEnd/>
            </a:ln>
            <a:effectLst>
              <a:outerShdw dist="152400" dir="3179992" sx="97000" sy="97000" algn="t" rotWithShape="0">
                <a:srgbClr val="00B050"/>
              </a:outerShdw>
            </a:effectLst>
          </p:spPr>
          <p:txBody>
            <a:bodyPr anchor="ctr"/>
            <a:lstStyle>
              <a:lvl1pPr marL="174625" indent="-174625" eaLnBrk="0" hangingPunct="0">
                <a:tabLst>
                  <a:tab pos="3497263" algn="l"/>
                  <a:tab pos="3773488" algn="l"/>
                </a:tabLs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tabLst>
                  <a:tab pos="3497263" algn="l"/>
                  <a:tab pos="3773488" algn="l"/>
                </a:tabLs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tabLst>
                  <a:tab pos="3497263" algn="l"/>
                  <a:tab pos="3773488" algn="l"/>
                </a:tabLs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tabLst>
                  <a:tab pos="3497263" algn="l"/>
                  <a:tab pos="3773488" algn="l"/>
                </a:tabLs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tabLst>
                  <a:tab pos="3497263" algn="l"/>
                  <a:tab pos="3773488" algn="l"/>
                </a:tabLs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97263" algn="l"/>
                  <a:tab pos="3773488" algn="l"/>
                </a:tabLs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97263" algn="l"/>
                  <a:tab pos="3773488" algn="l"/>
                </a:tabLs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97263" algn="l"/>
                  <a:tab pos="3773488" algn="l"/>
                </a:tabLs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97263" algn="l"/>
                  <a:tab pos="3773488" algn="l"/>
                </a:tabLs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800" dirty="0"/>
                <a:t>  笛子可按長度及調性分成小笛、梆笛、曲笛、大笛等不同種類啊！</a:t>
              </a:r>
              <a:endParaRPr lang="zh-HK" altLang="en-US" sz="2800" dirty="0"/>
            </a:p>
          </p:txBody>
        </p:sp>
        <p:pic>
          <p:nvPicPr>
            <p:cNvPr id="21" name="Picture 20" descr="A picture containing flower, tree&#10;&#10;Description automatically generated">
              <a:extLst>
                <a:ext uri="{FF2B5EF4-FFF2-40B4-BE49-F238E27FC236}">
                  <a16:creationId xmlns:a16="http://schemas.microsoft.com/office/drawing/2014/main" id="{157BE5A2-6DC5-4706-8C3D-AB7580D99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20" y="4158245"/>
              <a:ext cx="1848108" cy="1314633"/>
            </a:xfrm>
            <a:prstGeom prst="rect">
              <a:avLst/>
            </a:prstGeom>
          </p:spPr>
        </p:pic>
      </p:grpSp>
      <p:pic>
        <p:nvPicPr>
          <p:cNvPr id="23" name="Picture 7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BA51463-284B-42FF-8A0E-A14CB849A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7" t="88910" r="1970" b="2365"/>
          <a:stretch>
            <a:fillRect/>
          </a:stretch>
        </p:blipFill>
        <p:spPr bwMode="auto">
          <a:xfrm>
            <a:off x="10806101" y="6313211"/>
            <a:ext cx="13208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59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1A3A24C8-820B-4A20-B297-D3AB27486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52736"/>
            <a:ext cx="50405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來欣賞一下中樂團的表演吧！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7B952C-EDB3-43EC-8977-D470D398FC70}"/>
              </a:ext>
            </a:extLst>
          </p:cNvPr>
          <p:cNvGrpSpPr/>
          <p:nvPr/>
        </p:nvGrpSpPr>
        <p:grpSpPr>
          <a:xfrm>
            <a:off x="-24681" y="152400"/>
            <a:ext cx="2952329" cy="641350"/>
            <a:chOff x="19050" y="152400"/>
            <a:chExt cx="2425700" cy="641350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1CC22BBF-E77F-4433-851E-FCC3BC123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F3895797-7E43-4581-AC8D-6A5B54534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u="sng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中國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樂器分類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9" name="手繪多邊形 17">
            <a:hlinkClick r:id="rId2"/>
            <a:extLst>
              <a:ext uri="{FF2B5EF4-FFF2-40B4-BE49-F238E27FC236}">
                <a16:creationId xmlns:a16="http://schemas.microsoft.com/office/drawing/2014/main" id="{640109D5-46D9-4D0D-A4CD-46BA0F296F49}"/>
              </a:ext>
            </a:extLst>
          </p:cNvPr>
          <p:cNvSpPr>
            <a:spLocks/>
          </p:cNvSpPr>
          <p:nvPr/>
        </p:nvSpPr>
        <p:spPr bwMode="auto">
          <a:xfrm>
            <a:off x="2711624" y="2191917"/>
            <a:ext cx="6552728" cy="1165075"/>
          </a:xfrm>
          <a:custGeom>
            <a:avLst/>
            <a:gdLst>
              <a:gd name="T0" fmla="*/ 3052575 w 6010312"/>
              <a:gd name="T1" fmla="*/ 11 h 4278079"/>
              <a:gd name="T2" fmla="*/ 2283831 w 6010312"/>
              <a:gd name="T3" fmla="*/ 101 h 4278079"/>
              <a:gd name="T4" fmla="*/ 23039947 w 6010312"/>
              <a:gd name="T5" fmla="*/ 106 h 4278079"/>
              <a:gd name="T6" fmla="*/ 24717206 w 6010312"/>
              <a:gd name="T7" fmla="*/ 12 h 4278079"/>
              <a:gd name="T8" fmla="*/ 3052575 w 6010312"/>
              <a:gd name="T9" fmla="*/ 11 h 42780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10312" h="4278079">
                <a:moveTo>
                  <a:pt x="688628" y="405180"/>
                </a:moveTo>
                <a:cubicBezTo>
                  <a:pt x="-154827" y="954345"/>
                  <a:pt x="-236283" y="3158891"/>
                  <a:pt x="515207" y="3747470"/>
                </a:cubicBezTo>
                <a:cubicBezTo>
                  <a:pt x="1266697" y="4336049"/>
                  <a:pt x="4354111" y="4485821"/>
                  <a:pt x="5197566" y="3936656"/>
                </a:cubicBezTo>
                <a:cubicBezTo>
                  <a:pt x="6041021" y="3387491"/>
                  <a:pt x="6327428" y="1046311"/>
                  <a:pt x="5575938" y="452477"/>
                </a:cubicBezTo>
                <a:cubicBezTo>
                  <a:pt x="4824448" y="-141357"/>
                  <a:pt x="1532083" y="-143985"/>
                  <a:pt x="688628" y="405180"/>
                </a:cubicBezTo>
                <a:close/>
              </a:path>
            </a:pathLst>
          </a:custGeom>
          <a:solidFill>
            <a:srgbClr val="FFC000">
              <a:alpha val="2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矩形 77">
            <a:hlinkClick r:id="rId2"/>
            <a:extLst>
              <a:ext uri="{FF2B5EF4-FFF2-40B4-BE49-F238E27FC236}">
                <a16:creationId xmlns:a16="http://schemas.microsoft.com/office/drawing/2014/main" id="{A3A06A0E-05FF-46C9-A78D-4604F4D66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645" y="2275126"/>
            <a:ext cx="5766675" cy="9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0" indent="0" algn="ctr" eaLnBrk="1" hangingPunct="1">
              <a:spcBef>
                <a:spcPts val="500"/>
              </a:spcBef>
              <a:spcAft>
                <a:spcPts val="500"/>
              </a:spcAft>
              <a:buNone/>
            </a:pPr>
            <a:r>
              <a:rPr lang="zh-TW" altLang="en-US" sz="26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花好月圓</a:t>
            </a:r>
            <a:endParaRPr lang="en-GB" altLang="zh-TW" sz="260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ctr" eaLnBrk="1" hangingPunct="1">
              <a:spcBef>
                <a:spcPts val="500"/>
              </a:spcBef>
              <a:spcAft>
                <a:spcPts val="500"/>
              </a:spcAft>
              <a:buNone/>
            </a:pPr>
            <a:r>
              <a:rPr lang="zh-TW" altLang="en-US" sz="20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（表演者：香港國際青年中樂節</a:t>
            </a:r>
            <a:r>
              <a:rPr lang="en-US" altLang="zh-TW" sz="20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  <a:r>
              <a:rPr lang="zh-TW" altLang="en-US" sz="20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聯合樂團）</a:t>
            </a:r>
            <a:endParaRPr lang="en-GB" altLang="zh-TW" sz="200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">
            <a:hlinkClick r:id="rId2"/>
            <a:extLst>
              <a:ext uri="{FF2B5EF4-FFF2-40B4-BE49-F238E27FC236}">
                <a16:creationId xmlns:a16="http://schemas.microsoft.com/office/drawing/2014/main" id="{CC36D871-1FD1-478A-A785-7567F7C8B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822585"/>
            <a:ext cx="12961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>
                <a:solidFill>
                  <a:srgbClr val="FF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按此欣賞：</a:t>
            </a:r>
            <a:endParaRPr lang="en-US" altLang="zh-TW" sz="1800" dirty="0">
              <a:solidFill>
                <a:srgbClr val="FF66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E500F9-64C7-4D75-920C-6D7D17569A5E}"/>
              </a:ext>
            </a:extLst>
          </p:cNvPr>
          <p:cNvGrpSpPr/>
          <p:nvPr/>
        </p:nvGrpSpPr>
        <p:grpSpPr>
          <a:xfrm>
            <a:off x="1888729" y="3933056"/>
            <a:ext cx="7663655" cy="2679093"/>
            <a:chOff x="1888729" y="3933056"/>
            <a:chExt cx="7663655" cy="2679093"/>
          </a:xfrm>
        </p:grpSpPr>
        <p:pic>
          <p:nvPicPr>
            <p:cNvPr id="3" name="Pictur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6B98C7-0E73-4004-92F5-2FCDD77DC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8729" y="3933056"/>
              <a:ext cx="1686991" cy="267909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89CA18-E159-45F3-9B53-8759BD1C621E}"/>
                </a:ext>
              </a:extLst>
            </p:cNvPr>
            <p:cNvSpPr txBox="1"/>
            <p:nvPr/>
          </p:nvSpPr>
          <p:spPr>
            <a:xfrm>
              <a:off x="4148766" y="3933056"/>
              <a:ext cx="5403618" cy="1055608"/>
            </a:xfrm>
            <a:prstGeom prst="wedgeRoundRectCallout">
              <a:avLst>
                <a:gd name="adj1" fmla="val -58356"/>
                <a:gd name="adj2" fmla="val 11656"/>
                <a:gd name="adj3" fmla="val 16667"/>
              </a:avLst>
            </a:prstGeom>
            <a:solidFill>
              <a:srgbClr val="E1F2F3"/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你看過其他中樂團的表演嗎？</a:t>
              </a:r>
              <a:endParaRPr lang="en-GB" altLang="zh-TW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800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中樂團通常會以甚麼樂器演奏？</a:t>
              </a:r>
              <a:endParaRPr lang="en-GB" sz="28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690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B9E039-8C98-4F67-AE39-1203A63F6E04}"/>
              </a:ext>
            </a:extLst>
          </p:cNvPr>
          <p:cNvGrpSpPr/>
          <p:nvPr/>
        </p:nvGrpSpPr>
        <p:grpSpPr>
          <a:xfrm>
            <a:off x="-24681" y="152400"/>
            <a:ext cx="1440161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AB31B52E-7C64-47F1-9090-854C6F1FA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9FEED187-0543-4D42-A7EB-03067B46B3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笛子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5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26F10A73-401A-416C-BDE9-69A0055F2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610850" y="6237312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11">
            <a:extLst>
              <a:ext uri="{FF2B5EF4-FFF2-40B4-BE49-F238E27FC236}">
                <a16:creationId xmlns:a16="http://schemas.microsoft.com/office/drawing/2014/main" id="{34A40253-528B-415A-B4A2-361A307D1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 b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309D08-4B89-4DAB-A314-A2B6A7538824}"/>
              </a:ext>
            </a:extLst>
          </p:cNvPr>
          <p:cNvGrpSpPr/>
          <p:nvPr/>
        </p:nvGrpSpPr>
        <p:grpSpPr>
          <a:xfrm>
            <a:off x="495729" y="964322"/>
            <a:ext cx="7859942" cy="2447296"/>
            <a:chOff x="774296" y="992187"/>
            <a:chExt cx="6761863" cy="2447296"/>
          </a:xfrm>
        </p:grpSpPr>
        <p:sp>
          <p:nvSpPr>
            <p:cNvPr id="7" name="手繪多邊形 11">
              <a:extLst>
                <a:ext uri="{FF2B5EF4-FFF2-40B4-BE49-F238E27FC236}">
                  <a16:creationId xmlns:a16="http://schemas.microsoft.com/office/drawing/2014/main" id="{AB0A8A1B-D9F6-432D-8D1A-BBFB0BD580B7}"/>
                </a:ext>
              </a:extLst>
            </p:cNvPr>
            <p:cNvSpPr/>
            <p:nvPr/>
          </p:nvSpPr>
          <p:spPr bwMode="auto">
            <a:xfrm>
              <a:off x="774296" y="992187"/>
              <a:ext cx="6761863" cy="1847682"/>
            </a:xfrm>
            <a:custGeom>
              <a:avLst/>
              <a:gdLst>
                <a:gd name="connsiteX0" fmla="*/ 493486 w 5936343"/>
                <a:gd name="connsiteY0" fmla="*/ 261257 h 5675085"/>
                <a:gd name="connsiteX1" fmla="*/ 0 w 5936343"/>
                <a:gd name="connsiteY1" fmla="*/ 1117600 h 5675085"/>
                <a:gd name="connsiteX2" fmla="*/ 174171 w 5936343"/>
                <a:gd name="connsiteY2" fmla="*/ 3468914 h 5675085"/>
                <a:gd name="connsiteX3" fmla="*/ 58057 w 5936343"/>
                <a:gd name="connsiteY3" fmla="*/ 5021943 h 5675085"/>
                <a:gd name="connsiteX4" fmla="*/ 1001486 w 5936343"/>
                <a:gd name="connsiteY4" fmla="*/ 5515428 h 5675085"/>
                <a:gd name="connsiteX5" fmla="*/ 3526971 w 5936343"/>
                <a:gd name="connsiteY5" fmla="*/ 5457371 h 5675085"/>
                <a:gd name="connsiteX6" fmla="*/ 5486400 w 5936343"/>
                <a:gd name="connsiteY6" fmla="*/ 5675085 h 5675085"/>
                <a:gd name="connsiteX7" fmla="*/ 5849257 w 5936343"/>
                <a:gd name="connsiteY7" fmla="*/ 4586514 h 5675085"/>
                <a:gd name="connsiteX8" fmla="*/ 5849257 w 5936343"/>
                <a:gd name="connsiteY8" fmla="*/ 2685143 h 5675085"/>
                <a:gd name="connsiteX9" fmla="*/ 5936343 w 5936343"/>
                <a:gd name="connsiteY9" fmla="*/ 957943 h 5675085"/>
                <a:gd name="connsiteX10" fmla="*/ 5849257 w 5936343"/>
                <a:gd name="connsiteY10" fmla="*/ 188685 h 5675085"/>
                <a:gd name="connsiteX11" fmla="*/ 5181600 w 5936343"/>
                <a:gd name="connsiteY11" fmla="*/ 0 h 5675085"/>
                <a:gd name="connsiteX12" fmla="*/ 1262743 w 5936343"/>
                <a:gd name="connsiteY12" fmla="*/ 203200 h 5675085"/>
                <a:gd name="connsiteX13" fmla="*/ 754743 w 5936343"/>
                <a:gd name="connsiteY13" fmla="*/ 159657 h 5675085"/>
                <a:gd name="connsiteX14" fmla="*/ 493486 w 5936343"/>
                <a:gd name="connsiteY14" fmla="*/ 261257 h 5675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36343" h="5675085">
                  <a:moveTo>
                    <a:pt x="493486" y="261257"/>
                  </a:moveTo>
                  <a:lnTo>
                    <a:pt x="0" y="1117600"/>
                  </a:lnTo>
                  <a:lnTo>
                    <a:pt x="174171" y="3468914"/>
                  </a:lnTo>
                  <a:lnTo>
                    <a:pt x="58057" y="5021943"/>
                  </a:lnTo>
                  <a:lnTo>
                    <a:pt x="1001486" y="5515428"/>
                  </a:lnTo>
                  <a:lnTo>
                    <a:pt x="3526971" y="5457371"/>
                  </a:lnTo>
                  <a:lnTo>
                    <a:pt x="5486400" y="5675085"/>
                  </a:lnTo>
                  <a:lnTo>
                    <a:pt x="5849257" y="4586514"/>
                  </a:lnTo>
                  <a:lnTo>
                    <a:pt x="5849257" y="2685143"/>
                  </a:lnTo>
                  <a:lnTo>
                    <a:pt x="5936343" y="957943"/>
                  </a:lnTo>
                  <a:lnTo>
                    <a:pt x="5849257" y="188685"/>
                  </a:lnTo>
                  <a:lnTo>
                    <a:pt x="5181600" y="0"/>
                  </a:lnTo>
                  <a:lnTo>
                    <a:pt x="1262743" y="203200"/>
                  </a:lnTo>
                  <a:lnTo>
                    <a:pt x="754743" y="159657"/>
                  </a:lnTo>
                  <a:lnTo>
                    <a:pt x="493486" y="261257"/>
                  </a:lnTo>
                  <a:close/>
                </a:path>
              </a:pathLst>
            </a:custGeom>
            <a:solidFill>
              <a:srgbClr val="FFFFFF"/>
            </a:solidFill>
            <a:ln w="57150" cap="flat" cmpd="dbl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>
                <a:defRPr/>
              </a:pPr>
              <a:endParaRPr lang="zh-HK" altLang="en-US">
                <a:latin typeface="Arial" charset="0"/>
              </a:endParaRPr>
            </a:p>
          </p:txBody>
        </p:sp>
        <p:sp>
          <p:nvSpPr>
            <p:cNvPr id="8" name="Text Box 70">
              <a:extLst>
                <a:ext uri="{FF2B5EF4-FFF2-40B4-BE49-F238E27FC236}">
                  <a16:creationId xmlns:a16="http://schemas.microsoft.com/office/drawing/2014/main" id="{6203E467-8086-44E9-AB44-1359EBABB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0765" y="1131159"/>
              <a:ext cx="6148925" cy="23083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zh-TW" altLang="en-US" sz="3200" dirty="0">
                  <a:solidFill>
                    <a:srgbClr val="00B050"/>
                  </a:solidFill>
                  <a:ea typeface="標楷體" panose="03000509000000000000" pitchFamily="65" charset="-120"/>
                </a:rPr>
                <a:t>笛子是打橫吹奏的，故又稱「橫笛」，相傳在漢朝時由西域傳入中國。大部分笛子都是由竹子製成的。</a:t>
              </a:r>
              <a:endParaRPr lang="zh-TW" altLang="en-US" sz="3200" dirty="0">
                <a:solidFill>
                  <a:srgbClr val="00B050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zh-TW" altLang="en-US" sz="32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2709A11-03B2-4603-963E-7A5700CBDCF8}"/>
              </a:ext>
            </a:extLst>
          </p:cNvPr>
          <p:cNvGrpSpPr/>
          <p:nvPr/>
        </p:nvGrpSpPr>
        <p:grpSpPr>
          <a:xfrm>
            <a:off x="434064" y="3033178"/>
            <a:ext cx="7753173" cy="3174893"/>
            <a:chOff x="143027" y="2925493"/>
            <a:chExt cx="7753173" cy="317489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1E6A971-9EDB-4286-8122-7A83D584D105}"/>
                </a:ext>
              </a:extLst>
            </p:cNvPr>
            <p:cNvGrpSpPr/>
            <p:nvPr/>
          </p:nvGrpSpPr>
          <p:grpSpPr>
            <a:xfrm>
              <a:off x="2960203" y="3429000"/>
              <a:ext cx="4935997" cy="2671386"/>
              <a:chOff x="361299" y="3565926"/>
              <a:chExt cx="4935997" cy="2671386"/>
            </a:xfrm>
          </p:grpSpPr>
          <p:sp>
            <p:nvSpPr>
              <p:cNvPr id="10" name="手繪多邊形 16">
                <a:extLst>
                  <a:ext uri="{FF2B5EF4-FFF2-40B4-BE49-F238E27FC236}">
                    <a16:creationId xmlns:a16="http://schemas.microsoft.com/office/drawing/2014/main" id="{1281FCD6-3105-47C6-90B7-C5FF1D0AAAF1}"/>
                  </a:ext>
                </a:extLst>
              </p:cNvPr>
              <p:cNvSpPr/>
              <p:nvPr/>
            </p:nvSpPr>
            <p:spPr bwMode="auto">
              <a:xfrm>
                <a:off x="361299" y="3565926"/>
                <a:ext cx="4935997" cy="2671386"/>
              </a:xfrm>
              <a:custGeom>
                <a:avLst/>
                <a:gdLst>
                  <a:gd name="connsiteX0" fmla="*/ 493486 w 5936343"/>
                  <a:gd name="connsiteY0" fmla="*/ 261257 h 5675085"/>
                  <a:gd name="connsiteX1" fmla="*/ 0 w 5936343"/>
                  <a:gd name="connsiteY1" fmla="*/ 1117600 h 5675085"/>
                  <a:gd name="connsiteX2" fmla="*/ 174171 w 5936343"/>
                  <a:gd name="connsiteY2" fmla="*/ 3468914 h 5675085"/>
                  <a:gd name="connsiteX3" fmla="*/ 58057 w 5936343"/>
                  <a:gd name="connsiteY3" fmla="*/ 5021943 h 5675085"/>
                  <a:gd name="connsiteX4" fmla="*/ 1001486 w 5936343"/>
                  <a:gd name="connsiteY4" fmla="*/ 5515428 h 5675085"/>
                  <a:gd name="connsiteX5" fmla="*/ 3526971 w 5936343"/>
                  <a:gd name="connsiteY5" fmla="*/ 5457371 h 5675085"/>
                  <a:gd name="connsiteX6" fmla="*/ 5486400 w 5936343"/>
                  <a:gd name="connsiteY6" fmla="*/ 5675085 h 5675085"/>
                  <a:gd name="connsiteX7" fmla="*/ 5849257 w 5936343"/>
                  <a:gd name="connsiteY7" fmla="*/ 4586514 h 5675085"/>
                  <a:gd name="connsiteX8" fmla="*/ 5849257 w 5936343"/>
                  <a:gd name="connsiteY8" fmla="*/ 2685143 h 5675085"/>
                  <a:gd name="connsiteX9" fmla="*/ 5936343 w 5936343"/>
                  <a:gd name="connsiteY9" fmla="*/ 957943 h 5675085"/>
                  <a:gd name="connsiteX10" fmla="*/ 5849257 w 5936343"/>
                  <a:gd name="connsiteY10" fmla="*/ 188685 h 5675085"/>
                  <a:gd name="connsiteX11" fmla="*/ 5181600 w 5936343"/>
                  <a:gd name="connsiteY11" fmla="*/ 0 h 5675085"/>
                  <a:gd name="connsiteX12" fmla="*/ 1262743 w 5936343"/>
                  <a:gd name="connsiteY12" fmla="*/ 203200 h 5675085"/>
                  <a:gd name="connsiteX13" fmla="*/ 754743 w 5936343"/>
                  <a:gd name="connsiteY13" fmla="*/ 159657 h 5675085"/>
                  <a:gd name="connsiteX14" fmla="*/ 493486 w 5936343"/>
                  <a:gd name="connsiteY14" fmla="*/ 261257 h 5675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36343" h="5675085">
                    <a:moveTo>
                      <a:pt x="493486" y="261257"/>
                    </a:moveTo>
                    <a:lnTo>
                      <a:pt x="0" y="1117600"/>
                    </a:lnTo>
                    <a:lnTo>
                      <a:pt x="174171" y="3468914"/>
                    </a:lnTo>
                    <a:lnTo>
                      <a:pt x="58057" y="5021943"/>
                    </a:lnTo>
                    <a:lnTo>
                      <a:pt x="1001486" y="5515428"/>
                    </a:lnTo>
                    <a:lnTo>
                      <a:pt x="3526971" y="5457371"/>
                    </a:lnTo>
                    <a:lnTo>
                      <a:pt x="5486400" y="5675085"/>
                    </a:lnTo>
                    <a:lnTo>
                      <a:pt x="5849257" y="4586514"/>
                    </a:lnTo>
                    <a:lnTo>
                      <a:pt x="5849257" y="2685143"/>
                    </a:lnTo>
                    <a:lnTo>
                      <a:pt x="5936343" y="957943"/>
                    </a:lnTo>
                    <a:lnTo>
                      <a:pt x="5849257" y="188685"/>
                    </a:lnTo>
                    <a:lnTo>
                      <a:pt x="5181600" y="0"/>
                    </a:lnTo>
                    <a:lnTo>
                      <a:pt x="1262743" y="203200"/>
                    </a:lnTo>
                    <a:lnTo>
                      <a:pt x="754743" y="159657"/>
                    </a:lnTo>
                    <a:lnTo>
                      <a:pt x="493486" y="261257"/>
                    </a:lnTo>
                    <a:close/>
                  </a:path>
                </a:pathLst>
              </a:custGeom>
              <a:solidFill>
                <a:srgbClr val="FFFFFF"/>
              </a:solidFill>
              <a:ln w="57150" cap="flat" cmpd="dbl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txBody>
              <a:bodyPr/>
              <a:lstStyle/>
              <a:p>
                <a:pPr>
                  <a:defRPr/>
                </a:pPr>
                <a:endParaRPr lang="zh-HK" altLang="en-US">
                  <a:latin typeface="Arial" charset="0"/>
                </a:endParaRPr>
              </a:p>
            </p:txBody>
          </p:sp>
          <p:sp>
            <p:nvSpPr>
              <p:cNvPr id="11" name="Text Box 70">
                <a:extLst>
                  <a:ext uri="{FF2B5EF4-FFF2-40B4-BE49-F238E27FC236}">
                    <a16:creationId xmlns:a16="http://schemas.microsoft.com/office/drawing/2014/main" id="{5C535E82-BC25-459E-939D-BC0CEEDDE6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88784" y="3808019"/>
                <a:ext cx="4330399" cy="206216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1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b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b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zh-TW" altLang="en-US" sz="3200" dirty="0">
                    <a:solidFill>
                      <a:srgbClr val="00B050"/>
                    </a:solidFill>
                    <a:ea typeface="標楷體" pitchFamily="65" charset="-120"/>
                  </a:rPr>
                  <a:t>吹奏前要在笛的</a:t>
                </a:r>
                <a:r>
                  <a:rPr lang="zh-TW" altLang="en-US" sz="3200" dirty="0">
                    <a:solidFill>
                      <a:srgbClr val="7030A0"/>
                    </a:solidFill>
                    <a:ea typeface="標楷體" pitchFamily="65" charset="-120"/>
                  </a:rPr>
                  <a:t>膜孔</a:t>
                </a:r>
                <a:r>
                  <a:rPr lang="zh-TW" altLang="en-US" sz="3200" dirty="0">
                    <a:solidFill>
                      <a:srgbClr val="00B050"/>
                    </a:solidFill>
                    <a:ea typeface="標楷體" pitchFamily="65" charset="-120"/>
                  </a:rPr>
                  <a:t>上貼上</a:t>
                </a:r>
                <a:r>
                  <a:rPr lang="zh-TW" altLang="en-US" sz="3200" dirty="0">
                    <a:solidFill>
                      <a:srgbClr val="FF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標楷體" pitchFamily="65" charset="-120"/>
                  </a:rPr>
                  <a:t>笛膜</a:t>
                </a:r>
                <a:r>
                  <a:rPr lang="zh-TW" altLang="en-US" sz="3200" dirty="0">
                    <a:solidFill>
                      <a:srgbClr val="00B050"/>
                    </a:solidFill>
                    <a:ea typeface="標楷體" pitchFamily="65" charset="-120"/>
                  </a:rPr>
                  <a:t>，再由</a:t>
                </a:r>
                <a:r>
                  <a:rPr lang="zh-TW" altLang="en-US" sz="3200" dirty="0">
                    <a:solidFill>
                      <a:srgbClr val="0070C0"/>
                    </a:solidFill>
                    <a:ea typeface="標楷體" pitchFamily="65" charset="-120"/>
                  </a:rPr>
                  <a:t>吹孔</a:t>
                </a:r>
                <a:r>
                  <a:rPr lang="zh-TW" altLang="en-US" sz="3200" dirty="0">
                    <a:solidFill>
                      <a:srgbClr val="00B050"/>
                    </a:solidFill>
                    <a:ea typeface="標楷體" pitchFamily="65" charset="-120"/>
                  </a:rPr>
                  <a:t>吹入空氣震動笛膜，以產生明亮、清脆的聲音。</a:t>
                </a:r>
                <a:endParaRPr lang="zh-TW" altLang="en-US" sz="3200" dirty="0">
                  <a:solidFill>
                    <a:srgbClr val="00B050"/>
                  </a:solidFill>
                </a:endParaRPr>
              </a:p>
            </p:txBody>
          </p:sp>
        </p:grp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F900B669-9404-4294-91C4-ED4CAAF017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27" y="2925493"/>
              <a:ext cx="2865437" cy="2365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5" name="群組 1">
              <a:extLst>
                <a:ext uri="{FF2B5EF4-FFF2-40B4-BE49-F238E27FC236}">
                  <a16:creationId xmlns:a16="http://schemas.microsoft.com/office/drawing/2014/main" id="{CB4D869D-2811-4E65-83CA-31F7FE016292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847528" y="4221136"/>
              <a:ext cx="2736304" cy="143968"/>
              <a:chOff x="1618389" y="4150221"/>
              <a:chExt cx="5113338" cy="142875"/>
            </a:xfrm>
          </p:grpSpPr>
          <p:cxnSp>
            <p:nvCxnSpPr>
              <p:cNvPr id="16" name="直線接點 4">
                <a:extLst>
                  <a:ext uri="{FF2B5EF4-FFF2-40B4-BE49-F238E27FC236}">
                    <a16:creationId xmlns:a16="http://schemas.microsoft.com/office/drawing/2014/main" id="{BF80B6ED-86E7-463D-B026-FF8AD9A6A60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18389" y="4150221"/>
                <a:ext cx="0" cy="142875"/>
              </a:xfrm>
              <a:prstGeom prst="line">
                <a:avLst/>
              </a:prstGeom>
              <a:noFill/>
              <a:ln w="38100" algn="ctr">
                <a:solidFill>
                  <a:srgbClr val="18CED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直線單箭頭接點 6">
                <a:extLst>
                  <a:ext uri="{FF2B5EF4-FFF2-40B4-BE49-F238E27FC236}">
                    <a16:creationId xmlns:a16="http://schemas.microsoft.com/office/drawing/2014/main" id="{DC95F983-B22B-4525-8E8D-845196EA58B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18389" y="4150221"/>
                <a:ext cx="5113338" cy="0"/>
              </a:xfrm>
              <a:prstGeom prst="straightConnector1">
                <a:avLst/>
              </a:prstGeom>
              <a:noFill/>
              <a:ln w="38100" algn="ctr">
                <a:solidFill>
                  <a:srgbClr val="18CED2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21" name="Picture 20" descr="A picture containing person, pipe, flute, baseball&#10;&#10;Description automatically generated">
            <a:extLst>
              <a:ext uri="{FF2B5EF4-FFF2-40B4-BE49-F238E27FC236}">
                <a16:creationId xmlns:a16="http://schemas.microsoft.com/office/drawing/2014/main" id="{A033ECD9-D0D0-4AF4-B7A9-EB65F841F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334" y="141557"/>
            <a:ext cx="3524158" cy="264311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2D39BF1-01A6-4F5E-BDE7-3883C3B43090}"/>
              </a:ext>
            </a:extLst>
          </p:cNvPr>
          <p:cNvGrpSpPr/>
          <p:nvPr/>
        </p:nvGrpSpPr>
        <p:grpSpPr>
          <a:xfrm>
            <a:off x="9112108" y="2880886"/>
            <a:ext cx="2460709" cy="3642576"/>
            <a:chOff x="9107899" y="2796853"/>
            <a:chExt cx="2460709" cy="3642576"/>
          </a:xfrm>
        </p:grpSpPr>
        <p:pic>
          <p:nvPicPr>
            <p:cNvPr id="23" name="Picture 22" descr="A close up of a device&#10;&#10;Description automatically generated">
              <a:extLst>
                <a:ext uri="{FF2B5EF4-FFF2-40B4-BE49-F238E27FC236}">
                  <a16:creationId xmlns:a16="http://schemas.microsoft.com/office/drawing/2014/main" id="{DC8404FA-3B4A-48E7-9617-1BD039884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15550">
              <a:off x="7678948" y="4251150"/>
              <a:ext cx="3642576" cy="73398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37C494E-8D2B-44DF-A98F-E630832A8BBE}"/>
                </a:ext>
              </a:extLst>
            </p:cNvPr>
            <p:cNvSpPr txBox="1"/>
            <p:nvPr/>
          </p:nvSpPr>
          <p:spPr>
            <a:xfrm>
              <a:off x="9258127" y="3063222"/>
              <a:ext cx="720080" cy="400110"/>
            </a:xfrm>
            <a:prstGeom prst="rect">
              <a:avLst/>
            </a:prstGeom>
            <a:solidFill>
              <a:srgbClr val="E1F2F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吹孔</a:t>
              </a:r>
              <a:endParaRPr lang="en-GB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64D511-BAEC-4A4F-8C94-4EA9247EB344}"/>
                </a:ext>
              </a:extLst>
            </p:cNvPr>
            <p:cNvSpPr txBox="1"/>
            <p:nvPr/>
          </p:nvSpPr>
          <p:spPr>
            <a:xfrm>
              <a:off x="9696400" y="3671093"/>
              <a:ext cx="720080" cy="400110"/>
            </a:xfrm>
            <a:prstGeom prst="rect">
              <a:avLst/>
            </a:prstGeom>
            <a:solidFill>
              <a:srgbClr val="E2E2F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膜孔</a:t>
              </a:r>
              <a:endParaRPr lang="en-GB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C8F20E-5CD8-44E9-A150-709D88FFA4DC}"/>
                </a:ext>
              </a:extLst>
            </p:cNvPr>
            <p:cNvSpPr txBox="1"/>
            <p:nvPr/>
          </p:nvSpPr>
          <p:spPr>
            <a:xfrm>
              <a:off x="10170563" y="4336537"/>
              <a:ext cx="720080" cy="400110"/>
            </a:xfrm>
            <a:prstGeom prst="rect">
              <a:avLst/>
            </a:prstGeom>
            <a:solidFill>
              <a:srgbClr val="FFDDD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指孔</a:t>
              </a:r>
              <a:endParaRPr lang="en-GB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09FD9B2-97B8-4950-87A4-96E0BE65971D}"/>
                </a:ext>
              </a:extLst>
            </p:cNvPr>
            <p:cNvSpPr txBox="1"/>
            <p:nvPr/>
          </p:nvSpPr>
          <p:spPr>
            <a:xfrm>
              <a:off x="10610850" y="5106202"/>
              <a:ext cx="957758" cy="400110"/>
            </a:xfrm>
            <a:prstGeom prst="rect">
              <a:avLst/>
            </a:prstGeom>
            <a:solidFill>
              <a:srgbClr val="FFE4B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D67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出音孔</a:t>
              </a:r>
              <a:endParaRPr lang="en-GB" sz="2000" dirty="0">
                <a:solidFill>
                  <a:srgbClr val="D67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492D4CF-3EE2-4FBA-BC83-F5B243DDCD6A}"/>
                </a:ext>
              </a:extLst>
            </p:cNvPr>
            <p:cNvCxnSpPr>
              <a:stCxn id="24" idx="2"/>
            </p:cNvCxnSpPr>
            <p:nvPr/>
          </p:nvCxnSpPr>
          <p:spPr bwMode="auto">
            <a:xfrm flipH="1">
              <a:off x="9107899" y="3463332"/>
              <a:ext cx="510268" cy="3977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81F6400-0E51-4507-AB15-54089D43FB83}"/>
                </a:ext>
              </a:extLst>
            </p:cNvPr>
            <p:cNvCxnSpPr>
              <a:stCxn id="25" idx="2"/>
            </p:cNvCxnSpPr>
            <p:nvPr/>
          </p:nvCxnSpPr>
          <p:spPr bwMode="auto">
            <a:xfrm flipH="1">
              <a:off x="9336360" y="4071203"/>
              <a:ext cx="720080" cy="14993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E423834-B736-497C-9EEA-502402035458}"/>
                </a:ext>
              </a:extLst>
            </p:cNvPr>
            <p:cNvCxnSpPr>
              <a:stCxn id="26" idx="2"/>
              <a:endCxn id="38" idx="3"/>
            </p:cNvCxnSpPr>
            <p:nvPr/>
          </p:nvCxnSpPr>
          <p:spPr bwMode="auto">
            <a:xfrm flipH="1">
              <a:off x="9885016" y="4736647"/>
              <a:ext cx="645587" cy="18238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AC7F24D-6DB0-4BEC-8E79-479938AF1CAF}"/>
                </a:ext>
              </a:extLst>
            </p:cNvPr>
            <p:cNvSpPr/>
            <p:nvPr/>
          </p:nvSpPr>
          <p:spPr bwMode="auto">
            <a:xfrm rot="19580255">
              <a:off x="9591307" y="4438801"/>
              <a:ext cx="320587" cy="1138157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E29513-DE70-41EA-973C-EBA3D3956428}"/>
                </a:ext>
              </a:extLst>
            </p:cNvPr>
            <p:cNvSpPr/>
            <p:nvPr/>
          </p:nvSpPr>
          <p:spPr bwMode="auto">
            <a:xfrm rot="19580255">
              <a:off x="10096241" y="5578790"/>
              <a:ext cx="320587" cy="377977"/>
            </a:xfrm>
            <a:prstGeom prst="rect">
              <a:avLst/>
            </a:prstGeom>
            <a:noFill/>
            <a:ln w="28575" cap="flat" cmpd="sng" algn="ctr">
              <a:solidFill>
                <a:srgbClr val="D67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F1DE256-915E-4B9D-A903-6E6DFEAFA481}"/>
                </a:ext>
              </a:extLst>
            </p:cNvPr>
            <p:cNvCxnSpPr>
              <a:stCxn id="27" idx="2"/>
              <a:endCxn id="40" idx="3"/>
            </p:cNvCxnSpPr>
            <p:nvPr/>
          </p:nvCxnSpPr>
          <p:spPr bwMode="auto">
            <a:xfrm flipH="1">
              <a:off x="10389950" y="5506312"/>
              <a:ext cx="699779" cy="17261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D67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7547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F69204-20AE-4DBC-92A6-292E826A4AAA}"/>
              </a:ext>
            </a:extLst>
          </p:cNvPr>
          <p:cNvGrpSpPr/>
          <p:nvPr/>
        </p:nvGrpSpPr>
        <p:grpSpPr>
          <a:xfrm>
            <a:off x="-24681" y="152400"/>
            <a:ext cx="280831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AB3BC782-4553-4480-8D97-AF5C63A438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B58FB8CE-4D67-4524-A0F4-8ED161B0F0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7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草原巡邏兵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5" name="手繪多邊形 30">
            <a:extLst>
              <a:ext uri="{FF2B5EF4-FFF2-40B4-BE49-F238E27FC236}">
                <a16:creationId xmlns:a16="http://schemas.microsoft.com/office/drawing/2014/main" id="{081C46CE-B717-4023-97CF-ABF162FA287B}"/>
              </a:ext>
            </a:extLst>
          </p:cNvPr>
          <p:cNvSpPr>
            <a:spLocks/>
          </p:cNvSpPr>
          <p:nvPr/>
        </p:nvSpPr>
        <p:spPr bwMode="auto">
          <a:xfrm>
            <a:off x="6169254" y="1742525"/>
            <a:ext cx="5573390" cy="1269010"/>
          </a:xfrm>
          <a:custGeom>
            <a:avLst/>
            <a:gdLst>
              <a:gd name="T0" fmla="*/ 9984 w 5936343"/>
              <a:gd name="T1" fmla="*/ 0 h 5675085"/>
              <a:gd name="T2" fmla="*/ 0 w 5936343"/>
              <a:gd name="T3" fmla="*/ 2 h 5675085"/>
              <a:gd name="T4" fmla="*/ 3523 w 5936343"/>
              <a:gd name="T5" fmla="*/ 6 h 5675085"/>
              <a:gd name="T6" fmla="*/ 1174 w 5936343"/>
              <a:gd name="T7" fmla="*/ 8 h 5675085"/>
              <a:gd name="T8" fmla="*/ 20261 w 5936343"/>
              <a:gd name="T9" fmla="*/ 9 h 5675085"/>
              <a:gd name="T10" fmla="*/ 71352 w 5936343"/>
              <a:gd name="T11" fmla="*/ 9 h 5675085"/>
              <a:gd name="T12" fmla="*/ 110992 w 5936343"/>
              <a:gd name="T13" fmla="*/ 9 h 5675085"/>
              <a:gd name="T14" fmla="*/ 118333 w 5936343"/>
              <a:gd name="T15" fmla="*/ 7 h 5675085"/>
              <a:gd name="T16" fmla="*/ 118333 w 5936343"/>
              <a:gd name="T17" fmla="*/ 4 h 5675085"/>
              <a:gd name="T18" fmla="*/ 120095 w 5936343"/>
              <a:gd name="T19" fmla="*/ 1 h 5675085"/>
              <a:gd name="T20" fmla="*/ 118333 w 5936343"/>
              <a:gd name="T21" fmla="*/ 0 h 5675085"/>
              <a:gd name="T22" fmla="*/ 104826 w 5936343"/>
              <a:gd name="T23" fmla="*/ 0 h 5675085"/>
              <a:gd name="T24" fmla="*/ 25545 w 5936343"/>
              <a:gd name="T25" fmla="*/ 0 h 5675085"/>
              <a:gd name="T26" fmla="*/ 15269 w 5936343"/>
              <a:gd name="T27" fmla="*/ 0 h 5675085"/>
              <a:gd name="T28" fmla="*/ 9984 w 5936343"/>
              <a:gd name="T29" fmla="*/ 0 h 56750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36343" h="5675085">
                <a:moveTo>
                  <a:pt x="493486" y="261257"/>
                </a:moveTo>
                <a:lnTo>
                  <a:pt x="0" y="1117600"/>
                </a:lnTo>
                <a:lnTo>
                  <a:pt x="174171" y="3468914"/>
                </a:lnTo>
                <a:lnTo>
                  <a:pt x="58057" y="5021943"/>
                </a:lnTo>
                <a:lnTo>
                  <a:pt x="1001486" y="5515428"/>
                </a:lnTo>
                <a:lnTo>
                  <a:pt x="3526971" y="5457371"/>
                </a:lnTo>
                <a:lnTo>
                  <a:pt x="5486400" y="5675085"/>
                </a:lnTo>
                <a:lnTo>
                  <a:pt x="5849257" y="4586514"/>
                </a:lnTo>
                <a:lnTo>
                  <a:pt x="5849257" y="2685143"/>
                </a:lnTo>
                <a:lnTo>
                  <a:pt x="5936343" y="957943"/>
                </a:lnTo>
                <a:lnTo>
                  <a:pt x="5849257" y="188685"/>
                </a:lnTo>
                <a:lnTo>
                  <a:pt x="5181600" y="0"/>
                </a:lnTo>
                <a:lnTo>
                  <a:pt x="1262743" y="203200"/>
                </a:lnTo>
                <a:lnTo>
                  <a:pt x="754743" y="159657"/>
                </a:lnTo>
                <a:lnTo>
                  <a:pt x="493486" y="26125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ap="flat" cmpd="dbl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" name="手繪多邊形 1">
            <a:extLst>
              <a:ext uri="{FF2B5EF4-FFF2-40B4-BE49-F238E27FC236}">
                <a16:creationId xmlns:a16="http://schemas.microsoft.com/office/drawing/2014/main" id="{D429858E-A64A-49F7-9C93-70A6FB97B9DE}"/>
              </a:ext>
            </a:extLst>
          </p:cNvPr>
          <p:cNvSpPr>
            <a:spLocks/>
          </p:cNvSpPr>
          <p:nvPr/>
        </p:nvSpPr>
        <p:spPr bwMode="auto">
          <a:xfrm>
            <a:off x="907702" y="938183"/>
            <a:ext cx="4752528" cy="1251306"/>
          </a:xfrm>
          <a:custGeom>
            <a:avLst/>
            <a:gdLst>
              <a:gd name="T0" fmla="*/ 9137 w 5936343"/>
              <a:gd name="T1" fmla="*/ 0 h 5675085"/>
              <a:gd name="T2" fmla="*/ 0 w 5936343"/>
              <a:gd name="T3" fmla="*/ 0 h 5675085"/>
              <a:gd name="T4" fmla="*/ 3224 w 5936343"/>
              <a:gd name="T5" fmla="*/ 0 h 5675085"/>
              <a:gd name="T6" fmla="*/ 1075 w 5936343"/>
              <a:gd name="T7" fmla="*/ 1 h 5675085"/>
              <a:gd name="T8" fmla="*/ 18543 w 5936343"/>
              <a:gd name="T9" fmla="*/ 1 h 5675085"/>
              <a:gd name="T10" fmla="*/ 65302 w 5936343"/>
              <a:gd name="T11" fmla="*/ 1 h 5675085"/>
              <a:gd name="T12" fmla="*/ 101582 w 5936343"/>
              <a:gd name="T13" fmla="*/ 1 h 5675085"/>
              <a:gd name="T14" fmla="*/ 108300 w 5936343"/>
              <a:gd name="T15" fmla="*/ 0 h 5675085"/>
              <a:gd name="T16" fmla="*/ 108300 w 5936343"/>
              <a:gd name="T17" fmla="*/ 0 h 5675085"/>
              <a:gd name="T18" fmla="*/ 109912 w 5936343"/>
              <a:gd name="T19" fmla="*/ 0 h 5675085"/>
              <a:gd name="T20" fmla="*/ 108300 w 5936343"/>
              <a:gd name="T21" fmla="*/ 0 h 5675085"/>
              <a:gd name="T22" fmla="*/ 95939 w 5936343"/>
              <a:gd name="T23" fmla="*/ 0 h 5675085"/>
              <a:gd name="T24" fmla="*/ 23380 w 5936343"/>
              <a:gd name="T25" fmla="*/ 0 h 5675085"/>
              <a:gd name="T26" fmla="*/ 13974 w 5936343"/>
              <a:gd name="T27" fmla="*/ 0 h 5675085"/>
              <a:gd name="T28" fmla="*/ 9137 w 5936343"/>
              <a:gd name="T29" fmla="*/ 0 h 56750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36343" h="5675085">
                <a:moveTo>
                  <a:pt x="493486" y="261257"/>
                </a:moveTo>
                <a:lnTo>
                  <a:pt x="0" y="1117600"/>
                </a:lnTo>
                <a:lnTo>
                  <a:pt x="174171" y="3468914"/>
                </a:lnTo>
                <a:lnTo>
                  <a:pt x="58057" y="5021943"/>
                </a:lnTo>
                <a:lnTo>
                  <a:pt x="1001486" y="5515428"/>
                </a:lnTo>
                <a:lnTo>
                  <a:pt x="3526971" y="5457371"/>
                </a:lnTo>
                <a:lnTo>
                  <a:pt x="5486400" y="5675085"/>
                </a:lnTo>
                <a:lnTo>
                  <a:pt x="5849257" y="4586514"/>
                </a:lnTo>
                <a:lnTo>
                  <a:pt x="5849257" y="2685143"/>
                </a:lnTo>
                <a:lnTo>
                  <a:pt x="5936343" y="957943"/>
                </a:lnTo>
                <a:lnTo>
                  <a:pt x="5849257" y="188685"/>
                </a:lnTo>
                <a:lnTo>
                  <a:pt x="5181600" y="0"/>
                </a:lnTo>
                <a:lnTo>
                  <a:pt x="1262743" y="203200"/>
                </a:lnTo>
                <a:lnTo>
                  <a:pt x="754743" y="159657"/>
                </a:lnTo>
                <a:lnTo>
                  <a:pt x="493486" y="26125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ap="flat" cmpd="dbl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Rectangle 111">
            <a:extLst>
              <a:ext uri="{FF2B5EF4-FFF2-40B4-BE49-F238E27FC236}">
                <a16:creationId xmlns:a16="http://schemas.microsoft.com/office/drawing/2014/main" id="{1267DC99-1D2F-4F1C-9193-88FE329A9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740" y="33280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zh-HK" b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BCDBC89-B349-4C5B-956D-8E7D17794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607" y="1076918"/>
            <a:ext cx="456862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以蒙古牧歌為引子，展現了草原遼闊的景色。</a:t>
            </a:r>
            <a:endParaRPr lang="zh-HK" altLang="en-US" sz="2800" b="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E2528BD-7E64-44D2-AAA7-FCB11AEBB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241" y="1886988"/>
            <a:ext cx="51935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節奏緊湊的第一主題出現，代表騎兵由遠至近，開始巡邏工作。</a:t>
            </a:r>
            <a:endParaRPr lang="zh-HK" altLang="en-US" sz="2800" b="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手繪多邊形 12">
            <a:extLst>
              <a:ext uri="{FF2B5EF4-FFF2-40B4-BE49-F238E27FC236}">
                <a16:creationId xmlns:a16="http://schemas.microsoft.com/office/drawing/2014/main" id="{4F4AE584-335A-4AA5-8D1D-4B034972D356}"/>
              </a:ext>
            </a:extLst>
          </p:cNvPr>
          <p:cNvSpPr>
            <a:spLocks/>
          </p:cNvSpPr>
          <p:nvPr/>
        </p:nvSpPr>
        <p:spPr bwMode="auto">
          <a:xfrm>
            <a:off x="594247" y="3095996"/>
            <a:ext cx="5765154" cy="1178442"/>
          </a:xfrm>
          <a:custGeom>
            <a:avLst/>
            <a:gdLst>
              <a:gd name="T0" fmla="*/ 33474 w 5936343"/>
              <a:gd name="T1" fmla="*/ 0 h 5675085"/>
              <a:gd name="T2" fmla="*/ 0 w 5936343"/>
              <a:gd name="T3" fmla="*/ 0 h 5675085"/>
              <a:gd name="T4" fmla="*/ 11814 w 5936343"/>
              <a:gd name="T5" fmla="*/ 1 h 5675085"/>
              <a:gd name="T6" fmla="*/ 3939 w 5936343"/>
              <a:gd name="T7" fmla="*/ 2 h 5675085"/>
              <a:gd name="T8" fmla="*/ 67931 w 5936343"/>
              <a:gd name="T9" fmla="*/ 2 h 5675085"/>
              <a:gd name="T10" fmla="*/ 239236 w 5936343"/>
              <a:gd name="T11" fmla="*/ 2 h 5675085"/>
              <a:gd name="T12" fmla="*/ 372145 w 5936343"/>
              <a:gd name="T13" fmla="*/ 2 h 5675085"/>
              <a:gd name="T14" fmla="*/ 396758 w 5936343"/>
              <a:gd name="T15" fmla="*/ 2 h 5675085"/>
              <a:gd name="T16" fmla="*/ 396758 w 5936343"/>
              <a:gd name="T17" fmla="*/ 1 h 5675085"/>
              <a:gd name="T18" fmla="*/ 402665 w 5936343"/>
              <a:gd name="T19" fmla="*/ 0 h 5675085"/>
              <a:gd name="T20" fmla="*/ 396758 w 5936343"/>
              <a:gd name="T21" fmla="*/ 0 h 5675085"/>
              <a:gd name="T22" fmla="*/ 351470 w 5936343"/>
              <a:gd name="T23" fmla="*/ 0 h 5675085"/>
              <a:gd name="T24" fmla="*/ 85652 w 5936343"/>
              <a:gd name="T25" fmla="*/ 0 h 5675085"/>
              <a:gd name="T26" fmla="*/ 51195 w 5936343"/>
              <a:gd name="T27" fmla="*/ 0 h 5675085"/>
              <a:gd name="T28" fmla="*/ 33474 w 5936343"/>
              <a:gd name="T29" fmla="*/ 0 h 56750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36343" h="5675085">
                <a:moveTo>
                  <a:pt x="493486" y="261257"/>
                </a:moveTo>
                <a:lnTo>
                  <a:pt x="0" y="1117600"/>
                </a:lnTo>
                <a:lnTo>
                  <a:pt x="174171" y="3468914"/>
                </a:lnTo>
                <a:lnTo>
                  <a:pt x="58057" y="5021943"/>
                </a:lnTo>
                <a:lnTo>
                  <a:pt x="1001486" y="5515428"/>
                </a:lnTo>
                <a:lnTo>
                  <a:pt x="3526971" y="5457371"/>
                </a:lnTo>
                <a:lnTo>
                  <a:pt x="5486400" y="5675085"/>
                </a:lnTo>
                <a:lnTo>
                  <a:pt x="5849257" y="4586514"/>
                </a:lnTo>
                <a:lnTo>
                  <a:pt x="5849257" y="2685143"/>
                </a:lnTo>
                <a:lnTo>
                  <a:pt x="5936343" y="957943"/>
                </a:lnTo>
                <a:lnTo>
                  <a:pt x="5849257" y="188685"/>
                </a:lnTo>
                <a:lnTo>
                  <a:pt x="5181600" y="0"/>
                </a:lnTo>
                <a:lnTo>
                  <a:pt x="1262743" y="203200"/>
                </a:lnTo>
                <a:lnTo>
                  <a:pt x="754743" y="159657"/>
                </a:lnTo>
                <a:lnTo>
                  <a:pt x="493486" y="261257"/>
                </a:lnTo>
                <a:close/>
              </a:path>
            </a:pathLst>
          </a:custGeom>
          <a:solidFill>
            <a:srgbClr val="ADDB7B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ap="flat" cmpd="dbl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文字方塊 13">
            <a:extLst>
              <a:ext uri="{FF2B5EF4-FFF2-40B4-BE49-F238E27FC236}">
                <a16:creationId xmlns:a16="http://schemas.microsoft.com/office/drawing/2014/main" id="{956E6438-A21C-42CC-87A8-EC2D286B4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32" y="3212976"/>
            <a:ext cx="52081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以單音吹奏第二主題，描述騎兵對草原的讚美和熱愛。</a:t>
            </a:r>
            <a:endParaRPr lang="zh-HK" altLang="en-US" sz="2800" b="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手繪多邊形 15">
            <a:extLst>
              <a:ext uri="{FF2B5EF4-FFF2-40B4-BE49-F238E27FC236}">
                <a16:creationId xmlns:a16="http://schemas.microsoft.com/office/drawing/2014/main" id="{12BC156F-1E62-4EC9-8273-5506D1904AB6}"/>
              </a:ext>
            </a:extLst>
          </p:cNvPr>
          <p:cNvSpPr>
            <a:spLocks/>
          </p:cNvSpPr>
          <p:nvPr/>
        </p:nvSpPr>
        <p:spPr bwMode="auto">
          <a:xfrm>
            <a:off x="6256338" y="4274441"/>
            <a:ext cx="5765154" cy="1384298"/>
          </a:xfrm>
          <a:custGeom>
            <a:avLst/>
            <a:gdLst>
              <a:gd name="T0" fmla="*/ 14442 w 5936343"/>
              <a:gd name="T1" fmla="*/ 1 h 5675085"/>
              <a:gd name="T2" fmla="*/ 0 w 5936343"/>
              <a:gd name="T3" fmla="*/ 5 h 5675085"/>
              <a:gd name="T4" fmla="*/ 5097 w 5936343"/>
              <a:gd name="T5" fmla="*/ 14 h 5675085"/>
              <a:gd name="T6" fmla="*/ 1699 w 5936343"/>
              <a:gd name="T7" fmla="*/ 20 h 5675085"/>
              <a:gd name="T8" fmla="*/ 29307 w 5936343"/>
              <a:gd name="T9" fmla="*/ 22 h 5675085"/>
              <a:gd name="T10" fmla="*/ 103214 w 5936343"/>
              <a:gd name="T11" fmla="*/ 22 h 5675085"/>
              <a:gd name="T12" fmla="*/ 160554 w 5936343"/>
              <a:gd name="T13" fmla="*/ 23 h 5675085"/>
              <a:gd name="T14" fmla="*/ 171173 w 5936343"/>
              <a:gd name="T15" fmla="*/ 18 h 5675085"/>
              <a:gd name="T16" fmla="*/ 171173 w 5936343"/>
              <a:gd name="T17" fmla="*/ 11 h 5675085"/>
              <a:gd name="T18" fmla="*/ 173721 w 5936343"/>
              <a:gd name="T19" fmla="*/ 4 h 5675085"/>
              <a:gd name="T20" fmla="*/ 171173 w 5936343"/>
              <a:gd name="T21" fmla="*/ 1 h 5675085"/>
              <a:gd name="T22" fmla="*/ 151634 w 5936343"/>
              <a:gd name="T23" fmla="*/ 0 h 5675085"/>
              <a:gd name="T24" fmla="*/ 36953 w 5936343"/>
              <a:gd name="T25" fmla="*/ 1 h 5675085"/>
              <a:gd name="T26" fmla="*/ 22087 w 5936343"/>
              <a:gd name="T27" fmla="*/ 1 h 5675085"/>
              <a:gd name="T28" fmla="*/ 14442 w 5936343"/>
              <a:gd name="T29" fmla="*/ 1 h 56750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36343" h="5675085">
                <a:moveTo>
                  <a:pt x="493486" y="261257"/>
                </a:moveTo>
                <a:lnTo>
                  <a:pt x="0" y="1117600"/>
                </a:lnTo>
                <a:lnTo>
                  <a:pt x="174171" y="3468914"/>
                </a:lnTo>
                <a:lnTo>
                  <a:pt x="58057" y="5021943"/>
                </a:lnTo>
                <a:lnTo>
                  <a:pt x="1001486" y="5515428"/>
                </a:lnTo>
                <a:lnTo>
                  <a:pt x="3526971" y="5457371"/>
                </a:lnTo>
                <a:lnTo>
                  <a:pt x="5486400" y="5675085"/>
                </a:lnTo>
                <a:lnTo>
                  <a:pt x="5849257" y="4586514"/>
                </a:lnTo>
                <a:lnTo>
                  <a:pt x="5849257" y="2685143"/>
                </a:lnTo>
                <a:lnTo>
                  <a:pt x="5936343" y="957943"/>
                </a:lnTo>
                <a:lnTo>
                  <a:pt x="5849257" y="188685"/>
                </a:lnTo>
                <a:lnTo>
                  <a:pt x="5181600" y="0"/>
                </a:lnTo>
                <a:lnTo>
                  <a:pt x="1262743" y="203200"/>
                </a:lnTo>
                <a:lnTo>
                  <a:pt x="754743" y="159657"/>
                </a:lnTo>
                <a:lnTo>
                  <a:pt x="493486" y="261257"/>
                </a:lnTo>
                <a:close/>
              </a:path>
            </a:pathLst>
          </a:custGeom>
          <a:solidFill>
            <a:srgbClr val="A7D971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ap="flat" cmpd="dbl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  <p:sp>
        <p:nvSpPr>
          <p:cNvPr id="13" name="文字方塊 16">
            <a:extLst>
              <a:ext uri="{FF2B5EF4-FFF2-40B4-BE49-F238E27FC236}">
                <a16:creationId xmlns:a16="http://schemas.microsoft.com/office/drawing/2014/main" id="{6D6E533B-FE03-48AB-9CC7-E6A3B34B4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4499866"/>
            <a:ext cx="530624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以和弦奏出第二主題，展現騎兵勇敢地和風沙搏鬥的場面。</a:t>
            </a:r>
            <a:endParaRPr lang="zh-HK" altLang="en-US" sz="2800" b="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弧形箭號 (下彎) 2">
            <a:extLst>
              <a:ext uri="{FF2B5EF4-FFF2-40B4-BE49-F238E27FC236}">
                <a16:creationId xmlns:a16="http://schemas.microsoft.com/office/drawing/2014/main" id="{56F6831B-56B5-494D-8B80-46803B790493}"/>
              </a:ext>
            </a:extLst>
          </p:cNvPr>
          <p:cNvSpPr>
            <a:spLocks noChangeArrowheads="1"/>
          </p:cNvSpPr>
          <p:nvPr/>
        </p:nvSpPr>
        <p:spPr bwMode="auto">
          <a:xfrm rot="1177526">
            <a:off x="5461511" y="1322894"/>
            <a:ext cx="1468437" cy="404813"/>
          </a:xfrm>
          <a:prstGeom prst="curvedDownArrow">
            <a:avLst>
              <a:gd name="adj1" fmla="val 24972"/>
              <a:gd name="adj2" fmla="val 49961"/>
              <a:gd name="adj3" fmla="val 4984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  <p:sp>
        <p:nvSpPr>
          <p:cNvPr id="15" name="弧形箭號 (下彎) 17">
            <a:extLst>
              <a:ext uri="{FF2B5EF4-FFF2-40B4-BE49-F238E27FC236}">
                <a16:creationId xmlns:a16="http://schemas.microsoft.com/office/drawing/2014/main" id="{9CB6BB99-CBF3-45F1-9883-21C8EF97A93D}"/>
              </a:ext>
            </a:extLst>
          </p:cNvPr>
          <p:cNvSpPr>
            <a:spLocks noChangeArrowheads="1"/>
          </p:cNvSpPr>
          <p:nvPr/>
        </p:nvSpPr>
        <p:spPr bwMode="auto">
          <a:xfrm rot="20316725" flipH="1">
            <a:off x="4750557" y="2548786"/>
            <a:ext cx="1735137" cy="452438"/>
          </a:xfrm>
          <a:prstGeom prst="curvedDownArrow">
            <a:avLst>
              <a:gd name="adj1" fmla="val 25070"/>
              <a:gd name="adj2" fmla="val 50105"/>
              <a:gd name="adj3" fmla="val 5171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  <p:sp>
        <p:nvSpPr>
          <p:cNvPr id="16" name="手繪多邊形 20">
            <a:extLst>
              <a:ext uri="{FF2B5EF4-FFF2-40B4-BE49-F238E27FC236}">
                <a16:creationId xmlns:a16="http://schemas.microsoft.com/office/drawing/2014/main" id="{582B6694-0E53-4A2F-9F3A-49E865308AC0}"/>
              </a:ext>
            </a:extLst>
          </p:cNvPr>
          <p:cNvSpPr>
            <a:spLocks/>
          </p:cNvSpPr>
          <p:nvPr/>
        </p:nvSpPr>
        <p:spPr bwMode="auto">
          <a:xfrm>
            <a:off x="663714" y="5313981"/>
            <a:ext cx="5505540" cy="1313480"/>
          </a:xfrm>
          <a:custGeom>
            <a:avLst/>
            <a:gdLst>
              <a:gd name="T0" fmla="*/ 11266 w 5936343"/>
              <a:gd name="T1" fmla="*/ 1 h 5675085"/>
              <a:gd name="T2" fmla="*/ 0 w 5936343"/>
              <a:gd name="T3" fmla="*/ 4 h 5675085"/>
              <a:gd name="T4" fmla="*/ 3976 w 5936343"/>
              <a:gd name="T5" fmla="*/ 12 h 5675085"/>
              <a:gd name="T6" fmla="*/ 1325 w 5936343"/>
              <a:gd name="T7" fmla="*/ 17 h 5675085"/>
              <a:gd name="T8" fmla="*/ 22864 w 5936343"/>
              <a:gd name="T9" fmla="*/ 19 h 5675085"/>
              <a:gd name="T10" fmla="*/ 80520 w 5936343"/>
              <a:gd name="T11" fmla="*/ 18 h 5675085"/>
              <a:gd name="T12" fmla="*/ 125254 w 5936343"/>
              <a:gd name="T13" fmla="*/ 19 h 5675085"/>
              <a:gd name="T14" fmla="*/ 133537 w 5936343"/>
              <a:gd name="T15" fmla="*/ 16 h 5675085"/>
              <a:gd name="T16" fmla="*/ 133537 w 5936343"/>
              <a:gd name="T17" fmla="*/ 9 h 5675085"/>
              <a:gd name="T18" fmla="*/ 135526 w 5936343"/>
              <a:gd name="T19" fmla="*/ 3 h 5675085"/>
              <a:gd name="T20" fmla="*/ 133537 w 5936343"/>
              <a:gd name="T21" fmla="*/ 1 h 5675085"/>
              <a:gd name="T22" fmla="*/ 118295 w 5936343"/>
              <a:gd name="T23" fmla="*/ 0 h 5675085"/>
              <a:gd name="T24" fmla="*/ 28828 w 5936343"/>
              <a:gd name="T25" fmla="*/ 1 h 5675085"/>
              <a:gd name="T26" fmla="*/ 17231 w 5936343"/>
              <a:gd name="T27" fmla="*/ 1 h 5675085"/>
              <a:gd name="T28" fmla="*/ 11266 w 5936343"/>
              <a:gd name="T29" fmla="*/ 1 h 56750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36343" h="5675085">
                <a:moveTo>
                  <a:pt x="493486" y="261257"/>
                </a:moveTo>
                <a:lnTo>
                  <a:pt x="0" y="1117600"/>
                </a:lnTo>
                <a:lnTo>
                  <a:pt x="174171" y="3468914"/>
                </a:lnTo>
                <a:lnTo>
                  <a:pt x="58057" y="5021943"/>
                </a:lnTo>
                <a:lnTo>
                  <a:pt x="1001486" y="5515428"/>
                </a:lnTo>
                <a:lnTo>
                  <a:pt x="3526971" y="5457371"/>
                </a:lnTo>
                <a:lnTo>
                  <a:pt x="5486400" y="5675085"/>
                </a:lnTo>
                <a:lnTo>
                  <a:pt x="5849257" y="4586514"/>
                </a:lnTo>
                <a:lnTo>
                  <a:pt x="5849257" y="2685143"/>
                </a:lnTo>
                <a:lnTo>
                  <a:pt x="5936343" y="957943"/>
                </a:lnTo>
                <a:lnTo>
                  <a:pt x="5849257" y="188685"/>
                </a:lnTo>
                <a:lnTo>
                  <a:pt x="5181600" y="0"/>
                </a:lnTo>
                <a:lnTo>
                  <a:pt x="1262743" y="203200"/>
                </a:lnTo>
                <a:lnTo>
                  <a:pt x="754743" y="159657"/>
                </a:lnTo>
                <a:lnTo>
                  <a:pt x="493486" y="26125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57150" cap="flat" cmpd="dbl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文字方塊 21">
            <a:extLst>
              <a:ext uri="{FF2B5EF4-FFF2-40B4-BE49-F238E27FC236}">
                <a16:creationId xmlns:a16="http://schemas.microsoft.com/office/drawing/2014/main" id="{D58D70B3-8405-48DC-B14E-6C03CEBCC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702" y="5448721"/>
            <a:ext cx="530624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b="0" dirty="0">
                <a:solidFill>
                  <a:srgbClr val="FF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最後再次以單音吹奏第二主題，回應士兵對草原敬愛之情。</a:t>
            </a:r>
            <a:endParaRPr lang="zh-HK" altLang="en-US" sz="2800" b="0" dirty="0">
              <a:solidFill>
                <a:srgbClr val="FF66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弧形箭號 (下彎) 23">
            <a:extLst>
              <a:ext uri="{FF2B5EF4-FFF2-40B4-BE49-F238E27FC236}">
                <a16:creationId xmlns:a16="http://schemas.microsoft.com/office/drawing/2014/main" id="{97C10CA0-129C-4E69-8826-7F03207D5981}"/>
              </a:ext>
            </a:extLst>
          </p:cNvPr>
          <p:cNvSpPr>
            <a:spLocks noChangeArrowheads="1"/>
          </p:cNvSpPr>
          <p:nvPr/>
        </p:nvSpPr>
        <p:spPr bwMode="auto">
          <a:xfrm rot="1913433">
            <a:off x="5986665" y="3840034"/>
            <a:ext cx="1468437" cy="404812"/>
          </a:xfrm>
          <a:prstGeom prst="curvedDownArrow">
            <a:avLst>
              <a:gd name="adj1" fmla="val 24972"/>
              <a:gd name="adj2" fmla="val 49961"/>
              <a:gd name="adj3" fmla="val 4984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  <p:sp>
        <p:nvSpPr>
          <p:cNvPr id="19" name="弧形箭號 (下彎) 24">
            <a:extLst>
              <a:ext uri="{FF2B5EF4-FFF2-40B4-BE49-F238E27FC236}">
                <a16:creationId xmlns:a16="http://schemas.microsoft.com/office/drawing/2014/main" id="{4B8A4657-5852-446C-AEAE-57E8B880E25B}"/>
              </a:ext>
            </a:extLst>
          </p:cNvPr>
          <p:cNvSpPr>
            <a:spLocks noChangeArrowheads="1"/>
          </p:cNvSpPr>
          <p:nvPr/>
        </p:nvSpPr>
        <p:spPr bwMode="auto">
          <a:xfrm rot="20364042" flipH="1">
            <a:off x="4917994" y="4839739"/>
            <a:ext cx="1592263" cy="420688"/>
          </a:xfrm>
          <a:prstGeom prst="curvedDownArrow">
            <a:avLst>
              <a:gd name="adj1" fmla="val 24987"/>
              <a:gd name="adj2" fmla="val 49975"/>
              <a:gd name="adj3" fmla="val 5171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HK" altLang="en-US"/>
          </a:p>
        </p:txBody>
      </p:sp>
      <p:sp>
        <p:nvSpPr>
          <p:cNvPr id="20" name="Text Box 95">
            <a:extLst>
              <a:ext uri="{FF2B5EF4-FFF2-40B4-BE49-F238E27FC236}">
                <a16:creationId xmlns:a16="http://schemas.microsoft.com/office/drawing/2014/main" id="{FC2164D8-F8AE-4D95-AB86-EA43E57D5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632" y="193857"/>
            <a:ext cx="55837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草原巡邏兵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可分為五個部分：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268C9F-A142-4671-B95F-286719E5E954}"/>
              </a:ext>
            </a:extLst>
          </p:cNvPr>
          <p:cNvGrpSpPr/>
          <p:nvPr/>
        </p:nvGrpSpPr>
        <p:grpSpPr>
          <a:xfrm>
            <a:off x="8976320" y="258681"/>
            <a:ext cx="2947879" cy="1055665"/>
            <a:chOff x="2790768" y="3727158"/>
            <a:chExt cx="2947879" cy="1055665"/>
          </a:xfrm>
        </p:grpSpPr>
        <p:sp>
          <p:nvSpPr>
            <p:cNvPr id="22" name="矩形 1">
              <a:extLst>
                <a:ext uri="{FF2B5EF4-FFF2-40B4-BE49-F238E27FC236}">
                  <a16:creationId xmlns:a16="http://schemas.microsoft.com/office/drawing/2014/main" id="{870EE539-C292-46F4-8C2D-3019DD72EA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356" y="3873120"/>
              <a:ext cx="14517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solidFill>
                    <a:srgbClr val="008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聆聽歌曲：</a:t>
              </a:r>
              <a:endParaRPr lang="en-US" altLang="zh-TW" sz="2000" strike="sngStrike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3" name="Picture 22" descr="A picture containing game&#10;&#10;Description automatically generated">
              <a:extLst>
                <a:ext uri="{FF2B5EF4-FFF2-40B4-BE49-F238E27FC236}">
                  <a16:creationId xmlns:a16="http://schemas.microsoft.com/office/drawing/2014/main" id="{2D66E4B6-0472-441E-BCFA-7208B1D84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768" y="4104809"/>
              <a:ext cx="2947879" cy="678013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1360C8-B178-4DFF-BC5F-0A29F1F25914}"/>
                </a:ext>
              </a:extLst>
            </p:cNvPr>
            <p:cNvSpPr/>
            <p:nvPr/>
          </p:nvSpPr>
          <p:spPr bwMode="auto">
            <a:xfrm>
              <a:off x="2790768" y="3727158"/>
              <a:ext cx="2947879" cy="1055665"/>
            </a:xfrm>
            <a:prstGeom prst="rect">
              <a:avLst/>
            </a:prstGeom>
            <a:noFill/>
            <a:ln w="285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pic>
          <p:nvPicPr>
            <p:cNvPr id="25" name="5AP1801">
              <a:hlinkClick r:id="" action="ppaction://media"/>
              <a:extLst>
                <a:ext uri="{FF2B5EF4-FFF2-40B4-BE49-F238E27FC236}">
                  <a16:creationId xmlns:a16="http://schemas.microsoft.com/office/drawing/2014/main" id="{3FC7EBCD-64F5-4E62-8A6F-D633A3C7ECED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55457" y="3844227"/>
              <a:ext cx="474251" cy="457895"/>
            </a:xfrm>
            <a:prstGeom prst="rect">
              <a:avLst/>
            </a:prstGeom>
          </p:spPr>
        </p:pic>
      </p:grpSp>
      <p:pic>
        <p:nvPicPr>
          <p:cNvPr id="26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id="{A80FF190-B811-4BB2-B614-BE8BB90C6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610850" y="6237312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40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8" grpId="0"/>
      <p:bldP spid="9" grpId="0"/>
      <p:bldP spid="11" grpId="0"/>
      <p:bldP spid="13" grpId="0"/>
      <p:bldP spid="14" grpId="0" animBg="1"/>
      <p:bldP spid="15" grpId="0" animBg="1"/>
      <p:bldP spid="17" grpId="0"/>
      <p:bldP spid="18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9530A91-C9A1-4044-8A3F-7CD14B5D2304}"/>
              </a:ext>
            </a:extLst>
          </p:cNvPr>
          <p:cNvGrpSpPr/>
          <p:nvPr/>
        </p:nvGrpSpPr>
        <p:grpSpPr>
          <a:xfrm>
            <a:off x="-24681" y="152400"/>
            <a:ext cx="122413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99B62189-389F-4343-8CD3-CA42E89F2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5A4E0FE9-002D-4D67-AFDF-7A8B14D24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7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笙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8" name="矩形圖說文字 264">
            <a:extLst>
              <a:ext uri="{FF2B5EF4-FFF2-40B4-BE49-F238E27FC236}">
                <a16:creationId xmlns:a16="http://schemas.microsoft.com/office/drawing/2014/main" id="{8AC9BE63-41EB-4122-8813-79B61D7BE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560" y="958805"/>
            <a:ext cx="7360493" cy="1223963"/>
          </a:xfrm>
          <a:prstGeom prst="wedgeRectCallout">
            <a:avLst>
              <a:gd name="adj1" fmla="val -48935"/>
              <a:gd name="adj2" fmla="val 28838"/>
            </a:avLst>
          </a:prstGeom>
          <a:solidFill>
            <a:schemeClr val="bg1"/>
          </a:solidFill>
          <a:ln w="38100" algn="ctr">
            <a:solidFill>
              <a:srgbClr val="00B050"/>
            </a:solidFill>
            <a:round/>
            <a:headEnd/>
            <a:tailEnd/>
          </a:ln>
          <a:effectLst>
            <a:outerShdw dist="152400" dir="3179992" sx="97000" sy="97000" algn="t" rotWithShape="0">
              <a:srgbClr val="00B050"/>
            </a:outerShdw>
          </a:effectLst>
        </p:spPr>
        <p:txBody>
          <a:bodyPr anchor="ctr"/>
          <a:lstStyle/>
          <a:p>
            <a:pPr marL="174625">
              <a:defRPr/>
            </a:pPr>
            <a:r>
              <a:rPr lang="en-US" altLang="zh-TW" sz="2800" dirty="0">
                <a:latin typeface="Arial" charset="0"/>
              </a:rPr>
              <a:t>《</a:t>
            </a:r>
            <a:r>
              <a:rPr lang="zh-TW" altLang="en-US" sz="2800" dirty="0">
                <a:latin typeface="Arial" charset="0"/>
              </a:rPr>
              <a:t>草原巡邏兵</a:t>
            </a:r>
            <a:r>
              <a:rPr lang="en-US" altLang="zh-TW" sz="2800" dirty="0">
                <a:latin typeface="Arial" charset="0"/>
              </a:rPr>
              <a:t>》</a:t>
            </a:r>
            <a:r>
              <a:rPr lang="zh-TW" altLang="en-US" sz="2800" dirty="0">
                <a:latin typeface="Arial" charset="0"/>
              </a:rPr>
              <a:t>是由笙演奏，第一段用</a:t>
            </a:r>
            <a:r>
              <a:rPr lang="zh-TW" altLang="en-US" sz="2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單音</a:t>
            </a:r>
            <a:r>
              <a:rPr lang="zh-TW" altLang="en-US" sz="2800" dirty="0">
                <a:latin typeface="Arial" charset="0"/>
              </a:rPr>
              <a:t>吹奏，第二段以</a:t>
            </a:r>
            <a:r>
              <a:rPr lang="zh-TW" altLang="en-US" sz="2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和弦</a:t>
            </a:r>
            <a:r>
              <a:rPr lang="zh-TW" altLang="en-US" sz="2800" dirty="0">
                <a:latin typeface="Arial" charset="0"/>
              </a:rPr>
              <a:t>吹奏。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BBD625EB-E0C5-47C1-892A-055C5BA00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131" y="2780928"/>
            <a:ext cx="3738563" cy="397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圓角矩形圖說文字 1">
            <a:extLst>
              <a:ext uri="{FF2B5EF4-FFF2-40B4-BE49-F238E27FC236}">
                <a16:creationId xmlns:a16="http://schemas.microsoft.com/office/drawing/2014/main" id="{49B58D70-6015-43A8-83FC-94EBDE5D24CB}"/>
              </a:ext>
            </a:extLst>
          </p:cNvPr>
          <p:cNvSpPr/>
          <p:nvPr/>
        </p:nvSpPr>
        <p:spPr bwMode="auto">
          <a:xfrm>
            <a:off x="5830756" y="2780928"/>
            <a:ext cx="3816350" cy="2520950"/>
          </a:xfrm>
          <a:prstGeom prst="wedgeRoundRectCallout">
            <a:avLst>
              <a:gd name="adj1" fmla="val -70273"/>
              <a:gd name="adj2" fmla="val 3543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zh-HK" altLang="en-US">
              <a:latin typeface="Arial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BA56AD6D-A92B-475B-8091-203709DD5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532" y="2888878"/>
            <a:ext cx="330652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笙的音色和諧豐滿、明亮雄厚，可以吹奏單音、雙音或同時最多六個音來組成和弦。</a:t>
            </a:r>
            <a:endParaRPr lang="zh-HK" altLang="en-US" sz="28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Picture 77">
            <a:hlinkClick r:id="rId3" action="ppaction://hlinksldjump"/>
            <a:extLst>
              <a:ext uri="{FF2B5EF4-FFF2-40B4-BE49-F238E27FC236}">
                <a16:creationId xmlns:a16="http://schemas.microsoft.com/office/drawing/2014/main" id="{DA72087F-45E6-4D33-8C43-EB29D7A13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7" t="88910" r="1970" b="2365"/>
          <a:stretch>
            <a:fillRect/>
          </a:stretch>
        </p:blipFill>
        <p:spPr bwMode="auto">
          <a:xfrm>
            <a:off x="10806101" y="6313211"/>
            <a:ext cx="13208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234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手繪多邊形 14">
            <a:extLst>
              <a:ext uri="{FF2B5EF4-FFF2-40B4-BE49-F238E27FC236}">
                <a16:creationId xmlns:a16="http://schemas.microsoft.com/office/drawing/2014/main" id="{2612DCE5-B48C-4679-A2FA-684D31BF8DD5}"/>
              </a:ext>
            </a:extLst>
          </p:cNvPr>
          <p:cNvSpPr/>
          <p:nvPr/>
        </p:nvSpPr>
        <p:spPr bwMode="auto">
          <a:xfrm>
            <a:off x="191344" y="1268760"/>
            <a:ext cx="8232378" cy="2232248"/>
          </a:xfrm>
          <a:custGeom>
            <a:avLst/>
            <a:gdLst>
              <a:gd name="connsiteX0" fmla="*/ 493486 w 5936343"/>
              <a:gd name="connsiteY0" fmla="*/ 261257 h 5675085"/>
              <a:gd name="connsiteX1" fmla="*/ 0 w 5936343"/>
              <a:gd name="connsiteY1" fmla="*/ 1117600 h 5675085"/>
              <a:gd name="connsiteX2" fmla="*/ 174171 w 5936343"/>
              <a:gd name="connsiteY2" fmla="*/ 3468914 h 5675085"/>
              <a:gd name="connsiteX3" fmla="*/ 58057 w 5936343"/>
              <a:gd name="connsiteY3" fmla="*/ 5021943 h 5675085"/>
              <a:gd name="connsiteX4" fmla="*/ 1001486 w 5936343"/>
              <a:gd name="connsiteY4" fmla="*/ 5515428 h 5675085"/>
              <a:gd name="connsiteX5" fmla="*/ 3526971 w 5936343"/>
              <a:gd name="connsiteY5" fmla="*/ 5457371 h 5675085"/>
              <a:gd name="connsiteX6" fmla="*/ 5486400 w 5936343"/>
              <a:gd name="connsiteY6" fmla="*/ 5675085 h 5675085"/>
              <a:gd name="connsiteX7" fmla="*/ 5849257 w 5936343"/>
              <a:gd name="connsiteY7" fmla="*/ 4586514 h 5675085"/>
              <a:gd name="connsiteX8" fmla="*/ 5849257 w 5936343"/>
              <a:gd name="connsiteY8" fmla="*/ 2685143 h 5675085"/>
              <a:gd name="connsiteX9" fmla="*/ 5936343 w 5936343"/>
              <a:gd name="connsiteY9" fmla="*/ 957943 h 5675085"/>
              <a:gd name="connsiteX10" fmla="*/ 5849257 w 5936343"/>
              <a:gd name="connsiteY10" fmla="*/ 188685 h 5675085"/>
              <a:gd name="connsiteX11" fmla="*/ 5181600 w 5936343"/>
              <a:gd name="connsiteY11" fmla="*/ 0 h 5675085"/>
              <a:gd name="connsiteX12" fmla="*/ 1262743 w 5936343"/>
              <a:gd name="connsiteY12" fmla="*/ 203200 h 5675085"/>
              <a:gd name="connsiteX13" fmla="*/ 754743 w 5936343"/>
              <a:gd name="connsiteY13" fmla="*/ 159657 h 5675085"/>
              <a:gd name="connsiteX14" fmla="*/ 493486 w 5936343"/>
              <a:gd name="connsiteY14" fmla="*/ 261257 h 56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36343" h="5675085">
                <a:moveTo>
                  <a:pt x="493486" y="261257"/>
                </a:moveTo>
                <a:lnTo>
                  <a:pt x="0" y="1117600"/>
                </a:lnTo>
                <a:lnTo>
                  <a:pt x="174171" y="3468914"/>
                </a:lnTo>
                <a:lnTo>
                  <a:pt x="58057" y="5021943"/>
                </a:lnTo>
                <a:lnTo>
                  <a:pt x="1001486" y="5515428"/>
                </a:lnTo>
                <a:lnTo>
                  <a:pt x="3526971" y="5457371"/>
                </a:lnTo>
                <a:lnTo>
                  <a:pt x="5486400" y="5675085"/>
                </a:lnTo>
                <a:lnTo>
                  <a:pt x="5849257" y="4586514"/>
                </a:lnTo>
                <a:lnTo>
                  <a:pt x="5849257" y="2685143"/>
                </a:lnTo>
                <a:lnTo>
                  <a:pt x="5936343" y="957943"/>
                </a:lnTo>
                <a:lnTo>
                  <a:pt x="5849257" y="188685"/>
                </a:lnTo>
                <a:lnTo>
                  <a:pt x="5181600" y="0"/>
                </a:lnTo>
                <a:lnTo>
                  <a:pt x="1262743" y="203200"/>
                </a:lnTo>
                <a:lnTo>
                  <a:pt x="754743" y="159657"/>
                </a:lnTo>
                <a:lnTo>
                  <a:pt x="493486" y="261257"/>
                </a:lnTo>
                <a:close/>
              </a:path>
            </a:pathLst>
          </a:custGeom>
          <a:solidFill>
            <a:srgbClr val="FFFFFF"/>
          </a:solidFill>
          <a:ln w="57150" cap="flat" cmpd="dbl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zh-HK" altLang="en-US">
              <a:latin typeface="Arial" charset="0"/>
            </a:endParaRPr>
          </a:p>
        </p:txBody>
      </p:sp>
      <p:sp>
        <p:nvSpPr>
          <p:cNvPr id="7" name="Text Box 70">
            <a:extLst>
              <a:ext uri="{FF2B5EF4-FFF2-40B4-BE49-F238E27FC236}">
                <a16:creationId xmlns:a16="http://schemas.microsoft.com/office/drawing/2014/main" id="{BA0A1993-5679-43EE-8F29-E35365948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1507721"/>
            <a:ext cx="7152317" cy="175432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</a:rPr>
              <a:t>笙是吹管樂器。它的氣斗上有若干大小、長短不一的竹管。吹奏時以空氣震動管內的簧片發聲。</a:t>
            </a:r>
            <a:endParaRPr lang="en-US" altLang="zh-TW" sz="3600" dirty="0">
              <a:solidFill>
                <a:srgbClr val="00B050"/>
              </a:solidFill>
              <a:ea typeface="標楷體" panose="03000509000000000000" pitchFamily="65" charset="-12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32164D-C3C1-4FDC-858B-1F0E8A40FB3C}"/>
              </a:ext>
            </a:extLst>
          </p:cNvPr>
          <p:cNvGrpSpPr/>
          <p:nvPr/>
        </p:nvGrpSpPr>
        <p:grpSpPr>
          <a:xfrm>
            <a:off x="836613" y="4149080"/>
            <a:ext cx="7731125" cy="2398713"/>
            <a:chOff x="1992313" y="3854262"/>
            <a:chExt cx="7731125" cy="2398713"/>
          </a:xfrm>
        </p:grpSpPr>
        <p:sp>
          <p:nvSpPr>
            <p:cNvPr id="6" name="矩形圖說文字 1">
              <a:extLst>
                <a:ext uri="{FF2B5EF4-FFF2-40B4-BE49-F238E27FC236}">
                  <a16:creationId xmlns:a16="http://schemas.microsoft.com/office/drawing/2014/main" id="{731FB93F-CCD2-4809-BB1A-F7951D514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4088" y="3854262"/>
              <a:ext cx="4959350" cy="1135063"/>
            </a:xfrm>
            <a:prstGeom prst="wedgeRectCallout">
              <a:avLst>
                <a:gd name="adj1" fmla="val -56250"/>
                <a:gd name="adj2" fmla="val 50616"/>
              </a:avLst>
            </a:prstGeom>
            <a:solidFill>
              <a:schemeClr val="bg1"/>
            </a:solidFill>
            <a:ln w="38100" algn="ctr">
              <a:solidFill>
                <a:srgbClr val="00B050"/>
              </a:solidFill>
              <a:round/>
              <a:headEnd/>
              <a:tailEnd/>
            </a:ln>
            <a:effectLst>
              <a:outerShdw dist="152400" dir="3179992" sx="97000" sy="97000" algn="t" rotWithShape="0">
                <a:srgbClr val="00B050"/>
              </a:outerShdw>
            </a:effectLst>
          </p:spPr>
          <p:txBody>
            <a:bodyPr anchor="ctr"/>
            <a:lstStyle>
              <a:lvl1pPr marL="174625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800" dirty="0"/>
                <a:t>笙常用於合奏，在樂團裏，可以起調和音色的作用</a:t>
              </a:r>
              <a:r>
                <a:rPr lang="zh-TW" altLang="en-US" sz="28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  <a:endParaRPr lang="en-US" altLang="zh-TW" sz="2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8" name="Picture 2" descr="C:\Users\hk1-uwnchow\AppData\Local\Microsoft\Windows\Temporary Internet Files\Content.IE5\AQ60CHV0\MC900445770[1].wmf">
              <a:extLst>
                <a:ext uri="{FF2B5EF4-FFF2-40B4-BE49-F238E27FC236}">
                  <a16:creationId xmlns:a16="http://schemas.microsoft.com/office/drawing/2014/main" id="{AEB8F4D8-B59B-4773-983B-F2A9BB3752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92313" y="4989325"/>
              <a:ext cx="2303463" cy="126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885A094-8702-45FB-9D44-48F244B37DE1}"/>
              </a:ext>
            </a:extLst>
          </p:cNvPr>
          <p:cNvGrpSpPr/>
          <p:nvPr/>
        </p:nvGrpSpPr>
        <p:grpSpPr>
          <a:xfrm>
            <a:off x="8639805" y="332656"/>
            <a:ext cx="2894478" cy="4588156"/>
            <a:chOff x="8620628" y="908720"/>
            <a:chExt cx="2894478" cy="4588156"/>
          </a:xfrm>
        </p:grpSpPr>
        <p:pic>
          <p:nvPicPr>
            <p:cNvPr id="12" name="Picture 11" descr="A picture containing sitting, table, train&#10;&#10;Description automatically generated">
              <a:extLst>
                <a:ext uri="{FF2B5EF4-FFF2-40B4-BE49-F238E27FC236}">
                  <a16:creationId xmlns:a16="http://schemas.microsoft.com/office/drawing/2014/main" id="{811E95D5-E969-491F-B65A-C953E32A9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3948" y="908720"/>
              <a:ext cx="1890932" cy="458815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C272FF-5C05-4349-B767-45D7FA92A6D4}"/>
                </a:ext>
              </a:extLst>
            </p:cNvPr>
            <p:cNvSpPr txBox="1"/>
            <p:nvPr/>
          </p:nvSpPr>
          <p:spPr>
            <a:xfrm>
              <a:off x="10669334" y="1507721"/>
              <a:ext cx="720080" cy="400110"/>
            </a:xfrm>
            <a:prstGeom prst="rect">
              <a:avLst/>
            </a:prstGeom>
            <a:solidFill>
              <a:srgbClr val="E1F2F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笙桿</a:t>
              </a:r>
              <a:endParaRPr lang="en-GB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B8206D4-2EF4-4800-A74D-35DCDA312770}"/>
                </a:ext>
              </a:extLst>
            </p:cNvPr>
            <p:cNvCxnSpPr>
              <a:stCxn id="13" idx="2"/>
            </p:cNvCxnSpPr>
            <p:nvPr/>
          </p:nvCxnSpPr>
          <p:spPr bwMode="auto">
            <a:xfrm flipH="1">
              <a:off x="10519106" y="1907831"/>
              <a:ext cx="510268" cy="39771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84C430-DA46-4D73-B144-59C579DCEEB4}"/>
                </a:ext>
              </a:extLst>
            </p:cNvPr>
            <p:cNvSpPr txBox="1"/>
            <p:nvPr/>
          </p:nvSpPr>
          <p:spPr>
            <a:xfrm>
              <a:off x="8620628" y="3028890"/>
              <a:ext cx="720080" cy="400110"/>
            </a:xfrm>
            <a:prstGeom prst="rect">
              <a:avLst/>
            </a:prstGeom>
            <a:solidFill>
              <a:srgbClr val="E2E2F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7030A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吹孔</a:t>
              </a:r>
              <a:endParaRPr lang="en-GB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2F44607-B308-4C73-850A-AE1B5EB79BBC}"/>
                </a:ext>
              </a:extLst>
            </p:cNvPr>
            <p:cNvCxnSpPr>
              <a:stCxn id="15" idx="0"/>
            </p:cNvCxnSpPr>
            <p:nvPr/>
          </p:nvCxnSpPr>
          <p:spPr bwMode="auto">
            <a:xfrm flipV="1">
              <a:off x="8980668" y="2531802"/>
              <a:ext cx="528377" cy="4970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B123AF-6C5C-49BE-ABAA-7266309B63A9}"/>
                </a:ext>
              </a:extLst>
            </p:cNvPr>
            <p:cNvSpPr txBox="1"/>
            <p:nvPr/>
          </p:nvSpPr>
          <p:spPr>
            <a:xfrm>
              <a:off x="10795026" y="4221088"/>
              <a:ext cx="720080" cy="400110"/>
            </a:xfrm>
            <a:prstGeom prst="rect">
              <a:avLst/>
            </a:prstGeom>
            <a:solidFill>
              <a:srgbClr val="FFDDD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氣斗</a:t>
              </a:r>
              <a:endParaRPr lang="en-GB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64B858-6498-4C69-8167-A2FE999745A4}"/>
                </a:ext>
              </a:extLst>
            </p:cNvPr>
            <p:cNvCxnSpPr>
              <a:stCxn id="19" idx="2"/>
            </p:cNvCxnSpPr>
            <p:nvPr/>
          </p:nvCxnSpPr>
          <p:spPr bwMode="auto">
            <a:xfrm flipH="1">
              <a:off x="10509480" y="4621198"/>
              <a:ext cx="645586" cy="18238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2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C7C290D8-E0BB-40B9-832E-4B4903F7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610850" y="6237312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80721D-716E-4C8F-8A60-38D2AF377472}"/>
              </a:ext>
            </a:extLst>
          </p:cNvPr>
          <p:cNvGrpSpPr/>
          <p:nvPr/>
        </p:nvGrpSpPr>
        <p:grpSpPr>
          <a:xfrm>
            <a:off x="-24681" y="152400"/>
            <a:ext cx="1224137" cy="641350"/>
            <a:chOff x="19050" y="152400"/>
            <a:chExt cx="2425700" cy="641350"/>
          </a:xfrm>
        </p:grpSpPr>
        <p:sp>
          <p:nvSpPr>
            <p:cNvPr id="24" name="Rectangle 11">
              <a:extLst>
                <a:ext uri="{FF2B5EF4-FFF2-40B4-BE49-F238E27FC236}">
                  <a16:creationId xmlns:a16="http://schemas.microsoft.com/office/drawing/2014/main" id="{24FF900C-3EB2-44DE-B836-D6C469887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25" name="Text Box 4">
              <a:extLst>
                <a:ext uri="{FF2B5EF4-FFF2-40B4-BE49-F238E27FC236}">
                  <a16:creationId xmlns:a16="http://schemas.microsoft.com/office/drawing/2014/main" id="{AED4EEC2-F977-4C12-9905-DC2CDC0DD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7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笙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644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E206B0-C65B-4552-B6C3-21D0AE174EA6}"/>
              </a:ext>
            </a:extLst>
          </p:cNvPr>
          <p:cNvGrpSpPr/>
          <p:nvPr/>
        </p:nvGrpSpPr>
        <p:grpSpPr>
          <a:xfrm>
            <a:off x="-24681" y="152400"/>
            <a:ext cx="122413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D41D0D72-3026-4168-AE98-764375D7D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5B82150D-8C12-4BB3-A9FE-2684BEE0BD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7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管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手繪多邊形 14">
            <a:extLst>
              <a:ext uri="{FF2B5EF4-FFF2-40B4-BE49-F238E27FC236}">
                <a16:creationId xmlns:a16="http://schemas.microsoft.com/office/drawing/2014/main" id="{BC789FDC-3103-493F-8A19-213FF8889D60}"/>
              </a:ext>
            </a:extLst>
          </p:cNvPr>
          <p:cNvSpPr/>
          <p:nvPr/>
        </p:nvSpPr>
        <p:spPr bwMode="auto">
          <a:xfrm>
            <a:off x="2711624" y="695568"/>
            <a:ext cx="9289032" cy="3453512"/>
          </a:xfrm>
          <a:custGeom>
            <a:avLst/>
            <a:gdLst>
              <a:gd name="connsiteX0" fmla="*/ 493486 w 5936343"/>
              <a:gd name="connsiteY0" fmla="*/ 261257 h 5675085"/>
              <a:gd name="connsiteX1" fmla="*/ 0 w 5936343"/>
              <a:gd name="connsiteY1" fmla="*/ 1117600 h 5675085"/>
              <a:gd name="connsiteX2" fmla="*/ 174171 w 5936343"/>
              <a:gd name="connsiteY2" fmla="*/ 3468914 h 5675085"/>
              <a:gd name="connsiteX3" fmla="*/ 58057 w 5936343"/>
              <a:gd name="connsiteY3" fmla="*/ 5021943 h 5675085"/>
              <a:gd name="connsiteX4" fmla="*/ 1001486 w 5936343"/>
              <a:gd name="connsiteY4" fmla="*/ 5515428 h 5675085"/>
              <a:gd name="connsiteX5" fmla="*/ 3526971 w 5936343"/>
              <a:gd name="connsiteY5" fmla="*/ 5457371 h 5675085"/>
              <a:gd name="connsiteX6" fmla="*/ 5486400 w 5936343"/>
              <a:gd name="connsiteY6" fmla="*/ 5675085 h 5675085"/>
              <a:gd name="connsiteX7" fmla="*/ 5849257 w 5936343"/>
              <a:gd name="connsiteY7" fmla="*/ 4586514 h 5675085"/>
              <a:gd name="connsiteX8" fmla="*/ 5849257 w 5936343"/>
              <a:gd name="connsiteY8" fmla="*/ 2685143 h 5675085"/>
              <a:gd name="connsiteX9" fmla="*/ 5936343 w 5936343"/>
              <a:gd name="connsiteY9" fmla="*/ 957943 h 5675085"/>
              <a:gd name="connsiteX10" fmla="*/ 5849257 w 5936343"/>
              <a:gd name="connsiteY10" fmla="*/ 188685 h 5675085"/>
              <a:gd name="connsiteX11" fmla="*/ 5181600 w 5936343"/>
              <a:gd name="connsiteY11" fmla="*/ 0 h 5675085"/>
              <a:gd name="connsiteX12" fmla="*/ 1262743 w 5936343"/>
              <a:gd name="connsiteY12" fmla="*/ 203200 h 5675085"/>
              <a:gd name="connsiteX13" fmla="*/ 754743 w 5936343"/>
              <a:gd name="connsiteY13" fmla="*/ 159657 h 5675085"/>
              <a:gd name="connsiteX14" fmla="*/ 493486 w 5936343"/>
              <a:gd name="connsiteY14" fmla="*/ 261257 h 56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36343" h="5675085">
                <a:moveTo>
                  <a:pt x="493486" y="261257"/>
                </a:moveTo>
                <a:lnTo>
                  <a:pt x="0" y="1117600"/>
                </a:lnTo>
                <a:lnTo>
                  <a:pt x="174171" y="3468914"/>
                </a:lnTo>
                <a:lnTo>
                  <a:pt x="58057" y="5021943"/>
                </a:lnTo>
                <a:lnTo>
                  <a:pt x="1001486" y="5515428"/>
                </a:lnTo>
                <a:lnTo>
                  <a:pt x="3526971" y="5457371"/>
                </a:lnTo>
                <a:lnTo>
                  <a:pt x="5486400" y="5675085"/>
                </a:lnTo>
                <a:lnTo>
                  <a:pt x="5849257" y="4586514"/>
                </a:lnTo>
                <a:lnTo>
                  <a:pt x="5849257" y="2685143"/>
                </a:lnTo>
                <a:lnTo>
                  <a:pt x="5936343" y="957943"/>
                </a:lnTo>
                <a:lnTo>
                  <a:pt x="5849257" y="188685"/>
                </a:lnTo>
                <a:lnTo>
                  <a:pt x="5181600" y="0"/>
                </a:lnTo>
                <a:lnTo>
                  <a:pt x="1262743" y="203200"/>
                </a:lnTo>
                <a:lnTo>
                  <a:pt x="754743" y="159657"/>
                </a:lnTo>
                <a:lnTo>
                  <a:pt x="493486" y="261257"/>
                </a:lnTo>
                <a:close/>
              </a:path>
            </a:pathLst>
          </a:custGeom>
          <a:solidFill>
            <a:srgbClr val="FFFFFF"/>
          </a:solidFill>
          <a:ln w="57150" cap="flat" cmpd="dbl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zh-HK" altLang="en-US">
              <a:latin typeface="Arial" charset="0"/>
            </a:endParaRPr>
          </a:p>
        </p:txBody>
      </p:sp>
      <p:sp>
        <p:nvSpPr>
          <p:cNvPr id="6" name="Text Box 70">
            <a:extLst>
              <a:ext uri="{FF2B5EF4-FFF2-40B4-BE49-F238E27FC236}">
                <a16:creationId xmlns:a16="http://schemas.microsoft.com/office/drawing/2014/main" id="{075E61F5-1004-4120-9D27-1879B2E37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672" y="934529"/>
            <a:ext cx="8424936" cy="29238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200" dirty="0">
                <a:solidFill>
                  <a:srgbClr val="00B050"/>
                </a:solidFill>
                <a:ea typeface="標楷體" panose="03000509000000000000" pitchFamily="65" charset="-120"/>
              </a:rPr>
              <a:t>管屬豎吹樂器，它的種類和名稱因地而異：</a:t>
            </a:r>
            <a:endParaRPr lang="en-GB" altLang="zh-TW" sz="3200" dirty="0">
              <a:solidFill>
                <a:srgbClr val="00B050"/>
              </a:solidFill>
              <a:ea typeface="標楷體" panose="03000509000000000000" pitchFamily="65" charset="-120"/>
            </a:endParaRP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ea typeface="標楷體" panose="03000509000000000000" pitchFamily="65" charset="-120"/>
              </a:rPr>
              <a:t>廣東地區的管稱「</a:t>
            </a:r>
            <a:r>
              <a:rPr lang="zh-TW" altLang="en-US" sz="3200" dirty="0">
                <a:solidFill>
                  <a:srgbClr val="D67F00"/>
                </a:solidFill>
                <a:ea typeface="標楷體" panose="03000509000000000000" pitchFamily="65" charset="-120"/>
              </a:rPr>
              <a:t>喉管</a:t>
            </a:r>
            <a:r>
              <a:rPr lang="zh-TW" altLang="en-US" sz="3200" dirty="0">
                <a:solidFill>
                  <a:srgbClr val="00B050"/>
                </a:solidFill>
                <a:ea typeface="標楷體" panose="03000509000000000000" pitchFamily="65" charset="-120"/>
              </a:rPr>
              <a:t>」，帶濃厚的鼻音。</a:t>
            </a:r>
            <a:br>
              <a:rPr lang="en-GB" altLang="zh-TW" sz="3200" dirty="0">
                <a:solidFill>
                  <a:srgbClr val="00B050"/>
                </a:solidFill>
                <a:ea typeface="標楷體" panose="03000509000000000000" pitchFamily="65" charset="-120"/>
              </a:rPr>
            </a:br>
            <a:r>
              <a:rPr lang="zh-TW" altLang="en-US" sz="2800" dirty="0">
                <a:solidFill>
                  <a:srgbClr val="00B050"/>
                </a:solidFill>
                <a:ea typeface="標楷體" panose="03000509000000000000" pitchFamily="65" charset="-120"/>
              </a:rPr>
              <a:t>（吹奏示範：　　）</a:t>
            </a:r>
            <a:endParaRPr lang="en-GB" altLang="zh-TW" sz="3200" dirty="0">
              <a:solidFill>
                <a:srgbClr val="00B050"/>
              </a:solidFill>
              <a:ea typeface="標楷體" panose="03000509000000000000" pitchFamily="65" charset="-120"/>
            </a:endParaRPr>
          </a:p>
          <a:p>
            <a:pPr marL="571500" indent="-5715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00B050"/>
                </a:solidFill>
                <a:ea typeface="標楷體" panose="03000509000000000000" pitchFamily="65" charset="-120"/>
              </a:rPr>
              <a:t>北方地區的管稱「</a:t>
            </a:r>
            <a:r>
              <a:rPr lang="zh-TW" altLang="en-US" sz="3200" dirty="0">
                <a:solidFill>
                  <a:srgbClr val="FF0000"/>
                </a:solidFill>
                <a:ea typeface="標楷體" panose="03000509000000000000" pitchFamily="65" charset="-120"/>
              </a:rPr>
              <a:t>管子</a:t>
            </a:r>
            <a:r>
              <a:rPr lang="zh-TW" altLang="en-US" sz="3200" dirty="0">
                <a:solidFill>
                  <a:srgbClr val="00B050"/>
                </a:solidFill>
                <a:ea typeface="標楷體" panose="03000509000000000000" pitchFamily="65" charset="-120"/>
              </a:rPr>
              <a:t>」，音色嘹亮。</a:t>
            </a:r>
            <a:br>
              <a:rPr lang="en-GB" altLang="zh-TW" sz="3200" dirty="0">
                <a:solidFill>
                  <a:srgbClr val="00B050"/>
                </a:solidFill>
                <a:ea typeface="標楷體" panose="03000509000000000000" pitchFamily="65" charset="-120"/>
              </a:rPr>
            </a:br>
            <a:r>
              <a:rPr lang="zh-TW" altLang="en-US" sz="2800" dirty="0">
                <a:solidFill>
                  <a:srgbClr val="00B050"/>
                </a:solidFill>
                <a:ea typeface="標楷體" panose="03000509000000000000" pitchFamily="65" charset="-120"/>
              </a:rPr>
              <a:t>（吹奏示範：　　）</a:t>
            </a:r>
            <a:endParaRPr lang="en-US" altLang="zh-TW" sz="3200" dirty="0">
              <a:solidFill>
                <a:srgbClr val="00B050"/>
              </a:solidFill>
              <a:ea typeface="標楷體" panose="03000509000000000000" pitchFamily="65" charset="-120"/>
            </a:endParaRPr>
          </a:p>
        </p:txBody>
      </p:sp>
      <p:pic>
        <p:nvPicPr>
          <p:cNvPr id="7" name="Picture 6" descr="A close up of a pipe&#10;&#10;Description automatically generated">
            <a:extLst>
              <a:ext uri="{FF2B5EF4-FFF2-40B4-BE49-F238E27FC236}">
                <a16:creationId xmlns:a16="http://schemas.microsoft.com/office/drawing/2014/main" id="{A9731E25-3942-4A8B-AC73-A597B10AB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02797">
            <a:off x="170223" y="1568012"/>
            <a:ext cx="2531314" cy="14943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D24436-7074-4107-AB44-A35F3AFC8D90}"/>
              </a:ext>
            </a:extLst>
          </p:cNvPr>
          <p:cNvSpPr txBox="1"/>
          <p:nvPr/>
        </p:nvSpPr>
        <p:spPr>
          <a:xfrm>
            <a:off x="1980551" y="393640"/>
            <a:ext cx="720080" cy="400110"/>
          </a:xfrm>
          <a:prstGeom prst="rect">
            <a:avLst/>
          </a:prstGeom>
          <a:solidFill>
            <a:srgbClr val="E1F2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管哨</a:t>
            </a:r>
            <a:endParaRPr lang="en-GB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16341B-AC0A-4F7E-BD88-E0FAAC462D9B}"/>
              </a:ext>
            </a:extLst>
          </p:cNvPr>
          <p:cNvCxnSpPr>
            <a:stCxn id="8" idx="2"/>
          </p:cNvCxnSpPr>
          <p:nvPr/>
        </p:nvCxnSpPr>
        <p:spPr bwMode="auto">
          <a:xfrm flipH="1">
            <a:off x="1210449" y="793750"/>
            <a:ext cx="1130142" cy="40300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AD28906-E5EA-4559-B30A-211C6D38B358}"/>
              </a:ext>
            </a:extLst>
          </p:cNvPr>
          <p:cNvSpPr txBox="1"/>
          <p:nvPr/>
        </p:nvSpPr>
        <p:spPr>
          <a:xfrm>
            <a:off x="171129" y="2717921"/>
            <a:ext cx="720080" cy="400110"/>
          </a:xfrm>
          <a:prstGeom prst="rect">
            <a:avLst/>
          </a:prstGeom>
          <a:solidFill>
            <a:srgbClr val="E2E2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指孔</a:t>
            </a:r>
            <a:endParaRPr lang="en-GB" sz="2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9192351-B8DC-46A3-9B88-28294AF5F513}"/>
              </a:ext>
            </a:extLst>
          </p:cNvPr>
          <p:cNvCxnSpPr>
            <a:stCxn id="10" idx="0"/>
          </p:cNvCxnSpPr>
          <p:nvPr/>
        </p:nvCxnSpPr>
        <p:spPr bwMode="auto">
          <a:xfrm flipV="1">
            <a:off x="531169" y="2132857"/>
            <a:ext cx="812303" cy="58506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Picture 13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A1EC1E64-719E-4802-B052-2D2AE023B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3303622"/>
            <a:ext cx="560881" cy="554784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7A99B96D-B7A4-4038-A285-5D0B3FEFB3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1" y="2132857"/>
            <a:ext cx="560881" cy="554784"/>
          </a:xfrm>
          <a:prstGeom prst="rect">
            <a:avLst/>
          </a:prstGeom>
        </p:spPr>
      </p:pic>
      <p:pic>
        <p:nvPicPr>
          <p:cNvPr id="17" name="Picture 97">
            <a:extLst>
              <a:ext uri="{FF2B5EF4-FFF2-40B4-BE49-F238E27FC236}">
                <a16:creationId xmlns:a16="http://schemas.microsoft.com/office/drawing/2014/main" id="{42DD3675-96BE-47F0-929F-3EA6C9EFF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4479322"/>
            <a:ext cx="203200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圖說文字 1">
            <a:extLst>
              <a:ext uri="{FF2B5EF4-FFF2-40B4-BE49-F238E27FC236}">
                <a16:creationId xmlns:a16="http://schemas.microsoft.com/office/drawing/2014/main" id="{A4558F11-565B-4079-9332-21DE5F61B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4388041"/>
            <a:ext cx="6587976" cy="1135063"/>
          </a:xfrm>
          <a:prstGeom prst="wedgeRectCallout">
            <a:avLst>
              <a:gd name="adj1" fmla="val 60189"/>
              <a:gd name="adj2" fmla="val 38357"/>
            </a:avLst>
          </a:prstGeom>
          <a:solidFill>
            <a:schemeClr val="bg1"/>
          </a:solidFill>
          <a:ln w="38100" algn="ctr">
            <a:solidFill>
              <a:srgbClr val="00B050"/>
            </a:solidFill>
            <a:round/>
            <a:headEnd/>
            <a:tailEnd/>
          </a:ln>
          <a:effectLst>
            <a:outerShdw dist="152400" dir="3179992" sx="97000" sy="97000" algn="t" rotWithShape="0">
              <a:srgbClr val="00B050"/>
            </a:outerShdw>
          </a:effectLst>
        </p:spPr>
        <p:txBody>
          <a:bodyPr anchor="ctr"/>
          <a:lstStyle>
            <a:lvl1pPr marL="174625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800" dirty="0">
                <a:solidFill>
                  <a:srgbClr val="996633"/>
                </a:solidFill>
              </a:rPr>
              <a:t>喉管</a:t>
            </a:r>
            <a:r>
              <a:rPr lang="zh-TW" altLang="en-US" sz="2800" dirty="0"/>
              <a:t>和</a:t>
            </a:r>
            <a:r>
              <a:rPr lang="zh-TW" altLang="en-US" sz="2800" dirty="0">
                <a:solidFill>
                  <a:srgbClr val="FF0000"/>
                </a:solidFill>
              </a:rPr>
              <a:t>管子</a:t>
            </a:r>
            <a:r>
              <a:rPr lang="zh-TW" altLang="en-US" sz="2800" dirty="0"/>
              <a:t>均適合演奏富感情的樂曲，在樂團中主要作加強中音區域之用。</a:t>
            </a:r>
            <a:endParaRPr lang="en-US" altLang="zh-TW" sz="28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CEFC0D26-9055-493B-80C8-8BBF6AA5A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610850" y="6237312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86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0.01364 C -0.00208 0.01203 -0.00104 0.00809 -1.94444E-6 0.00902 C 0.00504 0.01457 -0.00208 0.03145 -0.00243 0.0326 C -0.00295 0.02798 -0.00364 0.02428 -0.00364 0.01873 C -0.00364 0.01064 -0.00069 -1.96532E-6 -1.94444E-6 -1.96532E-6 " pathEditMode="relative" rAng="0" ptsTypes="ffff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00" y="2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CB8600-E09D-4DE7-857D-A44E395D6D4D}"/>
              </a:ext>
            </a:extLst>
          </p:cNvPr>
          <p:cNvGrpSpPr/>
          <p:nvPr/>
        </p:nvGrpSpPr>
        <p:grpSpPr>
          <a:xfrm>
            <a:off x="-24681" y="152400"/>
            <a:ext cx="172819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448B9675-DB71-4505-B9BD-012CFDA00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671914D0-2898-447F-B614-3D593CDE62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7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嗩吶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5" name="Picture 4" descr="A picture containing large, dark, sitting, fish&#10;&#10;Description automatically generated">
            <a:extLst>
              <a:ext uri="{FF2B5EF4-FFF2-40B4-BE49-F238E27FC236}">
                <a16:creationId xmlns:a16="http://schemas.microsoft.com/office/drawing/2014/main" id="{F941AA23-87B0-4F95-AF37-4E6791DE7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25021">
            <a:off x="485315" y="2376350"/>
            <a:ext cx="4250319" cy="2105298"/>
          </a:xfrm>
          <a:prstGeom prst="rect">
            <a:avLst/>
          </a:prstGeom>
        </p:spPr>
      </p:pic>
      <p:sp>
        <p:nvSpPr>
          <p:cNvPr id="6" name="矩形圖說文字 264">
            <a:extLst>
              <a:ext uri="{FF2B5EF4-FFF2-40B4-BE49-F238E27FC236}">
                <a16:creationId xmlns:a16="http://schemas.microsoft.com/office/drawing/2014/main" id="{BC60D884-61D3-47FA-8827-54FA0C3D6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720" y="314772"/>
            <a:ext cx="7360493" cy="1890091"/>
          </a:xfrm>
          <a:prstGeom prst="wedgeRectCallout">
            <a:avLst>
              <a:gd name="adj1" fmla="val -48935"/>
              <a:gd name="adj2" fmla="val 28838"/>
            </a:avLst>
          </a:prstGeom>
          <a:solidFill>
            <a:schemeClr val="bg1"/>
          </a:solidFill>
          <a:ln w="38100" algn="ctr">
            <a:solidFill>
              <a:srgbClr val="00B050"/>
            </a:solidFill>
            <a:round/>
            <a:headEnd/>
            <a:tailEnd/>
          </a:ln>
          <a:effectLst>
            <a:outerShdw dist="152400" dir="3179992" sx="97000" sy="97000" algn="t" rotWithShape="0">
              <a:srgbClr val="00B050"/>
            </a:outerShdw>
          </a:effectLst>
        </p:spPr>
        <p:txBody>
          <a:bodyPr anchor="ctr"/>
          <a:lstStyle/>
          <a:p>
            <a:pPr marL="174625">
              <a:defRPr/>
            </a:pPr>
            <a:r>
              <a:rPr lang="zh-TW" altLang="en-US" sz="2800" dirty="0">
                <a:latin typeface="Arial" charset="0"/>
              </a:rPr>
              <a:t>嗩吶源自波斯，又稱「喇叭」或「啲打」，管上有八個</a:t>
            </a:r>
            <a:r>
              <a:rPr lang="zh-TW" altLang="en-US" sz="2800" dirty="0">
                <a:solidFill>
                  <a:srgbClr val="7030A0"/>
                </a:solidFill>
                <a:latin typeface="Arial" charset="0"/>
              </a:rPr>
              <a:t>指孔</a:t>
            </a:r>
            <a:r>
              <a:rPr lang="zh-TW" altLang="en-US" sz="2800" dirty="0">
                <a:latin typeface="Arial" charset="0"/>
              </a:rPr>
              <a:t>，底部以金屬製成</a:t>
            </a:r>
            <a:r>
              <a:rPr lang="zh-TW" altLang="en-US" sz="2800" dirty="0">
                <a:solidFill>
                  <a:srgbClr val="FF0000"/>
                </a:solidFill>
                <a:latin typeface="Arial" charset="0"/>
              </a:rPr>
              <a:t>喇叭口</a:t>
            </a:r>
            <a:r>
              <a:rPr lang="zh-TW" altLang="en-US" sz="2800" dirty="0">
                <a:latin typeface="Arial" charset="0"/>
              </a:rPr>
              <a:t>，把聲音擴大。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CB5EA70-7D75-4C1C-BAF4-81504E3A75C1}"/>
              </a:ext>
            </a:extLst>
          </p:cNvPr>
          <p:cNvGrpSpPr/>
          <p:nvPr/>
        </p:nvGrpSpPr>
        <p:grpSpPr>
          <a:xfrm>
            <a:off x="5735960" y="2996952"/>
            <a:ext cx="6048672" cy="2088232"/>
            <a:chOff x="5735960" y="2996952"/>
            <a:chExt cx="6048672" cy="2088232"/>
          </a:xfrm>
        </p:grpSpPr>
        <p:sp>
          <p:nvSpPr>
            <p:cNvPr id="7" name="圓角矩形圖說文字 1">
              <a:extLst>
                <a:ext uri="{FF2B5EF4-FFF2-40B4-BE49-F238E27FC236}">
                  <a16:creationId xmlns:a16="http://schemas.microsoft.com/office/drawing/2014/main" id="{1C341349-2521-49D5-BC09-F2910F2B12E1}"/>
                </a:ext>
              </a:extLst>
            </p:cNvPr>
            <p:cNvSpPr/>
            <p:nvPr/>
          </p:nvSpPr>
          <p:spPr bwMode="auto">
            <a:xfrm>
              <a:off x="5735960" y="2996952"/>
              <a:ext cx="6048672" cy="2088232"/>
            </a:xfrm>
            <a:prstGeom prst="wedgeRoundRectCallout">
              <a:avLst>
                <a:gd name="adj1" fmla="val -70273"/>
                <a:gd name="adj2" fmla="val 35433"/>
                <a:gd name="adj3" fmla="val 1666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>
                <a:defRPr/>
              </a:pPr>
              <a:endParaRPr lang="zh-HK" altLang="en-US">
                <a:latin typeface="Arial" charset="0"/>
              </a:endParaRPr>
            </a:p>
          </p:txBody>
        </p:sp>
        <p:sp>
          <p:nvSpPr>
            <p:cNvPr id="8" name="矩形 3">
              <a:extLst>
                <a:ext uri="{FF2B5EF4-FFF2-40B4-BE49-F238E27FC236}">
                  <a16:creationId xmlns:a16="http://schemas.microsoft.com/office/drawing/2014/main" id="{3E1D4C38-6E71-4D56-9159-0BE5C9EDC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4736" y="3104902"/>
              <a:ext cx="5240627" cy="1908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8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嗩吶的音色高亢響亮，適合表達歡樂的氣氛及雄壯的氣勢，常用於民間的婚禮、喪禮及風俗性的節目中。</a:t>
              </a:r>
              <a:endParaRPr lang="zh-HK" altLang="en-US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42D562F-5FAC-4650-9817-A2042D4BF6BD}"/>
              </a:ext>
            </a:extLst>
          </p:cNvPr>
          <p:cNvSpPr txBox="1"/>
          <p:nvPr/>
        </p:nvSpPr>
        <p:spPr>
          <a:xfrm>
            <a:off x="1534485" y="1428796"/>
            <a:ext cx="720080" cy="400110"/>
          </a:xfrm>
          <a:prstGeom prst="rect">
            <a:avLst/>
          </a:prstGeom>
          <a:solidFill>
            <a:srgbClr val="E1F2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哨子</a:t>
            </a:r>
            <a:endParaRPr lang="en-GB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F3D548-5812-4B16-9E79-CABFF315B78C}"/>
              </a:ext>
            </a:extLst>
          </p:cNvPr>
          <p:cNvCxnSpPr>
            <a:stCxn id="9" idx="2"/>
          </p:cNvCxnSpPr>
          <p:nvPr/>
        </p:nvCxnSpPr>
        <p:spPr bwMode="auto">
          <a:xfrm flipH="1">
            <a:off x="764383" y="1828906"/>
            <a:ext cx="1130142" cy="40300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6F0B3AF-5263-4816-9B6C-6BFD34D806D3}"/>
              </a:ext>
            </a:extLst>
          </p:cNvPr>
          <p:cNvSpPr txBox="1"/>
          <p:nvPr/>
        </p:nvSpPr>
        <p:spPr>
          <a:xfrm>
            <a:off x="983432" y="4149080"/>
            <a:ext cx="720080" cy="400110"/>
          </a:xfrm>
          <a:prstGeom prst="rect">
            <a:avLst/>
          </a:prstGeom>
          <a:solidFill>
            <a:srgbClr val="E2E2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指孔</a:t>
            </a:r>
            <a:endParaRPr lang="en-GB" sz="2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5E3CB2-5004-435D-BA9B-3C62650BACE7}"/>
              </a:ext>
            </a:extLst>
          </p:cNvPr>
          <p:cNvCxnSpPr>
            <a:stCxn id="11" idx="0"/>
          </p:cNvCxnSpPr>
          <p:nvPr/>
        </p:nvCxnSpPr>
        <p:spPr bwMode="auto">
          <a:xfrm flipV="1">
            <a:off x="1343472" y="3564016"/>
            <a:ext cx="812303" cy="58506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24E5A71-8B01-4263-9403-E94907958A01}"/>
              </a:ext>
            </a:extLst>
          </p:cNvPr>
          <p:cNvSpPr txBox="1"/>
          <p:nvPr/>
        </p:nvSpPr>
        <p:spPr>
          <a:xfrm>
            <a:off x="3071664" y="3081576"/>
            <a:ext cx="1080120" cy="400110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喇叭口</a:t>
            </a:r>
            <a:endParaRPr lang="en-GB" sz="2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75847B-42CB-4E95-8567-DCBDB1718442}"/>
              </a:ext>
            </a:extLst>
          </p:cNvPr>
          <p:cNvCxnSpPr>
            <a:cxnSpLocks/>
            <a:stCxn id="13" idx="2"/>
          </p:cNvCxnSpPr>
          <p:nvPr/>
        </p:nvCxnSpPr>
        <p:spPr bwMode="auto">
          <a:xfrm>
            <a:off x="3611724" y="3481686"/>
            <a:ext cx="612068" cy="7228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A76CCB1F-4490-4C76-9FEB-81E9A1033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610850" y="6237312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14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8A8AC-8799-4D2D-8CF3-C3171B70587A}"/>
              </a:ext>
            </a:extLst>
          </p:cNvPr>
          <p:cNvGrpSpPr/>
          <p:nvPr/>
        </p:nvGrpSpPr>
        <p:grpSpPr>
          <a:xfrm>
            <a:off x="-24681" y="152400"/>
            <a:ext cx="2376265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2F25DFE6-5AE2-40C2-9E26-746EC3EFD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C395B1D1-AF91-4B6C-A3C4-6FF33D3254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7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《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十面埋伏</a:t>
              </a:r>
              <a:r>
                <a:rPr lang="en-US" altLang="zh-TW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》</a:t>
              </a:r>
            </a:p>
          </p:txBody>
        </p:sp>
      </p:grpSp>
      <p:sp>
        <p:nvSpPr>
          <p:cNvPr id="5" name="Text Box 95">
            <a:extLst>
              <a:ext uri="{FF2B5EF4-FFF2-40B4-BE49-F238E27FC236}">
                <a16:creationId xmlns:a16="http://schemas.microsoft.com/office/drawing/2014/main" id="{DD85D4F4-F61F-4ACF-92D5-9AE48AE92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1052736"/>
            <a:ext cx="648072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>
              <a:defRPr/>
            </a:pP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十面埋伏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主要描寫於公元前 </a:t>
            </a:r>
            <a:r>
              <a:rPr lang="en-US" altLang="zh-TW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202 </a:t>
            </a:r>
            <a:r>
              <a:rPr lang="zh-TW" altLang="en-US" sz="2800" dirty="0">
                <a:solidFill>
                  <a:srgbClr val="0070C0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年發生的楚漢之戰，全曲分為三個部分：</a:t>
            </a:r>
          </a:p>
        </p:txBody>
      </p:sp>
      <p:sp>
        <p:nvSpPr>
          <p:cNvPr id="6" name="手繪多邊形 30">
            <a:extLst>
              <a:ext uri="{FF2B5EF4-FFF2-40B4-BE49-F238E27FC236}">
                <a16:creationId xmlns:a16="http://schemas.microsoft.com/office/drawing/2014/main" id="{3492FBD7-471B-4AF6-A260-0A66F7973ED4}"/>
              </a:ext>
            </a:extLst>
          </p:cNvPr>
          <p:cNvSpPr/>
          <p:nvPr/>
        </p:nvSpPr>
        <p:spPr bwMode="auto">
          <a:xfrm>
            <a:off x="1055440" y="3977744"/>
            <a:ext cx="8789194" cy="900013"/>
          </a:xfrm>
          <a:custGeom>
            <a:avLst/>
            <a:gdLst>
              <a:gd name="connsiteX0" fmla="*/ 493486 w 5936343"/>
              <a:gd name="connsiteY0" fmla="*/ 261257 h 5675085"/>
              <a:gd name="connsiteX1" fmla="*/ 0 w 5936343"/>
              <a:gd name="connsiteY1" fmla="*/ 1117600 h 5675085"/>
              <a:gd name="connsiteX2" fmla="*/ 174171 w 5936343"/>
              <a:gd name="connsiteY2" fmla="*/ 3468914 h 5675085"/>
              <a:gd name="connsiteX3" fmla="*/ 58057 w 5936343"/>
              <a:gd name="connsiteY3" fmla="*/ 5021943 h 5675085"/>
              <a:gd name="connsiteX4" fmla="*/ 1001486 w 5936343"/>
              <a:gd name="connsiteY4" fmla="*/ 5515428 h 5675085"/>
              <a:gd name="connsiteX5" fmla="*/ 3526971 w 5936343"/>
              <a:gd name="connsiteY5" fmla="*/ 5457371 h 5675085"/>
              <a:gd name="connsiteX6" fmla="*/ 5486400 w 5936343"/>
              <a:gd name="connsiteY6" fmla="*/ 5675085 h 5675085"/>
              <a:gd name="connsiteX7" fmla="*/ 5849257 w 5936343"/>
              <a:gd name="connsiteY7" fmla="*/ 4586514 h 5675085"/>
              <a:gd name="connsiteX8" fmla="*/ 5849257 w 5936343"/>
              <a:gd name="connsiteY8" fmla="*/ 2685143 h 5675085"/>
              <a:gd name="connsiteX9" fmla="*/ 5936343 w 5936343"/>
              <a:gd name="connsiteY9" fmla="*/ 957943 h 5675085"/>
              <a:gd name="connsiteX10" fmla="*/ 5849257 w 5936343"/>
              <a:gd name="connsiteY10" fmla="*/ 188685 h 5675085"/>
              <a:gd name="connsiteX11" fmla="*/ 5181600 w 5936343"/>
              <a:gd name="connsiteY11" fmla="*/ 0 h 5675085"/>
              <a:gd name="connsiteX12" fmla="*/ 1262743 w 5936343"/>
              <a:gd name="connsiteY12" fmla="*/ 203200 h 5675085"/>
              <a:gd name="connsiteX13" fmla="*/ 754743 w 5936343"/>
              <a:gd name="connsiteY13" fmla="*/ 159657 h 5675085"/>
              <a:gd name="connsiteX14" fmla="*/ 493486 w 5936343"/>
              <a:gd name="connsiteY14" fmla="*/ 261257 h 56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36343" h="5675085">
                <a:moveTo>
                  <a:pt x="493486" y="261257"/>
                </a:moveTo>
                <a:lnTo>
                  <a:pt x="0" y="1117600"/>
                </a:lnTo>
                <a:lnTo>
                  <a:pt x="174171" y="3468914"/>
                </a:lnTo>
                <a:lnTo>
                  <a:pt x="58057" y="5021943"/>
                </a:lnTo>
                <a:lnTo>
                  <a:pt x="1001486" y="5515428"/>
                </a:lnTo>
                <a:lnTo>
                  <a:pt x="3526971" y="5457371"/>
                </a:lnTo>
                <a:lnTo>
                  <a:pt x="5486400" y="5675085"/>
                </a:lnTo>
                <a:lnTo>
                  <a:pt x="5849257" y="4586514"/>
                </a:lnTo>
                <a:lnTo>
                  <a:pt x="5849257" y="2685143"/>
                </a:lnTo>
                <a:lnTo>
                  <a:pt x="5936343" y="957943"/>
                </a:lnTo>
                <a:lnTo>
                  <a:pt x="5849257" y="188685"/>
                </a:lnTo>
                <a:lnTo>
                  <a:pt x="5181600" y="0"/>
                </a:lnTo>
                <a:lnTo>
                  <a:pt x="1262743" y="203200"/>
                </a:lnTo>
                <a:lnTo>
                  <a:pt x="754743" y="159657"/>
                </a:lnTo>
                <a:lnTo>
                  <a:pt x="493486" y="261257"/>
                </a:lnTo>
                <a:close/>
              </a:path>
            </a:pathLst>
          </a:custGeom>
          <a:solidFill>
            <a:srgbClr val="FFFFFF"/>
          </a:solidFill>
          <a:ln w="57150" cap="flat" cmpd="dbl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HK" altLang="en-US">
              <a:latin typeface="Arial" charset="0"/>
            </a:endParaRPr>
          </a:p>
        </p:txBody>
      </p:sp>
      <p:sp>
        <p:nvSpPr>
          <p:cNvPr id="7" name="手繪多邊形 31">
            <a:extLst>
              <a:ext uri="{FF2B5EF4-FFF2-40B4-BE49-F238E27FC236}">
                <a16:creationId xmlns:a16="http://schemas.microsoft.com/office/drawing/2014/main" id="{2981338D-47E4-4BDE-9F59-244C86C6B95A}"/>
              </a:ext>
            </a:extLst>
          </p:cNvPr>
          <p:cNvSpPr/>
          <p:nvPr/>
        </p:nvSpPr>
        <p:spPr bwMode="auto">
          <a:xfrm>
            <a:off x="2207568" y="5134778"/>
            <a:ext cx="7561064" cy="1562100"/>
          </a:xfrm>
          <a:custGeom>
            <a:avLst/>
            <a:gdLst>
              <a:gd name="connsiteX0" fmla="*/ 493486 w 5936343"/>
              <a:gd name="connsiteY0" fmla="*/ 261257 h 5675085"/>
              <a:gd name="connsiteX1" fmla="*/ 0 w 5936343"/>
              <a:gd name="connsiteY1" fmla="*/ 1117600 h 5675085"/>
              <a:gd name="connsiteX2" fmla="*/ 174171 w 5936343"/>
              <a:gd name="connsiteY2" fmla="*/ 3468914 h 5675085"/>
              <a:gd name="connsiteX3" fmla="*/ 58057 w 5936343"/>
              <a:gd name="connsiteY3" fmla="*/ 5021943 h 5675085"/>
              <a:gd name="connsiteX4" fmla="*/ 1001486 w 5936343"/>
              <a:gd name="connsiteY4" fmla="*/ 5515428 h 5675085"/>
              <a:gd name="connsiteX5" fmla="*/ 3526971 w 5936343"/>
              <a:gd name="connsiteY5" fmla="*/ 5457371 h 5675085"/>
              <a:gd name="connsiteX6" fmla="*/ 5486400 w 5936343"/>
              <a:gd name="connsiteY6" fmla="*/ 5675085 h 5675085"/>
              <a:gd name="connsiteX7" fmla="*/ 5849257 w 5936343"/>
              <a:gd name="connsiteY7" fmla="*/ 4586514 h 5675085"/>
              <a:gd name="connsiteX8" fmla="*/ 5849257 w 5936343"/>
              <a:gd name="connsiteY8" fmla="*/ 2685143 h 5675085"/>
              <a:gd name="connsiteX9" fmla="*/ 5936343 w 5936343"/>
              <a:gd name="connsiteY9" fmla="*/ 957943 h 5675085"/>
              <a:gd name="connsiteX10" fmla="*/ 5849257 w 5936343"/>
              <a:gd name="connsiteY10" fmla="*/ 188685 h 5675085"/>
              <a:gd name="connsiteX11" fmla="*/ 5181600 w 5936343"/>
              <a:gd name="connsiteY11" fmla="*/ 0 h 5675085"/>
              <a:gd name="connsiteX12" fmla="*/ 1262743 w 5936343"/>
              <a:gd name="connsiteY12" fmla="*/ 203200 h 5675085"/>
              <a:gd name="connsiteX13" fmla="*/ 754743 w 5936343"/>
              <a:gd name="connsiteY13" fmla="*/ 159657 h 5675085"/>
              <a:gd name="connsiteX14" fmla="*/ 493486 w 5936343"/>
              <a:gd name="connsiteY14" fmla="*/ 261257 h 56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36343" h="5675085">
                <a:moveTo>
                  <a:pt x="493486" y="261257"/>
                </a:moveTo>
                <a:lnTo>
                  <a:pt x="0" y="1117600"/>
                </a:lnTo>
                <a:lnTo>
                  <a:pt x="174171" y="3468914"/>
                </a:lnTo>
                <a:lnTo>
                  <a:pt x="58057" y="5021943"/>
                </a:lnTo>
                <a:lnTo>
                  <a:pt x="1001486" y="5515428"/>
                </a:lnTo>
                <a:lnTo>
                  <a:pt x="3526971" y="5457371"/>
                </a:lnTo>
                <a:lnTo>
                  <a:pt x="5486400" y="5675085"/>
                </a:lnTo>
                <a:lnTo>
                  <a:pt x="5849257" y="4586514"/>
                </a:lnTo>
                <a:lnTo>
                  <a:pt x="5849257" y="2685143"/>
                </a:lnTo>
                <a:lnTo>
                  <a:pt x="5936343" y="957943"/>
                </a:lnTo>
                <a:lnTo>
                  <a:pt x="5849257" y="188685"/>
                </a:lnTo>
                <a:lnTo>
                  <a:pt x="5181600" y="0"/>
                </a:lnTo>
                <a:lnTo>
                  <a:pt x="1262743" y="203200"/>
                </a:lnTo>
                <a:lnTo>
                  <a:pt x="754743" y="159657"/>
                </a:lnTo>
                <a:lnTo>
                  <a:pt x="493486" y="261257"/>
                </a:lnTo>
                <a:close/>
              </a:path>
            </a:pathLst>
          </a:custGeom>
          <a:solidFill>
            <a:srgbClr val="FFFFFF"/>
          </a:solidFill>
          <a:ln w="57150" cap="flat" cmpd="dbl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HK" altLang="en-US">
              <a:latin typeface="Arial" charset="0"/>
            </a:endParaRPr>
          </a:p>
        </p:txBody>
      </p:sp>
      <p:sp>
        <p:nvSpPr>
          <p:cNvPr id="8" name="手繪多邊形 1">
            <a:extLst>
              <a:ext uri="{FF2B5EF4-FFF2-40B4-BE49-F238E27FC236}">
                <a16:creationId xmlns:a16="http://schemas.microsoft.com/office/drawing/2014/main" id="{6227EEF3-23B9-4DCC-9121-51A275D0EF8F}"/>
              </a:ext>
            </a:extLst>
          </p:cNvPr>
          <p:cNvSpPr/>
          <p:nvPr/>
        </p:nvSpPr>
        <p:spPr bwMode="auto">
          <a:xfrm>
            <a:off x="263352" y="2265829"/>
            <a:ext cx="7488832" cy="1390650"/>
          </a:xfrm>
          <a:custGeom>
            <a:avLst/>
            <a:gdLst>
              <a:gd name="connsiteX0" fmla="*/ 493486 w 5936343"/>
              <a:gd name="connsiteY0" fmla="*/ 261257 h 5675085"/>
              <a:gd name="connsiteX1" fmla="*/ 0 w 5936343"/>
              <a:gd name="connsiteY1" fmla="*/ 1117600 h 5675085"/>
              <a:gd name="connsiteX2" fmla="*/ 174171 w 5936343"/>
              <a:gd name="connsiteY2" fmla="*/ 3468914 h 5675085"/>
              <a:gd name="connsiteX3" fmla="*/ 58057 w 5936343"/>
              <a:gd name="connsiteY3" fmla="*/ 5021943 h 5675085"/>
              <a:gd name="connsiteX4" fmla="*/ 1001486 w 5936343"/>
              <a:gd name="connsiteY4" fmla="*/ 5515428 h 5675085"/>
              <a:gd name="connsiteX5" fmla="*/ 3526971 w 5936343"/>
              <a:gd name="connsiteY5" fmla="*/ 5457371 h 5675085"/>
              <a:gd name="connsiteX6" fmla="*/ 5486400 w 5936343"/>
              <a:gd name="connsiteY6" fmla="*/ 5675085 h 5675085"/>
              <a:gd name="connsiteX7" fmla="*/ 5849257 w 5936343"/>
              <a:gd name="connsiteY7" fmla="*/ 4586514 h 5675085"/>
              <a:gd name="connsiteX8" fmla="*/ 5849257 w 5936343"/>
              <a:gd name="connsiteY8" fmla="*/ 2685143 h 5675085"/>
              <a:gd name="connsiteX9" fmla="*/ 5936343 w 5936343"/>
              <a:gd name="connsiteY9" fmla="*/ 957943 h 5675085"/>
              <a:gd name="connsiteX10" fmla="*/ 5849257 w 5936343"/>
              <a:gd name="connsiteY10" fmla="*/ 188685 h 5675085"/>
              <a:gd name="connsiteX11" fmla="*/ 5181600 w 5936343"/>
              <a:gd name="connsiteY11" fmla="*/ 0 h 5675085"/>
              <a:gd name="connsiteX12" fmla="*/ 1262743 w 5936343"/>
              <a:gd name="connsiteY12" fmla="*/ 203200 h 5675085"/>
              <a:gd name="connsiteX13" fmla="*/ 754743 w 5936343"/>
              <a:gd name="connsiteY13" fmla="*/ 159657 h 5675085"/>
              <a:gd name="connsiteX14" fmla="*/ 493486 w 5936343"/>
              <a:gd name="connsiteY14" fmla="*/ 261257 h 56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36343" h="5675085">
                <a:moveTo>
                  <a:pt x="493486" y="261257"/>
                </a:moveTo>
                <a:lnTo>
                  <a:pt x="0" y="1117600"/>
                </a:lnTo>
                <a:lnTo>
                  <a:pt x="174171" y="3468914"/>
                </a:lnTo>
                <a:lnTo>
                  <a:pt x="58057" y="5021943"/>
                </a:lnTo>
                <a:lnTo>
                  <a:pt x="1001486" y="5515428"/>
                </a:lnTo>
                <a:lnTo>
                  <a:pt x="3526971" y="5457371"/>
                </a:lnTo>
                <a:lnTo>
                  <a:pt x="5486400" y="5675085"/>
                </a:lnTo>
                <a:lnTo>
                  <a:pt x="5849257" y="4586514"/>
                </a:lnTo>
                <a:lnTo>
                  <a:pt x="5849257" y="2685143"/>
                </a:lnTo>
                <a:lnTo>
                  <a:pt x="5936343" y="957943"/>
                </a:lnTo>
                <a:lnTo>
                  <a:pt x="5849257" y="188685"/>
                </a:lnTo>
                <a:lnTo>
                  <a:pt x="5181600" y="0"/>
                </a:lnTo>
                <a:lnTo>
                  <a:pt x="1262743" y="203200"/>
                </a:lnTo>
                <a:lnTo>
                  <a:pt x="754743" y="159657"/>
                </a:lnTo>
                <a:lnTo>
                  <a:pt x="493486" y="261257"/>
                </a:lnTo>
                <a:close/>
              </a:path>
            </a:pathLst>
          </a:custGeom>
          <a:solidFill>
            <a:srgbClr val="FFFFFF"/>
          </a:solidFill>
          <a:ln w="57150" cap="flat" cmpd="dbl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HK" altLang="en-US">
              <a:latin typeface="Arial" charset="0"/>
            </a:endParaRPr>
          </a:p>
        </p:txBody>
      </p:sp>
      <p:sp>
        <p:nvSpPr>
          <p:cNvPr id="9" name="文字方塊 7">
            <a:extLst>
              <a:ext uri="{FF2B5EF4-FFF2-40B4-BE49-F238E27FC236}">
                <a16:creationId xmlns:a16="http://schemas.microsoft.com/office/drawing/2014/main" id="{A3FE9738-378F-4E87-9D11-6AF741928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202" y="2389654"/>
            <a:ext cx="63687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0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第一部分描寫漢軍與楚軍交戰前的準備和練習。</a:t>
            </a:r>
            <a:endParaRPr lang="zh-HK" altLang="en-US" sz="3200" b="0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8">
            <a:extLst>
              <a:ext uri="{FF2B5EF4-FFF2-40B4-BE49-F238E27FC236}">
                <a16:creationId xmlns:a16="http://schemas.microsoft.com/office/drawing/2014/main" id="{F806094A-F411-4A4D-896D-236848282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613" y="4095219"/>
            <a:ext cx="74380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第二部分描寫楚漢兩軍激烈的戰爭場面。</a:t>
            </a:r>
            <a:endParaRPr lang="zh-HK" altLang="en-US" sz="3200" b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4">
            <a:extLst>
              <a:ext uri="{FF2B5EF4-FFF2-40B4-BE49-F238E27FC236}">
                <a16:creationId xmlns:a16="http://schemas.microsoft.com/office/drawing/2014/main" id="{64EA5A0B-2C86-4FA8-BB29-0ED8068CA1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15" y="5304641"/>
            <a:ext cx="66960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0" dirty="0">
                <a:solidFill>
                  <a:srgbClr val="00487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第三部分描寫戰爭的結局：</a:t>
            </a:r>
            <a:endParaRPr lang="en-US" altLang="zh-TW" sz="3200" b="0" dirty="0">
              <a:solidFill>
                <a:srgbClr val="00487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sz="3200" b="0" dirty="0">
                <a:solidFill>
                  <a:srgbClr val="00487E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漢軍獲勝，楚軍統領項羽於烏江自刎。</a:t>
            </a:r>
            <a:endParaRPr lang="zh-HK" altLang="en-US" sz="3200" b="0" dirty="0">
              <a:solidFill>
                <a:srgbClr val="00487E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E6A3DEC6-B4DA-4515-8CD9-DBA90F816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610850" y="6237312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D329819-1DBC-419C-9F7E-74EF9E317906}"/>
              </a:ext>
            </a:extLst>
          </p:cNvPr>
          <p:cNvGrpSpPr/>
          <p:nvPr/>
        </p:nvGrpSpPr>
        <p:grpSpPr>
          <a:xfrm>
            <a:off x="8832304" y="210984"/>
            <a:ext cx="3146148" cy="1623958"/>
            <a:chOff x="7161391" y="3655415"/>
            <a:chExt cx="3146148" cy="1623958"/>
          </a:xfrm>
        </p:grpSpPr>
        <p:sp>
          <p:nvSpPr>
            <p:cNvPr id="14" name="TextBox 13">
              <a:hlinkClick r:id="rId4"/>
              <a:extLst>
                <a:ext uri="{FF2B5EF4-FFF2-40B4-BE49-F238E27FC236}">
                  <a16:creationId xmlns:a16="http://schemas.microsoft.com/office/drawing/2014/main" id="{5C623432-F092-45BC-A1CB-323533EC2CAD}"/>
                </a:ext>
              </a:extLst>
            </p:cNvPr>
            <p:cNvSpPr txBox="1"/>
            <p:nvPr/>
          </p:nvSpPr>
          <p:spPr>
            <a:xfrm>
              <a:off x="8688288" y="3655415"/>
              <a:ext cx="1619251" cy="783193"/>
            </a:xfrm>
            <a:prstGeom prst="wedgeRoundRectCallout">
              <a:avLst>
                <a:gd name="adj1" fmla="val -67154"/>
                <a:gd name="adj2" fmla="val 50573"/>
                <a:gd name="adj3" fmla="val 16667"/>
              </a:avLst>
            </a:prstGeom>
            <a:solidFill>
              <a:srgbClr val="FFE4B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按此欣賞</a:t>
              </a:r>
              <a:endParaRPr lang="en-GB" altLang="zh-TW" sz="20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200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樂曲</a:t>
              </a:r>
              <a:endParaRPr lang="en-GB" sz="20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5" name="Picture 381">
              <a:hlinkClick r:id="rId4"/>
              <a:extLst>
                <a:ext uri="{FF2B5EF4-FFF2-40B4-BE49-F238E27FC236}">
                  <a16:creationId xmlns:a16="http://schemas.microsoft.com/office/drawing/2014/main" id="{BD10505C-2BEA-42E7-B3FD-802D4A46F3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1391" y="3655415"/>
              <a:ext cx="1244506" cy="1623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290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F881C5-00D7-447A-B385-C07BD864289C}"/>
              </a:ext>
            </a:extLst>
          </p:cNvPr>
          <p:cNvGrpSpPr/>
          <p:nvPr/>
        </p:nvGrpSpPr>
        <p:grpSpPr>
          <a:xfrm>
            <a:off x="-24681" y="152400"/>
            <a:ext cx="172819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A85B4804-E8CD-47B5-908C-2D97502D6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3560CAC5-C97F-46D8-A6A8-70452BCF0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7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琵琶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6" name="手繪多邊形 14">
            <a:extLst>
              <a:ext uri="{FF2B5EF4-FFF2-40B4-BE49-F238E27FC236}">
                <a16:creationId xmlns:a16="http://schemas.microsoft.com/office/drawing/2014/main" id="{F7BF50F0-C808-4DF6-AB7B-34DFFDACF553}"/>
              </a:ext>
            </a:extLst>
          </p:cNvPr>
          <p:cNvSpPr/>
          <p:nvPr/>
        </p:nvSpPr>
        <p:spPr bwMode="auto">
          <a:xfrm>
            <a:off x="304191" y="1340768"/>
            <a:ext cx="7254088" cy="4081587"/>
          </a:xfrm>
          <a:custGeom>
            <a:avLst/>
            <a:gdLst>
              <a:gd name="connsiteX0" fmla="*/ 493486 w 5936343"/>
              <a:gd name="connsiteY0" fmla="*/ 261257 h 5675085"/>
              <a:gd name="connsiteX1" fmla="*/ 0 w 5936343"/>
              <a:gd name="connsiteY1" fmla="*/ 1117600 h 5675085"/>
              <a:gd name="connsiteX2" fmla="*/ 174171 w 5936343"/>
              <a:gd name="connsiteY2" fmla="*/ 3468914 h 5675085"/>
              <a:gd name="connsiteX3" fmla="*/ 58057 w 5936343"/>
              <a:gd name="connsiteY3" fmla="*/ 5021943 h 5675085"/>
              <a:gd name="connsiteX4" fmla="*/ 1001486 w 5936343"/>
              <a:gd name="connsiteY4" fmla="*/ 5515428 h 5675085"/>
              <a:gd name="connsiteX5" fmla="*/ 3526971 w 5936343"/>
              <a:gd name="connsiteY5" fmla="*/ 5457371 h 5675085"/>
              <a:gd name="connsiteX6" fmla="*/ 5486400 w 5936343"/>
              <a:gd name="connsiteY6" fmla="*/ 5675085 h 5675085"/>
              <a:gd name="connsiteX7" fmla="*/ 5849257 w 5936343"/>
              <a:gd name="connsiteY7" fmla="*/ 4586514 h 5675085"/>
              <a:gd name="connsiteX8" fmla="*/ 5849257 w 5936343"/>
              <a:gd name="connsiteY8" fmla="*/ 2685143 h 5675085"/>
              <a:gd name="connsiteX9" fmla="*/ 5936343 w 5936343"/>
              <a:gd name="connsiteY9" fmla="*/ 957943 h 5675085"/>
              <a:gd name="connsiteX10" fmla="*/ 5849257 w 5936343"/>
              <a:gd name="connsiteY10" fmla="*/ 188685 h 5675085"/>
              <a:gd name="connsiteX11" fmla="*/ 5181600 w 5936343"/>
              <a:gd name="connsiteY11" fmla="*/ 0 h 5675085"/>
              <a:gd name="connsiteX12" fmla="*/ 1262743 w 5936343"/>
              <a:gd name="connsiteY12" fmla="*/ 203200 h 5675085"/>
              <a:gd name="connsiteX13" fmla="*/ 754743 w 5936343"/>
              <a:gd name="connsiteY13" fmla="*/ 159657 h 5675085"/>
              <a:gd name="connsiteX14" fmla="*/ 493486 w 5936343"/>
              <a:gd name="connsiteY14" fmla="*/ 261257 h 56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36343" h="5675085">
                <a:moveTo>
                  <a:pt x="493486" y="261257"/>
                </a:moveTo>
                <a:lnTo>
                  <a:pt x="0" y="1117600"/>
                </a:lnTo>
                <a:lnTo>
                  <a:pt x="174171" y="3468914"/>
                </a:lnTo>
                <a:lnTo>
                  <a:pt x="58057" y="5021943"/>
                </a:lnTo>
                <a:lnTo>
                  <a:pt x="1001486" y="5515428"/>
                </a:lnTo>
                <a:lnTo>
                  <a:pt x="3526971" y="5457371"/>
                </a:lnTo>
                <a:lnTo>
                  <a:pt x="5486400" y="5675085"/>
                </a:lnTo>
                <a:lnTo>
                  <a:pt x="5849257" y="4586514"/>
                </a:lnTo>
                <a:lnTo>
                  <a:pt x="5849257" y="2685143"/>
                </a:lnTo>
                <a:lnTo>
                  <a:pt x="5936343" y="957943"/>
                </a:lnTo>
                <a:lnTo>
                  <a:pt x="5849257" y="188685"/>
                </a:lnTo>
                <a:lnTo>
                  <a:pt x="5181600" y="0"/>
                </a:lnTo>
                <a:lnTo>
                  <a:pt x="1262743" y="203200"/>
                </a:lnTo>
                <a:lnTo>
                  <a:pt x="754743" y="159657"/>
                </a:lnTo>
                <a:lnTo>
                  <a:pt x="493486" y="261257"/>
                </a:lnTo>
                <a:close/>
              </a:path>
            </a:pathLst>
          </a:custGeom>
          <a:solidFill>
            <a:srgbClr val="FFFFFF"/>
          </a:solidFill>
          <a:ln w="57150" cap="flat" cmpd="dbl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zh-HK" altLang="en-US">
              <a:latin typeface="Arial" charset="0"/>
            </a:endParaRPr>
          </a:p>
        </p:txBody>
      </p:sp>
      <p:sp>
        <p:nvSpPr>
          <p:cNvPr id="8" name="Text Box 70">
            <a:extLst>
              <a:ext uri="{FF2B5EF4-FFF2-40B4-BE49-F238E27FC236}">
                <a16:creationId xmlns:a16="http://schemas.microsoft.com/office/drawing/2014/main" id="{DEF4B2F5-DECC-4B91-BA02-ECF88035D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1811900"/>
            <a:ext cx="6552727" cy="31393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</a:rPr>
              <a:t>現在常見的四弦琵琶是由隋唐時期，從西域傳入</a:t>
            </a:r>
            <a:r>
              <a:rPr lang="zh-TW" altLang="en-US" sz="3600" u="sng" dirty="0">
                <a:solidFill>
                  <a:srgbClr val="00B050"/>
                </a:solidFill>
                <a:ea typeface="標楷體" panose="03000509000000000000" pitchFamily="65" charset="-120"/>
              </a:rPr>
              <a:t>中國</a:t>
            </a: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</a:rPr>
              <a:t>的「曲項琵琶」改良而成的。</a:t>
            </a:r>
          </a:p>
          <a:p>
            <a:pPr eaLnBrk="1" hangingPunct="1">
              <a:spcBef>
                <a:spcPct val="50000"/>
              </a:spcBef>
            </a:pP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</a:rPr>
              <a:t>演奏時，左手按弦，右手撥弦，以發出不同的音。</a:t>
            </a:r>
          </a:p>
        </p:txBody>
      </p:sp>
      <p:pic>
        <p:nvPicPr>
          <p:cNvPr id="9" name="Picture 8" descr="A close up of a guitar&#10;&#10;Description automatically generated">
            <a:extLst>
              <a:ext uri="{FF2B5EF4-FFF2-40B4-BE49-F238E27FC236}">
                <a16:creationId xmlns:a16="http://schemas.microsoft.com/office/drawing/2014/main" id="{B107EEBE-601F-4932-8721-121ADC90D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905291"/>
            <a:ext cx="1656184" cy="50474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A62D68-7435-4615-8ED7-7BB3DFAA5342}"/>
              </a:ext>
            </a:extLst>
          </p:cNvPr>
          <p:cNvSpPr txBox="1"/>
          <p:nvPr/>
        </p:nvSpPr>
        <p:spPr>
          <a:xfrm>
            <a:off x="8008742" y="742356"/>
            <a:ext cx="720080" cy="400110"/>
          </a:xfrm>
          <a:prstGeom prst="rect">
            <a:avLst/>
          </a:prstGeom>
          <a:solidFill>
            <a:srgbClr val="E1F2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弦軸</a:t>
            </a:r>
            <a:endParaRPr lang="en-GB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8F7BAC-830B-490B-B197-CF50CFC509DC}"/>
              </a:ext>
            </a:extLst>
          </p:cNvPr>
          <p:cNvCxnSpPr>
            <a:stCxn id="10" idx="2"/>
          </p:cNvCxnSpPr>
          <p:nvPr/>
        </p:nvCxnSpPr>
        <p:spPr bwMode="auto">
          <a:xfrm>
            <a:off x="8368782" y="1142466"/>
            <a:ext cx="736240" cy="29317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0067CE8-1516-42B5-851A-AA47435FDF76}"/>
              </a:ext>
            </a:extLst>
          </p:cNvPr>
          <p:cNvSpPr txBox="1"/>
          <p:nvPr/>
        </p:nvSpPr>
        <p:spPr>
          <a:xfrm>
            <a:off x="7768159" y="5315424"/>
            <a:ext cx="720080" cy="400110"/>
          </a:xfrm>
          <a:prstGeom prst="rect">
            <a:avLst/>
          </a:prstGeom>
          <a:solidFill>
            <a:srgbClr val="E2E2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面板</a:t>
            </a:r>
            <a:endParaRPr lang="en-GB" sz="2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263079-FCF0-4E40-82B2-6B04AEEF56AB}"/>
              </a:ext>
            </a:extLst>
          </p:cNvPr>
          <p:cNvCxnSpPr>
            <a:stCxn id="12" idx="0"/>
          </p:cNvCxnSpPr>
          <p:nvPr/>
        </p:nvCxnSpPr>
        <p:spPr bwMode="auto">
          <a:xfrm flipV="1">
            <a:off x="8128199" y="4898122"/>
            <a:ext cx="1136153" cy="41730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C40BCDB-5367-437C-B277-7340B3079B54}"/>
              </a:ext>
            </a:extLst>
          </p:cNvPr>
          <p:cNvSpPr txBox="1"/>
          <p:nvPr/>
        </p:nvSpPr>
        <p:spPr>
          <a:xfrm>
            <a:off x="10411950" y="3028890"/>
            <a:ext cx="652602" cy="400110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弦</a:t>
            </a:r>
            <a:endParaRPr lang="en-GB" sz="2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9A8522-E48F-4E00-8195-38EF68521D1A}"/>
              </a:ext>
            </a:extLst>
          </p:cNvPr>
          <p:cNvCxnSpPr>
            <a:cxnSpLocks/>
            <a:stCxn id="14" idx="2"/>
          </p:cNvCxnSpPr>
          <p:nvPr/>
        </p:nvCxnSpPr>
        <p:spPr bwMode="auto">
          <a:xfrm flipH="1">
            <a:off x="9696400" y="3429000"/>
            <a:ext cx="1041851" cy="57606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0" name="Picture 77">
            <a:hlinkClick r:id="rId3" action="ppaction://hlinksldjump"/>
            <a:extLst>
              <a:ext uri="{FF2B5EF4-FFF2-40B4-BE49-F238E27FC236}">
                <a16:creationId xmlns:a16="http://schemas.microsoft.com/office/drawing/2014/main" id="{DD82C355-DBA3-42D8-8D66-3691E28F3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7" t="88910" r="1970" b="2365"/>
          <a:stretch>
            <a:fillRect/>
          </a:stretch>
        </p:blipFill>
        <p:spPr bwMode="auto">
          <a:xfrm>
            <a:off x="10806101" y="6313211"/>
            <a:ext cx="13208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07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8C26C3-3A7F-43C7-8EF6-77548F377501}"/>
              </a:ext>
            </a:extLst>
          </p:cNvPr>
          <p:cNvGrpSpPr/>
          <p:nvPr/>
        </p:nvGrpSpPr>
        <p:grpSpPr>
          <a:xfrm>
            <a:off x="-24681" y="152400"/>
            <a:ext cx="172819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9768C185-3D87-4266-B642-4E5851F48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3ECA3C81-63B7-4587-AF8C-0C4A35867F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7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琵琶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手繪多邊形 14">
            <a:extLst>
              <a:ext uri="{FF2B5EF4-FFF2-40B4-BE49-F238E27FC236}">
                <a16:creationId xmlns:a16="http://schemas.microsoft.com/office/drawing/2014/main" id="{5DF02276-F47A-4459-B9AF-13298DF8C613}"/>
              </a:ext>
            </a:extLst>
          </p:cNvPr>
          <p:cNvSpPr/>
          <p:nvPr/>
        </p:nvSpPr>
        <p:spPr bwMode="auto">
          <a:xfrm>
            <a:off x="623392" y="1916832"/>
            <a:ext cx="7254088" cy="2613777"/>
          </a:xfrm>
          <a:custGeom>
            <a:avLst/>
            <a:gdLst>
              <a:gd name="connsiteX0" fmla="*/ 493486 w 5936343"/>
              <a:gd name="connsiteY0" fmla="*/ 261257 h 5675085"/>
              <a:gd name="connsiteX1" fmla="*/ 0 w 5936343"/>
              <a:gd name="connsiteY1" fmla="*/ 1117600 h 5675085"/>
              <a:gd name="connsiteX2" fmla="*/ 174171 w 5936343"/>
              <a:gd name="connsiteY2" fmla="*/ 3468914 h 5675085"/>
              <a:gd name="connsiteX3" fmla="*/ 58057 w 5936343"/>
              <a:gd name="connsiteY3" fmla="*/ 5021943 h 5675085"/>
              <a:gd name="connsiteX4" fmla="*/ 1001486 w 5936343"/>
              <a:gd name="connsiteY4" fmla="*/ 5515428 h 5675085"/>
              <a:gd name="connsiteX5" fmla="*/ 3526971 w 5936343"/>
              <a:gd name="connsiteY5" fmla="*/ 5457371 h 5675085"/>
              <a:gd name="connsiteX6" fmla="*/ 5486400 w 5936343"/>
              <a:gd name="connsiteY6" fmla="*/ 5675085 h 5675085"/>
              <a:gd name="connsiteX7" fmla="*/ 5849257 w 5936343"/>
              <a:gd name="connsiteY7" fmla="*/ 4586514 h 5675085"/>
              <a:gd name="connsiteX8" fmla="*/ 5849257 w 5936343"/>
              <a:gd name="connsiteY8" fmla="*/ 2685143 h 5675085"/>
              <a:gd name="connsiteX9" fmla="*/ 5936343 w 5936343"/>
              <a:gd name="connsiteY9" fmla="*/ 957943 h 5675085"/>
              <a:gd name="connsiteX10" fmla="*/ 5849257 w 5936343"/>
              <a:gd name="connsiteY10" fmla="*/ 188685 h 5675085"/>
              <a:gd name="connsiteX11" fmla="*/ 5181600 w 5936343"/>
              <a:gd name="connsiteY11" fmla="*/ 0 h 5675085"/>
              <a:gd name="connsiteX12" fmla="*/ 1262743 w 5936343"/>
              <a:gd name="connsiteY12" fmla="*/ 203200 h 5675085"/>
              <a:gd name="connsiteX13" fmla="*/ 754743 w 5936343"/>
              <a:gd name="connsiteY13" fmla="*/ 159657 h 5675085"/>
              <a:gd name="connsiteX14" fmla="*/ 493486 w 5936343"/>
              <a:gd name="connsiteY14" fmla="*/ 261257 h 56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36343" h="5675085">
                <a:moveTo>
                  <a:pt x="493486" y="261257"/>
                </a:moveTo>
                <a:lnTo>
                  <a:pt x="0" y="1117600"/>
                </a:lnTo>
                <a:lnTo>
                  <a:pt x="174171" y="3468914"/>
                </a:lnTo>
                <a:lnTo>
                  <a:pt x="58057" y="5021943"/>
                </a:lnTo>
                <a:lnTo>
                  <a:pt x="1001486" y="5515428"/>
                </a:lnTo>
                <a:lnTo>
                  <a:pt x="3526971" y="5457371"/>
                </a:lnTo>
                <a:lnTo>
                  <a:pt x="5486400" y="5675085"/>
                </a:lnTo>
                <a:lnTo>
                  <a:pt x="5849257" y="4586514"/>
                </a:lnTo>
                <a:lnTo>
                  <a:pt x="5849257" y="2685143"/>
                </a:lnTo>
                <a:lnTo>
                  <a:pt x="5936343" y="957943"/>
                </a:lnTo>
                <a:lnTo>
                  <a:pt x="5849257" y="188685"/>
                </a:lnTo>
                <a:lnTo>
                  <a:pt x="5181600" y="0"/>
                </a:lnTo>
                <a:lnTo>
                  <a:pt x="1262743" y="203200"/>
                </a:lnTo>
                <a:lnTo>
                  <a:pt x="754743" y="159657"/>
                </a:lnTo>
                <a:lnTo>
                  <a:pt x="493486" y="261257"/>
                </a:lnTo>
                <a:close/>
              </a:path>
            </a:pathLst>
          </a:custGeom>
          <a:solidFill>
            <a:srgbClr val="FFFFFF"/>
          </a:solidFill>
          <a:ln w="57150" cap="flat" cmpd="dbl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zh-HK" altLang="en-US">
              <a:latin typeface="Arial" charset="0"/>
            </a:endParaRPr>
          </a:p>
        </p:txBody>
      </p:sp>
      <p:sp>
        <p:nvSpPr>
          <p:cNvPr id="6" name="Text Box 70">
            <a:extLst>
              <a:ext uri="{FF2B5EF4-FFF2-40B4-BE49-F238E27FC236}">
                <a16:creationId xmlns:a16="http://schemas.microsoft.com/office/drawing/2014/main" id="{0F67BEB4-D651-4AC4-BB34-BCDB85960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890" y="2347150"/>
            <a:ext cx="6302375" cy="1754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</a:rPr>
              <a:t>琵琶的音色清澈明亮，可以用彈、挑、勾、輪等方法演奏，以模仿不同情景的聲音。</a:t>
            </a:r>
            <a:endParaRPr lang="zh-TW" altLang="en-US" sz="3600" dirty="0">
              <a:solidFill>
                <a:srgbClr val="00B050"/>
              </a:solidFill>
            </a:endParaRPr>
          </a:p>
        </p:txBody>
      </p:sp>
      <p:pic>
        <p:nvPicPr>
          <p:cNvPr id="7" name="Picture 252">
            <a:extLst>
              <a:ext uri="{FF2B5EF4-FFF2-40B4-BE49-F238E27FC236}">
                <a16:creationId xmlns:a16="http://schemas.microsoft.com/office/drawing/2014/main" id="{81EADB99-6926-495E-86E1-6E80441BA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265" y="1340768"/>
            <a:ext cx="3829050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48F1AA72-2E94-49C3-B18B-700011F65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610850" y="6237312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037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D23A3E6-5A54-443D-BBE6-07748ADF710F}"/>
              </a:ext>
            </a:extLst>
          </p:cNvPr>
          <p:cNvGrpSpPr/>
          <p:nvPr/>
        </p:nvGrpSpPr>
        <p:grpSpPr>
          <a:xfrm>
            <a:off x="-24681" y="152400"/>
            <a:ext cx="122413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EB169231-675D-4863-BCF4-8622E0C48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E7574A78-F630-45CD-8944-306FE31662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7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箏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9" name="圓角矩形 4">
            <a:extLst>
              <a:ext uri="{FF2B5EF4-FFF2-40B4-BE49-F238E27FC236}">
                <a16:creationId xmlns:a16="http://schemas.microsoft.com/office/drawing/2014/main" id="{8411B211-450B-462F-A119-3793993D1B06}"/>
              </a:ext>
            </a:extLst>
          </p:cNvPr>
          <p:cNvSpPr/>
          <p:nvPr/>
        </p:nvSpPr>
        <p:spPr bwMode="auto">
          <a:xfrm>
            <a:off x="4510983" y="793750"/>
            <a:ext cx="7272808" cy="3153593"/>
          </a:xfrm>
          <a:prstGeom prst="roundRect">
            <a:avLst/>
          </a:prstGeom>
          <a:solidFill>
            <a:srgbClr val="00B0F0"/>
          </a:solidFill>
          <a:ln w="47625" cap="flat" cmpd="dbl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HK" altLang="en-US">
              <a:latin typeface="Arial" charset="0"/>
            </a:endParaRPr>
          </a:p>
        </p:txBody>
      </p:sp>
      <p:sp>
        <p:nvSpPr>
          <p:cNvPr id="10" name="矩形 3">
            <a:extLst>
              <a:ext uri="{FF2B5EF4-FFF2-40B4-BE49-F238E27FC236}">
                <a16:creationId xmlns:a16="http://schemas.microsoft.com/office/drawing/2014/main" id="{A262FB24-B11F-4DA4-B266-0CE97FA45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829" y="1102622"/>
            <a:ext cx="7378211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61938" indent="-261938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TW" altLang="en-US" sz="3200" b="0" dirty="0">
                <a:solidFill>
                  <a:srgbClr val="FFFF00"/>
                </a:solidFill>
                <a:ea typeface="標楷體" panose="03000509000000000000" pitchFamily="65" charset="-120"/>
              </a:rPr>
              <a:t>音域寬廣</a:t>
            </a:r>
            <a:endParaRPr lang="en-US" altLang="zh-TW" sz="3200" b="0" dirty="0">
              <a:solidFill>
                <a:srgbClr val="FFFF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TW" altLang="en-US" sz="3200" b="0" dirty="0">
                <a:solidFill>
                  <a:srgbClr val="FFFF00"/>
                </a:solidFill>
                <a:ea typeface="標楷體" panose="03000509000000000000" pitchFamily="65" charset="-120"/>
              </a:rPr>
              <a:t>音色柔麗純樸，餘韻悠長</a:t>
            </a:r>
            <a:endParaRPr lang="en-US" altLang="zh-TW" sz="3200" b="0" dirty="0">
              <a:solidFill>
                <a:srgbClr val="FFFF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TW" altLang="en-US" sz="3200" b="0" dirty="0">
                <a:solidFill>
                  <a:srgbClr val="FFFF00"/>
                </a:solidFill>
                <a:ea typeface="標楷體" panose="03000509000000000000" pitchFamily="65" charset="-120"/>
              </a:rPr>
              <a:t>演奏時，左右手皆可撥弦，技巧多變</a:t>
            </a:r>
            <a:endParaRPr lang="en-US" altLang="zh-TW" sz="3200" b="0" dirty="0">
              <a:solidFill>
                <a:srgbClr val="FFFF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TW" altLang="en-US" sz="3200" b="0" dirty="0">
                <a:solidFill>
                  <a:srgbClr val="FFFF00"/>
                </a:solidFill>
                <a:ea typeface="標楷體" panose="03000509000000000000" pitchFamily="65" charset="-120"/>
              </a:rPr>
              <a:t>常作獨奏、重奏、合奏或伴奏</a:t>
            </a:r>
          </a:p>
        </p:txBody>
      </p:sp>
      <p:sp>
        <p:nvSpPr>
          <p:cNvPr id="11" name="矩形圖說文字 1">
            <a:extLst>
              <a:ext uri="{FF2B5EF4-FFF2-40B4-BE49-F238E27FC236}">
                <a16:creationId xmlns:a16="http://schemas.microsoft.com/office/drawing/2014/main" id="{6385B800-248B-4488-9DB9-6D9C463E8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866" y="4365104"/>
            <a:ext cx="4535686" cy="1487488"/>
          </a:xfrm>
          <a:prstGeom prst="wedgeRectCallout">
            <a:avLst>
              <a:gd name="adj1" fmla="val -56250"/>
              <a:gd name="adj2" fmla="val 50616"/>
            </a:avLst>
          </a:prstGeom>
          <a:solidFill>
            <a:schemeClr val="bg1"/>
          </a:solidFill>
          <a:ln w="38100" algn="ctr">
            <a:solidFill>
              <a:srgbClr val="00B050"/>
            </a:solidFill>
            <a:round/>
            <a:headEnd/>
            <a:tailEnd/>
          </a:ln>
          <a:effectLst>
            <a:outerShdw dist="152400" dir="3179992" sx="97000" sy="97000" algn="t" rotWithShape="0">
              <a:srgbClr val="00B050"/>
            </a:outerShdw>
          </a:effectLst>
        </p:spPr>
        <p:txBody>
          <a:bodyPr anchor="ctr"/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zh-TW" altLang="en-US" sz="2800" dirty="0"/>
              <a:t>每根弦下有可移動的</a:t>
            </a:r>
            <a:r>
              <a:rPr lang="zh-TW" altLang="en-US" sz="2800" dirty="0">
                <a:solidFill>
                  <a:srgbClr val="FF0000"/>
                </a:solidFill>
              </a:rPr>
              <a:t>琴碼</a:t>
            </a:r>
            <a:r>
              <a:rPr lang="zh-TW" altLang="en-US" sz="2800" dirty="0"/>
              <a:t>，用作改變音高。</a:t>
            </a:r>
            <a:endParaRPr lang="en-US" altLang="zh-TW" sz="2800" dirty="0"/>
          </a:p>
        </p:txBody>
      </p:sp>
      <p:pic>
        <p:nvPicPr>
          <p:cNvPr id="12" name="Picture 2" descr="C:\Users\hk1-uwnchow\AppData\Local\Microsoft\Windows\Temporary Internet Files\Content.IE5\DJMA7NSG\MC900445628[1].wmf">
            <a:extLst>
              <a:ext uri="{FF2B5EF4-FFF2-40B4-BE49-F238E27FC236}">
                <a16:creationId xmlns:a16="http://schemas.microsoft.com/office/drawing/2014/main" id="{BA94BB76-112B-4E9C-B233-6EA594F3F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52" y="4741895"/>
            <a:ext cx="1403350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2BB80E52-079F-45A5-A083-192C26156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826">
            <a:off x="142456" y="1272802"/>
            <a:ext cx="4436531" cy="436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5F906E-5BBC-40E4-8048-69CC3BC52B25}"/>
              </a:ext>
            </a:extLst>
          </p:cNvPr>
          <p:cNvSpPr txBox="1"/>
          <p:nvPr/>
        </p:nvSpPr>
        <p:spPr>
          <a:xfrm>
            <a:off x="3477694" y="1038705"/>
            <a:ext cx="720080" cy="400110"/>
          </a:xfrm>
          <a:prstGeom prst="rect">
            <a:avLst/>
          </a:prstGeom>
          <a:solidFill>
            <a:srgbClr val="E1F2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梁</a:t>
            </a:r>
            <a:endParaRPr lang="en-GB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4D5309-74B1-4822-92E0-B2CAA2C17809}"/>
              </a:ext>
            </a:extLst>
          </p:cNvPr>
          <p:cNvSpPr txBox="1"/>
          <p:nvPr/>
        </p:nvSpPr>
        <p:spPr>
          <a:xfrm>
            <a:off x="1189041" y="1857274"/>
            <a:ext cx="720080" cy="400110"/>
          </a:xfrm>
          <a:prstGeom prst="rect">
            <a:avLst/>
          </a:prstGeom>
          <a:solidFill>
            <a:srgbClr val="E2E2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弦</a:t>
            </a:r>
            <a:endParaRPr lang="en-GB" sz="2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42571A-F420-44C6-97AD-3C21B6BBA953}"/>
              </a:ext>
            </a:extLst>
          </p:cNvPr>
          <p:cNvSpPr txBox="1"/>
          <p:nvPr/>
        </p:nvSpPr>
        <p:spPr>
          <a:xfrm>
            <a:off x="615917" y="2747422"/>
            <a:ext cx="720080" cy="400110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琴碼</a:t>
            </a:r>
            <a:endParaRPr lang="en-GB" sz="2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CF846F-09B8-4536-8D10-69A88D5C9447}"/>
              </a:ext>
            </a:extLst>
          </p:cNvPr>
          <p:cNvSpPr txBox="1"/>
          <p:nvPr/>
        </p:nvSpPr>
        <p:spPr>
          <a:xfrm>
            <a:off x="2926177" y="3547233"/>
            <a:ext cx="759574" cy="400110"/>
          </a:xfrm>
          <a:prstGeom prst="rect">
            <a:avLst/>
          </a:prstGeom>
          <a:solidFill>
            <a:srgbClr val="FFE4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D67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面板</a:t>
            </a:r>
            <a:endParaRPr lang="en-GB" sz="2000" dirty="0">
              <a:solidFill>
                <a:srgbClr val="D67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92D1164-F1AC-4ABF-814C-B2CBAB964B8C}"/>
              </a:ext>
            </a:extLst>
          </p:cNvPr>
          <p:cNvCxnSpPr>
            <a:stCxn id="15" idx="2"/>
          </p:cNvCxnSpPr>
          <p:nvPr/>
        </p:nvCxnSpPr>
        <p:spPr bwMode="auto">
          <a:xfrm flipH="1">
            <a:off x="3549323" y="1438815"/>
            <a:ext cx="288411" cy="51444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AB271A-2055-457C-8876-19E723389D0C}"/>
              </a:ext>
            </a:extLst>
          </p:cNvPr>
          <p:cNvCxnSpPr>
            <a:stCxn id="16" idx="2"/>
          </p:cNvCxnSpPr>
          <p:nvPr/>
        </p:nvCxnSpPr>
        <p:spPr bwMode="auto">
          <a:xfrm>
            <a:off x="1549081" y="2257384"/>
            <a:ext cx="1109048" cy="15420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16295F-B7CD-47E2-8F54-54D767EBC031}"/>
              </a:ext>
            </a:extLst>
          </p:cNvPr>
          <p:cNvCxnSpPr>
            <a:stCxn id="17" idx="2"/>
          </p:cNvCxnSpPr>
          <p:nvPr/>
        </p:nvCxnSpPr>
        <p:spPr bwMode="auto">
          <a:xfrm>
            <a:off x="975957" y="3147532"/>
            <a:ext cx="549922" cy="28146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1831B97-412F-4877-86F2-78671B81BD4B}"/>
              </a:ext>
            </a:extLst>
          </p:cNvPr>
          <p:cNvCxnSpPr>
            <a:cxnSpLocks/>
            <a:stCxn id="18" idx="1"/>
          </p:cNvCxnSpPr>
          <p:nvPr/>
        </p:nvCxnSpPr>
        <p:spPr bwMode="auto">
          <a:xfrm flipH="1" flipV="1">
            <a:off x="2495600" y="3479110"/>
            <a:ext cx="430577" cy="26817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D67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2" name="Picture 77">
            <a:hlinkClick r:id="rId4" action="ppaction://hlinksldjump"/>
            <a:extLst>
              <a:ext uri="{FF2B5EF4-FFF2-40B4-BE49-F238E27FC236}">
                <a16:creationId xmlns:a16="http://schemas.microsoft.com/office/drawing/2014/main" id="{C38260BB-2284-4141-AE8F-23AC64E4C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7" t="88910" r="1970" b="2365"/>
          <a:stretch>
            <a:fillRect/>
          </a:stretch>
        </p:blipFill>
        <p:spPr bwMode="auto">
          <a:xfrm>
            <a:off x="10806101" y="6313211"/>
            <a:ext cx="132080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481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370BD1E-77D1-4E18-84E2-ACEBCBBFBA94}"/>
              </a:ext>
            </a:extLst>
          </p:cNvPr>
          <p:cNvGrpSpPr/>
          <p:nvPr/>
        </p:nvGrpSpPr>
        <p:grpSpPr>
          <a:xfrm>
            <a:off x="-24681" y="152400"/>
            <a:ext cx="2952329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1614FB72-523A-4E33-8317-3D5F0C090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E01DC0BE-C05F-4179-B2A7-7745C1E18B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u="sng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中國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樂器分類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13" name="矩形 1">
            <a:extLst>
              <a:ext uri="{FF2B5EF4-FFF2-40B4-BE49-F238E27FC236}">
                <a16:creationId xmlns:a16="http://schemas.microsoft.com/office/drawing/2014/main" id="{AB579353-BE0E-4624-B0CE-90D0F5296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52736"/>
            <a:ext cx="87849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以下是四種常見的中國樂器。你知道它們的名稱嗎？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83F57F-0665-4C17-AE5A-5F68C113FA2F}"/>
              </a:ext>
            </a:extLst>
          </p:cNvPr>
          <p:cNvGrpSpPr/>
          <p:nvPr/>
        </p:nvGrpSpPr>
        <p:grpSpPr>
          <a:xfrm>
            <a:off x="33821" y="1750402"/>
            <a:ext cx="2835323" cy="3398488"/>
            <a:chOff x="102568" y="1729756"/>
            <a:chExt cx="2835323" cy="3398488"/>
          </a:xfrm>
        </p:grpSpPr>
        <p:pic>
          <p:nvPicPr>
            <p:cNvPr id="10" name="Picture 9" descr="A leather chair sitting on top of a wooden table&#10;&#10;Description automatically generated">
              <a:extLst>
                <a:ext uri="{FF2B5EF4-FFF2-40B4-BE49-F238E27FC236}">
                  <a16:creationId xmlns:a16="http://schemas.microsoft.com/office/drawing/2014/main" id="{F08D1D03-A76C-471D-B7D4-BCEC55EAE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14" y="1729756"/>
              <a:ext cx="2229177" cy="3398488"/>
            </a:xfrm>
            <a:prstGeom prst="rect">
              <a:avLst/>
            </a:prstGeom>
          </p:spPr>
        </p:pic>
        <p:pic>
          <p:nvPicPr>
            <p:cNvPr id="14" name="5AP1602">
              <a:hlinkClick r:id="" action="ppaction://media"/>
              <a:extLst>
                <a:ext uri="{FF2B5EF4-FFF2-40B4-BE49-F238E27FC236}">
                  <a16:creationId xmlns:a16="http://schemas.microsoft.com/office/drawing/2014/main" id="{8F8F3024-2BEA-4DF7-BA6B-6702C319EFE2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568" y="1770170"/>
              <a:ext cx="609600" cy="58857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1663F7E-F9AA-44E3-ABB1-EEF8E9DBA528}"/>
              </a:ext>
            </a:extLst>
          </p:cNvPr>
          <p:cNvGrpSpPr/>
          <p:nvPr/>
        </p:nvGrpSpPr>
        <p:grpSpPr>
          <a:xfrm>
            <a:off x="4481191" y="1693009"/>
            <a:ext cx="2061457" cy="3448383"/>
            <a:chOff x="4538599" y="1640104"/>
            <a:chExt cx="2061457" cy="3448383"/>
          </a:xfrm>
        </p:grpSpPr>
        <p:pic>
          <p:nvPicPr>
            <p:cNvPr id="8" name="Picture 7" descr="A close up of a device&#10;&#10;Description automatically generated">
              <a:extLst>
                <a:ext uri="{FF2B5EF4-FFF2-40B4-BE49-F238E27FC236}">
                  <a16:creationId xmlns:a16="http://schemas.microsoft.com/office/drawing/2014/main" id="{9517B4DE-B471-4F0C-B4AC-D75E4DF3B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896" y="1640104"/>
              <a:ext cx="1440160" cy="3448383"/>
            </a:xfrm>
            <a:prstGeom prst="rect">
              <a:avLst/>
            </a:prstGeom>
          </p:spPr>
        </p:pic>
        <p:pic>
          <p:nvPicPr>
            <p:cNvPr id="15" name="5AP1603">
              <a:hlinkClick r:id="" action="ppaction://media"/>
              <a:extLst>
                <a:ext uri="{FF2B5EF4-FFF2-40B4-BE49-F238E27FC236}">
                  <a16:creationId xmlns:a16="http://schemas.microsoft.com/office/drawing/2014/main" id="{A25BDCEF-1914-46F8-BA99-154037D11531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8599" y="1650615"/>
              <a:ext cx="609600" cy="58857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ADF0E1-375D-4718-8C47-F2A97BCFD989}"/>
              </a:ext>
            </a:extLst>
          </p:cNvPr>
          <p:cNvGrpSpPr/>
          <p:nvPr/>
        </p:nvGrpSpPr>
        <p:grpSpPr>
          <a:xfrm>
            <a:off x="7824192" y="3273497"/>
            <a:ext cx="4160631" cy="1366351"/>
            <a:chOff x="7602856" y="2309923"/>
            <a:chExt cx="4160631" cy="1366351"/>
          </a:xfrm>
        </p:grpSpPr>
        <p:pic>
          <p:nvPicPr>
            <p:cNvPr id="6" name="Picture 5" descr="A close up of a device&#10;&#10;Description automatically generated">
              <a:extLst>
                <a:ext uri="{FF2B5EF4-FFF2-40B4-BE49-F238E27FC236}">
                  <a16:creationId xmlns:a16="http://schemas.microsoft.com/office/drawing/2014/main" id="{9F587030-A9E3-4C01-84F3-233992AF0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656" y="2924021"/>
              <a:ext cx="3855831" cy="752253"/>
            </a:xfrm>
            <a:prstGeom prst="rect">
              <a:avLst/>
            </a:prstGeom>
          </p:spPr>
        </p:pic>
        <p:pic>
          <p:nvPicPr>
            <p:cNvPr id="16" name="5AP1604">
              <a:hlinkClick r:id="" action="ppaction://media"/>
              <a:extLst>
                <a:ext uri="{FF2B5EF4-FFF2-40B4-BE49-F238E27FC236}">
                  <a16:creationId xmlns:a16="http://schemas.microsoft.com/office/drawing/2014/main" id="{42CB7209-2340-49D8-AB8B-8F2BEDAC94B3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2856" y="2309923"/>
              <a:ext cx="609600" cy="588577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A35C23D-8E1D-447A-81DB-6F8B7EA05F01}"/>
              </a:ext>
            </a:extLst>
          </p:cNvPr>
          <p:cNvGrpSpPr/>
          <p:nvPr/>
        </p:nvGrpSpPr>
        <p:grpSpPr>
          <a:xfrm>
            <a:off x="2695763" y="5258445"/>
            <a:ext cx="6496581" cy="1396055"/>
            <a:chOff x="2288738" y="5273032"/>
            <a:chExt cx="6496581" cy="1396055"/>
          </a:xfrm>
        </p:grpSpPr>
        <p:pic>
          <p:nvPicPr>
            <p:cNvPr id="12" name="Picture 11" descr="A circuit board&#10;&#10;Description automatically generated">
              <a:extLst>
                <a:ext uri="{FF2B5EF4-FFF2-40B4-BE49-F238E27FC236}">
                  <a16:creationId xmlns:a16="http://schemas.microsoft.com/office/drawing/2014/main" id="{3FEB24FD-7120-4812-80A0-40307275C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601" y="5457762"/>
              <a:ext cx="6098718" cy="1211325"/>
            </a:xfrm>
            <a:prstGeom prst="rect">
              <a:avLst/>
            </a:prstGeom>
          </p:spPr>
        </p:pic>
        <p:pic>
          <p:nvPicPr>
            <p:cNvPr id="17" name="5AP1605">
              <a:hlinkClick r:id="" action="ppaction://media"/>
              <a:extLst>
                <a:ext uri="{FF2B5EF4-FFF2-40B4-BE49-F238E27FC236}">
                  <a16:creationId xmlns:a16="http://schemas.microsoft.com/office/drawing/2014/main" id="{232A02AD-4507-4111-82B3-FB80790AFA2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8738" y="5273032"/>
              <a:ext cx="609600" cy="58857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CB910B0-B8AA-4F68-9AD9-409CE53B0DFE}"/>
              </a:ext>
            </a:extLst>
          </p:cNvPr>
          <p:cNvSpPr txBox="1"/>
          <p:nvPr/>
        </p:nvSpPr>
        <p:spPr>
          <a:xfrm>
            <a:off x="2766429" y="370418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小堂鼓</a:t>
            </a:r>
            <a:endParaRPr lang="en-GB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5C486E-CF1A-4936-9295-772164BACD0C}"/>
              </a:ext>
            </a:extLst>
          </p:cNvPr>
          <p:cNvSpPr txBox="1"/>
          <p:nvPr/>
        </p:nvSpPr>
        <p:spPr>
          <a:xfrm>
            <a:off x="6142537" y="370418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二胡</a:t>
            </a:r>
            <a:endParaRPr lang="en-GB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89C943-1431-431F-839F-E51BD5AE50D1}"/>
              </a:ext>
            </a:extLst>
          </p:cNvPr>
          <p:cNvSpPr txBox="1"/>
          <p:nvPr/>
        </p:nvSpPr>
        <p:spPr>
          <a:xfrm>
            <a:off x="9915128" y="361846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笛子</a:t>
            </a:r>
            <a:endParaRPr lang="en-GB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B0A421-CDA6-49D9-B98B-9F65EDA2C633}"/>
              </a:ext>
            </a:extLst>
          </p:cNvPr>
          <p:cNvSpPr txBox="1"/>
          <p:nvPr/>
        </p:nvSpPr>
        <p:spPr>
          <a:xfrm>
            <a:off x="7398555" y="511153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箏</a:t>
            </a:r>
            <a:endParaRPr lang="en-GB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D987EF-DE7C-4053-A09E-8484AEF8F8DC}"/>
              </a:ext>
            </a:extLst>
          </p:cNvPr>
          <p:cNvSpPr txBox="1"/>
          <p:nvPr/>
        </p:nvSpPr>
        <p:spPr>
          <a:xfrm>
            <a:off x="2759641" y="4178493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BFF9BD-2EE5-46D6-8399-A76D57FC6C95}"/>
              </a:ext>
            </a:extLst>
          </p:cNvPr>
          <p:cNvSpPr txBox="1"/>
          <p:nvPr/>
        </p:nvSpPr>
        <p:spPr>
          <a:xfrm>
            <a:off x="5967380" y="4198873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27983D-B28E-4067-8685-D337A2E48E58}"/>
              </a:ext>
            </a:extLst>
          </p:cNvPr>
          <p:cNvSpPr txBox="1"/>
          <p:nvPr/>
        </p:nvSpPr>
        <p:spPr>
          <a:xfrm>
            <a:off x="10773465" y="3630943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B55C68-4E94-4BCB-A36C-B2BBA04994EE}"/>
              </a:ext>
            </a:extLst>
          </p:cNvPr>
          <p:cNvSpPr txBox="1"/>
          <p:nvPr/>
        </p:nvSpPr>
        <p:spPr>
          <a:xfrm>
            <a:off x="7965245" y="5138054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552747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73BCE6-40E1-452B-95D3-115494407FFB}"/>
              </a:ext>
            </a:extLst>
          </p:cNvPr>
          <p:cNvGrpSpPr/>
          <p:nvPr/>
        </p:nvGrpSpPr>
        <p:grpSpPr>
          <a:xfrm>
            <a:off x="-24681" y="152400"/>
            <a:ext cx="122413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1455E47A-0E3F-4301-AE79-F49943431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545853E2-22D4-4D7B-927C-0F0411653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7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箏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手繪多邊形 14">
            <a:extLst>
              <a:ext uri="{FF2B5EF4-FFF2-40B4-BE49-F238E27FC236}">
                <a16:creationId xmlns:a16="http://schemas.microsoft.com/office/drawing/2014/main" id="{40129CEE-E8D2-49E5-B865-397F02C03000}"/>
              </a:ext>
            </a:extLst>
          </p:cNvPr>
          <p:cNvSpPr/>
          <p:nvPr/>
        </p:nvSpPr>
        <p:spPr bwMode="auto">
          <a:xfrm>
            <a:off x="579850" y="1225646"/>
            <a:ext cx="7254088" cy="1608368"/>
          </a:xfrm>
          <a:custGeom>
            <a:avLst/>
            <a:gdLst>
              <a:gd name="connsiteX0" fmla="*/ 493486 w 5936343"/>
              <a:gd name="connsiteY0" fmla="*/ 261257 h 5675085"/>
              <a:gd name="connsiteX1" fmla="*/ 0 w 5936343"/>
              <a:gd name="connsiteY1" fmla="*/ 1117600 h 5675085"/>
              <a:gd name="connsiteX2" fmla="*/ 174171 w 5936343"/>
              <a:gd name="connsiteY2" fmla="*/ 3468914 h 5675085"/>
              <a:gd name="connsiteX3" fmla="*/ 58057 w 5936343"/>
              <a:gd name="connsiteY3" fmla="*/ 5021943 h 5675085"/>
              <a:gd name="connsiteX4" fmla="*/ 1001486 w 5936343"/>
              <a:gd name="connsiteY4" fmla="*/ 5515428 h 5675085"/>
              <a:gd name="connsiteX5" fmla="*/ 3526971 w 5936343"/>
              <a:gd name="connsiteY5" fmla="*/ 5457371 h 5675085"/>
              <a:gd name="connsiteX6" fmla="*/ 5486400 w 5936343"/>
              <a:gd name="connsiteY6" fmla="*/ 5675085 h 5675085"/>
              <a:gd name="connsiteX7" fmla="*/ 5849257 w 5936343"/>
              <a:gd name="connsiteY7" fmla="*/ 4586514 h 5675085"/>
              <a:gd name="connsiteX8" fmla="*/ 5849257 w 5936343"/>
              <a:gd name="connsiteY8" fmla="*/ 2685143 h 5675085"/>
              <a:gd name="connsiteX9" fmla="*/ 5936343 w 5936343"/>
              <a:gd name="connsiteY9" fmla="*/ 957943 h 5675085"/>
              <a:gd name="connsiteX10" fmla="*/ 5849257 w 5936343"/>
              <a:gd name="connsiteY10" fmla="*/ 188685 h 5675085"/>
              <a:gd name="connsiteX11" fmla="*/ 5181600 w 5936343"/>
              <a:gd name="connsiteY11" fmla="*/ 0 h 5675085"/>
              <a:gd name="connsiteX12" fmla="*/ 1262743 w 5936343"/>
              <a:gd name="connsiteY12" fmla="*/ 203200 h 5675085"/>
              <a:gd name="connsiteX13" fmla="*/ 754743 w 5936343"/>
              <a:gd name="connsiteY13" fmla="*/ 159657 h 5675085"/>
              <a:gd name="connsiteX14" fmla="*/ 493486 w 5936343"/>
              <a:gd name="connsiteY14" fmla="*/ 261257 h 56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36343" h="5675085">
                <a:moveTo>
                  <a:pt x="493486" y="261257"/>
                </a:moveTo>
                <a:lnTo>
                  <a:pt x="0" y="1117600"/>
                </a:lnTo>
                <a:lnTo>
                  <a:pt x="174171" y="3468914"/>
                </a:lnTo>
                <a:lnTo>
                  <a:pt x="58057" y="5021943"/>
                </a:lnTo>
                <a:lnTo>
                  <a:pt x="1001486" y="5515428"/>
                </a:lnTo>
                <a:lnTo>
                  <a:pt x="3526971" y="5457371"/>
                </a:lnTo>
                <a:lnTo>
                  <a:pt x="5486400" y="5675085"/>
                </a:lnTo>
                <a:lnTo>
                  <a:pt x="5849257" y="4586514"/>
                </a:lnTo>
                <a:lnTo>
                  <a:pt x="5849257" y="2685143"/>
                </a:lnTo>
                <a:lnTo>
                  <a:pt x="5936343" y="957943"/>
                </a:lnTo>
                <a:lnTo>
                  <a:pt x="5849257" y="188685"/>
                </a:lnTo>
                <a:lnTo>
                  <a:pt x="5181600" y="0"/>
                </a:lnTo>
                <a:lnTo>
                  <a:pt x="1262743" y="203200"/>
                </a:lnTo>
                <a:lnTo>
                  <a:pt x="754743" y="159657"/>
                </a:lnTo>
                <a:lnTo>
                  <a:pt x="493486" y="261257"/>
                </a:lnTo>
                <a:close/>
              </a:path>
            </a:pathLst>
          </a:custGeom>
          <a:solidFill>
            <a:srgbClr val="FFFFFF"/>
          </a:solidFill>
          <a:ln w="57150" cap="flat" cmpd="dbl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zh-HK" altLang="en-US">
              <a:latin typeface="Arial" charset="0"/>
            </a:endParaRPr>
          </a:p>
        </p:txBody>
      </p:sp>
      <p:sp>
        <p:nvSpPr>
          <p:cNvPr id="6" name="Text Box 70">
            <a:extLst>
              <a:ext uri="{FF2B5EF4-FFF2-40B4-BE49-F238E27FC236}">
                <a16:creationId xmlns:a16="http://schemas.microsoft.com/office/drawing/2014/main" id="{BDD4721A-0E3E-47E4-B4E6-0CEF5C8B1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053" y="1440718"/>
            <a:ext cx="6302375" cy="1200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</a:rPr>
              <a:t>箏在戰國時期已在秦國盛行，所以又稱</a:t>
            </a:r>
            <a:r>
              <a:rPr lang="zh-HK" altLang="en-US" sz="3600" dirty="0">
                <a:solidFill>
                  <a:srgbClr val="00B050"/>
                </a:solidFill>
                <a:ea typeface="標楷體" panose="03000509000000000000" pitchFamily="65" charset="-120"/>
              </a:rPr>
              <a:t>「</a:t>
            </a: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</a:rPr>
              <a:t>秦箏</a:t>
            </a:r>
            <a:r>
              <a:rPr lang="zh-HK" altLang="en-US" sz="3600" dirty="0">
                <a:solidFill>
                  <a:srgbClr val="00B050"/>
                </a:solidFill>
                <a:ea typeface="標楷體" panose="03000509000000000000" pitchFamily="65" charset="-120"/>
              </a:rPr>
              <a:t>」</a:t>
            </a: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</a:rPr>
              <a:t>。</a:t>
            </a:r>
            <a:endParaRPr lang="zh-TW" altLang="en-US" sz="3600" dirty="0">
              <a:solidFill>
                <a:srgbClr val="00B050"/>
              </a:solidFill>
            </a:endParaRPr>
          </a:p>
        </p:txBody>
      </p:sp>
      <p:sp>
        <p:nvSpPr>
          <p:cNvPr id="7" name="手繪多邊形 16">
            <a:extLst>
              <a:ext uri="{FF2B5EF4-FFF2-40B4-BE49-F238E27FC236}">
                <a16:creationId xmlns:a16="http://schemas.microsoft.com/office/drawing/2014/main" id="{4060C83F-B03B-4C6F-A6E8-D8F70DE295DE}"/>
              </a:ext>
            </a:extLst>
          </p:cNvPr>
          <p:cNvSpPr/>
          <p:nvPr/>
        </p:nvSpPr>
        <p:spPr bwMode="auto">
          <a:xfrm>
            <a:off x="106265" y="3212649"/>
            <a:ext cx="8080761" cy="2428812"/>
          </a:xfrm>
          <a:custGeom>
            <a:avLst/>
            <a:gdLst>
              <a:gd name="connsiteX0" fmla="*/ 493486 w 5936343"/>
              <a:gd name="connsiteY0" fmla="*/ 261257 h 5675085"/>
              <a:gd name="connsiteX1" fmla="*/ 0 w 5936343"/>
              <a:gd name="connsiteY1" fmla="*/ 1117600 h 5675085"/>
              <a:gd name="connsiteX2" fmla="*/ 174171 w 5936343"/>
              <a:gd name="connsiteY2" fmla="*/ 3468914 h 5675085"/>
              <a:gd name="connsiteX3" fmla="*/ 58057 w 5936343"/>
              <a:gd name="connsiteY3" fmla="*/ 5021943 h 5675085"/>
              <a:gd name="connsiteX4" fmla="*/ 1001486 w 5936343"/>
              <a:gd name="connsiteY4" fmla="*/ 5515428 h 5675085"/>
              <a:gd name="connsiteX5" fmla="*/ 3526971 w 5936343"/>
              <a:gd name="connsiteY5" fmla="*/ 5457371 h 5675085"/>
              <a:gd name="connsiteX6" fmla="*/ 5486400 w 5936343"/>
              <a:gd name="connsiteY6" fmla="*/ 5675085 h 5675085"/>
              <a:gd name="connsiteX7" fmla="*/ 5849257 w 5936343"/>
              <a:gd name="connsiteY7" fmla="*/ 4586514 h 5675085"/>
              <a:gd name="connsiteX8" fmla="*/ 5849257 w 5936343"/>
              <a:gd name="connsiteY8" fmla="*/ 2685143 h 5675085"/>
              <a:gd name="connsiteX9" fmla="*/ 5936343 w 5936343"/>
              <a:gd name="connsiteY9" fmla="*/ 957943 h 5675085"/>
              <a:gd name="connsiteX10" fmla="*/ 5849257 w 5936343"/>
              <a:gd name="connsiteY10" fmla="*/ 188685 h 5675085"/>
              <a:gd name="connsiteX11" fmla="*/ 5181600 w 5936343"/>
              <a:gd name="connsiteY11" fmla="*/ 0 h 5675085"/>
              <a:gd name="connsiteX12" fmla="*/ 1262743 w 5936343"/>
              <a:gd name="connsiteY12" fmla="*/ 203200 h 5675085"/>
              <a:gd name="connsiteX13" fmla="*/ 754743 w 5936343"/>
              <a:gd name="connsiteY13" fmla="*/ 159657 h 5675085"/>
              <a:gd name="connsiteX14" fmla="*/ 493486 w 5936343"/>
              <a:gd name="connsiteY14" fmla="*/ 261257 h 567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936343" h="5675085">
                <a:moveTo>
                  <a:pt x="493486" y="261257"/>
                </a:moveTo>
                <a:lnTo>
                  <a:pt x="0" y="1117600"/>
                </a:lnTo>
                <a:lnTo>
                  <a:pt x="174171" y="3468914"/>
                </a:lnTo>
                <a:lnTo>
                  <a:pt x="58057" y="5021943"/>
                </a:lnTo>
                <a:lnTo>
                  <a:pt x="1001486" y="5515428"/>
                </a:lnTo>
                <a:lnTo>
                  <a:pt x="3526971" y="5457371"/>
                </a:lnTo>
                <a:lnTo>
                  <a:pt x="5486400" y="5675085"/>
                </a:lnTo>
                <a:lnTo>
                  <a:pt x="5849257" y="4586514"/>
                </a:lnTo>
                <a:lnTo>
                  <a:pt x="5849257" y="2685143"/>
                </a:lnTo>
                <a:lnTo>
                  <a:pt x="5936343" y="957943"/>
                </a:lnTo>
                <a:lnTo>
                  <a:pt x="5849257" y="188685"/>
                </a:lnTo>
                <a:lnTo>
                  <a:pt x="5181600" y="0"/>
                </a:lnTo>
                <a:lnTo>
                  <a:pt x="1262743" y="203200"/>
                </a:lnTo>
                <a:lnTo>
                  <a:pt x="754743" y="159657"/>
                </a:lnTo>
                <a:lnTo>
                  <a:pt x="493486" y="261257"/>
                </a:lnTo>
                <a:close/>
              </a:path>
            </a:pathLst>
          </a:custGeom>
          <a:solidFill>
            <a:srgbClr val="FFFFFF"/>
          </a:solidFill>
          <a:ln w="57150" cap="flat" cmpd="dbl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/>
          <a:lstStyle/>
          <a:p>
            <a:pPr>
              <a:defRPr/>
            </a:pPr>
            <a:endParaRPr lang="zh-HK" altLang="en-US">
              <a:latin typeface="Arial" charset="0"/>
            </a:endParaRPr>
          </a:p>
        </p:txBody>
      </p:sp>
      <p:sp>
        <p:nvSpPr>
          <p:cNvPr id="8" name="Text Box 70">
            <a:extLst>
              <a:ext uri="{FF2B5EF4-FFF2-40B4-BE49-F238E27FC236}">
                <a16:creationId xmlns:a16="http://schemas.microsoft.com/office/drawing/2014/main" id="{05560847-46F0-4BA9-8B32-5446D029C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38" y="3478294"/>
            <a:ext cx="7104063" cy="17541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>
                <a:solidFill>
                  <a:srgbClr val="00B050"/>
                </a:solidFill>
                <a:ea typeface="標楷體" panose="03000509000000000000" pitchFamily="65" charset="-120"/>
              </a:rPr>
              <a:t>古代的箏只有五條弦線，後來經過不斷改良，演變成現在常見的十六弦箏和二十一弦箏。</a:t>
            </a:r>
            <a:endParaRPr lang="zh-TW" altLang="en-US" sz="3600">
              <a:solidFill>
                <a:srgbClr val="00B050"/>
              </a:solidFill>
            </a:endParaRPr>
          </a:p>
        </p:txBody>
      </p:sp>
      <p:pic>
        <p:nvPicPr>
          <p:cNvPr id="11" name="Picture 3" descr="C:\Users\hk1-uwnchow\AppData\Local\Microsoft\Windows\Temporary Internet Files\Content.IE5\NB9KVG96\MC900394910[1].wmf">
            <a:extLst>
              <a:ext uri="{FF2B5EF4-FFF2-40B4-BE49-F238E27FC236}">
                <a16:creationId xmlns:a16="http://schemas.microsoft.com/office/drawing/2014/main" id="{91F4C702-015F-44FB-8CD6-0500C60C4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6" y="2348880"/>
            <a:ext cx="3292703" cy="252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FF61D2EE-AA3A-4A4D-ABD7-55C16581B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610850" y="6237312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0770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B963F0-1A40-469C-BFA5-521D55552CA6}"/>
              </a:ext>
            </a:extLst>
          </p:cNvPr>
          <p:cNvGrpSpPr/>
          <p:nvPr/>
        </p:nvGrpSpPr>
        <p:grpSpPr>
          <a:xfrm>
            <a:off x="-24681" y="152400"/>
            <a:ext cx="172819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04C5BAB5-EA2E-42FA-B7E7-98CCC0EA6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AF7501B1-5BCA-4E49-A7C4-1FDAD2D36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6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三弦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7" name="Picture 6" descr="A close up of a guitar&#10;&#10;Description automatically generated">
            <a:extLst>
              <a:ext uri="{FF2B5EF4-FFF2-40B4-BE49-F238E27FC236}">
                <a16:creationId xmlns:a16="http://schemas.microsoft.com/office/drawing/2014/main" id="{56EDC3EA-DA61-4E1D-BAD2-9A036BF52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715484"/>
            <a:ext cx="1368152" cy="3138701"/>
          </a:xfrm>
          <a:prstGeom prst="rect">
            <a:avLst/>
          </a:prstGeom>
        </p:spPr>
      </p:pic>
      <p:sp>
        <p:nvSpPr>
          <p:cNvPr id="10" name="圓角矩形 4">
            <a:extLst>
              <a:ext uri="{FF2B5EF4-FFF2-40B4-BE49-F238E27FC236}">
                <a16:creationId xmlns:a16="http://schemas.microsoft.com/office/drawing/2014/main" id="{7AD7E7AD-E0A8-4911-BD47-DEDB480FBB1F}"/>
              </a:ext>
            </a:extLst>
          </p:cNvPr>
          <p:cNvSpPr/>
          <p:nvPr/>
        </p:nvSpPr>
        <p:spPr bwMode="auto">
          <a:xfrm>
            <a:off x="2783632" y="1340768"/>
            <a:ext cx="9022114" cy="3580963"/>
          </a:xfrm>
          <a:prstGeom prst="roundRect">
            <a:avLst/>
          </a:prstGeom>
          <a:solidFill>
            <a:srgbClr val="00B0F0"/>
          </a:solidFill>
          <a:ln w="47625" cap="flat" cmpd="dbl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HK" altLang="en-US">
              <a:latin typeface="Arial" charset="0"/>
            </a:endParaRPr>
          </a:p>
        </p:txBody>
      </p:sp>
      <p:sp>
        <p:nvSpPr>
          <p:cNvPr id="11" name="矩形 3">
            <a:extLst>
              <a:ext uri="{FF2B5EF4-FFF2-40B4-BE49-F238E27FC236}">
                <a16:creationId xmlns:a16="http://schemas.microsoft.com/office/drawing/2014/main" id="{F59351FE-8997-4ED9-A10B-75464E94A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6230" y="1618441"/>
            <a:ext cx="8769515" cy="323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61938" indent="-261938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TW" altLang="en-US" sz="3200" b="0" dirty="0">
                <a:solidFill>
                  <a:srgbClr val="FFFF00"/>
                </a:solidFill>
                <a:ea typeface="標楷體" panose="03000509000000000000" pitchFamily="65" charset="-120"/>
              </a:rPr>
              <a:t>又稱「弦子」，分大三弦和小三弦兩種</a:t>
            </a:r>
            <a:endParaRPr lang="en-GB" altLang="zh-TW" sz="3200" b="0" dirty="0">
              <a:solidFill>
                <a:srgbClr val="FFFF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TW" altLang="en-US" sz="3200" b="0" dirty="0">
                <a:solidFill>
                  <a:srgbClr val="FFFF00"/>
                </a:solidFill>
                <a:ea typeface="標楷體" panose="03000509000000000000" pitchFamily="65" charset="-120"/>
              </a:rPr>
              <a:t>音箱用木製成，前後蒙上蛇皮，繫上三條弦線</a:t>
            </a:r>
            <a:endParaRPr lang="en-GB" altLang="zh-TW" sz="3200" b="0" dirty="0">
              <a:solidFill>
                <a:srgbClr val="FFFF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TW" altLang="en-US" sz="3200" b="0" dirty="0">
                <a:solidFill>
                  <a:srgbClr val="FFFF00"/>
                </a:solidFill>
                <a:ea typeface="標楷體" panose="03000509000000000000" pitchFamily="65" charset="-120"/>
              </a:rPr>
              <a:t>音色獨特，剛堅響亮，適合演繹具地方風格和戲劇性的旋律</a:t>
            </a:r>
            <a:endParaRPr lang="en-GB" altLang="zh-TW" sz="3200" b="0" dirty="0">
              <a:solidFill>
                <a:srgbClr val="FFFF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TW" altLang="en-US" sz="3200" b="0" dirty="0">
                <a:solidFill>
                  <a:srgbClr val="FFFF00"/>
                </a:solidFill>
                <a:ea typeface="標楷體" panose="03000509000000000000" pitchFamily="65" charset="-120"/>
              </a:rPr>
              <a:t>常用作充實中、低音聲部和加強節奏的效果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ECA0D2-FA7F-4C43-8158-69316D4BC427}"/>
              </a:ext>
            </a:extLst>
          </p:cNvPr>
          <p:cNvSpPr txBox="1"/>
          <p:nvPr/>
        </p:nvSpPr>
        <p:spPr>
          <a:xfrm>
            <a:off x="402954" y="1128474"/>
            <a:ext cx="720080" cy="400110"/>
          </a:xfrm>
          <a:prstGeom prst="rect">
            <a:avLst/>
          </a:prstGeom>
          <a:solidFill>
            <a:srgbClr val="E1F2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弦軸</a:t>
            </a:r>
            <a:endParaRPr lang="en-GB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25AA5-9554-4F67-9287-B5FD116B8994}"/>
              </a:ext>
            </a:extLst>
          </p:cNvPr>
          <p:cNvSpPr txBox="1"/>
          <p:nvPr/>
        </p:nvSpPr>
        <p:spPr>
          <a:xfrm>
            <a:off x="1752751" y="2420888"/>
            <a:ext cx="720080" cy="400110"/>
          </a:xfrm>
          <a:prstGeom prst="rect">
            <a:avLst/>
          </a:prstGeom>
          <a:solidFill>
            <a:srgbClr val="E2E2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琴桿</a:t>
            </a:r>
            <a:endParaRPr lang="en-GB" sz="2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5E28AF-FC2D-4D83-80CD-C9DA032C6DB0}"/>
              </a:ext>
            </a:extLst>
          </p:cNvPr>
          <p:cNvSpPr txBox="1"/>
          <p:nvPr/>
        </p:nvSpPr>
        <p:spPr>
          <a:xfrm>
            <a:off x="211922" y="3228945"/>
            <a:ext cx="720080" cy="400110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皮膜</a:t>
            </a:r>
            <a:endParaRPr lang="en-GB" sz="2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A5CF8B-2BAB-4B0A-97C7-67F349C65773}"/>
              </a:ext>
            </a:extLst>
          </p:cNvPr>
          <p:cNvSpPr txBox="1"/>
          <p:nvPr/>
        </p:nvSpPr>
        <p:spPr>
          <a:xfrm>
            <a:off x="1787456" y="3700775"/>
            <a:ext cx="759574" cy="400110"/>
          </a:xfrm>
          <a:prstGeom prst="rect">
            <a:avLst/>
          </a:prstGeom>
          <a:solidFill>
            <a:srgbClr val="FFE4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D67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弦</a:t>
            </a:r>
            <a:endParaRPr lang="en-GB" sz="2000" dirty="0">
              <a:solidFill>
                <a:srgbClr val="D67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0D0278-5A13-4D7F-B75C-D7CAE685ED9C}"/>
              </a:ext>
            </a:extLst>
          </p:cNvPr>
          <p:cNvCxnSpPr>
            <a:stCxn id="12" idx="2"/>
          </p:cNvCxnSpPr>
          <p:nvPr/>
        </p:nvCxnSpPr>
        <p:spPr bwMode="auto">
          <a:xfrm>
            <a:off x="762994" y="1528584"/>
            <a:ext cx="575875" cy="38824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4FA3764-82B9-48BC-9612-AD66AC943769}"/>
              </a:ext>
            </a:extLst>
          </p:cNvPr>
          <p:cNvCxnSpPr>
            <a:stCxn id="13" idx="2"/>
          </p:cNvCxnSpPr>
          <p:nvPr/>
        </p:nvCxnSpPr>
        <p:spPr bwMode="auto">
          <a:xfrm flipH="1">
            <a:off x="1441950" y="2820998"/>
            <a:ext cx="670841" cy="17595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CFC9CD-B04F-49A1-BD36-B99D49193285}"/>
              </a:ext>
            </a:extLst>
          </p:cNvPr>
          <p:cNvCxnSpPr>
            <a:stCxn id="14" idx="2"/>
          </p:cNvCxnSpPr>
          <p:nvPr/>
        </p:nvCxnSpPr>
        <p:spPr bwMode="auto">
          <a:xfrm>
            <a:off x="571962" y="3629055"/>
            <a:ext cx="360040" cy="47183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686CCD8-486C-4E77-8253-134CE8C5D291}"/>
              </a:ext>
            </a:extLst>
          </p:cNvPr>
          <p:cNvCxnSpPr>
            <a:cxnSpLocks/>
            <a:stCxn id="15" idx="1"/>
          </p:cNvCxnSpPr>
          <p:nvPr/>
        </p:nvCxnSpPr>
        <p:spPr bwMode="auto">
          <a:xfrm flipH="1">
            <a:off x="1168604" y="3900830"/>
            <a:ext cx="618852" cy="20005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D67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6AD2C9A-AF03-4660-8C27-C5E4D99DCBDD}"/>
              </a:ext>
            </a:extLst>
          </p:cNvPr>
          <p:cNvSpPr txBox="1"/>
          <p:nvPr/>
        </p:nvSpPr>
        <p:spPr>
          <a:xfrm>
            <a:off x="1559232" y="4475650"/>
            <a:ext cx="759574" cy="400110"/>
          </a:xfrm>
          <a:prstGeom prst="rect">
            <a:avLst/>
          </a:prstGeom>
          <a:solidFill>
            <a:srgbClr val="D8EE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琴碼</a:t>
            </a:r>
            <a:endParaRPr lang="en-GB" sz="20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0ECEE05-0D6C-47B6-AA7B-C55703E11BBC}"/>
              </a:ext>
            </a:extLst>
          </p:cNvPr>
          <p:cNvCxnSpPr>
            <a:cxnSpLocks/>
            <a:stCxn id="24" idx="1"/>
          </p:cNvCxnSpPr>
          <p:nvPr/>
        </p:nvCxnSpPr>
        <p:spPr bwMode="auto">
          <a:xfrm flipH="1" flipV="1">
            <a:off x="1168604" y="4287785"/>
            <a:ext cx="390628" cy="3879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A3CE320D-0D0F-4941-8DFF-EA719B715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610850" y="6237312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749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2806128-4294-4F35-8700-7A62A8AC132B}"/>
              </a:ext>
            </a:extLst>
          </p:cNvPr>
          <p:cNvGrpSpPr/>
          <p:nvPr/>
        </p:nvGrpSpPr>
        <p:grpSpPr>
          <a:xfrm>
            <a:off x="-24681" y="152400"/>
            <a:ext cx="1224137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9BA2C985-259A-4013-9178-9004DBF2F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CC0D3953-A16B-453E-81F1-59DA870A24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7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阮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pic>
        <p:nvPicPr>
          <p:cNvPr id="6" name="Picture 5" descr="A close up of a guitar&#10;&#10;Description automatically generated">
            <a:extLst>
              <a:ext uri="{FF2B5EF4-FFF2-40B4-BE49-F238E27FC236}">
                <a16:creationId xmlns:a16="http://schemas.microsoft.com/office/drawing/2014/main" id="{E31F8C15-E31E-4F6B-A233-415FA2E41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017982"/>
            <a:ext cx="1457528" cy="2534004"/>
          </a:xfrm>
          <a:prstGeom prst="rect">
            <a:avLst/>
          </a:prstGeom>
        </p:spPr>
      </p:pic>
      <p:sp>
        <p:nvSpPr>
          <p:cNvPr id="7" name="圓角矩形 4">
            <a:extLst>
              <a:ext uri="{FF2B5EF4-FFF2-40B4-BE49-F238E27FC236}">
                <a16:creationId xmlns:a16="http://schemas.microsoft.com/office/drawing/2014/main" id="{222EDA83-2B5F-4E8A-9DB0-0F72494A3093}"/>
              </a:ext>
            </a:extLst>
          </p:cNvPr>
          <p:cNvSpPr/>
          <p:nvPr/>
        </p:nvSpPr>
        <p:spPr bwMode="auto">
          <a:xfrm>
            <a:off x="5375920" y="1268760"/>
            <a:ext cx="5400601" cy="4032448"/>
          </a:xfrm>
          <a:prstGeom prst="roundRect">
            <a:avLst/>
          </a:prstGeom>
          <a:solidFill>
            <a:srgbClr val="00B0F0"/>
          </a:solidFill>
          <a:ln w="47625" cap="flat" cmpd="dbl" algn="ctr">
            <a:solidFill>
              <a:schemeClr val="bg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zh-HK" altLang="en-US">
              <a:latin typeface="Arial" charset="0"/>
            </a:endParaRP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1539F42A-41DF-4991-9E6B-77D5C6220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8519" y="1546433"/>
            <a:ext cx="5148002" cy="358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61938" indent="-261938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TW" altLang="en-US" sz="3200" b="0" dirty="0">
                <a:solidFill>
                  <a:srgbClr val="FFFF00"/>
                </a:solidFill>
                <a:ea typeface="標楷體" panose="03000509000000000000" pitchFamily="65" charset="-120"/>
              </a:rPr>
              <a:t>按音高分為小阮、中阮、大阮和低音阮四種</a:t>
            </a:r>
            <a:br>
              <a:rPr lang="en-GB" altLang="zh-TW" sz="3200" b="0" dirty="0">
                <a:solidFill>
                  <a:srgbClr val="FFFF00"/>
                </a:solidFill>
                <a:ea typeface="標楷體" panose="03000509000000000000" pitchFamily="65" charset="-120"/>
              </a:rPr>
            </a:br>
            <a:r>
              <a:rPr lang="zh-TW" altLang="en-US" sz="3200" b="0" dirty="0">
                <a:solidFill>
                  <a:srgbClr val="FFFF00"/>
                </a:solidFill>
                <a:ea typeface="標楷體" panose="03000509000000000000" pitchFamily="65" charset="-120"/>
              </a:rPr>
              <a:t>（小阮為最高音）</a:t>
            </a:r>
            <a:endParaRPr lang="en-GB" altLang="zh-TW" sz="3200" b="0" dirty="0">
              <a:solidFill>
                <a:srgbClr val="FFFF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TW" altLang="en-US" sz="3200" b="0" dirty="0">
                <a:solidFill>
                  <a:srgbClr val="FFFF00"/>
                </a:solidFill>
                <a:ea typeface="標楷體" panose="03000509000000000000" pitchFamily="65" charset="-120"/>
              </a:rPr>
              <a:t>樂團較常用中阮和大阮</a:t>
            </a:r>
            <a:endParaRPr lang="en-GB" altLang="zh-TW" sz="3200" b="0" dirty="0">
              <a:solidFill>
                <a:srgbClr val="FFFF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TW" altLang="en-US" sz="3200" b="0" dirty="0">
                <a:solidFill>
                  <a:srgbClr val="FFFF00"/>
                </a:solidFill>
                <a:ea typeface="標楷體" panose="03000509000000000000" pitchFamily="65" charset="-120"/>
              </a:rPr>
              <a:t>音色圓滑豐厚</a:t>
            </a:r>
            <a:endParaRPr lang="en-GB" altLang="zh-TW" sz="3200" b="0" dirty="0">
              <a:solidFill>
                <a:srgbClr val="FFFF00"/>
              </a:solidFill>
              <a:ea typeface="標楷體" panose="03000509000000000000" pitchFamily="65" charset="-120"/>
            </a:endParaRPr>
          </a:p>
          <a:p>
            <a:pPr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zh-TW" altLang="en-US" sz="3200" b="0" dirty="0">
                <a:solidFill>
                  <a:srgbClr val="FFFF00"/>
                </a:solidFill>
                <a:ea typeface="標楷體" panose="03000509000000000000" pitchFamily="65" charset="-120"/>
              </a:rPr>
              <a:t>多用於伴奏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0B848A-F68D-4946-94EC-101734EA70C4}"/>
              </a:ext>
            </a:extLst>
          </p:cNvPr>
          <p:cNvSpPr txBox="1"/>
          <p:nvPr/>
        </p:nvSpPr>
        <p:spPr>
          <a:xfrm>
            <a:off x="1631504" y="1405856"/>
            <a:ext cx="720080" cy="400110"/>
          </a:xfrm>
          <a:prstGeom prst="rect">
            <a:avLst/>
          </a:prstGeom>
          <a:solidFill>
            <a:srgbClr val="E1F2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弦軸</a:t>
            </a:r>
            <a:endParaRPr lang="en-GB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87A64E-5174-4823-86A8-B5B84FC1E614}"/>
              </a:ext>
            </a:extLst>
          </p:cNvPr>
          <p:cNvSpPr txBox="1"/>
          <p:nvPr/>
        </p:nvSpPr>
        <p:spPr>
          <a:xfrm>
            <a:off x="1415479" y="2370956"/>
            <a:ext cx="720080" cy="400110"/>
          </a:xfrm>
          <a:prstGeom prst="rect">
            <a:avLst/>
          </a:prstGeom>
          <a:solidFill>
            <a:srgbClr val="E2E2F6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琴頸</a:t>
            </a:r>
            <a:endParaRPr lang="en-GB" sz="20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277186-5ADE-4ED4-8A0B-26148643BC7F}"/>
              </a:ext>
            </a:extLst>
          </p:cNvPr>
          <p:cNvSpPr txBox="1"/>
          <p:nvPr/>
        </p:nvSpPr>
        <p:spPr>
          <a:xfrm>
            <a:off x="949183" y="3136001"/>
            <a:ext cx="720080" cy="400110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面板</a:t>
            </a:r>
            <a:endParaRPr lang="en-GB" sz="20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C89EE3-83DD-4A1B-BAA0-0585A66FC466}"/>
              </a:ext>
            </a:extLst>
          </p:cNvPr>
          <p:cNvSpPr txBox="1"/>
          <p:nvPr/>
        </p:nvSpPr>
        <p:spPr>
          <a:xfrm>
            <a:off x="3332325" y="2718948"/>
            <a:ext cx="759574" cy="400110"/>
          </a:xfrm>
          <a:prstGeom prst="rect">
            <a:avLst/>
          </a:prstGeom>
          <a:solidFill>
            <a:srgbClr val="FFE4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D67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弦</a:t>
            </a:r>
            <a:endParaRPr lang="en-GB" sz="2000" dirty="0">
              <a:solidFill>
                <a:srgbClr val="D67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4928EA-7FB4-4BC6-BBC1-4B581D310019}"/>
              </a:ext>
            </a:extLst>
          </p:cNvPr>
          <p:cNvCxnSpPr>
            <a:stCxn id="9" idx="2"/>
          </p:cNvCxnSpPr>
          <p:nvPr/>
        </p:nvCxnSpPr>
        <p:spPr bwMode="auto">
          <a:xfrm>
            <a:off x="1991544" y="1805966"/>
            <a:ext cx="575875" cy="38824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EA8CBC-234E-4F15-BF5E-6E553E27344A}"/>
              </a:ext>
            </a:extLst>
          </p:cNvPr>
          <p:cNvCxnSpPr>
            <a:stCxn id="10" idx="2"/>
          </p:cNvCxnSpPr>
          <p:nvPr/>
        </p:nvCxnSpPr>
        <p:spPr bwMode="auto">
          <a:xfrm>
            <a:off x="1775519" y="2771066"/>
            <a:ext cx="936105" cy="14793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261119A-9515-4387-A1AA-FE186DDC2C78}"/>
              </a:ext>
            </a:extLst>
          </p:cNvPr>
          <p:cNvCxnSpPr>
            <a:stCxn id="11" idx="2"/>
          </p:cNvCxnSpPr>
          <p:nvPr/>
        </p:nvCxnSpPr>
        <p:spPr bwMode="auto">
          <a:xfrm>
            <a:off x="1309223" y="3536111"/>
            <a:ext cx="682321" cy="36493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42A126-2CBB-476C-961B-29645FB53B9F}"/>
              </a:ext>
            </a:extLst>
          </p:cNvPr>
          <p:cNvCxnSpPr>
            <a:cxnSpLocks/>
            <a:stCxn id="12" idx="1"/>
          </p:cNvCxnSpPr>
          <p:nvPr/>
        </p:nvCxnSpPr>
        <p:spPr bwMode="auto">
          <a:xfrm flipH="1">
            <a:off x="2713473" y="2919003"/>
            <a:ext cx="618852" cy="20005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D67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EDD37A6-7790-4B4C-8163-57F45423CC73}"/>
              </a:ext>
            </a:extLst>
          </p:cNvPr>
          <p:cNvSpPr txBox="1"/>
          <p:nvPr/>
        </p:nvSpPr>
        <p:spPr>
          <a:xfrm>
            <a:off x="3177868" y="4563947"/>
            <a:ext cx="759574" cy="400110"/>
          </a:xfrm>
          <a:prstGeom prst="rect">
            <a:avLst/>
          </a:prstGeom>
          <a:solidFill>
            <a:srgbClr val="D8EE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琴碼</a:t>
            </a:r>
            <a:endParaRPr lang="en-GB" sz="20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5B4395-CD6A-4C3A-B1F1-C76055C47376}"/>
              </a:ext>
            </a:extLst>
          </p:cNvPr>
          <p:cNvCxnSpPr>
            <a:cxnSpLocks/>
            <a:stCxn id="17" idx="1"/>
          </p:cNvCxnSpPr>
          <p:nvPr/>
        </p:nvCxnSpPr>
        <p:spPr bwMode="auto">
          <a:xfrm flipH="1" flipV="1">
            <a:off x="2567419" y="4077072"/>
            <a:ext cx="610449" cy="68693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31AEBDC-4E84-4207-89C2-C674CE2AE10F}"/>
              </a:ext>
            </a:extLst>
          </p:cNvPr>
          <p:cNvSpPr txBox="1"/>
          <p:nvPr/>
        </p:nvSpPr>
        <p:spPr>
          <a:xfrm>
            <a:off x="3487528" y="3700991"/>
            <a:ext cx="759574" cy="400110"/>
          </a:xfrm>
          <a:prstGeom prst="rect">
            <a:avLst/>
          </a:prstGeom>
          <a:solidFill>
            <a:srgbClr val="FFCDCD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音孔</a:t>
            </a:r>
            <a:endParaRPr lang="en-GB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3D754A2-2886-44CC-93CD-FF9CD3375395}"/>
              </a:ext>
            </a:extLst>
          </p:cNvPr>
          <p:cNvCxnSpPr>
            <a:cxnSpLocks/>
            <a:stCxn id="22" idx="1"/>
          </p:cNvCxnSpPr>
          <p:nvPr/>
        </p:nvCxnSpPr>
        <p:spPr bwMode="auto">
          <a:xfrm flipH="1" flipV="1">
            <a:off x="2798081" y="3763617"/>
            <a:ext cx="689447" cy="13742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CDCD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1746474C-3359-4EB3-A4CB-A5CEA5EB1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CC"/>
              </a:clrFrom>
              <a:clrTo>
                <a:srgbClr val="FFF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24" t="89204" r="1286" b="1758"/>
          <a:stretch>
            <a:fillRect/>
          </a:stretch>
        </p:blipFill>
        <p:spPr bwMode="auto">
          <a:xfrm>
            <a:off x="10610850" y="6237312"/>
            <a:ext cx="1581150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026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矩形 3">
            <a:extLst>
              <a:ext uri="{FF2B5EF4-FFF2-40B4-BE49-F238E27FC236}">
                <a16:creationId xmlns:a16="http://schemas.microsoft.com/office/drawing/2014/main" id="{3DA3CAB7-FA63-4BB7-8610-02299576A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6381328"/>
            <a:ext cx="2466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SzPct val="80000"/>
              <a:buFont typeface="Verdana" panose="020B0604030504040204" pitchFamily="34" charset="0"/>
              <a:buNone/>
            </a:pPr>
            <a:r>
              <a:rPr lang="zh-TW" altLang="zh-HK" sz="12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kumimoji="0" lang="en-US" altLang="zh-HK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© </a:t>
            </a:r>
            <a:r>
              <a:rPr kumimoji="0" lang="zh-TW" altLang="en-US" sz="1300" dirty="0">
                <a:solidFill>
                  <a:srgbClr val="00206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培生教育出版亞洲有限公司</a:t>
            </a:r>
            <a:endParaRPr kumimoji="0" lang="zh-HK" altLang="en-US" sz="1300" dirty="0">
              <a:solidFill>
                <a:srgbClr val="00206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Picture 2" descr="C:\Users\uhofk\Desktop\初中普通話\03 新編生活普通話_PPT\01 PPT backdrop\Pearson Logo\PearsonLogo-colour-may-16\PearsonLogo\Logos RGB\Primary RGB\Primary PNG\PearsonLogo_Primary_Blk_RGB.png">
            <a:extLst>
              <a:ext uri="{FF2B5EF4-FFF2-40B4-BE49-F238E27FC236}">
                <a16:creationId xmlns:a16="http://schemas.microsoft.com/office/drawing/2014/main" id="{293125B1-14C5-4C67-AF26-F95216019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96975"/>
            <a:ext cx="5435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813F95-D677-4F9D-9956-D25149EFEF21}"/>
              </a:ext>
            </a:extLst>
          </p:cNvPr>
          <p:cNvGrpSpPr/>
          <p:nvPr/>
        </p:nvGrpSpPr>
        <p:grpSpPr>
          <a:xfrm>
            <a:off x="-24681" y="152400"/>
            <a:ext cx="2952329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24313434-95CE-4BB1-BADB-53B82EFAC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0F2C1206-0684-427B-A16D-E5082F7B3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u="sng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中國</a:t>
              </a:r>
              <a:r>
                <a:rPr lang="zh-TW" altLang="en-US" sz="280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樂器分類</a:t>
              </a:r>
              <a:endParaRPr lang="en-US" altLang="zh-TW" sz="280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D974EBB-26FA-4377-9A5E-0188628B1497}"/>
              </a:ext>
            </a:extLst>
          </p:cNvPr>
          <p:cNvGrpSpPr/>
          <p:nvPr/>
        </p:nvGrpSpPr>
        <p:grpSpPr>
          <a:xfrm>
            <a:off x="407368" y="1020057"/>
            <a:ext cx="11521280" cy="588577"/>
            <a:chOff x="407368" y="1020057"/>
            <a:chExt cx="11521280" cy="588577"/>
          </a:xfrm>
        </p:grpSpPr>
        <p:sp>
          <p:nvSpPr>
            <p:cNvPr id="5" name="矩形 1">
              <a:extLst>
                <a:ext uri="{FF2B5EF4-FFF2-40B4-BE49-F238E27FC236}">
                  <a16:creationId xmlns:a16="http://schemas.microsoft.com/office/drawing/2014/main" id="{0EA69BBC-EA68-4B29-A5F0-F1FA1BF87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68" y="1052736"/>
              <a:ext cx="115212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800">
                  <a:solidFill>
                    <a:srgbClr val="0070C0"/>
                  </a:solidFill>
                  <a:ea typeface="標楷體" panose="03000509000000000000" pitchFamily="65" charset="-120"/>
                </a:rPr>
                <a:t>聆聽樂段：　　。你能辨認四種樂器出現的次序嗎？</a:t>
              </a:r>
              <a:r>
                <a:rPr lang="zh-TW" altLang="en-US" sz="1800">
                  <a:solidFill>
                    <a:srgbClr val="0070C0"/>
                  </a:solidFill>
                  <a:ea typeface="標楷體" panose="03000509000000000000" pitchFamily="65" charset="-120"/>
                </a:rPr>
                <a:t>（</a:t>
              </a:r>
              <a:r>
                <a:rPr lang="en-US" altLang="zh-TW" sz="1800">
                  <a:solidFill>
                    <a:srgbClr val="0070C0"/>
                  </a:solidFill>
                  <a:ea typeface="標楷體" panose="03000509000000000000" pitchFamily="65" charset="-120"/>
                </a:rPr>
                <a:t>1</a:t>
              </a:r>
              <a:r>
                <a:rPr lang="zh-TW" altLang="en-US" sz="1800">
                  <a:solidFill>
                    <a:srgbClr val="0070C0"/>
                  </a:solidFill>
                  <a:ea typeface="標楷體" panose="03000509000000000000" pitchFamily="65" charset="-120"/>
                </a:rPr>
                <a:t>：首先出現；</a:t>
              </a:r>
              <a:r>
                <a:rPr lang="en-US" altLang="zh-TW" sz="1800">
                  <a:solidFill>
                    <a:srgbClr val="0070C0"/>
                  </a:solidFill>
                  <a:ea typeface="標楷體" panose="03000509000000000000" pitchFamily="65" charset="-120"/>
                </a:rPr>
                <a:t>4</a:t>
              </a:r>
              <a:r>
                <a:rPr lang="zh-TW" altLang="en-US" sz="1800">
                  <a:solidFill>
                    <a:srgbClr val="0070C0"/>
                  </a:solidFill>
                  <a:ea typeface="標楷體" panose="03000509000000000000" pitchFamily="65" charset="-120"/>
                </a:rPr>
                <a:t>：最後出現）</a:t>
              </a:r>
              <a:endParaRPr lang="en-US" altLang="zh-TW" sz="2800" strike="sngStrike">
                <a:solidFill>
                  <a:srgbClr val="0070C0"/>
                </a:solidFill>
                <a:ea typeface="標楷體" panose="03000509000000000000" pitchFamily="65" charset="-120"/>
              </a:endParaRPr>
            </a:p>
          </p:txBody>
        </p:sp>
        <p:pic>
          <p:nvPicPr>
            <p:cNvPr id="6" name="5AP1601">
              <a:hlinkClick r:id="" action="ppaction://media"/>
              <a:extLst>
                <a:ext uri="{FF2B5EF4-FFF2-40B4-BE49-F238E27FC236}">
                  <a16:creationId xmlns:a16="http://schemas.microsoft.com/office/drawing/2014/main" id="{3767D96E-1DDD-4B47-98F1-49A54862DA74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18048" y="1020057"/>
              <a:ext cx="609600" cy="58857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9C0CBEF-DDEC-4193-9FDC-5151500F364B}"/>
              </a:ext>
            </a:extLst>
          </p:cNvPr>
          <p:cNvGrpSpPr/>
          <p:nvPr/>
        </p:nvGrpSpPr>
        <p:grpSpPr>
          <a:xfrm>
            <a:off x="33821" y="1750402"/>
            <a:ext cx="2835323" cy="3398488"/>
            <a:chOff x="102568" y="1729756"/>
            <a:chExt cx="2835323" cy="3398488"/>
          </a:xfrm>
        </p:grpSpPr>
        <p:pic>
          <p:nvPicPr>
            <p:cNvPr id="8" name="Picture 7" descr="A leather chair sitting on top of a wooden table&#10;&#10;Description automatically generated">
              <a:extLst>
                <a:ext uri="{FF2B5EF4-FFF2-40B4-BE49-F238E27FC236}">
                  <a16:creationId xmlns:a16="http://schemas.microsoft.com/office/drawing/2014/main" id="{4CCAF951-2C28-4FAE-B96C-863D8F234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714" y="1729756"/>
              <a:ext cx="2229177" cy="3398488"/>
            </a:xfrm>
            <a:prstGeom prst="rect">
              <a:avLst/>
            </a:prstGeom>
          </p:spPr>
        </p:pic>
        <p:pic>
          <p:nvPicPr>
            <p:cNvPr id="9" name="5AP1602">
              <a:hlinkClick r:id="" action="ppaction://media"/>
              <a:extLst>
                <a:ext uri="{FF2B5EF4-FFF2-40B4-BE49-F238E27FC236}">
                  <a16:creationId xmlns:a16="http://schemas.microsoft.com/office/drawing/2014/main" id="{E1593967-AF0C-48C0-9312-5FE516F5F579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568" y="1770170"/>
              <a:ext cx="609600" cy="58857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DC5671-800D-45E8-AC72-EB3B921AD6E4}"/>
              </a:ext>
            </a:extLst>
          </p:cNvPr>
          <p:cNvGrpSpPr/>
          <p:nvPr/>
        </p:nvGrpSpPr>
        <p:grpSpPr>
          <a:xfrm>
            <a:off x="4481191" y="1693009"/>
            <a:ext cx="2061457" cy="3448383"/>
            <a:chOff x="4538599" y="1640104"/>
            <a:chExt cx="2061457" cy="3448383"/>
          </a:xfrm>
        </p:grpSpPr>
        <p:pic>
          <p:nvPicPr>
            <p:cNvPr id="11" name="Picture 10" descr="A close up of a device&#10;&#10;Description automatically generated">
              <a:extLst>
                <a:ext uri="{FF2B5EF4-FFF2-40B4-BE49-F238E27FC236}">
                  <a16:creationId xmlns:a16="http://schemas.microsoft.com/office/drawing/2014/main" id="{EFC5C7C0-E73C-445C-A47C-C4BBDA406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896" y="1640104"/>
              <a:ext cx="1440160" cy="3448383"/>
            </a:xfrm>
            <a:prstGeom prst="rect">
              <a:avLst/>
            </a:prstGeom>
          </p:spPr>
        </p:pic>
        <p:pic>
          <p:nvPicPr>
            <p:cNvPr id="12" name="5AP1603">
              <a:hlinkClick r:id="" action="ppaction://media"/>
              <a:extLst>
                <a:ext uri="{FF2B5EF4-FFF2-40B4-BE49-F238E27FC236}">
                  <a16:creationId xmlns:a16="http://schemas.microsoft.com/office/drawing/2014/main" id="{6D4714B4-86ED-4848-9019-A9E7497B056B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8599" y="1650615"/>
              <a:ext cx="609600" cy="58857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CF4E03-FBD8-4051-8837-7272EBC4A11B}"/>
              </a:ext>
            </a:extLst>
          </p:cNvPr>
          <p:cNvGrpSpPr/>
          <p:nvPr/>
        </p:nvGrpSpPr>
        <p:grpSpPr>
          <a:xfrm>
            <a:off x="7824192" y="3273497"/>
            <a:ext cx="4160631" cy="1366351"/>
            <a:chOff x="7602856" y="2309923"/>
            <a:chExt cx="4160631" cy="1366351"/>
          </a:xfrm>
        </p:grpSpPr>
        <p:pic>
          <p:nvPicPr>
            <p:cNvPr id="14" name="Picture 13" descr="A close up of a device&#10;&#10;Description automatically generated">
              <a:extLst>
                <a:ext uri="{FF2B5EF4-FFF2-40B4-BE49-F238E27FC236}">
                  <a16:creationId xmlns:a16="http://schemas.microsoft.com/office/drawing/2014/main" id="{EA36B859-0B69-43D5-A261-2AD03A12A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656" y="2924021"/>
              <a:ext cx="3855831" cy="752253"/>
            </a:xfrm>
            <a:prstGeom prst="rect">
              <a:avLst/>
            </a:prstGeom>
          </p:spPr>
        </p:pic>
        <p:pic>
          <p:nvPicPr>
            <p:cNvPr id="15" name="5AP1604">
              <a:hlinkClick r:id="" action="ppaction://media"/>
              <a:extLst>
                <a:ext uri="{FF2B5EF4-FFF2-40B4-BE49-F238E27FC236}">
                  <a16:creationId xmlns:a16="http://schemas.microsoft.com/office/drawing/2014/main" id="{432DF1F5-0F06-47AC-B834-C116801B0FD7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02856" y="2309923"/>
              <a:ext cx="609600" cy="58857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923E94-D07B-4C6E-B959-D2AE1DE5CF8A}"/>
              </a:ext>
            </a:extLst>
          </p:cNvPr>
          <p:cNvGrpSpPr/>
          <p:nvPr/>
        </p:nvGrpSpPr>
        <p:grpSpPr>
          <a:xfrm>
            <a:off x="2695763" y="5258445"/>
            <a:ext cx="6496581" cy="1396055"/>
            <a:chOff x="2288738" y="5273032"/>
            <a:chExt cx="6496581" cy="1396055"/>
          </a:xfrm>
        </p:grpSpPr>
        <p:pic>
          <p:nvPicPr>
            <p:cNvPr id="17" name="Picture 16" descr="A circuit board&#10;&#10;Description automatically generated">
              <a:extLst>
                <a:ext uri="{FF2B5EF4-FFF2-40B4-BE49-F238E27FC236}">
                  <a16:creationId xmlns:a16="http://schemas.microsoft.com/office/drawing/2014/main" id="{7B2A3E4A-E3DB-4685-8FB1-809C0B835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601" y="5457762"/>
              <a:ext cx="6098718" cy="1211325"/>
            </a:xfrm>
            <a:prstGeom prst="rect">
              <a:avLst/>
            </a:prstGeom>
          </p:spPr>
        </p:pic>
        <p:pic>
          <p:nvPicPr>
            <p:cNvPr id="18" name="5AP1605">
              <a:hlinkClick r:id="" action="ppaction://media"/>
              <a:extLst>
                <a:ext uri="{FF2B5EF4-FFF2-40B4-BE49-F238E27FC236}">
                  <a16:creationId xmlns:a16="http://schemas.microsoft.com/office/drawing/2014/main" id="{93417984-EC9C-43E6-B0D7-5420758ECEC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8738" y="5273032"/>
              <a:ext cx="609600" cy="588577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638D6F60-D1B9-4C06-A197-D9CD1292918A}"/>
              </a:ext>
            </a:extLst>
          </p:cNvPr>
          <p:cNvSpPr/>
          <p:nvPr/>
        </p:nvSpPr>
        <p:spPr bwMode="auto">
          <a:xfrm>
            <a:off x="2819696" y="3501008"/>
            <a:ext cx="540000" cy="5400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E8CCD3-E4B7-4DA4-B9D9-1D34AFB00D6A}"/>
              </a:ext>
            </a:extLst>
          </p:cNvPr>
          <p:cNvSpPr/>
          <p:nvPr/>
        </p:nvSpPr>
        <p:spPr bwMode="auto">
          <a:xfrm>
            <a:off x="6023992" y="3501008"/>
            <a:ext cx="540000" cy="5400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E44BD90-9954-42B6-9210-7C3EE79A6BFD}"/>
              </a:ext>
            </a:extLst>
          </p:cNvPr>
          <p:cNvSpPr/>
          <p:nvPr/>
        </p:nvSpPr>
        <p:spPr bwMode="auto">
          <a:xfrm>
            <a:off x="10164512" y="3553420"/>
            <a:ext cx="540000" cy="5400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6812EE1-0A6A-41D8-9C91-8123761F8174}"/>
              </a:ext>
            </a:extLst>
          </p:cNvPr>
          <p:cNvSpPr/>
          <p:nvPr/>
        </p:nvSpPr>
        <p:spPr bwMode="auto">
          <a:xfrm>
            <a:off x="7356200" y="5012733"/>
            <a:ext cx="540000" cy="5400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47BAFF-BFB3-43DB-B071-E14D0D547873}"/>
              </a:ext>
            </a:extLst>
          </p:cNvPr>
          <p:cNvSpPr txBox="1"/>
          <p:nvPr/>
        </p:nvSpPr>
        <p:spPr>
          <a:xfrm>
            <a:off x="2928694" y="3512270"/>
            <a:ext cx="32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714A92-4F49-4FD5-8931-3B802DEA02C4}"/>
              </a:ext>
            </a:extLst>
          </p:cNvPr>
          <p:cNvSpPr txBox="1"/>
          <p:nvPr/>
        </p:nvSpPr>
        <p:spPr>
          <a:xfrm>
            <a:off x="6132532" y="3512270"/>
            <a:ext cx="32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49F786-7B87-4E3D-B6C8-21B6234A29D4}"/>
              </a:ext>
            </a:extLst>
          </p:cNvPr>
          <p:cNvSpPr txBox="1"/>
          <p:nvPr/>
        </p:nvSpPr>
        <p:spPr>
          <a:xfrm>
            <a:off x="10287687" y="3577177"/>
            <a:ext cx="32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CC4AD8-27EF-4098-825F-D9BF5CD4CAAE}"/>
              </a:ext>
            </a:extLst>
          </p:cNvPr>
          <p:cNvSpPr txBox="1"/>
          <p:nvPr/>
        </p:nvSpPr>
        <p:spPr>
          <a:xfrm>
            <a:off x="7461895" y="5021123"/>
            <a:ext cx="32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C31B3C-39E0-48F5-91DD-5FF1B0D6BADE}"/>
              </a:ext>
            </a:extLst>
          </p:cNvPr>
          <p:cNvSpPr txBox="1"/>
          <p:nvPr/>
        </p:nvSpPr>
        <p:spPr>
          <a:xfrm>
            <a:off x="2801642" y="4189329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727EDB4-0B1D-418C-AAC5-66068351A03F}"/>
              </a:ext>
            </a:extLst>
          </p:cNvPr>
          <p:cNvSpPr txBox="1"/>
          <p:nvPr/>
        </p:nvSpPr>
        <p:spPr>
          <a:xfrm>
            <a:off x="6009381" y="4209709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1E16A3-1E91-4486-BB12-BC3231531CA8}"/>
              </a:ext>
            </a:extLst>
          </p:cNvPr>
          <p:cNvSpPr txBox="1"/>
          <p:nvPr/>
        </p:nvSpPr>
        <p:spPr>
          <a:xfrm>
            <a:off x="10815466" y="3641779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338328-E201-4332-9071-2D89B420C947}"/>
              </a:ext>
            </a:extLst>
          </p:cNvPr>
          <p:cNvSpPr txBox="1"/>
          <p:nvPr/>
        </p:nvSpPr>
        <p:spPr>
          <a:xfrm>
            <a:off x="8007246" y="5148890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234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75731A0-1158-4471-9C54-84E6E7D6ACAB}"/>
              </a:ext>
            </a:extLst>
          </p:cNvPr>
          <p:cNvGrpSpPr/>
          <p:nvPr/>
        </p:nvGrpSpPr>
        <p:grpSpPr>
          <a:xfrm>
            <a:off x="-24681" y="152400"/>
            <a:ext cx="2952329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0CAC6533-CE11-438F-8D41-81327CD61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46C623AF-7C43-4F09-8684-1C5B5817DC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u="sng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中國</a:t>
              </a: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樂器分類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441F795-6EF2-4856-97DC-C83064BB0A06}"/>
              </a:ext>
            </a:extLst>
          </p:cNvPr>
          <p:cNvSpPr txBox="1"/>
          <p:nvPr/>
        </p:nvSpPr>
        <p:spPr>
          <a:xfrm>
            <a:off x="1739516" y="1052736"/>
            <a:ext cx="8712968" cy="919401"/>
          </a:xfrm>
          <a:prstGeom prst="roundRect">
            <a:avLst/>
          </a:prstGeom>
          <a:solidFill>
            <a:srgbClr val="D8EEC0"/>
          </a:solidFill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u="sng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中國</a:t>
            </a:r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樂器可根據其演奏方法，分為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吹管</a:t>
            </a:r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彈撥</a:t>
            </a:r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拉弦</a:t>
            </a:r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、和</a:t>
            </a:r>
            <a:r>
              <a:rPr lang="zh-TW" altLang="en-US" sz="24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打擊（敲擊）</a:t>
            </a:r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四大類，簡稱為「</a:t>
            </a:r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吹</a:t>
            </a:r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」、「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</a:t>
            </a:r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」、「</a:t>
            </a:r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拉</a:t>
            </a:r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」、「</a:t>
            </a:r>
            <a:r>
              <a:rPr lang="zh-TW" altLang="en-US" sz="24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</a:t>
            </a:r>
            <a:r>
              <a:rPr lang="zh-TW" altLang="en-US" sz="2400" dirty="0">
                <a:solidFill>
                  <a:srgbClr val="008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」。</a:t>
            </a:r>
            <a:endParaRPr lang="en-GB" sz="2400" dirty="0">
              <a:solidFill>
                <a:srgbClr val="008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">
            <a:extLst>
              <a:ext uri="{FF2B5EF4-FFF2-40B4-BE49-F238E27FC236}">
                <a16:creationId xmlns:a16="http://schemas.microsoft.com/office/drawing/2014/main" id="{66122B1B-504C-4E21-96B0-539F986FC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372" y="2098027"/>
            <a:ext cx="114132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以下四種樂器屬於哪個類別？為甚麼？</a:t>
            </a:r>
            <a:r>
              <a:rPr lang="zh-TW" altLang="en-US" sz="2000" dirty="0">
                <a:solidFill>
                  <a:srgbClr val="0070C0"/>
                </a:solidFill>
                <a:ea typeface="標楷體" panose="03000509000000000000" pitchFamily="65" charset="-120"/>
              </a:rPr>
              <a:t>（小提示：按　　看看演奏樂器的片段吧！）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2B90EF-7F59-4CFE-B287-561720A02712}"/>
              </a:ext>
            </a:extLst>
          </p:cNvPr>
          <p:cNvSpPr/>
          <p:nvPr/>
        </p:nvSpPr>
        <p:spPr bwMode="auto">
          <a:xfrm>
            <a:off x="2332596" y="3287095"/>
            <a:ext cx="3246620" cy="947630"/>
          </a:xfrm>
          <a:prstGeom prst="roundRect">
            <a:avLst/>
          </a:prstGeom>
          <a:solidFill>
            <a:srgbClr val="FFE4BD"/>
          </a:solidFill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4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打擊類</a:t>
            </a:r>
            <a:endParaRPr lang="en-GB" altLang="zh-TW" sz="2400" dirty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用鼓棍敲擊發聲</a:t>
            </a:r>
            <a:endParaRPr lang="en-GB" sz="2400" dirty="0">
              <a:solidFill>
                <a:srgbClr val="FF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50D9B65-A7D9-4F8B-AC21-AF72D5221FE5}"/>
              </a:ext>
            </a:extLst>
          </p:cNvPr>
          <p:cNvSpPr/>
          <p:nvPr/>
        </p:nvSpPr>
        <p:spPr bwMode="auto">
          <a:xfrm>
            <a:off x="2327262" y="5638645"/>
            <a:ext cx="3246620" cy="947630"/>
          </a:xfrm>
          <a:prstGeom prst="roundRect">
            <a:avLst/>
          </a:prstGeom>
          <a:solidFill>
            <a:srgbClr val="E1F2F3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吹管類</a:t>
            </a:r>
          </a:p>
          <a:p>
            <a:pPr algn="ctr" eaLnBrk="1" hangingPunct="1"/>
            <a:r>
              <a:rPr lang="zh-TW" altLang="en-US" sz="2400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以吹奏發聲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29F9553-0400-4A0E-AD2F-DE632DFF9759}"/>
              </a:ext>
            </a:extLst>
          </p:cNvPr>
          <p:cNvGrpSpPr/>
          <p:nvPr/>
        </p:nvGrpSpPr>
        <p:grpSpPr>
          <a:xfrm>
            <a:off x="47800" y="2648598"/>
            <a:ext cx="1971434" cy="2322187"/>
            <a:chOff x="47800" y="2648598"/>
            <a:chExt cx="1971434" cy="2322187"/>
          </a:xfrm>
        </p:grpSpPr>
        <p:pic>
          <p:nvPicPr>
            <p:cNvPr id="13" name="Picture 12" descr="A leather chair sitting on top of a wooden table&#10;&#10;Description automatically generated">
              <a:extLst>
                <a:ext uri="{FF2B5EF4-FFF2-40B4-BE49-F238E27FC236}">
                  <a16:creationId xmlns:a16="http://schemas.microsoft.com/office/drawing/2014/main" id="{B7766689-8388-48E7-B0E3-15E0CCD1A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622" y="2648598"/>
              <a:ext cx="1468612" cy="223897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6E3AE7-A75A-4970-9818-63187E691E58}"/>
                </a:ext>
              </a:extLst>
            </p:cNvPr>
            <p:cNvSpPr txBox="1"/>
            <p:nvPr/>
          </p:nvSpPr>
          <p:spPr>
            <a:xfrm>
              <a:off x="47800" y="4509120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小堂鼓</a:t>
              </a:r>
              <a:endParaRPr lang="en-GB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203BB76-4799-4F70-BB63-62080587A078}"/>
              </a:ext>
            </a:extLst>
          </p:cNvPr>
          <p:cNvGrpSpPr/>
          <p:nvPr/>
        </p:nvGrpSpPr>
        <p:grpSpPr>
          <a:xfrm>
            <a:off x="6456040" y="2621247"/>
            <a:ext cx="1645677" cy="2238970"/>
            <a:chOff x="6096000" y="2621247"/>
            <a:chExt cx="1645677" cy="2238970"/>
          </a:xfrm>
        </p:grpSpPr>
        <p:pic>
          <p:nvPicPr>
            <p:cNvPr id="11" name="Picture 10" descr="A close up of a device&#10;&#10;Description automatically generated">
              <a:extLst>
                <a:ext uri="{FF2B5EF4-FFF2-40B4-BE49-F238E27FC236}">
                  <a16:creationId xmlns:a16="http://schemas.microsoft.com/office/drawing/2014/main" id="{579BBD94-F60B-4103-8645-34D65CC42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6608" y="2621247"/>
              <a:ext cx="935069" cy="223897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AC18E82-04FB-4785-98EB-80C0E108B2CC}"/>
                </a:ext>
              </a:extLst>
            </p:cNvPr>
            <p:cNvSpPr txBox="1"/>
            <p:nvPr/>
          </p:nvSpPr>
          <p:spPr>
            <a:xfrm>
              <a:off x="6096000" y="4064643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二胡</a:t>
              </a:r>
              <a:endParaRPr lang="en-GB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4B1209-9458-444E-B9AA-666DCE28DC3E}"/>
              </a:ext>
            </a:extLst>
          </p:cNvPr>
          <p:cNvGrpSpPr/>
          <p:nvPr/>
        </p:nvGrpSpPr>
        <p:grpSpPr>
          <a:xfrm>
            <a:off x="259438" y="5332437"/>
            <a:ext cx="1872208" cy="760859"/>
            <a:chOff x="259438" y="5193639"/>
            <a:chExt cx="1872208" cy="760859"/>
          </a:xfrm>
        </p:grpSpPr>
        <p:pic>
          <p:nvPicPr>
            <p:cNvPr id="9" name="Picture 8" descr="A close up of a device&#10;&#10;Description automatically generated">
              <a:extLst>
                <a:ext uri="{FF2B5EF4-FFF2-40B4-BE49-F238E27FC236}">
                  <a16:creationId xmlns:a16="http://schemas.microsoft.com/office/drawing/2014/main" id="{FEC99976-AA2D-4889-B973-C2ADD0438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38" y="5589240"/>
              <a:ext cx="1872208" cy="365258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28A0454-6551-4AE0-8A80-E070B7B46C6A}"/>
                </a:ext>
              </a:extLst>
            </p:cNvPr>
            <p:cNvSpPr txBox="1"/>
            <p:nvPr/>
          </p:nvSpPr>
          <p:spPr>
            <a:xfrm>
              <a:off x="677019" y="5193639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笛子</a:t>
              </a:r>
              <a:endParaRPr lang="en-GB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6C9613A-CAFD-470F-AFE2-039B79B1608B}"/>
              </a:ext>
            </a:extLst>
          </p:cNvPr>
          <p:cNvGrpSpPr/>
          <p:nvPr/>
        </p:nvGrpSpPr>
        <p:grpSpPr>
          <a:xfrm>
            <a:off x="6034029" y="5127575"/>
            <a:ext cx="2634282" cy="984885"/>
            <a:chOff x="6034029" y="5127575"/>
            <a:chExt cx="2634282" cy="984885"/>
          </a:xfrm>
        </p:grpSpPr>
        <p:pic>
          <p:nvPicPr>
            <p:cNvPr id="15" name="Picture 14" descr="A circuit board&#10;&#10;Description automatically generated">
              <a:extLst>
                <a:ext uri="{FF2B5EF4-FFF2-40B4-BE49-F238E27FC236}">
                  <a16:creationId xmlns:a16="http://schemas.microsoft.com/office/drawing/2014/main" id="{A98A53F1-6081-4A75-8894-E0874D2D3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029" y="5589240"/>
              <a:ext cx="2634282" cy="52322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07A0AB-BC2B-401B-9CEA-8E4A10017DA8}"/>
                </a:ext>
              </a:extLst>
            </p:cNvPr>
            <p:cNvSpPr txBox="1"/>
            <p:nvPr/>
          </p:nvSpPr>
          <p:spPr>
            <a:xfrm>
              <a:off x="6858727" y="5127575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箏</a:t>
              </a:r>
              <a:endParaRPr lang="en-GB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70DD361-8649-461E-B4FB-971B5AC9265F}"/>
              </a:ext>
            </a:extLst>
          </p:cNvPr>
          <p:cNvSpPr/>
          <p:nvPr/>
        </p:nvSpPr>
        <p:spPr bwMode="auto">
          <a:xfrm>
            <a:off x="8829174" y="3287095"/>
            <a:ext cx="3246620" cy="947630"/>
          </a:xfrm>
          <a:prstGeom prst="roundRect">
            <a:avLst/>
          </a:prstGeom>
          <a:solidFill>
            <a:srgbClr val="E2E2F6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拉弦類</a:t>
            </a:r>
          </a:p>
          <a:p>
            <a:pPr algn="ctr"/>
            <a:r>
              <a:rPr lang="zh-TW" altLang="en-US" sz="2400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用弓拉動弦線發聲</a:t>
            </a:r>
            <a:endParaRPr lang="en-GB" sz="2400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984E530-F4AA-4E08-9345-CC821E7C6B7A}"/>
              </a:ext>
            </a:extLst>
          </p:cNvPr>
          <p:cNvSpPr/>
          <p:nvPr/>
        </p:nvSpPr>
        <p:spPr bwMode="auto">
          <a:xfrm>
            <a:off x="8829174" y="5638645"/>
            <a:ext cx="3246620" cy="947630"/>
          </a:xfrm>
          <a:prstGeom prst="roundRect">
            <a:avLst/>
          </a:prstGeom>
          <a:solidFill>
            <a:srgbClr val="FFCDCD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彈撥類</a:t>
            </a:r>
            <a:endParaRPr lang="en-GB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以手彈撥弦線發聲</a:t>
            </a:r>
            <a:endParaRPr lang="en-GB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6" name="Picture 35" descr="A picture containing icon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E45E0EFA-0BD1-4DD9-8A0E-595A49FD92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8" y="3971524"/>
            <a:ext cx="560881" cy="554784"/>
          </a:xfrm>
          <a:prstGeom prst="rect">
            <a:avLst/>
          </a:prstGeom>
        </p:spPr>
      </p:pic>
      <p:pic>
        <p:nvPicPr>
          <p:cNvPr id="38" name="Picture 37">
            <a:hlinkClick r:id="rId8"/>
            <a:extLst>
              <a:ext uri="{FF2B5EF4-FFF2-40B4-BE49-F238E27FC236}">
                <a16:creationId xmlns:a16="http://schemas.microsoft.com/office/drawing/2014/main" id="{B34CCE6A-A011-4250-B993-4F85DD570E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67" y="3552342"/>
            <a:ext cx="560881" cy="5547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C2AA4FF-904F-4C36-9DEE-149BDD854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17" y="2124055"/>
            <a:ext cx="528970" cy="523220"/>
          </a:xfrm>
          <a:prstGeom prst="rect">
            <a:avLst/>
          </a:prstGeom>
        </p:spPr>
      </p:pic>
      <p:pic>
        <p:nvPicPr>
          <p:cNvPr id="32" name="Picture 31">
            <a:hlinkClick r:id="rId9"/>
            <a:extLst>
              <a:ext uri="{FF2B5EF4-FFF2-40B4-BE49-F238E27FC236}">
                <a16:creationId xmlns:a16="http://schemas.microsoft.com/office/drawing/2014/main" id="{29A6093B-B58A-4212-8AAE-D34076F6B6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11" y="5256818"/>
            <a:ext cx="528970" cy="523220"/>
          </a:xfrm>
          <a:prstGeom prst="rect">
            <a:avLst/>
          </a:prstGeom>
        </p:spPr>
      </p:pic>
      <p:pic>
        <p:nvPicPr>
          <p:cNvPr id="35" name="Picture 34">
            <a:hlinkClick r:id="rId10"/>
            <a:extLst>
              <a:ext uri="{FF2B5EF4-FFF2-40B4-BE49-F238E27FC236}">
                <a16:creationId xmlns:a16="http://schemas.microsoft.com/office/drawing/2014/main" id="{A5BDDFBD-CD1C-4CF6-AF5F-DB869F6C2C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17" y="5060272"/>
            <a:ext cx="528970" cy="52322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81ABF96-52FD-4E23-8297-A96598DF8E7B}"/>
              </a:ext>
            </a:extLst>
          </p:cNvPr>
          <p:cNvSpPr txBox="1"/>
          <p:nvPr/>
        </p:nvSpPr>
        <p:spPr>
          <a:xfrm>
            <a:off x="2327262" y="2747137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50C9038-FBFF-436D-AE17-18D069CD1331}"/>
              </a:ext>
            </a:extLst>
          </p:cNvPr>
          <p:cNvSpPr txBox="1"/>
          <p:nvPr/>
        </p:nvSpPr>
        <p:spPr>
          <a:xfrm>
            <a:off x="2325825" y="5117570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1C5623-354C-4B65-96EC-D566EF4B1738}"/>
              </a:ext>
            </a:extLst>
          </p:cNvPr>
          <p:cNvSpPr txBox="1"/>
          <p:nvPr/>
        </p:nvSpPr>
        <p:spPr>
          <a:xfrm>
            <a:off x="8812325" y="2747137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7A1C92-7C9C-46CA-8F4D-5B7FDC4A05A6}"/>
              </a:ext>
            </a:extLst>
          </p:cNvPr>
          <p:cNvSpPr txBox="1"/>
          <p:nvPr/>
        </p:nvSpPr>
        <p:spPr>
          <a:xfrm>
            <a:off x="8812324" y="5117569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453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6" grpId="0"/>
      <p:bldP spid="20" grpId="0" animBg="1"/>
      <p:bldP spid="22" grpId="0" animBg="1"/>
      <p:bldP spid="33" grpId="0" animBg="1"/>
      <p:bldP spid="34" grpId="0" animBg="1"/>
      <p:bldP spid="37" grpId="0" animBg="1"/>
      <p:bldP spid="39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9C0DB0A-4299-4354-B16E-654FC8FD36E5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D55D4A15-8004-49C9-963B-0D0331EC1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9523F0E8-839F-45C5-B441-F68849C2D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吹管樂器：笛子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10" name="矩形 1">
            <a:extLst>
              <a:ext uri="{FF2B5EF4-FFF2-40B4-BE49-F238E27FC236}">
                <a16:creationId xmlns:a16="http://schemas.microsoft.com/office/drawing/2014/main" id="{CC2B7550-84C8-4E64-A7B8-1AB32DDCA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503" y="1884093"/>
            <a:ext cx="45775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聽聽一首由笛子吹奏的樂曲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蔭中鳥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吧！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1B3640-B61C-4407-98A3-49F4C4189ADD}"/>
              </a:ext>
            </a:extLst>
          </p:cNvPr>
          <p:cNvGrpSpPr/>
          <p:nvPr/>
        </p:nvGrpSpPr>
        <p:grpSpPr>
          <a:xfrm>
            <a:off x="6948091" y="3064615"/>
            <a:ext cx="4448308" cy="1438683"/>
            <a:chOff x="946812" y="2132856"/>
            <a:chExt cx="4448308" cy="1438683"/>
          </a:xfrm>
        </p:grpSpPr>
        <p:pic>
          <p:nvPicPr>
            <p:cNvPr id="12" name="Picture 11" descr="A picture containing flower, tree&#10;&#10;Description automatically generated">
              <a:hlinkClick r:id="rId2"/>
              <a:extLst>
                <a:ext uri="{FF2B5EF4-FFF2-40B4-BE49-F238E27FC236}">
                  <a16:creationId xmlns:a16="http://schemas.microsoft.com/office/drawing/2014/main" id="{3C8E55F4-3CD0-4CBD-A822-84011E05C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812" y="2554182"/>
              <a:ext cx="1430198" cy="1017357"/>
            </a:xfrm>
            <a:prstGeom prst="rect">
              <a:avLst/>
            </a:prstGeom>
          </p:spPr>
        </p:pic>
        <p:sp>
          <p:nvSpPr>
            <p:cNvPr id="13" name="TextBox 12">
              <a:hlinkClick r:id="rId2"/>
              <a:extLst>
                <a:ext uri="{FF2B5EF4-FFF2-40B4-BE49-F238E27FC236}">
                  <a16:creationId xmlns:a16="http://schemas.microsoft.com/office/drawing/2014/main" id="{A276F5C5-6F00-430C-A099-9F8DA09BA554}"/>
                </a:ext>
              </a:extLst>
            </p:cNvPr>
            <p:cNvSpPr txBox="1"/>
            <p:nvPr/>
          </p:nvSpPr>
          <p:spPr>
            <a:xfrm>
              <a:off x="2683971" y="2132856"/>
              <a:ext cx="2711149" cy="510778"/>
            </a:xfrm>
            <a:prstGeom prst="wedgeRoundRectCallout">
              <a:avLst>
                <a:gd name="adj1" fmla="val -67154"/>
                <a:gd name="adj2" fmla="val 50573"/>
                <a:gd name="adj3" fmla="val 16667"/>
              </a:avLst>
            </a:prstGeom>
            <a:solidFill>
              <a:srgbClr val="FFE4B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按此聆聽樂曲</a:t>
              </a:r>
              <a:endParaRPr lang="en-GB" sz="24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A5CB9FE-EAFB-4FBE-B1E3-F942B9D25AB7}"/>
              </a:ext>
            </a:extLst>
          </p:cNvPr>
          <p:cNvGrpSpPr/>
          <p:nvPr/>
        </p:nvGrpSpPr>
        <p:grpSpPr>
          <a:xfrm>
            <a:off x="541920" y="996472"/>
            <a:ext cx="5616624" cy="5267886"/>
            <a:chOff x="6240016" y="1041434"/>
            <a:chExt cx="5616624" cy="526788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1CA91BC-66CF-47C6-9AAA-4523C463C8B6}"/>
                </a:ext>
              </a:extLst>
            </p:cNvPr>
            <p:cNvSpPr/>
            <p:nvPr/>
          </p:nvSpPr>
          <p:spPr bwMode="auto">
            <a:xfrm>
              <a:off x="6240016" y="1304764"/>
              <a:ext cx="5616624" cy="5004556"/>
            </a:xfrm>
            <a:prstGeom prst="roundRect">
              <a:avLst>
                <a:gd name="adj" fmla="val 7075"/>
              </a:avLst>
            </a:prstGeom>
            <a:solidFill>
              <a:srgbClr val="E1F2F3"/>
            </a:solidFill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GB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新細明體" pitchFamily="18" charset="-12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C74E27E-E997-468A-8C01-9C4046DA4E80}"/>
                </a:ext>
              </a:extLst>
            </p:cNvPr>
            <p:cNvSpPr/>
            <p:nvPr/>
          </p:nvSpPr>
          <p:spPr bwMode="auto">
            <a:xfrm>
              <a:off x="8172071" y="1041434"/>
              <a:ext cx="1752514" cy="526659"/>
            </a:xfrm>
            <a:prstGeom prst="roundRect">
              <a:avLst/>
            </a:prstGeom>
            <a:solidFill>
              <a:srgbClr val="00B0F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zh-TW" altLang="en-US" sz="2400" dirty="0">
                  <a:solidFill>
                    <a:srgbClr val="E1F2F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吹管樂器</a:t>
              </a:r>
            </a:p>
          </p:txBody>
        </p:sp>
        <p:pic>
          <p:nvPicPr>
            <p:cNvPr id="8" name="Picture 7" descr="A close up of a device&#10;&#10;Description automatically generated">
              <a:extLst>
                <a:ext uri="{FF2B5EF4-FFF2-40B4-BE49-F238E27FC236}">
                  <a16:creationId xmlns:a16="http://schemas.microsoft.com/office/drawing/2014/main" id="{29DEE157-3331-4919-89F3-BD656AA2A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773" y="3268329"/>
              <a:ext cx="4429108" cy="8640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EB39DF-ECB1-4FC8-ADE7-45E642B12BA1}"/>
                </a:ext>
              </a:extLst>
            </p:cNvPr>
            <p:cNvSpPr txBox="1"/>
            <p:nvPr/>
          </p:nvSpPr>
          <p:spPr>
            <a:xfrm>
              <a:off x="8648217" y="4037022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笛子</a:t>
              </a:r>
              <a:endParaRPr lang="en-GB"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F773119-80C0-40D9-A9E0-8B2D997EA975}"/>
                </a:ext>
              </a:extLst>
            </p:cNvPr>
            <p:cNvGrpSpPr/>
            <p:nvPr/>
          </p:nvGrpSpPr>
          <p:grpSpPr>
            <a:xfrm>
              <a:off x="8256240" y="4460211"/>
              <a:ext cx="1912276" cy="523220"/>
              <a:chOff x="7536160" y="4657748"/>
              <a:chExt cx="1912276" cy="523220"/>
            </a:xfrm>
          </p:grpSpPr>
          <p:pic>
            <p:nvPicPr>
              <p:cNvPr id="19" name="Picture 18">
                <a:hlinkClick r:id="rId5"/>
                <a:extLst>
                  <a:ext uri="{FF2B5EF4-FFF2-40B4-BE49-F238E27FC236}">
                    <a16:creationId xmlns:a16="http://schemas.microsoft.com/office/drawing/2014/main" id="{CA015E0C-0FD5-4305-B99A-43E32C091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466" y="4657748"/>
                <a:ext cx="528970" cy="52322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D8A2776-7F2D-4C40-BDBF-209A5033B438}"/>
                  </a:ext>
                </a:extLst>
              </p:cNvPr>
              <p:cNvSpPr txBox="1"/>
              <p:nvPr/>
            </p:nvSpPr>
            <p:spPr>
              <a:xfrm>
                <a:off x="7536160" y="4759207"/>
                <a:ext cx="14670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吹奏示範：</a:t>
                </a:r>
                <a:endParaRPr lang="en-GB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23" name="矩形 1">
            <a:extLst>
              <a:ext uri="{FF2B5EF4-FFF2-40B4-BE49-F238E27FC236}">
                <a16:creationId xmlns:a16="http://schemas.microsoft.com/office/drawing/2014/main" id="{279E5177-E5CF-4A81-8D82-6B53E99C0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503" y="1160286"/>
            <a:ext cx="38574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笛子是一種吹管樂器。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1910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3853D2-4AB0-44F1-965C-AA7FB97D3451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1317A18B-18AD-4224-8433-B7A840A94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0EB86061-11CF-4D17-A980-18E161212F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吹管樂器：笛子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38D756FC-C285-4A6C-9C3E-8641C1107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5273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根據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蔭中鳥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，回答以下問題。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8307D8-6E38-42C5-A7E5-5DED9FC37F1F}"/>
              </a:ext>
            </a:extLst>
          </p:cNvPr>
          <p:cNvGrpSpPr/>
          <p:nvPr/>
        </p:nvGrpSpPr>
        <p:grpSpPr>
          <a:xfrm>
            <a:off x="8832304" y="188913"/>
            <a:ext cx="3167357" cy="1438683"/>
            <a:chOff x="946812" y="2132856"/>
            <a:chExt cx="3167357" cy="1438683"/>
          </a:xfrm>
        </p:grpSpPr>
        <p:pic>
          <p:nvPicPr>
            <p:cNvPr id="7" name="Picture 6" descr="A picture containing flower, tree&#10;&#10;Description automatically generated">
              <a:hlinkClick r:id="rId2"/>
              <a:extLst>
                <a:ext uri="{FF2B5EF4-FFF2-40B4-BE49-F238E27FC236}">
                  <a16:creationId xmlns:a16="http://schemas.microsoft.com/office/drawing/2014/main" id="{26E8F2AC-6493-4955-A9EE-CED89102D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812" y="2554182"/>
              <a:ext cx="1430198" cy="1017357"/>
            </a:xfrm>
            <a:prstGeom prst="rect">
              <a:avLst/>
            </a:prstGeom>
          </p:spPr>
        </p:pic>
        <p:sp>
          <p:nvSpPr>
            <p:cNvPr id="8" name="TextBox 7">
              <a:hlinkClick r:id="rId2"/>
              <a:extLst>
                <a:ext uri="{FF2B5EF4-FFF2-40B4-BE49-F238E27FC236}">
                  <a16:creationId xmlns:a16="http://schemas.microsoft.com/office/drawing/2014/main" id="{F5EDC352-614D-451F-8FF2-00906DA75167}"/>
                </a:ext>
              </a:extLst>
            </p:cNvPr>
            <p:cNvSpPr txBox="1"/>
            <p:nvPr/>
          </p:nvSpPr>
          <p:spPr>
            <a:xfrm>
              <a:off x="2683971" y="2132856"/>
              <a:ext cx="1430198" cy="783193"/>
            </a:xfrm>
            <a:prstGeom prst="wedgeRoundRectCallout">
              <a:avLst>
                <a:gd name="adj1" fmla="val -71324"/>
                <a:gd name="adj2" fmla="val 35344"/>
                <a:gd name="adj3" fmla="val 16667"/>
              </a:avLst>
            </a:prstGeom>
            <a:solidFill>
              <a:srgbClr val="FFE4B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按此聆聽樂曲</a:t>
              </a:r>
              <a:endParaRPr lang="en-GB" sz="20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矩形 1">
            <a:extLst>
              <a:ext uri="{FF2B5EF4-FFF2-40B4-BE49-F238E27FC236}">
                <a16:creationId xmlns:a16="http://schemas.microsoft.com/office/drawing/2014/main" id="{0ED18A82-82DA-4D1C-89F6-0201F056E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834942"/>
            <a:ext cx="66247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zh-TW" sz="2800" dirty="0">
                <a:solidFill>
                  <a:srgbClr val="7030A0"/>
                </a:solidFill>
                <a:ea typeface="標楷體" panose="03000509000000000000" pitchFamily="65" charset="-120"/>
              </a:rPr>
              <a:t>1. </a:t>
            </a: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笛的音色是怎樣的？</a:t>
            </a:r>
            <a:r>
              <a:rPr lang="zh-TW" altLang="en-US" sz="2000" dirty="0">
                <a:solidFill>
                  <a:srgbClr val="7030A0"/>
                </a:solidFill>
                <a:ea typeface="標楷體" panose="03000509000000000000" pitchFamily="65" charset="-120"/>
              </a:rPr>
              <a:t>（答案可多於一個）</a:t>
            </a:r>
            <a:endParaRPr lang="en-US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6E7D5F-1723-42D7-80E2-A6BF4FC455BA}"/>
              </a:ext>
            </a:extLst>
          </p:cNvPr>
          <p:cNvSpPr/>
          <p:nvPr/>
        </p:nvSpPr>
        <p:spPr bwMode="auto">
          <a:xfrm>
            <a:off x="3647728" y="2617148"/>
            <a:ext cx="5616624" cy="1548172"/>
          </a:xfrm>
          <a:prstGeom prst="roundRect">
            <a:avLst>
              <a:gd name="adj" fmla="val 7075"/>
            </a:avLst>
          </a:prstGeom>
          <a:solidFill>
            <a:srgbClr val="E1F2F3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pic>
        <p:nvPicPr>
          <p:cNvPr id="12" name="Picture 11" descr="A close up of a device&#10;&#10;Description automatically generated">
            <a:extLst>
              <a:ext uri="{FF2B5EF4-FFF2-40B4-BE49-F238E27FC236}">
                <a16:creationId xmlns:a16="http://schemas.microsoft.com/office/drawing/2014/main" id="{DE474835-36A8-4133-8305-A4740DF02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86" y="2888340"/>
            <a:ext cx="4429108" cy="864096"/>
          </a:xfrm>
          <a:prstGeom prst="rect">
            <a:avLst/>
          </a:prstGeom>
        </p:spPr>
      </p:pic>
      <p:sp>
        <p:nvSpPr>
          <p:cNvPr id="13" name="矩形 1">
            <a:extLst>
              <a:ext uri="{FF2B5EF4-FFF2-40B4-BE49-F238E27FC236}">
                <a16:creationId xmlns:a16="http://schemas.microsoft.com/office/drawing/2014/main" id="{2B1B99FA-4270-4A92-BA14-F74016394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6" y="2492896"/>
            <a:ext cx="2448272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清脆明亮</a:t>
            </a:r>
            <a:endParaRPr lang="en-GB" altLang="zh-TW" sz="2800" dirty="0">
              <a:solidFill>
                <a:srgbClr val="7030A0"/>
              </a:solidFill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低沉洪亮</a:t>
            </a:r>
            <a:endParaRPr lang="en-GB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7030A0"/>
                </a:solidFill>
                <a:ea typeface="標楷體" panose="03000509000000000000" pitchFamily="65" charset="-120"/>
              </a:rPr>
              <a:t>富有變化</a:t>
            </a:r>
            <a:endParaRPr lang="en-US" altLang="zh-TW" sz="2800" dirty="0">
              <a:solidFill>
                <a:srgbClr val="7030A0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3A70DF-D628-413A-88E4-2E3704FCF945}"/>
              </a:ext>
            </a:extLst>
          </p:cNvPr>
          <p:cNvSpPr txBox="1"/>
          <p:nvPr/>
        </p:nvSpPr>
        <p:spPr>
          <a:xfrm>
            <a:off x="6816876" y="1929864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338BB-8BC7-4A47-8406-6263EE26A200}"/>
              </a:ext>
            </a:extLst>
          </p:cNvPr>
          <p:cNvSpPr txBox="1"/>
          <p:nvPr/>
        </p:nvSpPr>
        <p:spPr>
          <a:xfrm>
            <a:off x="1309500" y="2492896"/>
            <a:ext cx="32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A47D5C-D86C-4148-90F1-03FE00C92886}"/>
              </a:ext>
            </a:extLst>
          </p:cNvPr>
          <p:cNvSpPr txBox="1"/>
          <p:nvPr/>
        </p:nvSpPr>
        <p:spPr>
          <a:xfrm>
            <a:off x="1312625" y="3662447"/>
            <a:ext cx="32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90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3853D2-4AB0-44F1-965C-AA7FB97D3451}"/>
              </a:ext>
            </a:extLst>
          </p:cNvPr>
          <p:cNvGrpSpPr/>
          <p:nvPr/>
        </p:nvGrpSpPr>
        <p:grpSpPr>
          <a:xfrm>
            <a:off x="-24681" y="152400"/>
            <a:ext cx="3168353" cy="641350"/>
            <a:chOff x="19050" y="152400"/>
            <a:chExt cx="2425700" cy="641350"/>
          </a:xfrm>
        </p:grpSpPr>
        <p:sp>
          <p:nvSpPr>
            <p:cNvPr id="3" name="Rectangle 11">
              <a:extLst>
                <a:ext uri="{FF2B5EF4-FFF2-40B4-BE49-F238E27FC236}">
                  <a16:creationId xmlns:a16="http://schemas.microsoft.com/office/drawing/2014/main" id="{1317A18B-18AD-4224-8433-B7A840A94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" y="152400"/>
              <a:ext cx="2425700" cy="641350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HK" altLang="zh-HK" sz="1800" b="0">
                <a:solidFill>
                  <a:schemeClr val="bg1"/>
                </a:solidFill>
              </a:endParaRPr>
            </a:p>
          </p:txBody>
        </p:sp>
        <p:sp>
          <p:nvSpPr>
            <p:cNvPr id="4" name="Text Box 4">
              <a:extLst>
                <a:ext uri="{FF2B5EF4-FFF2-40B4-BE49-F238E27FC236}">
                  <a16:creationId xmlns:a16="http://schemas.microsoft.com/office/drawing/2014/main" id="{0EB86061-11CF-4D17-A980-18E161212F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488" y="188913"/>
              <a:ext cx="2333625" cy="52322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1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charset="0"/>
                  <a:ea typeface="新細明體" pitchFamily="18" charset="-12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TW" altLang="en-US" sz="2800" dirty="0">
                  <a:solidFill>
                    <a:srgbClr val="FF6600"/>
                  </a:solidFill>
                  <a:latin typeface="+mj-lt"/>
                  <a:ea typeface="標楷體" pitchFamily="65" charset="-120"/>
                </a:rPr>
                <a:t>吹管樂器：笛子</a:t>
              </a:r>
              <a:endParaRPr lang="en-US" altLang="zh-TW" sz="2800" dirty="0">
                <a:solidFill>
                  <a:srgbClr val="FF6600"/>
                </a:solidFill>
                <a:latin typeface="+mj-lt"/>
                <a:ea typeface="標楷體" pitchFamily="65" charset="-120"/>
              </a:endParaRPr>
            </a:p>
          </p:txBody>
        </p:sp>
      </p:grpSp>
      <p:sp>
        <p:nvSpPr>
          <p:cNvPr id="5" name="矩形 1">
            <a:extLst>
              <a:ext uri="{FF2B5EF4-FFF2-40B4-BE49-F238E27FC236}">
                <a16:creationId xmlns:a16="http://schemas.microsoft.com/office/drawing/2014/main" id="{38D756FC-C285-4A6C-9C3E-8641C1107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1052736"/>
            <a:ext cx="1080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根據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《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蔭中鳥</a:t>
            </a:r>
            <a:r>
              <a:rPr lang="en-US" altLang="zh-TW" sz="2800" dirty="0">
                <a:solidFill>
                  <a:srgbClr val="0070C0"/>
                </a:solidFill>
                <a:ea typeface="標楷體" panose="03000509000000000000" pitchFamily="65" charset="-120"/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  <a:ea typeface="標楷體" panose="03000509000000000000" pitchFamily="65" charset="-120"/>
              </a:rPr>
              <a:t>，回答以下問題。</a:t>
            </a:r>
            <a:endParaRPr lang="en-US" altLang="zh-TW" sz="2800" strike="sngStrike" dirty="0">
              <a:solidFill>
                <a:srgbClr val="0070C0"/>
              </a:solidFill>
              <a:ea typeface="標楷體" panose="03000509000000000000" pitchFamily="65" charset="-12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A8307D8-6E38-42C5-A7E5-5DED9FC37F1F}"/>
              </a:ext>
            </a:extLst>
          </p:cNvPr>
          <p:cNvGrpSpPr/>
          <p:nvPr/>
        </p:nvGrpSpPr>
        <p:grpSpPr>
          <a:xfrm>
            <a:off x="8832304" y="188913"/>
            <a:ext cx="3167357" cy="1438683"/>
            <a:chOff x="946812" y="2132856"/>
            <a:chExt cx="3167357" cy="1438683"/>
          </a:xfrm>
        </p:grpSpPr>
        <p:pic>
          <p:nvPicPr>
            <p:cNvPr id="7" name="Picture 6" descr="A picture containing flower, tree&#10;&#10;Description automatically generated">
              <a:hlinkClick r:id="rId2"/>
              <a:extLst>
                <a:ext uri="{FF2B5EF4-FFF2-40B4-BE49-F238E27FC236}">
                  <a16:creationId xmlns:a16="http://schemas.microsoft.com/office/drawing/2014/main" id="{26E8F2AC-6493-4955-A9EE-CED89102D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812" y="2554182"/>
              <a:ext cx="1430198" cy="1017357"/>
            </a:xfrm>
            <a:prstGeom prst="rect">
              <a:avLst/>
            </a:prstGeom>
          </p:spPr>
        </p:pic>
        <p:sp>
          <p:nvSpPr>
            <p:cNvPr id="8" name="TextBox 7">
              <a:hlinkClick r:id="rId2"/>
              <a:extLst>
                <a:ext uri="{FF2B5EF4-FFF2-40B4-BE49-F238E27FC236}">
                  <a16:creationId xmlns:a16="http://schemas.microsoft.com/office/drawing/2014/main" id="{F5EDC352-614D-451F-8FF2-00906DA75167}"/>
                </a:ext>
              </a:extLst>
            </p:cNvPr>
            <p:cNvSpPr txBox="1"/>
            <p:nvPr/>
          </p:nvSpPr>
          <p:spPr>
            <a:xfrm>
              <a:off x="2683971" y="2132856"/>
              <a:ext cx="1430198" cy="783193"/>
            </a:xfrm>
            <a:prstGeom prst="wedgeRoundRectCallout">
              <a:avLst>
                <a:gd name="adj1" fmla="val -71324"/>
                <a:gd name="adj2" fmla="val 35344"/>
                <a:gd name="adj3" fmla="val 16667"/>
              </a:avLst>
            </a:prstGeom>
            <a:solidFill>
              <a:srgbClr val="FFE4B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000" dirty="0">
                  <a:solidFill>
                    <a:srgbClr val="FF99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按此聆聽樂曲</a:t>
              </a:r>
              <a:endParaRPr lang="en-GB" sz="2000" dirty="0">
                <a:solidFill>
                  <a:srgbClr val="FF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矩形 1">
            <a:extLst>
              <a:ext uri="{FF2B5EF4-FFF2-40B4-BE49-F238E27FC236}">
                <a16:creationId xmlns:a16="http://schemas.microsoft.com/office/drawing/2014/main" id="{0ED18A82-82DA-4D1C-89F6-0201F056E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834942"/>
            <a:ext cx="66247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GB" altLang="zh-TW" sz="2800" dirty="0">
                <a:solidFill>
                  <a:srgbClr val="008000"/>
                </a:solidFill>
                <a:ea typeface="標楷體" panose="03000509000000000000" pitchFamily="65" charset="-120"/>
              </a:rPr>
              <a:t>2. </a:t>
            </a:r>
            <a:r>
              <a:rPr lang="zh-TW" altLang="en-US" sz="2800" dirty="0">
                <a:solidFill>
                  <a:srgbClr val="008000"/>
                </a:solidFill>
                <a:ea typeface="標楷體" panose="03000509000000000000" pitchFamily="65" charset="-120"/>
              </a:rPr>
              <a:t>這首樂曲令你聯想到以下哪個情境？</a:t>
            </a:r>
            <a:endParaRPr lang="en-US" altLang="zh-TW" sz="28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3" name="矩形 1">
            <a:extLst>
              <a:ext uri="{FF2B5EF4-FFF2-40B4-BE49-F238E27FC236}">
                <a16:creationId xmlns:a16="http://schemas.microsoft.com/office/drawing/2014/main" id="{2B1B99FA-4270-4A92-BA14-F74016394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6" y="2492896"/>
            <a:ext cx="97930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008000"/>
                </a:solidFill>
                <a:ea typeface="標楷體" panose="03000509000000000000" pitchFamily="65" charset="-120"/>
                <a:sym typeface="Wingdings 2" panose="05020102010507070707" pitchFamily="18" charset="2"/>
              </a:rPr>
              <a:t>在茂密的樹林裏，百鳥爭鳴，互相呼應，一派生機勃勃的景象。</a:t>
            </a:r>
            <a:endParaRPr lang="en-GB" altLang="zh-TW" sz="2800" dirty="0">
              <a:solidFill>
                <a:srgbClr val="008000"/>
              </a:solidFill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008000"/>
                </a:solidFill>
                <a:ea typeface="標楷體" panose="03000509000000000000" pitchFamily="65" charset="-120"/>
              </a:rPr>
              <a:t>在茂密的樹林裏，鳥兒為爭奪食物而爭吵，場面非常混亂。</a:t>
            </a:r>
            <a:endParaRPr lang="en-GB" altLang="zh-TW" sz="2800" dirty="0">
              <a:solidFill>
                <a:srgbClr val="008000"/>
              </a:solidFill>
              <a:ea typeface="標楷體" panose="03000509000000000000" pitchFamily="65" charset="-120"/>
            </a:endParaRPr>
          </a:p>
          <a:p>
            <a:pPr marL="457200" indent="-457200" eaLnBrk="1" hangingPunct="1"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£"/>
            </a:pPr>
            <a:r>
              <a:rPr lang="zh-TW" altLang="en-US" sz="2800" dirty="0">
                <a:solidFill>
                  <a:srgbClr val="008000"/>
                </a:solidFill>
                <a:ea typeface="標楷體" panose="03000509000000000000" pitchFamily="65" charset="-120"/>
              </a:rPr>
              <a:t>在冬天的樹林裏，鳥兒瑟縮在光禿禿的樹枝上，冷得渾身顫抖。</a:t>
            </a:r>
            <a:endParaRPr lang="en-US" altLang="zh-TW" sz="2800" dirty="0">
              <a:solidFill>
                <a:srgbClr val="008000"/>
              </a:solidFill>
              <a:ea typeface="標楷體" panose="03000509000000000000" pitchFamily="65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3A70DF-D628-413A-88E4-2E3704FCF945}"/>
              </a:ext>
            </a:extLst>
          </p:cNvPr>
          <p:cNvSpPr txBox="1"/>
          <p:nvPr/>
        </p:nvSpPr>
        <p:spPr>
          <a:xfrm>
            <a:off x="7032104" y="1901516"/>
            <a:ext cx="1150535" cy="408623"/>
          </a:xfrm>
          <a:prstGeom prst="round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顯示答案</a:t>
            </a:r>
            <a:endParaRPr lang="en-GB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338BB-8BC7-4A47-8406-6263EE26A200}"/>
              </a:ext>
            </a:extLst>
          </p:cNvPr>
          <p:cNvSpPr txBox="1"/>
          <p:nvPr/>
        </p:nvSpPr>
        <p:spPr>
          <a:xfrm>
            <a:off x="1309500" y="2492896"/>
            <a:ext cx="32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GB" sz="2800" dirty="0">
              <a:solidFill>
                <a:srgbClr val="FF0000"/>
              </a:solidFill>
            </a:endParaRPr>
          </a:p>
        </p:txBody>
      </p:sp>
      <p:pic>
        <p:nvPicPr>
          <p:cNvPr id="17" name="Picture 18">
            <a:extLst>
              <a:ext uri="{FF2B5EF4-FFF2-40B4-BE49-F238E27FC236}">
                <a16:creationId xmlns:a16="http://schemas.microsoft.com/office/drawing/2014/main" id="{7A63FF68-C50E-45D6-B46D-9E5DD25E4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5250888"/>
            <a:ext cx="11239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2BE99E76-A56A-4CFC-B5D0-001A3E358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50" y="5232682"/>
            <a:ext cx="11239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0B8079-13F7-47DE-86C8-60EABFF4A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612" y="5229225"/>
            <a:ext cx="11239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31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11408</TotalTime>
  <Words>2519</Words>
  <Application>Microsoft Office PowerPoint</Application>
  <PresentationFormat>寬螢幕</PresentationFormat>
  <Paragraphs>368</Paragraphs>
  <Slides>43</Slides>
  <Notes>6</Notes>
  <HiddenSlides>0</HiddenSlides>
  <MMClips>18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3" baseType="lpstr">
      <vt:lpstr>微軟正黑體</vt:lpstr>
      <vt:lpstr>微軟正黑體 Light</vt:lpstr>
      <vt:lpstr>標楷體</vt:lpstr>
      <vt:lpstr>Arial</vt:lpstr>
      <vt:lpstr>Calibri</vt:lpstr>
      <vt:lpstr>Times New Roman</vt:lpstr>
      <vt:lpstr>Verdana</vt:lpstr>
      <vt:lpstr>Wingdings 2</vt:lpstr>
      <vt:lpstr>預設簡報設計</vt:lpstr>
      <vt:lpstr>Document</vt:lpstr>
      <vt:lpstr>PowerPoint 簡報</vt:lpstr>
      <vt:lpstr>學習重點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Pearson Asia Edu.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HK1-UWNChow</dc:creator>
  <cp:lastModifiedBy>Yeung, Joey</cp:lastModifiedBy>
  <cp:revision>2167</cp:revision>
  <dcterms:created xsi:type="dcterms:W3CDTF">2010-12-02T06:19:15Z</dcterms:created>
  <dcterms:modified xsi:type="dcterms:W3CDTF">2020-10-07T08:32:14Z</dcterms:modified>
</cp:coreProperties>
</file>