
<file path=[Content_Types].xml><?xml version="1.0" encoding="utf-8"?>
<Types xmlns="http://schemas.openxmlformats.org/package/2006/content-types">
  <Default Extension="doc" ContentType="application/msword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sldIdLst>
    <p:sldId id="284" r:id="rId5"/>
    <p:sldId id="319" r:id="rId6"/>
    <p:sldId id="465" r:id="rId7"/>
    <p:sldId id="327" r:id="rId8"/>
    <p:sldId id="466" r:id="rId9"/>
    <p:sldId id="468" r:id="rId10"/>
    <p:sldId id="470" r:id="rId11"/>
    <p:sldId id="469" r:id="rId12"/>
    <p:sldId id="473" r:id="rId13"/>
    <p:sldId id="474" r:id="rId14"/>
    <p:sldId id="475" r:id="rId15"/>
    <p:sldId id="477" r:id="rId16"/>
    <p:sldId id="479" r:id="rId17"/>
    <p:sldId id="480" r:id="rId18"/>
    <p:sldId id="423" r:id="rId19"/>
    <p:sldId id="421" r:id="rId20"/>
    <p:sldId id="330" r:id="rId21"/>
    <p:sldId id="290" r:id="rId22"/>
    <p:sldId id="331" r:id="rId23"/>
    <p:sldId id="332" r:id="rId24"/>
    <p:sldId id="334" r:id="rId25"/>
    <p:sldId id="341" r:id="rId26"/>
    <p:sldId id="337" r:id="rId27"/>
    <p:sldId id="339" r:id="rId28"/>
    <p:sldId id="340" r:id="rId29"/>
    <p:sldId id="329" r:id="rId30"/>
    <p:sldId id="471" r:id="rId31"/>
    <p:sldId id="472" r:id="rId32"/>
    <p:sldId id="476" r:id="rId33"/>
    <p:sldId id="338" r:id="rId34"/>
    <p:sldId id="351" r:id="rId35"/>
    <p:sldId id="344" r:id="rId36"/>
    <p:sldId id="345" r:id="rId37"/>
    <p:sldId id="346" r:id="rId38"/>
    <p:sldId id="353" r:id="rId39"/>
    <p:sldId id="354" r:id="rId40"/>
    <p:sldId id="478" r:id="rId41"/>
    <p:sldId id="481" r:id="rId42"/>
    <p:sldId id="482" r:id="rId43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E59F"/>
    <a:srgbClr val="FFCCFF"/>
    <a:srgbClr val="FF00FF"/>
    <a:srgbClr val="B3B3FF"/>
    <a:srgbClr val="FF6600"/>
    <a:srgbClr val="9933FF"/>
    <a:srgbClr val="B9DBF0"/>
    <a:srgbClr val="FBA3EC"/>
    <a:srgbClr val="B4B4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5B37B3-1BC2-449B-A297-9945B02CA1E6}" v="38" dt="2020-10-15T00:22:51.0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7" autoAdjust="0"/>
    <p:restoredTop sz="87170" autoAdjust="0"/>
  </p:normalViewPr>
  <p:slideViewPr>
    <p:cSldViewPr>
      <p:cViewPr varScale="1">
        <p:scale>
          <a:sx n="94" d="100"/>
          <a:sy n="94" d="100"/>
        </p:scale>
        <p:origin x="102" y="19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, Candace" userId="bc13349b-03ef-4b71-8ee4-a941a4a67ec9" providerId="ADAL" clId="{085B37B3-1BC2-449B-A297-9945B02CA1E6}"/>
    <pc:docChg chg="undo custSel modSld">
      <pc:chgData name="Chan, Candace" userId="bc13349b-03ef-4b71-8ee4-a941a4a67ec9" providerId="ADAL" clId="{085B37B3-1BC2-449B-A297-9945B02CA1E6}" dt="2020-10-15T00:22:58.575" v="70" actId="1037"/>
      <pc:docMkLst>
        <pc:docMk/>
      </pc:docMkLst>
      <pc:sldChg chg="modSp">
        <pc:chgData name="Chan, Candace" userId="bc13349b-03ef-4b71-8ee4-a941a4a67ec9" providerId="ADAL" clId="{085B37B3-1BC2-449B-A297-9945B02CA1E6}" dt="2020-10-15T00:08:18.628" v="2" actId="108"/>
        <pc:sldMkLst>
          <pc:docMk/>
          <pc:sldMk cId="0" sldId="319"/>
        </pc:sldMkLst>
        <pc:spChg chg="mod">
          <ac:chgData name="Chan, Candace" userId="bc13349b-03ef-4b71-8ee4-a941a4a67ec9" providerId="ADAL" clId="{085B37B3-1BC2-449B-A297-9945B02CA1E6}" dt="2020-10-15T00:08:18.628" v="2" actId="108"/>
          <ac:spMkLst>
            <pc:docMk/>
            <pc:sldMk cId="0" sldId="319"/>
            <ac:spMk id="3" creationId="{B94A5C25-A702-4F5D-B2CD-7C72BC321ED5}"/>
          </ac:spMkLst>
        </pc:spChg>
      </pc:sldChg>
      <pc:sldChg chg="addSp delSp modSp">
        <pc:chgData name="Chan, Candace" userId="bc13349b-03ef-4b71-8ee4-a941a4a67ec9" providerId="ADAL" clId="{085B37B3-1BC2-449B-A297-9945B02CA1E6}" dt="2020-10-15T00:22:58.575" v="70" actId="1037"/>
        <pc:sldMkLst>
          <pc:docMk/>
          <pc:sldMk cId="0" sldId="330"/>
        </pc:sldMkLst>
        <pc:graphicFrameChg chg="add mod">
          <ac:chgData name="Chan, Candace" userId="bc13349b-03ef-4b71-8ee4-a941a4a67ec9" providerId="ADAL" clId="{085B37B3-1BC2-449B-A297-9945B02CA1E6}" dt="2020-10-15T00:22:45.236" v="67"/>
          <ac:graphicFrameMkLst>
            <pc:docMk/>
            <pc:sldMk cId="0" sldId="330"/>
            <ac:graphicFrameMk id="2" creationId="{91CB946B-4D88-4CD0-9266-1F3EBC6F4155}"/>
          </ac:graphicFrameMkLst>
        </pc:graphicFrameChg>
        <pc:graphicFrameChg chg="del mod">
          <ac:chgData name="Chan, Candace" userId="bc13349b-03ef-4b71-8ee4-a941a4a67ec9" providerId="ADAL" clId="{085B37B3-1BC2-449B-A297-9945B02CA1E6}" dt="2020-10-15T00:21:01.999" v="55" actId="478"/>
          <ac:graphicFrameMkLst>
            <pc:docMk/>
            <pc:sldMk cId="0" sldId="330"/>
            <ac:graphicFrameMk id="3" creationId="{391EF03E-79FA-4301-A107-010A185EE416}"/>
          </ac:graphicFrameMkLst>
        </pc:graphicFrameChg>
        <pc:graphicFrameChg chg="del mod">
          <ac:chgData name="Chan, Candace" userId="bc13349b-03ef-4b71-8ee4-a941a4a67ec9" providerId="ADAL" clId="{085B37B3-1BC2-449B-A297-9945B02CA1E6}" dt="2020-10-15T00:21:49.156" v="60" actId="478"/>
          <ac:graphicFrameMkLst>
            <pc:docMk/>
            <pc:sldMk cId="0" sldId="330"/>
            <ac:graphicFrameMk id="4" creationId="{23B14965-38B8-41CF-82D3-EFBB1BD91FAE}"/>
          </ac:graphicFrameMkLst>
        </pc:graphicFrameChg>
        <pc:graphicFrameChg chg="add mod">
          <ac:chgData name="Chan, Candace" userId="bc13349b-03ef-4b71-8ee4-a941a4a67ec9" providerId="ADAL" clId="{085B37B3-1BC2-449B-A297-9945B02CA1E6}" dt="2020-10-15T00:22:58.575" v="70" actId="1037"/>
          <ac:graphicFrameMkLst>
            <pc:docMk/>
            <pc:sldMk cId="0" sldId="330"/>
            <ac:graphicFrameMk id="5" creationId="{6A5E8914-4796-4837-8809-A17BFF9E9016}"/>
          </ac:graphicFrameMkLst>
        </pc:graphicFrameChg>
      </pc:sldChg>
      <pc:sldChg chg="modAnim">
        <pc:chgData name="Chan, Candace" userId="bc13349b-03ef-4b71-8ee4-a941a4a67ec9" providerId="ADAL" clId="{085B37B3-1BC2-449B-A297-9945B02CA1E6}" dt="2020-10-15T00:16:00.228" v="47"/>
        <pc:sldMkLst>
          <pc:docMk/>
          <pc:sldMk cId="0" sldId="345"/>
        </pc:sldMkLst>
      </pc:sldChg>
      <pc:sldChg chg="modSp">
        <pc:chgData name="Chan, Candace" userId="bc13349b-03ef-4b71-8ee4-a941a4a67ec9" providerId="ADAL" clId="{085B37B3-1BC2-449B-A297-9945B02CA1E6}" dt="2020-10-15T00:10:14.388" v="40" actId="108"/>
        <pc:sldMkLst>
          <pc:docMk/>
          <pc:sldMk cId="2459698474" sldId="421"/>
        </pc:sldMkLst>
        <pc:spChg chg="mod">
          <ac:chgData name="Chan, Candace" userId="bc13349b-03ef-4b71-8ee4-a941a4a67ec9" providerId="ADAL" clId="{085B37B3-1BC2-449B-A297-9945B02CA1E6}" dt="2020-10-15T00:10:07.944" v="38" actId="14100"/>
          <ac:spMkLst>
            <pc:docMk/>
            <pc:sldMk cId="2459698474" sldId="421"/>
            <ac:spMk id="4" creationId="{E4E94F50-F22D-40A2-BA7C-7CC2DEC26217}"/>
          </ac:spMkLst>
        </pc:spChg>
        <pc:spChg chg="mod">
          <ac:chgData name="Chan, Candace" userId="bc13349b-03ef-4b71-8ee4-a941a4a67ec9" providerId="ADAL" clId="{085B37B3-1BC2-449B-A297-9945B02CA1E6}" dt="2020-10-15T00:09:52.657" v="31" actId="14100"/>
          <ac:spMkLst>
            <pc:docMk/>
            <pc:sldMk cId="2459698474" sldId="421"/>
            <ac:spMk id="13" creationId="{7452889D-DFB3-4BA0-9ABE-DC99C559040D}"/>
          </ac:spMkLst>
        </pc:spChg>
        <pc:spChg chg="mod">
          <ac:chgData name="Chan, Candace" userId="bc13349b-03ef-4b71-8ee4-a941a4a67ec9" providerId="ADAL" clId="{085B37B3-1BC2-449B-A297-9945B02CA1E6}" dt="2020-10-15T00:10:14.388" v="40" actId="108"/>
          <ac:spMkLst>
            <pc:docMk/>
            <pc:sldMk cId="2459698474" sldId="421"/>
            <ac:spMk id="18" creationId="{50911BE4-F91C-427E-8900-CAD8EB585D8D}"/>
          </ac:spMkLst>
        </pc:spChg>
      </pc:sldChg>
      <pc:sldChg chg="modSp">
        <pc:chgData name="Chan, Candace" userId="bc13349b-03ef-4b71-8ee4-a941a4a67ec9" providerId="ADAL" clId="{085B37B3-1BC2-449B-A297-9945B02CA1E6}" dt="2020-10-15T00:08:23.495" v="3" actId="108"/>
        <pc:sldMkLst>
          <pc:docMk/>
          <pc:sldMk cId="601998652" sldId="465"/>
        </pc:sldMkLst>
        <pc:spChg chg="mod">
          <ac:chgData name="Chan, Candace" userId="bc13349b-03ef-4b71-8ee4-a941a4a67ec9" providerId="ADAL" clId="{085B37B3-1BC2-449B-A297-9945B02CA1E6}" dt="2020-10-15T00:08:23.495" v="3" actId="108"/>
          <ac:spMkLst>
            <pc:docMk/>
            <pc:sldMk cId="601998652" sldId="465"/>
            <ac:spMk id="37" creationId="{7BC97DBB-AE18-4049-A680-97D447A9F5F0}"/>
          </ac:spMkLst>
        </pc:spChg>
      </pc:sldChg>
      <pc:sldChg chg="modSp">
        <pc:chgData name="Chan, Candace" userId="bc13349b-03ef-4b71-8ee4-a941a4a67ec9" providerId="ADAL" clId="{085B37B3-1BC2-449B-A297-9945B02CA1E6}" dt="2020-10-15T00:14:35.538" v="45" actId="1076"/>
        <pc:sldMkLst>
          <pc:docMk/>
          <pc:sldMk cId="1325664783" sldId="469"/>
        </pc:sldMkLst>
        <pc:spChg chg="mod">
          <ac:chgData name="Chan, Candace" userId="bc13349b-03ef-4b71-8ee4-a941a4a67ec9" providerId="ADAL" clId="{085B37B3-1BC2-449B-A297-9945B02CA1E6}" dt="2020-10-15T00:14:31.787" v="43" actId="14100"/>
          <ac:spMkLst>
            <pc:docMk/>
            <pc:sldMk cId="1325664783" sldId="469"/>
            <ac:spMk id="24" creationId="{BF83267F-5C50-4C2F-B556-30CFCFCD80E1}"/>
          </ac:spMkLst>
        </pc:spChg>
        <pc:grpChg chg="mod">
          <ac:chgData name="Chan, Candace" userId="bc13349b-03ef-4b71-8ee4-a941a4a67ec9" providerId="ADAL" clId="{085B37B3-1BC2-449B-A297-9945B02CA1E6}" dt="2020-10-15T00:14:34.005" v="44" actId="14100"/>
          <ac:grpSpMkLst>
            <pc:docMk/>
            <pc:sldMk cId="1325664783" sldId="469"/>
            <ac:grpSpMk id="22" creationId="{7B940763-4373-4102-AE90-B024AD0C22BB}"/>
          </ac:grpSpMkLst>
        </pc:grpChg>
        <pc:picChg chg="mod">
          <ac:chgData name="Chan, Candace" userId="bc13349b-03ef-4b71-8ee4-a941a4a67ec9" providerId="ADAL" clId="{085B37B3-1BC2-449B-A297-9945B02CA1E6}" dt="2020-10-15T00:14:35.538" v="45" actId="1076"/>
          <ac:picMkLst>
            <pc:docMk/>
            <pc:sldMk cId="1325664783" sldId="469"/>
            <ac:picMk id="25" creationId="{66E2FA4D-0F9B-428B-A181-56BEADEA0F36}"/>
          </ac:picMkLst>
        </pc:picChg>
      </pc:sldChg>
      <pc:sldChg chg="modSp">
        <pc:chgData name="Chan, Candace" userId="bc13349b-03ef-4b71-8ee4-a941a4a67ec9" providerId="ADAL" clId="{085B37B3-1BC2-449B-A297-9945B02CA1E6}" dt="2020-10-15T00:08:38.284" v="5" actId="108"/>
        <pc:sldMkLst>
          <pc:docMk/>
          <pc:sldMk cId="377581966" sldId="470"/>
        </pc:sldMkLst>
        <pc:spChg chg="mod">
          <ac:chgData name="Chan, Candace" userId="bc13349b-03ef-4b71-8ee4-a941a4a67ec9" providerId="ADAL" clId="{085B37B3-1BC2-449B-A297-9945B02CA1E6}" dt="2020-10-15T00:08:38.284" v="5" actId="108"/>
          <ac:spMkLst>
            <pc:docMk/>
            <pc:sldMk cId="377581966" sldId="470"/>
            <ac:spMk id="18" creationId="{2DA6873B-1B4E-4530-AB4F-4E5B15157FC2}"/>
          </ac:spMkLst>
        </pc:spChg>
      </pc:sldChg>
      <pc:sldChg chg="modSp">
        <pc:chgData name="Chan, Candace" userId="bc13349b-03ef-4b71-8ee4-a941a4a67ec9" providerId="ADAL" clId="{085B37B3-1BC2-449B-A297-9945B02CA1E6}" dt="2020-10-15T00:15:49.370" v="46" actId="1076"/>
        <pc:sldMkLst>
          <pc:docMk/>
          <pc:sldMk cId="3212355640" sldId="474"/>
        </pc:sldMkLst>
        <pc:spChg chg="mod">
          <ac:chgData name="Chan, Candace" userId="bc13349b-03ef-4b71-8ee4-a941a4a67ec9" providerId="ADAL" clId="{085B37B3-1BC2-449B-A297-9945B02CA1E6}" dt="2020-10-15T00:15:49.370" v="46" actId="1076"/>
          <ac:spMkLst>
            <pc:docMk/>
            <pc:sldMk cId="3212355640" sldId="474"/>
            <ac:spMk id="8" creationId="{18938ABE-549E-47BC-A5DF-4017F7149848}"/>
          </ac:spMkLst>
        </pc:spChg>
        <pc:spChg chg="mod">
          <ac:chgData name="Chan, Candace" userId="bc13349b-03ef-4b71-8ee4-a941a4a67ec9" providerId="ADAL" clId="{085B37B3-1BC2-449B-A297-9945B02CA1E6}" dt="2020-10-15T00:15:49.370" v="46" actId="1076"/>
          <ac:spMkLst>
            <pc:docMk/>
            <pc:sldMk cId="3212355640" sldId="474"/>
            <ac:spMk id="18" creationId="{5328916B-9863-4D3B-963B-8312F258C86A}"/>
          </ac:spMkLst>
        </pc:spChg>
        <pc:spChg chg="mod">
          <ac:chgData name="Chan, Candace" userId="bc13349b-03ef-4b71-8ee4-a941a4a67ec9" providerId="ADAL" clId="{085B37B3-1BC2-449B-A297-9945B02CA1E6}" dt="2020-10-15T00:15:49.370" v="46" actId="1076"/>
          <ac:spMkLst>
            <pc:docMk/>
            <pc:sldMk cId="3212355640" sldId="474"/>
            <ac:spMk id="19" creationId="{15D0C80F-549D-4959-BEC7-F0147D71235D}"/>
          </ac:spMkLst>
        </pc:spChg>
        <pc:spChg chg="mod">
          <ac:chgData name="Chan, Candace" userId="bc13349b-03ef-4b71-8ee4-a941a4a67ec9" providerId="ADAL" clId="{085B37B3-1BC2-449B-A297-9945B02CA1E6}" dt="2020-10-15T00:08:44.294" v="7" actId="20577"/>
          <ac:spMkLst>
            <pc:docMk/>
            <pc:sldMk cId="3212355640" sldId="474"/>
            <ac:spMk id="29" creationId="{C78D3C88-32CD-42D4-BF21-32F4F32256D2}"/>
          </ac:spMkLst>
        </pc:spChg>
        <pc:picChg chg="mod">
          <ac:chgData name="Chan, Candace" userId="bc13349b-03ef-4b71-8ee4-a941a4a67ec9" providerId="ADAL" clId="{085B37B3-1BC2-449B-A297-9945B02CA1E6}" dt="2020-10-15T00:15:49.370" v="46" actId="1076"/>
          <ac:picMkLst>
            <pc:docMk/>
            <pc:sldMk cId="3212355640" sldId="474"/>
            <ac:picMk id="7" creationId="{99664A17-AF53-431F-BB31-8C13365CD704}"/>
          </ac:picMkLst>
        </pc:picChg>
      </pc:sldChg>
      <pc:sldChg chg="modSp">
        <pc:chgData name="Chan, Candace" userId="bc13349b-03ef-4b71-8ee4-a941a4a67ec9" providerId="ADAL" clId="{085B37B3-1BC2-449B-A297-9945B02CA1E6}" dt="2020-10-15T00:08:56.453" v="10" actId="20577"/>
        <pc:sldMkLst>
          <pc:docMk/>
          <pc:sldMk cId="988670849" sldId="477"/>
        </pc:sldMkLst>
        <pc:spChg chg="mod">
          <ac:chgData name="Chan, Candace" userId="bc13349b-03ef-4b71-8ee4-a941a4a67ec9" providerId="ADAL" clId="{085B37B3-1BC2-449B-A297-9945B02CA1E6}" dt="2020-10-15T00:08:56.453" v="10" actId="20577"/>
          <ac:spMkLst>
            <pc:docMk/>
            <pc:sldMk cId="988670849" sldId="477"/>
            <ac:spMk id="15" creationId="{1CCC86DC-9C2C-4175-9E38-18E7C289668A}"/>
          </ac:spMkLst>
        </pc:spChg>
      </pc:sldChg>
      <pc:sldChg chg="modSp">
        <pc:chgData name="Chan, Candace" userId="bc13349b-03ef-4b71-8ee4-a941a4a67ec9" providerId="ADAL" clId="{085B37B3-1BC2-449B-A297-9945B02CA1E6}" dt="2020-10-15T00:09:14.676" v="18" actId="108"/>
        <pc:sldMkLst>
          <pc:docMk/>
          <pc:sldMk cId="1330850437" sldId="479"/>
        </pc:sldMkLst>
        <pc:spChg chg="mod">
          <ac:chgData name="Chan, Candace" userId="bc13349b-03ef-4b71-8ee4-a941a4a67ec9" providerId="ADAL" clId="{085B37B3-1BC2-449B-A297-9945B02CA1E6}" dt="2020-10-15T00:09:14.676" v="18" actId="108"/>
          <ac:spMkLst>
            <pc:docMk/>
            <pc:sldMk cId="1330850437" sldId="479"/>
            <ac:spMk id="15" creationId="{1CCC86DC-9C2C-4175-9E38-18E7C289668A}"/>
          </ac:spMkLst>
        </pc:spChg>
      </pc:sldChg>
      <pc:sldChg chg="modSp">
        <pc:chgData name="Chan, Candace" userId="bc13349b-03ef-4b71-8ee4-a941a4a67ec9" providerId="ADAL" clId="{085B37B3-1BC2-449B-A297-9945B02CA1E6}" dt="2020-10-15T00:17:35.233" v="49" actId="20577"/>
        <pc:sldMkLst>
          <pc:docMk/>
          <pc:sldMk cId="265592395" sldId="480"/>
        </pc:sldMkLst>
        <pc:spChg chg="mod">
          <ac:chgData name="Chan, Candace" userId="bc13349b-03ef-4b71-8ee4-a941a4a67ec9" providerId="ADAL" clId="{085B37B3-1BC2-449B-A297-9945B02CA1E6}" dt="2020-10-15T00:17:35.233" v="49" actId="20577"/>
          <ac:spMkLst>
            <pc:docMk/>
            <pc:sldMk cId="265592395" sldId="480"/>
            <ac:spMk id="2" creationId="{C74D959E-A8BB-4EA3-9002-374B937C2ABD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E56CB7-454E-4E1F-B87F-C0DC5A8A1C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2823E-E00D-4446-8265-EADF1124E4E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E759CD5-00F0-425F-94F0-541EB0862C59}" type="datetimeFigureOut">
              <a:rPr lang="en-US"/>
              <a:pPr>
                <a:defRPr/>
              </a:pPr>
              <a:t>10/15/2020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FA191D6-148F-48B4-AAD6-6A4F5F4D32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019DD4B-E7AB-4465-BDF3-28D879FCFA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1C43D-F750-48B8-BA05-D691F3EDAA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B6BC9-5109-466B-AF59-011A3BE316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806B927-98A4-44A6-98AC-3F3324CEF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3473EFE5-5F02-4A7A-8631-08694C9B58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FE74D1FC-E1E9-4885-B9A5-DDAD3610EA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9CC062F8-8D7B-4F73-9579-91FB5702C6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7758790-B082-4F4F-B76E-1517604BC9C4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83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87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7330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統一用「影片」，之前大家</a:t>
            </a:r>
            <a:r>
              <a:rPr lang="en-US" altLang="zh-TW" dirty="0"/>
              <a:t>agree</a:t>
            </a:r>
            <a:r>
              <a:rPr lang="zh-TW" altLang="en-US" dirty="0"/>
              <a:t>的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56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931EB33-039E-46F8-A7A8-D4AFEC1D39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3BE695-23C2-43A6-B155-036F31167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CD5EDD1-F94C-4C53-874D-96FECC5ED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28D8EE0-48BA-43D4-9D68-96DF5DA0E131}" type="slidenum">
              <a:rPr lang="en-GB" altLang="zh-H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</a:t>
            </a:fld>
            <a:endParaRPr lang="en-GB" altLang="zh-HK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98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031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52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112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448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45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070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679103-68F7-475D-849B-A460F63936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27D6EF-7562-491F-ADD3-BA3CE6B96A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F34343-0A66-4822-AEFC-F9A5E87E4F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97A8A-9E8B-44FC-9364-CAE252852A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0587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18505A-4304-4D68-9E7A-48465F8C78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9E94A3-7C26-4294-A640-75334A15FF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FA72A7-E386-4010-B503-BAAD1FDBA0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F12E0-D727-473E-90CA-EC3E9CF8A07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7712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B2D2F5-1B68-4D39-B0ED-C212EA557C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1895D1-58D1-4AB2-B162-09D6EC5690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ED1FBB-9494-4750-BCC1-F1C538B192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11C27-B62F-424D-BBE4-2A52BF90C83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3428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3976813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A84E6E-B60A-4D41-9CBF-400232DA90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8CA74-A7F8-4767-A95E-D5A140070D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32B165-2DAE-4ED3-9A86-0964D391BD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784C3-5831-4373-A5B3-3CCC0726CEA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323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EAC636-1B53-4A36-AD97-8DA2B33472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625B25-B491-4E88-BA4B-50E7C1D86F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731AB5-38F6-4E31-B686-766188B4B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DEE17-1B4A-47F5-8BF3-91E8893880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3587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E6EA81-133E-45A8-A2D3-C1D3E260DA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71EC37-D580-475B-BB54-B3E0EB6879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C93E9-1FF4-4672-A5C1-5BD3A394C6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6E1C7-0AA5-468F-B2F2-516151AB9E0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3244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C3B3492-19A0-4CF8-AC76-2DEC46E60B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481531F-C9E0-43D8-BDA3-4A80F42AD7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F6BAB6F-E8DC-40E1-995D-53D1B95EC4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2F91A-0734-44C1-B570-1A5539AE994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0512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C4DFB6A-967D-4AC5-9F4B-30DB97419D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15D3CDC-BA44-4BC4-9DD3-7BCD60E76A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02E805A-4CDD-4A8B-96BB-10B3D6D61D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BA9EB-6BE3-49D7-9380-7FF2191033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4957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2E1461A-E1E8-4570-BCD0-28612C0491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DF577C3-EDD4-4215-8A4B-0ED73D0CCC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36FDFDB-7A0D-49C6-87EC-D3DD73236E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C0901-59CC-4555-BB61-BD66F1CFEC5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75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75ECCF-092B-4F9F-8307-4027836536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F9560B-AA12-41C6-8E90-1078C83BC1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F345B4-50F4-4389-ADC5-3ADB213C9A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F1511-4689-4265-BB53-1B2212B985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3631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A5E16-2375-4369-9ED5-1F4B6AD3D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B55035-2552-4D0E-919C-5C9FEEFF36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359AF9-3C7E-47A8-9148-6887CA707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6A736-2390-4D2C-B8A2-ECA2A897D4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5834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355869B-A62D-4350-99A2-3FCBE24A63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70D959B-462D-4E2C-BB14-F8D9A60106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9FF760B-5C26-4F44-BB14-05F001E7AD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509F21D-5BDA-407D-AF2D-876BC463A2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104E72F-58BC-40EB-A30E-4DB584C65F5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43F8499C-068B-4E2D-81C3-30FE73F59DE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hyperlink" Target="https://www.youtube.com/watch?v=-DhBpTLuDQk&amp;feature=youtu.b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slide" Target="slide29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slide" Target="slide34.xml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slide" Target="slide37.xml"/><Relationship Id="rId5" Type="http://schemas.openxmlformats.org/officeDocument/2006/relationships/slide" Target="slide32.xml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slide" Target="slide3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slide" Target="slide3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thk9.rthk.hk/chiculture/china_music/index.htm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1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hyperlink" Target="https://www.youtube.com/watch?v=iSivb881-R8" TargetMode="External"/><Relationship Id="rId12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www.lcsd.gov.hk/en/mo/aboutus/funzone/intro_music/chi_chi_main.html" TargetMode="External"/><Relationship Id="rId11" Type="http://schemas.openxmlformats.org/officeDocument/2006/relationships/image" Target="../media/image32.emf"/><Relationship Id="rId5" Type="http://schemas.openxmlformats.org/officeDocument/2006/relationships/hyperlink" Target="Audio/&#25429;&#40165;&#32773;&#20043;&#27468;_original.mp3" TargetMode="External"/><Relationship Id="rId10" Type="http://schemas.openxmlformats.org/officeDocument/2006/relationships/oleObject" Target="../embeddings/Microsoft_Word_97_-_2003_Document.doc"/><Relationship Id="rId4" Type="http://schemas.openxmlformats.org/officeDocument/2006/relationships/hyperlink" Target="Audio/&#25429;&#40165;&#32773;&#20043;&#27468;_01.mp3" TargetMode="External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0.xml"/><Relationship Id="rId11" Type="http://schemas.openxmlformats.org/officeDocument/2006/relationships/image" Target="../media/image37.png"/><Relationship Id="rId5" Type="http://schemas.openxmlformats.org/officeDocument/2006/relationships/image" Target="../media/image15.png"/><Relationship Id="rId10" Type="http://schemas.openxmlformats.org/officeDocument/2006/relationships/slide" Target="slide6.xml"/><Relationship Id="rId4" Type="http://schemas.openxmlformats.org/officeDocument/2006/relationships/image" Target="../media/image6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slide" Target="slide21.xml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19.xml"/><Relationship Id="rId5" Type="http://schemas.openxmlformats.org/officeDocument/2006/relationships/image" Target="../media/image39.wmf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" Target="slide19.xml"/><Relationship Id="rId7" Type="http://schemas.openxmlformats.org/officeDocument/2006/relationships/slide" Target="slide2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5.png"/><Relationship Id="rId5" Type="http://schemas.openxmlformats.org/officeDocument/2006/relationships/slide" Target="slide25.xml"/><Relationship Id="rId10" Type="http://schemas.openxmlformats.org/officeDocument/2006/relationships/image" Target="../media/image42.png"/><Relationship Id="rId4" Type="http://schemas.openxmlformats.org/officeDocument/2006/relationships/slide" Target="slide8.xml"/><Relationship Id="rId9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microsoft.com/office/2007/relationships/media" Target="../media/media5.mp3"/><Relationship Id="rId7" Type="http://schemas.openxmlformats.org/officeDocument/2006/relationships/image" Target="../media/image4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5.mp3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7.mp3"/><Relationship Id="rId7" Type="http://schemas.openxmlformats.org/officeDocument/2006/relationships/slide" Target="slide2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7.mp3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ww.youtube.com/watch?v=KFRMDXdMqyU&amp;feature=emb_logo" TargetMode="External"/><Relationship Id="rId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6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7.jpe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7.xml"/><Relationship Id="rId7" Type="http://schemas.openxmlformats.org/officeDocument/2006/relationships/hyperlink" Target="https://www.youtube.com/watch?v=2wX2gou2FY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slide" Target="slide26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4" Type="http://schemas.openxmlformats.org/officeDocument/2006/relationships/slide" Target="slide1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33.xml"/><Relationship Id="rId5" Type="http://schemas.openxmlformats.org/officeDocument/2006/relationships/image" Target="../media/image24.png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microsoft.com/office/2007/relationships/media" Target="../media/media10.mp3"/><Relationship Id="rId7" Type="http://schemas.openxmlformats.org/officeDocument/2006/relationships/image" Target="../media/image2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audio" Target="../media/media10.mp3"/><Relationship Id="rId9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8.mp3"/><Relationship Id="rId7" Type="http://schemas.openxmlformats.org/officeDocument/2006/relationships/slide" Target="slide1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2.png"/><Relationship Id="rId4" Type="http://schemas.openxmlformats.org/officeDocument/2006/relationships/audio" Target="../media/media8.mp3"/><Relationship Id="rId9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microsoft.com/office/2007/relationships/media" Target="../media/media13.mp3"/><Relationship Id="rId7" Type="http://schemas.openxmlformats.org/officeDocument/2006/relationships/image" Target="../media/image28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audio" Target="../media/media13.mp3"/><Relationship Id="rId9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15.mp3"/><Relationship Id="rId7" Type="http://schemas.openxmlformats.org/officeDocument/2006/relationships/slide" Target="slide1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6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3.png"/><Relationship Id="rId4" Type="http://schemas.openxmlformats.org/officeDocument/2006/relationships/audio" Target="../media/media15.mp3"/><Relationship Id="rId9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VQlFjxF8D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4" Type="http://schemas.openxmlformats.org/officeDocument/2006/relationships/slide" Target="slide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ww.youtube.com/watch?v=vEmBwq8r2g0" TargetMode="Externa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hyperlink" Target="https://www.youtube.com/watch?v=N7PWOmUjgKo&amp;feature=youtu.b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" Target="slide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slide" Target="slide26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7C3895C-87F9-4ECB-9E75-4E570080F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47625" y="-27992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Freeform 6">
            <a:extLst>
              <a:ext uri="{FF2B5EF4-FFF2-40B4-BE49-F238E27FC236}">
                <a16:creationId xmlns:a16="http://schemas.microsoft.com/office/drawing/2014/main" id="{3002AA4D-A4EF-4136-910A-DE7E2915C7E3}"/>
              </a:ext>
            </a:extLst>
          </p:cNvPr>
          <p:cNvSpPr>
            <a:spLocks/>
          </p:cNvSpPr>
          <p:nvPr/>
        </p:nvSpPr>
        <p:spPr bwMode="auto">
          <a:xfrm>
            <a:off x="2081213" y="2046288"/>
            <a:ext cx="690245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6" name="Picture 79">
            <a:extLst>
              <a:ext uri="{FF2B5EF4-FFF2-40B4-BE49-F238E27FC236}">
                <a16:creationId xmlns:a16="http://schemas.microsoft.com/office/drawing/2014/main" id="{241265E3-892B-4AF0-983E-14C7D7BEA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>
            <a:extLst>
              <a:ext uri="{FF2B5EF4-FFF2-40B4-BE49-F238E27FC236}">
                <a16:creationId xmlns:a16="http://schemas.microsoft.com/office/drawing/2014/main" id="{B8EE7D04-725F-42E2-9F47-4D8821B82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111">
            <a:extLst>
              <a:ext uri="{FF2B5EF4-FFF2-40B4-BE49-F238E27FC236}">
                <a16:creationId xmlns:a16="http://schemas.microsoft.com/office/drawing/2014/main" id="{CCEAB967-F468-4E64-9727-0DD32997E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3079" name="群組 1">
            <a:extLst>
              <a:ext uri="{FF2B5EF4-FFF2-40B4-BE49-F238E27FC236}">
                <a16:creationId xmlns:a16="http://schemas.microsoft.com/office/drawing/2014/main" id="{C1DAA6D2-255F-489F-A9AC-1ACF89D16E71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3083" name="Freeform 11">
              <a:extLst>
                <a:ext uri="{FF2B5EF4-FFF2-40B4-BE49-F238E27FC236}">
                  <a16:creationId xmlns:a16="http://schemas.microsoft.com/office/drawing/2014/main" id="{E26DA4BB-C22A-4FE3-8ACD-5E1B1CD96230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Freeform 12">
              <a:extLst>
                <a:ext uri="{FF2B5EF4-FFF2-40B4-BE49-F238E27FC236}">
                  <a16:creationId xmlns:a16="http://schemas.microsoft.com/office/drawing/2014/main" id="{7ED0CD18-6A4F-4754-81D9-6F9ABA9E224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Freeform 13">
              <a:extLst>
                <a:ext uri="{FF2B5EF4-FFF2-40B4-BE49-F238E27FC236}">
                  <a16:creationId xmlns:a16="http://schemas.microsoft.com/office/drawing/2014/main" id="{93D60A10-00D3-4D7C-9162-52822D8C7058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Freeform 14">
              <a:extLst>
                <a:ext uri="{FF2B5EF4-FFF2-40B4-BE49-F238E27FC236}">
                  <a16:creationId xmlns:a16="http://schemas.microsoft.com/office/drawing/2014/main" id="{0BAD722A-04D2-4CAB-8F0B-41F65BC7AA94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7" name="Freeform 15">
              <a:extLst>
                <a:ext uri="{FF2B5EF4-FFF2-40B4-BE49-F238E27FC236}">
                  <a16:creationId xmlns:a16="http://schemas.microsoft.com/office/drawing/2014/main" id="{C603F4BB-88CA-4032-A582-9A3AE192088A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16">
              <a:extLst>
                <a:ext uri="{FF2B5EF4-FFF2-40B4-BE49-F238E27FC236}">
                  <a16:creationId xmlns:a16="http://schemas.microsoft.com/office/drawing/2014/main" id="{792982A4-99E0-47A8-9E33-F267655B59FD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Freeform 17">
              <a:extLst>
                <a:ext uri="{FF2B5EF4-FFF2-40B4-BE49-F238E27FC236}">
                  <a16:creationId xmlns:a16="http://schemas.microsoft.com/office/drawing/2014/main" id="{B5FE2AEF-BC6A-498C-ACC4-1CA13C10FC0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Freeform 18">
              <a:extLst>
                <a:ext uri="{FF2B5EF4-FFF2-40B4-BE49-F238E27FC236}">
                  <a16:creationId xmlns:a16="http://schemas.microsoft.com/office/drawing/2014/main" id="{8EB2CFC2-17CB-4F32-83C6-536B9C098E9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12B8CCE8-C341-452E-9156-F183BD78164E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FC0D712C-37DC-4F00-80FA-CFCF706AAEF3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1105A828-99AB-4490-A185-A2D65875197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7D51CA44-4FCD-4825-AABC-C1A07E313EFD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EF03F032-B5AE-4121-A814-E8AA25165C44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6" name="Freeform 24">
              <a:extLst>
                <a:ext uri="{FF2B5EF4-FFF2-40B4-BE49-F238E27FC236}">
                  <a16:creationId xmlns:a16="http://schemas.microsoft.com/office/drawing/2014/main" id="{DFA571E1-5A2E-4930-9F8F-7F19C3A9484F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Freeform 25">
              <a:extLst>
                <a:ext uri="{FF2B5EF4-FFF2-40B4-BE49-F238E27FC236}">
                  <a16:creationId xmlns:a16="http://schemas.microsoft.com/office/drawing/2014/main" id="{A8FE77A7-ED35-4EB4-AA2C-480D56232085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0" name="Rectangle 21">
            <a:extLst>
              <a:ext uri="{FF2B5EF4-FFF2-40B4-BE49-F238E27FC236}">
                <a16:creationId xmlns:a16="http://schemas.microsoft.com/office/drawing/2014/main" id="{7EB97D17-58B9-4FDB-B10E-B4707BF06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425" y="2770632"/>
            <a:ext cx="3248025" cy="181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72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拉弦及打擊樂器</a:t>
            </a:r>
            <a:endParaRPr lang="en-US" altLang="zh-TW" sz="72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1" name="Rectangle 1">
            <a:extLst>
              <a:ext uri="{FF2B5EF4-FFF2-40B4-BE49-F238E27FC236}">
                <a16:creationId xmlns:a16="http://schemas.microsoft.com/office/drawing/2014/main" id="{43A160F5-859D-44D1-BE5F-D9B3C8E75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-27384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五上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B79BB1-47EA-4CF2-B4D7-64702CC9135D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26" name="Picture 26">
            <a:extLst>
              <a:ext uri="{FF2B5EF4-FFF2-40B4-BE49-F238E27FC236}">
                <a16:creationId xmlns:a16="http://schemas.microsoft.com/office/drawing/2014/main" id="{68486996-0728-43D1-BCE5-BB8FC71F725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8721" y="65448"/>
            <a:ext cx="1589447" cy="1102484"/>
          </a:xfrm>
          <a:prstGeom prst="rect">
            <a:avLst/>
          </a:prstGeom>
        </p:spPr>
      </p:pic>
      <p:pic>
        <p:nvPicPr>
          <p:cNvPr id="28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063D8FA2-3AD8-4E1A-A157-3F39F215E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384800"/>
            <a:ext cx="17637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7022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3707" y="171336"/>
            <a:ext cx="327809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聆聽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鴨子拌嘴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矩形 1">
            <a:extLst>
              <a:ext uri="{FF2B5EF4-FFF2-40B4-BE49-F238E27FC236}">
                <a16:creationId xmlns:a16="http://schemas.microsoft.com/office/drawing/2014/main" id="{C78D3C88-32CD-42D4-BF21-32F4F3225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448" y="890301"/>
            <a:ext cx="99371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  <a:hlinkClick r:id="rId4"/>
              </a:rPr>
              <a:t>按此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聆聽樂曲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鴨子拌嘴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，你聽到以下哪些打擊樂器的聲音？</a:t>
            </a:r>
            <a:endParaRPr lang="zh-TW" altLang="zh-HK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9664A17-AF53-431F-BB31-8C13365CD7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9000" r="-1186" b="5900"/>
          <a:stretch/>
        </p:blipFill>
        <p:spPr>
          <a:xfrm>
            <a:off x="2931521" y="1724026"/>
            <a:ext cx="6132512" cy="4931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橢圓 7">
            <a:extLst>
              <a:ext uri="{FF2B5EF4-FFF2-40B4-BE49-F238E27FC236}">
                <a16:creationId xmlns:a16="http://schemas.microsoft.com/office/drawing/2014/main" id="{18938ABE-549E-47BC-A5DF-4017F7149848}"/>
              </a:ext>
            </a:extLst>
          </p:cNvPr>
          <p:cNvSpPr/>
          <p:nvPr/>
        </p:nvSpPr>
        <p:spPr bwMode="auto">
          <a:xfrm>
            <a:off x="3951465" y="2209841"/>
            <a:ext cx="1368152" cy="108850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5328916B-9863-4D3B-963B-8312F258C86A}"/>
              </a:ext>
            </a:extLst>
          </p:cNvPr>
          <p:cNvSpPr/>
          <p:nvPr/>
        </p:nvSpPr>
        <p:spPr bwMode="auto">
          <a:xfrm>
            <a:off x="3807449" y="4088959"/>
            <a:ext cx="2151856" cy="128923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15D0C80F-549D-4959-BEC7-F0147D71235D}"/>
              </a:ext>
            </a:extLst>
          </p:cNvPr>
          <p:cNvSpPr/>
          <p:nvPr/>
        </p:nvSpPr>
        <p:spPr bwMode="auto">
          <a:xfrm>
            <a:off x="6316665" y="2209841"/>
            <a:ext cx="1971328" cy="968019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0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2317DB6-6581-49AC-A548-72CF2F57C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35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4366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7022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3707" y="171336"/>
            <a:ext cx="327809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認識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鴨子拌嘴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97">
            <a:extLst>
              <a:ext uri="{FF2B5EF4-FFF2-40B4-BE49-F238E27FC236}">
                <a16:creationId xmlns:a16="http://schemas.microsoft.com/office/drawing/2014/main" id="{20E81327-533A-4B45-BC75-5928A05D9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 flipH="1">
            <a:off x="2423592" y="1549945"/>
            <a:ext cx="2053058" cy="210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7">
            <a:extLst>
              <a:ext uri="{FF2B5EF4-FFF2-40B4-BE49-F238E27FC236}">
                <a16:creationId xmlns:a16="http://schemas.microsoft.com/office/drawing/2014/main" id="{0430A25A-1F5E-4C1E-8F3A-A4D4A7E2BEE7}"/>
              </a:ext>
            </a:extLst>
          </p:cNvPr>
          <p:cNvGrpSpPr/>
          <p:nvPr/>
        </p:nvGrpSpPr>
        <p:grpSpPr>
          <a:xfrm>
            <a:off x="2423592" y="1417639"/>
            <a:ext cx="9138220" cy="2051967"/>
            <a:chOff x="4817978" y="4385127"/>
            <a:chExt cx="5389089" cy="1321364"/>
          </a:xfrm>
        </p:grpSpPr>
        <p:sp>
          <p:nvSpPr>
            <p:cNvPr id="15" name="Speech Bubble: Rectangle with Corners Rounded 33">
              <a:extLst>
                <a:ext uri="{FF2B5EF4-FFF2-40B4-BE49-F238E27FC236}">
                  <a16:creationId xmlns:a16="http://schemas.microsoft.com/office/drawing/2014/main" id="{1CCC86DC-9C2C-4175-9E38-18E7C289668A}"/>
                </a:ext>
              </a:extLst>
            </p:cNvPr>
            <p:cNvSpPr/>
            <p:nvPr/>
          </p:nvSpPr>
          <p:spPr bwMode="auto">
            <a:xfrm>
              <a:off x="6675503" y="4582426"/>
              <a:ext cx="3531564" cy="1124065"/>
            </a:xfrm>
            <a:prstGeom prst="wedgeRoundRectCallout">
              <a:avLst>
                <a:gd name="adj1" fmla="val -66386"/>
                <a:gd name="adj2" fmla="val 10946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你認為樂曲中的鴨子正在做甚麼？哪些音樂元素構成這種情境？</a:t>
              </a:r>
            </a:p>
            <a:p>
              <a:pPr eaLnBrk="1" hangingPunct="1"/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  <a:hlinkClick r:id="rId5" action="ppaction://hlinksldjump"/>
                </a:rPr>
                <a:t>按此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認識</a:t>
              </a:r>
              <a:r>
                <a:rPr lang="en-US" altLang="zh-TW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《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鴨子拌嘴</a:t>
              </a:r>
              <a:r>
                <a:rPr lang="en-US" altLang="zh-TW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》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這首樂曲吧</a:t>
              </a:r>
              <a:r>
                <a:rPr lang="en-US" altLang="zh-TW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 !</a:t>
              </a:r>
              <a:endParaRPr lang="en-US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16" name="矩形 1">
              <a:extLst>
                <a:ext uri="{FF2B5EF4-FFF2-40B4-BE49-F238E27FC236}">
                  <a16:creationId xmlns:a16="http://schemas.microsoft.com/office/drawing/2014/main" id="{EF508305-2326-49B0-AF00-9CC3E15A5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7978" y="4385127"/>
              <a:ext cx="288331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20" name="Picture 107">
            <a:extLst>
              <a:ext uri="{FF2B5EF4-FFF2-40B4-BE49-F238E27FC236}">
                <a16:creationId xmlns:a16="http://schemas.microsoft.com/office/drawing/2014/main" id="{62309B76-AA82-4F15-AF5E-D5A299FFB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885" y="4198478"/>
            <a:ext cx="7436230" cy="248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EAAB483E-394C-4BB7-AD68-19EF4A65B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93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2.70833E-6 0.00903 C 0.00508 0.01458 -0.00208 0.03148 -0.00247 0.03264 C -0.00299 0.02801 -0.00364 0.02431 -0.00364 0.01875 C -0.00364 0.01065 -0.00065 3.7037E-7 -2.70833E-6 3.7037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54855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4720" y="211465"/>
            <a:ext cx="316835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認識打擊樂器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97">
            <a:extLst>
              <a:ext uri="{FF2B5EF4-FFF2-40B4-BE49-F238E27FC236}">
                <a16:creationId xmlns:a16="http://schemas.microsoft.com/office/drawing/2014/main" id="{20E81327-533A-4B45-BC75-5928A05D9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 flipH="1">
            <a:off x="1578113" y="940453"/>
            <a:ext cx="1659056" cy="170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7">
            <a:extLst>
              <a:ext uri="{FF2B5EF4-FFF2-40B4-BE49-F238E27FC236}">
                <a16:creationId xmlns:a16="http://schemas.microsoft.com/office/drawing/2014/main" id="{0430A25A-1F5E-4C1E-8F3A-A4D4A7E2BEE7}"/>
              </a:ext>
            </a:extLst>
          </p:cNvPr>
          <p:cNvGrpSpPr/>
          <p:nvPr/>
        </p:nvGrpSpPr>
        <p:grpSpPr>
          <a:xfrm>
            <a:off x="1193017" y="881389"/>
            <a:ext cx="8615544" cy="1413469"/>
            <a:chOff x="4817978" y="4385127"/>
            <a:chExt cx="5430079" cy="761922"/>
          </a:xfrm>
        </p:grpSpPr>
        <p:sp>
          <p:nvSpPr>
            <p:cNvPr id="15" name="Speech Bubble: Rectangle with Corners Rounded 33">
              <a:extLst>
                <a:ext uri="{FF2B5EF4-FFF2-40B4-BE49-F238E27FC236}">
                  <a16:creationId xmlns:a16="http://schemas.microsoft.com/office/drawing/2014/main" id="{1CCC86DC-9C2C-4175-9E38-18E7C289668A}"/>
                </a:ext>
              </a:extLst>
            </p:cNvPr>
            <p:cNvSpPr/>
            <p:nvPr/>
          </p:nvSpPr>
          <p:spPr bwMode="auto">
            <a:xfrm>
              <a:off x="6658363" y="4517843"/>
              <a:ext cx="3589694" cy="629206"/>
            </a:xfrm>
            <a:prstGeom prst="wedgeRoundRectCallout">
              <a:avLst>
                <a:gd name="adj1" fmla="val -66386"/>
                <a:gd name="adj2" fmla="val -11901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32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逐一點擊圖片，認識不同的打擊樂器。</a:t>
              </a:r>
              <a:endParaRPr lang="en-US" altLang="zh-TW" sz="32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eaLnBrk="1" hangingPunct="1"/>
              <a:endParaRPr lang="zh-HK" altLang="en-US" sz="32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16" name="矩形 1">
              <a:extLst>
                <a:ext uri="{FF2B5EF4-FFF2-40B4-BE49-F238E27FC236}">
                  <a16:creationId xmlns:a16="http://schemas.microsoft.com/office/drawing/2014/main" id="{EF508305-2326-49B0-AF00-9CC3E15A5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7978" y="4385127"/>
              <a:ext cx="288331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18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40EA01E-7599-431E-A5F3-45F5FCB17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1986">
            <a:off x="2554770" y="2872694"/>
            <a:ext cx="2116538" cy="1534882"/>
          </a:xfrm>
          <a:prstGeom prst="rect">
            <a:avLst/>
          </a:prstGeom>
          <a:noFill/>
          <a:ln>
            <a:noFill/>
          </a:ln>
          <a:effectLst>
            <a:glow rad="63500">
              <a:srgbClr val="65D7FF">
                <a:alpha val="40000"/>
              </a:srgb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AE73A4D7-67BD-4098-9B7D-8CC3EACFF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837" y="2644875"/>
            <a:ext cx="2122353" cy="167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D418B7E2-E56E-414A-B41A-7607992F6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158" y="4563143"/>
            <a:ext cx="2605675" cy="193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圖片 3">
            <a:hlinkClick r:id="rId11" action="ppaction://hlinksldjump"/>
            <a:extLst>
              <a:ext uri="{FF2B5EF4-FFF2-40B4-BE49-F238E27FC236}">
                <a16:creationId xmlns:a16="http://schemas.microsoft.com/office/drawing/2014/main" id="{7F4DB621-8565-4805-80E9-D3346C702D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98695">
            <a:off x="8230000" y="3593870"/>
            <a:ext cx="1455719" cy="2051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E22F8B3A-0B5E-45B7-8462-023EE9D23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67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9 0.01204 -0.00105 0.0081 4.16667E-6 0.00903 C 0.00507 0.01459 -0.00209 0.03148 -0.00248 0.03264 C -0.003 0.02801 -0.00365 0.02431 -0.00365 0.01875 C -0.00365 0.01065 -0.00066 -2.59259E-6 4.16667E-6 -2.59259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75814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6054" y="211465"/>
            <a:ext cx="316835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打擊樂器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—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雲鑼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97">
            <a:extLst>
              <a:ext uri="{FF2B5EF4-FFF2-40B4-BE49-F238E27FC236}">
                <a16:creationId xmlns:a16="http://schemas.microsoft.com/office/drawing/2014/main" id="{20E81327-533A-4B45-BC75-5928A05D9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 flipH="1">
            <a:off x="1654510" y="898233"/>
            <a:ext cx="1659056" cy="170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7">
            <a:extLst>
              <a:ext uri="{FF2B5EF4-FFF2-40B4-BE49-F238E27FC236}">
                <a16:creationId xmlns:a16="http://schemas.microsoft.com/office/drawing/2014/main" id="{0430A25A-1F5E-4C1E-8F3A-A4D4A7E2BEE7}"/>
              </a:ext>
            </a:extLst>
          </p:cNvPr>
          <p:cNvGrpSpPr/>
          <p:nvPr/>
        </p:nvGrpSpPr>
        <p:grpSpPr>
          <a:xfrm>
            <a:off x="1179590" y="490087"/>
            <a:ext cx="9857499" cy="1846014"/>
            <a:chOff x="4817978" y="4175089"/>
            <a:chExt cx="6212840" cy="995083"/>
          </a:xfrm>
        </p:grpSpPr>
        <p:sp>
          <p:nvSpPr>
            <p:cNvPr id="15" name="Speech Bubble: Rectangle with Corners Rounded 33">
              <a:extLst>
                <a:ext uri="{FF2B5EF4-FFF2-40B4-BE49-F238E27FC236}">
                  <a16:creationId xmlns:a16="http://schemas.microsoft.com/office/drawing/2014/main" id="{1CCC86DC-9C2C-4175-9E38-18E7C289668A}"/>
                </a:ext>
              </a:extLst>
            </p:cNvPr>
            <p:cNvSpPr/>
            <p:nvPr/>
          </p:nvSpPr>
          <p:spPr bwMode="auto">
            <a:xfrm>
              <a:off x="6604132" y="4175089"/>
              <a:ext cx="4426686" cy="995083"/>
            </a:xfrm>
            <a:prstGeom prst="wedgeRoundRectCallout">
              <a:avLst>
                <a:gd name="adj1" fmla="val -63860"/>
                <a:gd name="adj2" fmla="val 13975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32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除了上一頁所述的打擊樂器，</a:t>
              </a:r>
              <a:r>
                <a:rPr lang="en-US" altLang="zh-TW" sz="32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《</a:t>
              </a:r>
              <a:r>
                <a:rPr lang="zh-TW" altLang="en-US" sz="32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鴨子拌嘴</a:t>
              </a:r>
              <a:r>
                <a:rPr lang="en-US" altLang="zh-TW" sz="32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》</a:t>
              </a:r>
              <a:r>
                <a:rPr lang="zh-TW" altLang="en-US" sz="32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裏還可以聽到以下打擊樂器的聲音。你對這種樂器有甚麼認識？</a:t>
              </a:r>
              <a:endParaRPr lang="en-US" sz="32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eaLnBrk="1" hangingPunct="1"/>
              <a:endParaRPr lang="en-US" altLang="zh-TW" sz="32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eaLnBrk="1" hangingPunct="1"/>
              <a:endParaRPr lang="zh-HK" altLang="en-US" sz="32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16" name="矩形 1">
              <a:extLst>
                <a:ext uri="{FF2B5EF4-FFF2-40B4-BE49-F238E27FC236}">
                  <a16:creationId xmlns:a16="http://schemas.microsoft.com/office/drawing/2014/main" id="{EF508305-2326-49B0-AF00-9CC3E15A5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7978" y="4385127"/>
              <a:ext cx="288331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20" name="Picture 9">
            <a:extLst>
              <a:ext uri="{FF2B5EF4-FFF2-40B4-BE49-F238E27FC236}">
                <a16:creationId xmlns:a16="http://schemas.microsoft.com/office/drawing/2014/main" id="{3AAAF230-517C-42D9-BA3F-A4F86F092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865" y="2720683"/>
            <a:ext cx="3008003" cy="375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BF6E1DC-EC96-4349-B51A-14E4AFF66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9" t="16401" r="6567" b="62746"/>
          <a:stretch/>
        </p:blipFill>
        <p:spPr>
          <a:xfrm>
            <a:off x="609600" y="3276600"/>
            <a:ext cx="7879229" cy="2463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238AF10-E19C-4374-A60F-A16E287794C2}"/>
              </a:ext>
            </a:extLst>
          </p:cNvPr>
          <p:cNvSpPr txBox="1"/>
          <p:nvPr/>
        </p:nvSpPr>
        <p:spPr>
          <a:xfrm>
            <a:off x="2470850" y="3826245"/>
            <a:ext cx="2961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雲鑼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27417FC-839B-490D-963B-FDEE11B364D7}"/>
              </a:ext>
            </a:extLst>
          </p:cNvPr>
          <p:cNvSpPr txBox="1"/>
          <p:nvPr/>
        </p:nvSpPr>
        <p:spPr>
          <a:xfrm>
            <a:off x="2484038" y="4228544"/>
            <a:ext cx="5268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以鑼鎚敲打大小不同的鑼，發出高低不同的聲音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24877917-B7C1-4173-BA43-40CCD8FD507C}"/>
              </a:ext>
            </a:extLst>
          </p:cNvPr>
          <p:cNvSpPr txBox="1"/>
          <p:nvPr/>
        </p:nvSpPr>
        <p:spPr>
          <a:xfrm>
            <a:off x="4110216" y="486952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1C2D42C-A831-49EB-B7EB-FB88B56A694D}"/>
              </a:ext>
            </a:extLst>
          </p:cNvPr>
          <p:cNvSpPr txBox="1"/>
          <p:nvPr/>
        </p:nvSpPr>
        <p:spPr>
          <a:xfrm>
            <a:off x="4110216" y="5304616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2F061431-7345-4221-A777-804B9B6678B7}"/>
              </a:ext>
            </a:extLst>
          </p:cNvPr>
          <p:cNvSpPr/>
          <p:nvPr/>
        </p:nvSpPr>
        <p:spPr bwMode="auto">
          <a:xfrm>
            <a:off x="6772056" y="5965219"/>
            <a:ext cx="1741984" cy="5384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/>
              </a:rPr>
              <a:t>按此</a:t>
            </a:r>
            <a:r>
              <a:rPr kumimoji="1" lang="zh-TW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了解更多</a:t>
            </a:r>
            <a:endParaRPr kumimoji="1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6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E8092DD-2FB0-4A1A-908A-B45CB8B5B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8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9 0.01204 -0.00105 0.0081 4.16667E-6 0.00903 C 0.00507 0.01459 -0.00209 0.03148 -0.00248 0.03264 C -0.003 0.02801 -0.00365 0.02431 -0.00365 0.01875 C -0.00365 0.01065 -0.00066 -2.59259E-6 4.16667E-6 -2.59259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40454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8281" y="188640"/>
            <a:ext cx="307990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其他打擊樂器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矩形 1">
            <a:extLst>
              <a:ext uri="{FF2B5EF4-FFF2-40B4-BE49-F238E27FC236}">
                <a16:creationId xmlns:a16="http://schemas.microsoft.com/office/drawing/2014/main" id="{E6FD5D5D-73DE-4A40-A77F-2850A70A4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955" y="1615958"/>
            <a:ext cx="4174755" cy="73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zh-TW" altLang="zh-HK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矩形 1">
            <a:extLst>
              <a:ext uri="{FF2B5EF4-FFF2-40B4-BE49-F238E27FC236}">
                <a16:creationId xmlns:a16="http://schemas.microsoft.com/office/drawing/2014/main" id="{EAF4ACD3-48C1-4497-8F8E-11E368F60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956" y="1615958"/>
            <a:ext cx="4174755" cy="73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zh-TW" altLang="zh-HK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F3030534-229D-450C-B58C-94A201A34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1873" y="219122"/>
            <a:ext cx="77048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你還認識其他打擊樂器嗎？説説看。</a:t>
            </a:r>
            <a:endParaRPr lang="zh-TW" altLang="zh-HK" sz="36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CDD6DD7A-53D4-40DE-B858-9387CACB33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4" r="33987"/>
          <a:stretch/>
        </p:blipFill>
        <p:spPr>
          <a:xfrm>
            <a:off x="1352234" y="3635554"/>
            <a:ext cx="1512168" cy="3212976"/>
          </a:xfrm>
          <a:prstGeom prst="rect">
            <a:avLst/>
          </a:prstGeom>
        </p:spPr>
      </p:pic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48D67F36-6265-4186-AA50-155DB2E20015}"/>
              </a:ext>
            </a:extLst>
          </p:cNvPr>
          <p:cNvSpPr/>
          <p:nvPr/>
        </p:nvSpPr>
        <p:spPr bwMode="auto">
          <a:xfrm>
            <a:off x="839416" y="2081173"/>
            <a:ext cx="2930403" cy="733123"/>
          </a:xfrm>
          <a:prstGeom prst="wedgeRoundRectCallout">
            <a:avLst>
              <a:gd name="adj1" fmla="val 582"/>
              <a:gd name="adj2" fmla="val 115135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梆子、編鐘等。</a:t>
            </a:r>
            <a:endParaRPr lang="en-GB" sz="2800" dirty="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</p:txBody>
      </p:sp>
      <p:grpSp>
        <p:nvGrpSpPr>
          <p:cNvPr id="22" name="Group 7">
            <a:extLst>
              <a:ext uri="{FF2B5EF4-FFF2-40B4-BE49-F238E27FC236}">
                <a16:creationId xmlns:a16="http://schemas.microsoft.com/office/drawing/2014/main" id="{7B940763-4373-4102-AE90-B024AD0C22BB}"/>
              </a:ext>
            </a:extLst>
          </p:cNvPr>
          <p:cNvGrpSpPr/>
          <p:nvPr/>
        </p:nvGrpSpPr>
        <p:grpSpPr>
          <a:xfrm>
            <a:off x="4437418" y="1473154"/>
            <a:ext cx="6843626" cy="2312675"/>
            <a:chOff x="14690966" y="949769"/>
            <a:chExt cx="1567955" cy="6465432"/>
          </a:xfrm>
        </p:grpSpPr>
        <p:sp>
          <p:nvSpPr>
            <p:cNvPr id="23" name="Speech Bubble: Rectangle with Corners Rounded 18">
              <a:extLst>
                <a:ext uri="{FF2B5EF4-FFF2-40B4-BE49-F238E27FC236}">
                  <a16:creationId xmlns:a16="http://schemas.microsoft.com/office/drawing/2014/main" id="{14FB933F-A0B0-42CD-AEEF-298E9ED296A2}"/>
                </a:ext>
              </a:extLst>
            </p:cNvPr>
            <p:cNvSpPr/>
            <p:nvPr/>
          </p:nvSpPr>
          <p:spPr bwMode="auto">
            <a:xfrm>
              <a:off x="14690966" y="949769"/>
              <a:ext cx="1538414" cy="6465432"/>
            </a:xfrm>
            <a:prstGeom prst="wedgeRoundRectCallout">
              <a:avLst>
                <a:gd name="adj1" fmla="val 40556"/>
                <a:gd name="adj2" fmla="val 68228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4" name="矩形 1">
              <a:extLst>
                <a:ext uri="{FF2B5EF4-FFF2-40B4-BE49-F238E27FC236}">
                  <a16:creationId xmlns:a16="http://schemas.microsoft.com/office/drawing/2014/main" id="{BF83267F-5C50-4C2F-B556-30CFCFCD80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7714" y="1275001"/>
              <a:ext cx="1511207" cy="5799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u="sng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中國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的打擊樂器可依製造材料分為三類：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➢ 皮革類</a:t>
              </a:r>
              <a:r>
                <a:rPr lang="en-US" sz="2800" dirty="0">
                  <a:solidFill>
                    <a:srgbClr val="0070C0"/>
                  </a:solidFill>
                  <a:ea typeface="標楷體" panose="03000509000000000000" pitchFamily="65" charset="-120"/>
                  <a:sym typeface="Symbol" panose="05050102010706020507" pitchFamily="18" charset="2"/>
                </a:rPr>
                <a:t>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小堂鼓、排鼓等</a:t>
              </a:r>
              <a:endParaRPr lang="en-US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➢ 木類</a:t>
              </a:r>
              <a:r>
                <a:rPr lang="en-US" sz="2800" dirty="0">
                  <a:solidFill>
                    <a:srgbClr val="0070C0"/>
                  </a:solidFill>
                  <a:ea typeface="標楷體" panose="03000509000000000000" pitchFamily="65" charset="-120"/>
                  <a:sym typeface="Symbol" panose="05050102010706020507" pitchFamily="18" charset="2"/>
                </a:rPr>
                <a:t>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木魚、梆子、拍板等</a:t>
              </a:r>
              <a:endParaRPr lang="en-US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➢ 金屬類</a:t>
              </a:r>
              <a:r>
                <a:rPr lang="en-US" sz="2800" dirty="0">
                  <a:solidFill>
                    <a:srgbClr val="0070C0"/>
                  </a:solidFill>
                  <a:ea typeface="標楷體" panose="03000509000000000000" pitchFamily="65" charset="-120"/>
                  <a:sym typeface="Symbol" panose="05050102010706020507" pitchFamily="18" charset="2"/>
                </a:rPr>
                <a:t>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鈸、鑼、雲鑼等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25" name="Picture 97">
            <a:extLst>
              <a:ext uri="{FF2B5EF4-FFF2-40B4-BE49-F238E27FC236}">
                <a16:creationId xmlns:a16="http://schemas.microsoft.com/office/drawing/2014/main" id="{66E2FA4D-0F9B-428B-A181-56BEADEA0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837501" y="4152106"/>
            <a:ext cx="2121852" cy="2179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B00EE327-DDCD-40BE-BE8C-49B1DB63C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017" y="881389"/>
            <a:ext cx="4574764" cy="97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zh-TW" altLang="zh-HK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手繪多邊形 17">
            <a:extLst>
              <a:ext uri="{FF2B5EF4-FFF2-40B4-BE49-F238E27FC236}">
                <a16:creationId xmlns:a16="http://schemas.microsoft.com/office/drawing/2014/main" id="{62B1FB9F-8A8F-4648-ADF1-BFCCBB06AE70}"/>
              </a:ext>
            </a:extLst>
          </p:cNvPr>
          <p:cNvSpPr>
            <a:spLocks/>
          </p:cNvSpPr>
          <p:nvPr/>
        </p:nvSpPr>
        <p:spPr bwMode="auto">
          <a:xfrm>
            <a:off x="3497889" y="4488840"/>
            <a:ext cx="6130052" cy="1823057"/>
          </a:xfrm>
          <a:custGeom>
            <a:avLst/>
            <a:gdLst>
              <a:gd name="T0" fmla="*/ 1591528 w 6010312"/>
              <a:gd name="T1" fmla="*/ 920 h 4278079"/>
              <a:gd name="T2" fmla="*/ 1190726 w 6010312"/>
              <a:gd name="T3" fmla="*/ 8508 h 4278079"/>
              <a:gd name="T4" fmla="*/ 12012389 w 6010312"/>
              <a:gd name="T5" fmla="*/ 8937 h 4278079"/>
              <a:gd name="T6" fmla="*/ 12886865 w 6010312"/>
              <a:gd name="T7" fmla="*/ 1027 h 4278079"/>
              <a:gd name="T8" fmla="*/ 1591528 w 6010312"/>
              <a:gd name="T9" fmla="*/ 92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200000"/>
              </a:lnSpc>
            </a:pPr>
            <a:endParaRPr lang="en-US" sz="2400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74D959E-A8BB-4EA3-9002-374B937C2ABD}"/>
              </a:ext>
            </a:extLst>
          </p:cNvPr>
          <p:cNvSpPr txBox="1"/>
          <p:nvPr/>
        </p:nvSpPr>
        <p:spPr>
          <a:xfrm>
            <a:off x="3788756" y="4784240"/>
            <a:ext cx="5791418" cy="113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如有興趣，可</a:t>
            </a:r>
            <a:r>
              <a:rPr lang="zh-TW" altLang="en-US" sz="2400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/>
              </a:rPr>
              <a:t>按此</a:t>
            </a: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看看梆子和編鐘這兩種打擊樂器的簡介。</a:t>
            </a:r>
            <a:endParaRPr lang="en-US" sz="24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AA00135-9B0B-4616-A6BF-0DA51F435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9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\</a:t>
            </a:r>
            <a:endParaRPr lang="en-US" altLang="en-US" dirty="0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7581" y="0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60"/>
            <a:ext cx="167243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6872" y="149225"/>
            <a:ext cx="184239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專題研習</a:t>
            </a:r>
            <a:endParaRPr lang="en-US" altLang="zh-TW" sz="2800" dirty="0">
              <a:solidFill>
                <a:srgbClr val="FF6600"/>
              </a:solidFill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8" name="Picture 97">
            <a:extLst>
              <a:ext uri="{FF2B5EF4-FFF2-40B4-BE49-F238E27FC236}">
                <a16:creationId xmlns:a16="http://schemas.microsoft.com/office/drawing/2014/main" id="{358119E9-24EA-4C99-8AD8-7F2A1F5DE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 flipH="1">
            <a:off x="1199456" y="1243899"/>
            <a:ext cx="1612121" cy="165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7">
            <a:extLst>
              <a:ext uri="{FF2B5EF4-FFF2-40B4-BE49-F238E27FC236}">
                <a16:creationId xmlns:a16="http://schemas.microsoft.com/office/drawing/2014/main" id="{8C7E8804-1911-471A-9F66-EDCBA0051F55}"/>
              </a:ext>
            </a:extLst>
          </p:cNvPr>
          <p:cNvGrpSpPr/>
          <p:nvPr/>
        </p:nvGrpSpPr>
        <p:grpSpPr>
          <a:xfrm>
            <a:off x="3433317" y="793133"/>
            <a:ext cx="7653817" cy="2026632"/>
            <a:chOff x="10092773" y="5785240"/>
            <a:chExt cx="2768408" cy="1805798"/>
          </a:xfrm>
        </p:grpSpPr>
        <p:sp>
          <p:nvSpPr>
            <p:cNvPr id="11" name="Speech Bubble: Rectangle with Corners Rounded 18">
              <a:extLst>
                <a:ext uri="{FF2B5EF4-FFF2-40B4-BE49-F238E27FC236}">
                  <a16:creationId xmlns:a16="http://schemas.microsoft.com/office/drawing/2014/main" id="{51D9917E-0D6E-40E4-9F17-AA4EED14B5C6}"/>
                </a:ext>
              </a:extLst>
            </p:cNvPr>
            <p:cNvSpPr/>
            <p:nvPr/>
          </p:nvSpPr>
          <p:spPr bwMode="auto">
            <a:xfrm>
              <a:off x="10092773" y="5785240"/>
              <a:ext cx="2765666" cy="1805798"/>
            </a:xfrm>
            <a:prstGeom prst="wedgeRoundRectCallout">
              <a:avLst>
                <a:gd name="adj1" fmla="val -56635"/>
                <a:gd name="adj2" fmla="val -7963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52606152-6382-4A49-A5F6-46564CD60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6816" y="5857727"/>
              <a:ext cx="2704365" cy="1655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以「</a:t>
              </a:r>
              <a:r>
                <a:rPr lang="zh-TW" altLang="en-US" sz="2800" u="sng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中國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樂器」為主題，分組進行專題研習，認識</a:t>
              </a:r>
              <a:r>
                <a:rPr lang="zh-TW" altLang="en-US" sz="2800" u="sng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中國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樂器的外形、製造材料、演奏方法和音色等，加深對</a:t>
              </a:r>
              <a:r>
                <a:rPr lang="zh-TW" altLang="en-US" sz="2800" u="sng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中國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音樂的了解，然後在班上跟同學分享。</a:t>
              </a:r>
              <a:endParaRPr lang="en-US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4DC20E84-555C-495B-8D68-941D09988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152" y="3184561"/>
            <a:ext cx="4104456" cy="3086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8406B41-A0AC-4E0B-B821-345E057B2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手繪多邊形 17">
            <a:extLst>
              <a:ext uri="{FF2B5EF4-FFF2-40B4-BE49-F238E27FC236}">
                <a16:creationId xmlns:a16="http://schemas.microsoft.com/office/drawing/2014/main" id="{C45519C7-1528-4347-B1D4-0940BA44CBCB}"/>
              </a:ext>
            </a:extLst>
          </p:cNvPr>
          <p:cNvSpPr>
            <a:spLocks/>
          </p:cNvSpPr>
          <p:nvPr/>
        </p:nvSpPr>
        <p:spPr bwMode="auto">
          <a:xfrm>
            <a:off x="6456040" y="4581128"/>
            <a:ext cx="5616624" cy="1483739"/>
          </a:xfrm>
          <a:custGeom>
            <a:avLst/>
            <a:gdLst>
              <a:gd name="T0" fmla="*/ 1591528 w 6010312"/>
              <a:gd name="T1" fmla="*/ 920 h 4278079"/>
              <a:gd name="T2" fmla="*/ 1190726 w 6010312"/>
              <a:gd name="T3" fmla="*/ 8508 h 4278079"/>
              <a:gd name="T4" fmla="*/ 12012389 w 6010312"/>
              <a:gd name="T5" fmla="*/ 8937 h 4278079"/>
              <a:gd name="T6" fmla="*/ 12886865 w 6010312"/>
              <a:gd name="T7" fmla="*/ 1027 h 4278079"/>
              <a:gd name="T8" fmla="*/ 1591528 w 6010312"/>
              <a:gd name="T9" fmla="*/ 92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200000"/>
              </a:lnSpc>
            </a:pPr>
            <a:endParaRPr lang="en-US" sz="2400" dirty="0"/>
          </a:p>
        </p:txBody>
      </p:sp>
      <p:sp>
        <p:nvSpPr>
          <p:cNvPr id="15" name="矩形 1">
            <a:extLst>
              <a:ext uri="{FF2B5EF4-FFF2-40B4-BE49-F238E27FC236}">
                <a16:creationId xmlns:a16="http://schemas.microsoft.com/office/drawing/2014/main" id="{64CA1FA1-F637-4D86-87FF-95319612C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3804" y="4802854"/>
            <a:ext cx="5184576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  <a:hlinkClick r:id="rId6"/>
              </a:rPr>
              <a:t>按此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瀏覽「中樂尋珍」的網頁，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認識一些特別的</a:t>
            </a:r>
            <a:r>
              <a:rPr lang="zh-TW" altLang="en-US" sz="2800" u="sng" dirty="0">
                <a:solidFill>
                  <a:srgbClr val="0070C0"/>
                </a:solidFill>
                <a:ea typeface="標楷體" panose="03000509000000000000" pitchFamily="65" charset="-120"/>
              </a:rPr>
              <a:t>中國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樂器。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167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C 0.00105 -0.00162 0.00209 -0.00556 0.00313 -0.00463 C 0.00821 0.00092 0.00105 0.01782 0.00065 0.01898 C 0.00013 0.01435 -0.00052 0.01065 -0.00052 0.00509 C -0.00052 -0.00301 0.00248 -0.01366 0.00313 -0.0136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\</a:t>
            </a:r>
            <a:endParaRPr lang="en-US" altLang="en-US" dirty="0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4366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9584" y="305832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7452889D-DFB3-4BA0-9ABE-DC99C559040D}"/>
              </a:ext>
            </a:extLst>
          </p:cNvPr>
          <p:cNvSpPr>
            <a:spLocks/>
          </p:cNvSpPr>
          <p:nvPr/>
        </p:nvSpPr>
        <p:spPr bwMode="auto">
          <a:xfrm>
            <a:off x="1155068" y="1604407"/>
            <a:ext cx="9491900" cy="4520265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8C7E8804-1911-471A-9F66-EDCBA0051F55}"/>
              </a:ext>
            </a:extLst>
          </p:cNvPr>
          <p:cNvGrpSpPr/>
          <p:nvPr/>
        </p:nvGrpSpPr>
        <p:grpSpPr>
          <a:xfrm>
            <a:off x="4037203" y="438171"/>
            <a:ext cx="3635004" cy="679224"/>
            <a:chOff x="10084535" y="5985796"/>
            <a:chExt cx="2413871" cy="1107881"/>
          </a:xfrm>
        </p:grpSpPr>
        <p:sp>
          <p:nvSpPr>
            <p:cNvPr id="11" name="Speech Bubble: Rectangle with Corners Rounded 18">
              <a:extLst>
                <a:ext uri="{FF2B5EF4-FFF2-40B4-BE49-F238E27FC236}">
                  <a16:creationId xmlns:a16="http://schemas.microsoft.com/office/drawing/2014/main" id="{51D9917E-0D6E-40E4-9F17-AA4EED14B5C6}"/>
                </a:ext>
              </a:extLst>
            </p:cNvPr>
            <p:cNvSpPr/>
            <p:nvPr/>
          </p:nvSpPr>
          <p:spPr bwMode="auto">
            <a:xfrm>
              <a:off x="10084535" y="5985796"/>
              <a:ext cx="2413871" cy="1107881"/>
            </a:xfrm>
            <a:prstGeom prst="wedgeRoundRectCallout">
              <a:avLst>
                <a:gd name="adj1" fmla="val -60036"/>
                <a:gd name="adj2" fmla="val -3923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52606152-6382-4A49-A5F6-46564CD60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81540" y="6034077"/>
              <a:ext cx="2248879" cy="853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留意以下的小提示：</a:t>
              </a:r>
              <a:endParaRPr lang="en-US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E4E94F50-F22D-40A2-BA7C-7CC2DEC26217}"/>
              </a:ext>
            </a:extLst>
          </p:cNvPr>
          <p:cNvSpPr txBox="1"/>
          <p:nvPr/>
        </p:nvSpPr>
        <p:spPr>
          <a:xfrm>
            <a:off x="1343472" y="1787130"/>
            <a:ext cx="9135843" cy="4106538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50911BE4-F91C-427E-8900-CAD8EB585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023076"/>
            <a:ext cx="8784975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63525" indent="-263525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zh-TW" altLang="en-US" sz="2400" dirty="0">
                <a:solidFill>
                  <a:srgbClr val="802898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選擇一種或一類</a:t>
            </a:r>
            <a:r>
              <a:rPr lang="zh-TW" altLang="en-US" sz="2400" u="sng" dirty="0">
                <a:solidFill>
                  <a:srgbClr val="802898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中國</a:t>
            </a:r>
            <a:r>
              <a:rPr lang="zh-TW" altLang="en-US" sz="2400" dirty="0">
                <a:solidFill>
                  <a:srgbClr val="802898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樂器進行資料搜集。你們可從互聯網、課外書籍、有關樂器演奏的影片或錄音等途徑找資料。</a:t>
            </a:r>
            <a:endParaRPr lang="en-US" sz="2400" dirty="0">
              <a:solidFill>
                <a:srgbClr val="802898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63525" indent="-263525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zh-TW" altLang="en-US" sz="2400" dirty="0">
                <a:solidFill>
                  <a:srgbClr val="802898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整理及分析搜集得來的資料，可細心欣賞有關的影片或錄音，從中對該樂器作深入的分析和研習。</a:t>
            </a:r>
            <a:endParaRPr lang="en-US" sz="2400" dirty="0">
              <a:solidFill>
                <a:srgbClr val="802898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63525" indent="-263525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zh-TW" altLang="en-US" sz="2400" dirty="0">
                <a:solidFill>
                  <a:srgbClr val="802898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可用不同方式展示研習結果，例如書面報告、口頭匯報、設立「</a:t>
            </a:r>
            <a:r>
              <a:rPr lang="zh-TW" altLang="en-US" sz="2400" u="sng" dirty="0">
                <a:solidFill>
                  <a:srgbClr val="802898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中國</a:t>
            </a:r>
            <a:r>
              <a:rPr lang="zh-TW" altLang="en-US" sz="2400" dirty="0">
                <a:solidFill>
                  <a:srgbClr val="802898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樂器展」的展板或舉行「</a:t>
            </a:r>
            <a:r>
              <a:rPr lang="zh-TW" altLang="en-US" sz="2400" u="sng" dirty="0">
                <a:solidFill>
                  <a:srgbClr val="802898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中國</a:t>
            </a:r>
            <a:r>
              <a:rPr lang="zh-TW" altLang="en-US" sz="2400" dirty="0">
                <a:solidFill>
                  <a:srgbClr val="802898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音樂欣賞會」等。</a:t>
            </a:r>
            <a:endParaRPr lang="en-US" altLang="zh-TW" sz="2400" dirty="0">
              <a:solidFill>
                <a:srgbClr val="802898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63525" indent="-263525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zh-TW" altLang="en-US" sz="2400" dirty="0">
                <a:solidFill>
                  <a:srgbClr val="802898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在研習過程中，可向老師報告研習進度及徵求意見。</a:t>
            </a:r>
            <a:endParaRPr lang="en-US" altLang="zh-TW" sz="2400" dirty="0">
              <a:solidFill>
                <a:srgbClr val="802898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63525" indent="-263525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zh-TW" altLang="en-US" sz="2400" dirty="0">
                <a:solidFill>
                  <a:srgbClr val="802898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可利用課本內</a:t>
            </a:r>
            <a:r>
              <a:rPr lang="en-US" altLang="zh-TW" sz="2400" dirty="0">
                <a:solidFill>
                  <a:srgbClr val="802898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dirty="0">
                <a:solidFill>
                  <a:srgbClr val="802898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第</a:t>
            </a:r>
            <a:r>
              <a:rPr lang="en-US" altLang="zh-TW" sz="2400" dirty="0">
                <a:solidFill>
                  <a:srgbClr val="802898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25</a:t>
            </a:r>
            <a:r>
              <a:rPr lang="zh-TW" altLang="en-US" sz="2400" dirty="0">
                <a:solidFill>
                  <a:srgbClr val="802898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頁</a:t>
            </a:r>
            <a:r>
              <a:rPr lang="en-US" altLang="zh-TW" sz="2400" dirty="0">
                <a:solidFill>
                  <a:srgbClr val="802898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dirty="0">
                <a:solidFill>
                  <a:srgbClr val="802898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的表格，記錄你們搜集到的資料。</a:t>
            </a:r>
            <a:endParaRPr lang="en-US" altLang="zh-TW" sz="2400" dirty="0">
              <a:solidFill>
                <a:srgbClr val="802898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63525" indent="-263525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2400" dirty="0">
              <a:solidFill>
                <a:srgbClr val="802898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8" name="Picture 97">
            <a:extLst>
              <a:ext uri="{FF2B5EF4-FFF2-40B4-BE49-F238E27FC236}">
                <a16:creationId xmlns:a16="http://schemas.microsoft.com/office/drawing/2014/main" id="{358119E9-24EA-4C99-8AD8-7F2A1F5DE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 flipH="1">
            <a:off x="2107940" y="87869"/>
            <a:ext cx="1612121" cy="165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46E446E-38CD-4730-93CE-21C765347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3" y="4323225"/>
            <a:ext cx="1999456" cy="2499319"/>
          </a:xfrm>
          <a:prstGeom prst="rect">
            <a:avLst/>
          </a:prstGeom>
        </p:spPr>
      </p:pic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DDDBC875-3DA1-4A3B-82B9-A5666FEE1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1">
            <a:extLst>
              <a:ext uri="{FF2B5EF4-FFF2-40B4-BE49-F238E27FC236}">
                <a16:creationId xmlns:a16="http://schemas.microsoft.com/office/drawing/2014/main" id="{AADCA11C-BAD9-4175-BA30-65D07F06A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60"/>
            <a:ext cx="167243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3B13AAAB-6561-4686-A2E4-BF24F4806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6872" y="149225"/>
            <a:ext cx="184239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專題研習</a:t>
            </a:r>
            <a:endParaRPr lang="en-US" altLang="zh-TW" sz="2800" dirty="0">
              <a:solidFill>
                <a:srgbClr val="FF6600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5969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C 0.00104 -0.00162 0.00209 -0.00555 0.00313 -0.00462 C 0.00821 0.00093 0.00104 0.01783 0.00065 0.01899 C 0.00013 0.01436 -0.00052 0.01065 -0.00052 0.0051 C -0.00052 -0.003 0.00248 -0.01365 0.00313 -0.0136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9A391551-A6D8-4AFB-9AA4-1F8FB394B9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459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D89B91C-FFFC-46F0-98DF-69BDB773C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3486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11">
            <a:extLst>
              <a:ext uri="{FF2B5EF4-FFF2-40B4-BE49-F238E27FC236}">
                <a16:creationId xmlns:a16="http://schemas.microsoft.com/office/drawing/2014/main" id="{0A2F70AE-0268-47FE-BDC5-66AAA0BA3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E4DD3A50-4015-4833-AA36-B4DC0B8DE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B050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B05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9462" name="Rectangle: Rounded Corners 13">
            <a:hlinkClick r:id="rId4" action="ppaction://hlinkfile"/>
            <a:extLst>
              <a:ext uri="{FF2B5EF4-FFF2-40B4-BE49-F238E27FC236}">
                <a16:creationId xmlns:a16="http://schemas.microsoft.com/office/drawing/2014/main" id="{EB245AE1-04FB-4E2F-9DCE-7FC6FD9E5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132" y="1195868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評估資源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19463" name="手繪多邊形 17">
            <a:extLst>
              <a:ext uri="{FF2B5EF4-FFF2-40B4-BE49-F238E27FC236}">
                <a16:creationId xmlns:a16="http://schemas.microsoft.com/office/drawing/2014/main" id="{46B34BF7-7ADD-4393-9823-ADB780F4F5D3}"/>
              </a:ext>
            </a:extLst>
          </p:cNvPr>
          <p:cNvSpPr>
            <a:spLocks/>
          </p:cNvSpPr>
          <p:nvPr/>
        </p:nvSpPr>
        <p:spPr bwMode="auto">
          <a:xfrm>
            <a:off x="2171382" y="886974"/>
            <a:ext cx="8241536" cy="1296279"/>
          </a:xfrm>
          <a:custGeom>
            <a:avLst/>
            <a:gdLst>
              <a:gd name="T0" fmla="*/ 1591528 w 6010312"/>
              <a:gd name="T1" fmla="*/ 103 h 4278079"/>
              <a:gd name="T2" fmla="*/ 1190726 w 6010312"/>
              <a:gd name="T3" fmla="*/ 954 h 4278079"/>
              <a:gd name="T4" fmla="*/ 12012389 w 6010312"/>
              <a:gd name="T5" fmla="*/ 1003 h 4278079"/>
              <a:gd name="T6" fmla="*/ 12886865 w 6010312"/>
              <a:gd name="T7" fmla="*/ 115 h 4278079"/>
              <a:gd name="T8" fmla="*/ 1591528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手繪多邊形 17">
            <a:extLst>
              <a:ext uri="{FF2B5EF4-FFF2-40B4-BE49-F238E27FC236}">
                <a16:creationId xmlns:a16="http://schemas.microsoft.com/office/drawing/2014/main" id="{0128A1C3-6F2C-4E6E-A0AD-E1BE9B0BFFF9}"/>
              </a:ext>
            </a:extLst>
          </p:cNvPr>
          <p:cNvSpPr>
            <a:spLocks/>
          </p:cNvSpPr>
          <p:nvPr/>
        </p:nvSpPr>
        <p:spPr bwMode="auto">
          <a:xfrm>
            <a:off x="2266114" y="2330478"/>
            <a:ext cx="8432502" cy="2028260"/>
          </a:xfrm>
          <a:custGeom>
            <a:avLst/>
            <a:gdLst>
              <a:gd name="T0" fmla="*/ 1591528 w 6010312"/>
              <a:gd name="T1" fmla="*/ 920 h 4278079"/>
              <a:gd name="T2" fmla="*/ 1190726 w 6010312"/>
              <a:gd name="T3" fmla="*/ 8508 h 4278079"/>
              <a:gd name="T4" fmla="*/ 12012389 w 6010312"/>
              <a:gd name="T5" fmla="*/ 8937 h 4278079"/>
              <a:gd name="T6" fmla="*/ 12886865 w 6010312"/>
              <a:gd name="T7" fmla="*/ 1027 h 4278079"/>
              <a:gd name="T8" fmla="*/ 1591528 w 6010312"/>
              <a:gd name="T9" fmla="*/ 92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Rectangle: Rounded Corners 17">
            <a:hlinkClick r:id="rId5" action="ppaction://hlinkfile"/>
            <a:extLst>
              <a:ext uri="{FF2B5EF4-FFF2-40B4-BE49-F238E27FC236}">
                <a16:creationId xmlns:a16="http://schemas.microsoft.com/office/drawing/2014/main" id="{13A3C22C-D0FD-48FE-AAD2-C0B371E83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734" y="2996915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自學資源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19467" name="矩形 77">
            <a:extLst>
              <a:ext uri="{FF2B5EF4-FFF2-40B4-BE49-F238E27FC236}">
                <a16:creationId xmlns:a16="http://schemas.microsoft.com/office/drawing/2014/main" id="{3EC166C9-2012-4CBC-9DDC-5E7D2EBC6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597" y="2481029"/>
            <a:ext cx="7287863" cy="177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觀看短片   ，欣賞一首由</a:t>
            </a:r>
            <a:r>
              <a:rPr lang="zh-TW" altLang="en-US" sz="2600" u="sng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</a:t>
            </a:r>
            <a:r>
              <a:rPr lang="zh-TW" altLang="en-US" sz="2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打擊樂器領奏的樂曲。</a:t>
            </a:r>
            <a:endParaRPr lang="en-US" altLang="zh-TW" sz="26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瀏覽</a:t>
            </a:r>
            <a:r>
              <a:rPr lang="zh-TW" altLang="en-US" sz="2600" u="sng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6"/>
              </a:rPr>
              <a:t>音樂事務處</a:t>
            </a:r>
            <a:r>
              <a:rPr lang="zh-TW" altLang="en-US" sz="2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網頁，認識各種</a:t>
            </a:r>
            <a:r>
              <a:rPr lang="zh-TW" altLang="en-US" sz="2600" u="sng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</a:t>
            </a:r>
            <a:r>
              <a:rPr lang="zh-TW" altLang="en-US" sz="2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樂器的演奏方法及音色。</a:t>
            </a:r>
            <a:endParaRPr lang="en-US" altLang="zh-TW" sz="26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Rectangle: Rounded Corners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029DBF0-12EC-4A4B-8D75-173CAF1A9923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  <a:hlinkClick r:id="" action="ppaction://hlinkshowjump?jump=nextslide"/>
              </a:rPr>
              <a:t>完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6" name="矩形 77">
            <a:extLst>
              <a:ext uri="{FF2B5EF4-FFF2-40B4-BE49-F238E27FC236}">
                <a16:creationId xmlns:a16="http://schemas.microsoft.com/office/drawing/2014/main" id="{B8237B6A-6C55-438A-BEF8-0C2873706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8577" y="1113280"/>
            <a:ext cx="685587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6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完成工作紙   ，鞏固對不同類別的</a:t>
            </a:r>
            <a:r>
              <a:rPr lang="zh-TW" altLang="en-US" sz="2600" u="sng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</a:t>
            </a:r>
            <a:r>
              <a:rPr lang="zh-TW" altLang="en-US" sz="26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樂器的認識。</a:t>
            </a:r>
            <a:endParaRPr lang="en-US" sz="2600" dirty="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" name="Picture 5" descr="A close up of a sign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880574A8-E6FE-408F-8945-B7DBE306BE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2421447"/>
            <a:ext cx="560881" cy="554784"/>
          </a:xfrm>
          <a:prstGeom prst="rect">
            <a:avLst/>
          </a:prstGeom>
        </p:spPr>
      </p:pic>
      <p:sp>
        <p:nvSpPr>
          <p:cNvPr id="19" name="手繪多邊形 17">
            <a:extLst>
              <a:ext uri="{FF2B5EF4-FFF2-40B4-BE49-F238E27FC236}">
                <a16:creationId xmlns:a16="http://schemas.microsoft.com/office/drawing/2014/main" id="{C6C0B53D-3DF0-4452-9148-0F9D41DE1DDC}"/>
              </a:ext>
            </a:extLst>
          </p:cNvPr>
          <p:cNvSpPr>
            <a:spLocks/>
          </p:cNvSpPr>
          <p:nvPr/>
        </p:nvSpPr>
        <p:spPr bwMode="auto">
          <a:xfrm>
            <a:off x="2622430" y="4551560"/>
            <a:ext cx="8060391" cy="1639916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7030A0">
              <a:alpha val="21176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" name="Rectangle: Rounded Corners 17">
            <a:hlinkClick r:id="rId5" action="ppaction://hlinkfile"/>
            <a:extLst>
              <a:ext uri="{FF2B5EF4-FFF2-40B4-BE49-F238E27FC236}">
                <a16:creationId xmlns:a16="http://schemas.microsoft.com/office/drawing/2014/main" id="{44CBAB6D-860A-4DD2-BBDD-72463579A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132" y="4919479"/>
            <a:ext cx="2114721" cy="5286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延伸學習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1" name="矩形 77">
            <a:extLst>
              <a:ext uri="{FF2B5EF4-FFF2-40B4-BE49-F238E27FC236}">
                <a16:creationId xmlns:a16="http://schemas.microsoft.com/office/drawing/2014/main" id="{B65F30D6-30F6-4758-A25A-84521064A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22" y="4728626"/>
            <a:ext cx="7272808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在同類別的樂器中，找出</a:t>
            </a:r>
            <a:r>
              <a:rPr lang="zh-TW" altLang="en-US" sz="2600" u="sng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中國</a:t>
            </a:r>
            <a:r>
              <a:rPr lang="zh-TW" altLang="en-US" sz="26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樂器及西洋樂器各一種，比較它們的外形、製造材料、發聲方法及音色的異同，並記錄在工作紙上    。</a:t>
            </a:r>
            <a:endParaRPr lang="en-US" altLang="zh-TW" sz="2600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0DE52B5-2436-497E-B68F-D53719D63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物件 1">
            <a:hlinkClick r:id="" action="ppaction://ole?verb=1"/>
            <a:extLst>
              <a:ext uri="{FF2B5EF4-FFF2-40B4-BE49-F238E27FC236}">
                <a16:creationId xmlns:a16="http://schemas.microsoft.com/office/drawing/2014/main" id="{91CB946B-4D88-4CD0-9266-1F3EBC6F41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4355777"/>
              </p:ext>
            </p:extLst>
          </p:nvPr>
        </p:nvGraphicFramePr>
        <p:xfrm>
          <a:off x="5015880" y="1143856"/>
          <a:ext cx="493715" cy="999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showAsIcon="1" r:id="rId10" imgW="380850" imgH="771525" progId="Word.Document.8">
                  <p:embed/>
                </p:oleObj>
              </mc:Choice>
              <mc:Fallback>
                <p:oleObj name="Document" showAsIcon="1" r:id="rId10" imgW="380850" imgH="771525" progId="Word.Document.8">
                  <p:embed/>
                  <p:pic>
                    <p:nvPicPr>
                      <p:cNvPr id="2" name="物件 1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91CB946B-4D88-4CD0-9266-1F3EBC6F41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15880" y="1143856"/>
                        <a:ext cx="493715" cy="999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物件 4">
            <a:hlinkClick r:id="" action="ppaction://ole?verb=1"/>
            <a:extLst>
              <a:ext uri="{FF2B5EF4-FFF2-40B4-BE49-F238E27FC236}">
                <a16:creationId xmlns:a16="http://schemas.microsoft.com/office/drawing/2014/main" id="{6A5E8914-4796-4837-8809-A17BFF9E90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040259"/>
              </p:ext>
            </p:extLst>
          </p:nvPr>
        </p:nvGraphicFramePr>
        <p:xfrm>
          <a:off x="8832304" y="5582301"/>
          <a:ext cx="507636" cy="102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showAsIcon="1" r:id="rId12" imgW="380850" imgH="771525" progId="Word.Document.8">
                  <p:embed/>
                </p:oleObj>
              </mc:Choice>
              <mc:Fallback>
                <p:oleObj name="Document" showAsIcon="1" r:id="rId12" imgW="380850" imgH="771525" progId="Word.Document.8">
                  <p:embed/>
                  <p:pic>
                    <p:nvPicPr>
                      <p:cNvPr id="5" name="物件 4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6A5E8914-4796-4837-8809-A17BFF9E90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832304" y="5582301"/>
                        <a:ext cx="507636" cy="1027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3">
            <a:extLst>
              <a:ext uri="{FF2B5EF4-FFF2-40B4-BE49-F238E27FC236}">
                <a16:creationId xmlns:a16="http://schemas.microsoft.com/office/drawing/2014/main" id="{3DA3CAB7-FA63-4BB7-8610-022995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384" y="6381328"/>
            <a:ext cx="246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Pct val="80000"/>
              <a:buFont typeface="Verdana" panose="020B0604030504040204" pitchFamily="34" charset="0"/>
              <a:buNone/>
            </a:pPr>
            <a:r>
              <a:rPr lang="zh-TW" altLang="zh-HK" sz="12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zh-HK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kumimoji="0" lang="zh-TW" altLang="en-US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培生教育出版亞洲有限公司</a:t>
            </a:r>
            <a:endParaRPr kumimoji="0" lang="zh-HK" altLang="en-US" sz="1300" dirty="0">
              <a:solidFill>
                <a:srgbClr val="00206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C:\Users\uhofk\Desktop\初中普通話\03 新編生活普通話_PPT\01 PPT backdrop\Pearson Logo\PearsonLogo-colour-may-16\PearsonLogo\Logos RGB\Primary RGB\Primary PNG\PearsonLogo_Primary_Blk_RGB.png">
            <a:hlinkClick r:id="" action="ppaction://hlinkshowjump?jump=endshow"/>
            <a:extLst>
              <a:ext uri="{FF2B5EF4-FFF2-40B4-BE49-F238E27FC236}">
                <a16:creationId xmlns:a16="http://schemas.microsoft.com/office/drawing/2014/main" id="{293125B1-14C5-4C67-AF26-F9521601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96975"/>
            <a:ext cx="5435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4F7BD8E-400F-482D-B87B-6AA7D2EECCAE}"/>
              </a:ext>
            </a:extLst>
          </p:cNvPr>
          <p:cNvSpPr txBox="1"/>
          <p:nvPr/>
        </p:nvSpPr>
        <p:spPr>
          <a:xfrm>
            <a:off x="0" y="44624"/>
            <a:ext cx="12192000" cy="681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A94EE226-59E9-47F0-8CD9-2989E6DFB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19898"/>
            <a:ext cx="12172950" cy="683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Rectangle 11">
            <a:extLst>
              <a:ext uri="{FF2B5EF4-FFF2-40B4-BE49-F238E27FC236}">
                <a16:creationId xmlns:a16="http://schemas.microsoft.com/office/drawing/2014/main" id="{EAA3086A-B759-4FFB-BAB6-03E8A8BD6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0648"/>
            <a:ext cx="73834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 b="0" dirty="0">
              <a:solidFill>
                <a:schemeClr val="bg1"/>
              </a:solidFill>
            </a:endParaRPr>
          </a:p>
        </p:txBody>
      </p:sp>
      <p:sp>
        <p:nvSpPr>
          <p:cNvPr id="167" name="Text Box 4">
            <a:extLst>
              <a:ext uri="{FF2B5EF4-FFF2-40B4-BE49-F238E27FC236}">
                <a16:creationId xmlns:a16="http://schemas.microsoft.com/office/drawing/2014/main" id="{69FE834A-A490-4D4D-8A52-3B6ADDE78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21" y="260647"/>
            <a:ext cx="7013054" cy="646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二胡</a:t>
            </a:r>
            <a:endParaRPr lang="en-US" altLang="zh-TW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sp>
        <p:nvSpPr>
          <p:cNvPr id="6150" name="矩形 1">
            <a:extLst>
              <a:ext uri="{FF2B5EF4-FFF2-40B4-BE49-F238E27FC236}">
                <a16:creationId xmlns:a16="http://schemas.microsoft.com/office/drawing/2014/main" id="{81D517A3-E3EA-4C43-AA75-BDD44EDBF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849" y="2132856"/>
            <a:ext cx="584472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二胡又稱</a:t>
            </a:r>
            <a:r>
              <a:rPr lang="zh-HK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南胡</a:t>
            </a:r>
            <a:r>
              <a:rPr lang="zh-HK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，是最具代表性的拉弦樂器之一。</a:t>
            </a:r>
            <a:endParaRPr lang="zh-TW" altLang="zh-HK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4" name="Picture 24">
            <a:extLst>
              <a:ext uri="{FF2B5EF4-FFF2-40B4-BE49-F238E27FC236}">
                <a16:creationId xmlns:a16="http://schemas.microsoft.com/office/drawing/2014/main" id="{16B8F2F6-1270-4317-A0CA-EC6A4E4EAB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329" r="3929" b="5546"/>
          <a:stretch/>
        </p:blipFill>
        <p:spPr bwMode="auto">
          <a:xfrm>
            <a:off x="1775521" y="1770513"/>
            <a:ext cx="3048944" cy="34501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AA047226-4C47-46D9-A267-BA3CE283B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73935"/>
            <a:ext cx="12192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F152DF11-C07D-4660-9285-568CD5441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157" y="3773935"/>
            <a:ext cx="122555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ECA8E7E4-D276-446C-A37C-220733FC1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10272464" y="6093296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2C7F049C-E4AA-41F0-9E43-EEDF9AB0B680}"/>
              </a:ext>
            </a:extLst>
          </p:cNvPr>
          <p:cNvSpPr/>
          <p:nvPr/>
        </p:nvSpPr>
        <p:spPr bwMode="auto">
          <a:xfrm>
            <a:off x="8498707" y="440872"/>
            <a:ext cx="1502681" cy="4236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聆聽簡介</a:t>
            </a:r>
            <a:endParaRPr kumimoji="1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5AU4_1_二胡簡介">
            <a:hlinkClick r:id="" action="ppaction://media"/>
            <a:extLst>
              <a:ext uri="{FF2B5EF4-FFF2-40B4-BE49-F238E27FC236}">
                <a16:creationId xmlns:a16="http://schemas.microsoft.com/office/drawing/2014/main" id="{7E959F8F-99B9-4296-A968-C4D1B54DA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3667" y="511256"/>
            <a:ext cx="298287" cy="288000"/>
          </a:xfrm>
          <a:prstGeom prst="rect">
            <a:avLst/>
          </a:prstGeom>
        </p:spPr>
      </p:pic>
      <p:pic>
        <p:nvPicPr>
          <p:cNvPr id="18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6E48235-BB69-4CE4-8CA4-660C896BC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CEDB32A5-B36E-45C8-83D3-5A0ACC7AD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47625" y="0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A5C25-A702-4F5D-B2CD-7C72BC321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820" y="1939423"/>
            <a:ext cx="9106700" cy="1864817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認識「拉弦樂器」及「打擊樂器」</a:t>
            </a:r>
            <a:r>
              <a:rPr lang="zh-HK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的演奏方法</a:t>
            </a:r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HK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音色。</a:t>
            </a:r>
            <a:endParaRPr lang="en-US" altLang="zh-HK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描述不同樂曲運用樂器的方法。</a:t>
            </a:r>
            <a:endParaRPr lang="en-US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分組進行專題研習，深入認識一種或一類</a:t>
            </a:r>
            <a:r>
              <a:rPr lang="zh-TW" altLang="en-US" sz="3600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</a:t>
            </a:r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樂器。</a:t>
            </a:r>
            <a:endParaRPr lang="en-US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B7EC16CD-2934-46CC-B6FB-E780FB75CA32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FB5C5749-1592-4665-89BF-0EEF8A3339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28638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8D7AA08A-827D-4387-BC33-B54FED32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764237" y="5433257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4907E933-2D1D-4F80-893C-6478329FF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>
            <a:extLst>
              <a:ext uri="{FF2B5EF4-FFF2-40B4-BE49-F238E27FC236}">
                <a16:creationId xmlns:a16="http://schemas.microsoft.com/office/drawing/2014/main" id="{F0A68AEC-86DE-42B9-86D1-C06DC9E32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19898"/>
            <a:ext cx="12172950" cy="683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71" name="Group 7">
            <a:extLst>
              <a:ext uri="{FF2B5EF4-FFF2-40B4-BE49-F238E27FC236}">
                <a16:creationId xmlns:a16="http://schemas.microsoft.com/office/drawing/2014/main" id="{17EC40A7-9A59-4B73-8640-026F2925BDCC}"/>
              </a:ext>
            </a:extLst>
          </p:cNvPr>
          <p:cNvGrpSpPr>
            <a:grpSpLocks/>
          </p:cNvGrpSpPr>
          <p:nvPr/>
        </p:nvGrpSpPr>
        <p:grpSpPr bwMode="auto">
          <a:xfrm>
            <a:off x="9091613" y="2362201"/>
            <a:ext cx="246062" cy="250825"/>
            <a:chOff x="438" y="2568"/>
            <a:chExt cx="454" cy="397"/>
          </a:xfrm>
        </p:grpSpPr>
        <p:sp>
          <p:nvSpPr>
            <p:cNvPr id="7188" name="Freeform 8">
              <a:extLst>
                <a:ext uri="{FF2B5EF4-FFF2-40B4-BE49-F238E27FC236}">
                  <a16:creationId xmlns:a16="http://schemas.microsoft.com/office/drawing/2014/main" id="{A9C3208D-D04E-4840-9EFD-4B96D1D118A3}"/>
                </a:ext>
              </a:extLst>
            </p:cNvPr>
            <p:cNvSpPr>
              <a:spLocks/>
            </p:cNvSpPr>
            <p:nvPr/>
          </p:nvSpPr>
          <p:spPr bwMode="auto">
            <a:xfrm rot="2030359">
              <a:off x="438" y="2647"/>
              <a:ext cx="233" cy="281"/>
            </a:xfrm>
            <a:custGeom>
              <a:avLst/>
              <a:gdLst>
                <a:gd name="T0" fmla="*/ 0 w 160"/>
                <a:gd name="T1" fmla="*/ 10820 h 251"/>
                <a:gd name="T2" fmla="*/ 0 w 160"/>
                <a:gd name="T3" fmla="*/ 7711 h 251"/>
                <a:gd name="T4" fmla="*/ 2147483647 w 160"/>
                <a:gd name="T5" fmla="*/ 3499 h 251"/>
                <a:gd name="T6" fmla="*/ 2147483647 w 160"/>
                <a:gd name="T7" fmla="*/ 1 h 251"/>
                <a:gd name="T8" fmla="*/ 2147483647 w 160"/>
                <a:gd name="T9" fmla="*/ 3 h 251"/>
                <a:gd name="T10" fmla="*/ 2147483647 w 160"/>
                <a:gd name="T11" fmla="*/ 3499 h 251"/>
                <a:gd name="T12" fmla="*/ 2147483647 w 160"/>
                <a:gd name="T13" fmla="*/ 8633 h 251"/>
                <a:gd name="T14" fmla="*/ 2147483647 w 160"/>
                <a:gd name="T15" fmla="*/ 13653 h 251"/>
                <a:gd name="T16" fmla="*/ 2147483647 w 160"/>
                <a:gd name="T17" fmla="*/ 21303 h 251"/>
                <a:gd name="T18" fmla="*/ 2147483647 w 160"/>
                <a:gd name="T19" fmla="*/ 25720 h 251"/>
                <a:gd name="T20" fmla="*/ 2147483647 w 160"/>
                <a:gd name="T21" fmla="*/ 29890 h 251"/>
                <a:gd name="T22" fmla="*/ 2147483647 w 160"/>
                <a:gd name="T23" fmla="*/ 34432 h 251"/>
                <a:gd name="T24" fmla="*/ 2147483647 w 160"/>
                <a:gd name="T25" fmla="*/ 40402 h 251"/>
                <a:gd name="T26" fmla="*/ 2147483647 w 160"/>
                <a:gd name="T27" fmla="*/ 45231 h 251"/>
                <a:gd name="T28" fmla="*/ 2147483647 w 160"/>
                <a:gd name="T29" fmla="*/ 49748 h 251"/>
                <a:gd name="T30" fmla="*/ 2147483647 w 160"/>
                <a:gd name="T31" fmla="*/ 55694 h 251"/>
                <a:gd name="T32" fmla="*/ 2147483647 w 160"/>
                <a:gd name="T33" fmla="*/ 61061 h 251"/>
                <a:gd name="T34" fmla="*/ 2147483647 w 160"/>
                <a:gd name="T35" fmla="*/ 66989 h 251"/>
                <a:gd name="T36" fmla="*/ 2147483647 w 160"/>
                <a:gd name="T37" fmla="*/ 71247 h 251"/>
                <a:gd name="T38" fmla="*/ 2147483647 w 160"/>
                <a:gd name="T39" fmla="*/ 76529 h 251"/>
                <a:gd name="T40" fmla="*/ 2147483647 w 160"/>
                <a:gd name="T41" fmla="*/ 82509 h 251"/>
                <a:gd name="T42" fmla="*/ 2147483647 w 160"/>
                <a:gd name="T43" fmla="*/ 87107 h 251"/>
                <a:gd name="T44" fmla="*/ 2147483647 w 160"/>
                <a:gd name="T45" fmla="*/ 92175 h 251"/>
                <a:gd name="T46" fmla="*/ 2147483647 w 160"/>
                <a:gd name="T47" fmla="*/ 96542 h 251"/>
                <a:gd name="T48" fmla="*/ 2147483647 w 160"/>
                <a:gd name="T49" fmla="*/ 100929 h 251"/>
                <a:gd name="T50" fmla="*/ 2147483647 w 160"/>
                <a:gd name="T51" fmla="*/ 108587 h 251"/>
                <a:gd name="T52" fmla="*/ 2147483647 w 160"/>
                <a:gd name="T53" fmla="*/ 114078 h 251"/>
                <a:gd name="T54" fmla="*/ 2147483647 w 160"/>
                <a:gd name="T55" fmla="*/ 117806 h 251"/>
                <a:gd name="T56" fmla="*/ 2147483647 w 160"/>
                <a:gd name="T57" fmla="*/ 119777 h 251"/>
                <a:gd name="T58" fmla="*/ 2147483647 w 160"/>
                <a:gd name="T59" fmla="*/ 122223 h 251"/>
                <a:gd name="T60" fmla="*/ 2147483647 w 160"/>
                <a:gd name="T61" fmla="*/ 123958 h 251"/>
                <a:gd name="T62" fmla="*/ 2147483647 w 160"/>
                <a:gd name="T63" fmla="*/ 123958 h 251"/>
                <a:gd name="T64" fmla="*/ 2147483647 w 160"/>
                <a:gd name="T65" fmla="*/ 124946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9" name="Freeform 9">
              <a:extLst>
                <a:ext uri="{FF2B5EF4-FFF2-40B4-BE49-F238E27FC236}">
                  <a16:creationId xmlns:a16="http://schemas.microsoft.com/office/drawing/2014/main" id="{0EC44612-02A4-44B8-950E-A2DCA5F73060}"/>
                </a:ext>
              </a:extLst>
            </p:cNvPr>
            <p:cNvSpPr>
              <a:spLocks/>
            </p:cNvSpPr>
            <p:nvPr/>
          </p:nvSpPr>
          <p:spPr bwMode="auto">
            <a:xfrm rot="-1538894">
              <a:off x="612" y="2568"/>
              <a:ext cx="226" cy="272"/>
            </a:xfrm>
            <a:custGeom>
              <a:avLst/>
              <a:gdLst>
                <a:gd name="T0" fmla="*/ 0 w 160"/>
                <a:gd name="T1" fmla="*/ 1727 h 251"/>
                <a:gd name="T2" fmla="*/ 0 w 160"/>
                <a:gd name="T3" fmla="*/ 1251 h 251"/>
                <a:gd name="T4" fmla="*/ 1004830134 w 160"/>
                <a:gd name="T5" fmla="*/ 657 h 251"/>
                <a:gd name="T6" fmla="*/ 2147483647 w 160"/>
                <a:gd name="T7" fmla="*/ 1 h 251"/>
                <a:gd name="T8" fmla="*/ 2147483647 w 160"/>
                <a:gd name="T9" fmla="*/ 3 h 251"/>
                <a:gd name="T10" fmla="*/ 2147483647 w 160"/>
                <a:gd name="T11" fmla="*/ 657 h 251"/>
                <a:gd name="T12" fmla="*/ 2147483647 w 160"/>
                <a:gd name="T13" fmla="*/ 1469 h 251"/>
                <a:gd name="T14" fmla="*/ 2147483647 w 160"/>
                <a:gd name="T15" fmla="*/ 2378 h 251"/>
                <a:gd name="T16" fmla="*/ 2147483647 w 160"/>
                <a:gd name="T17" fmla="*/ 3560 h 251"/>
                <a:gd name="T18" fmla="*/ 2147483647 w 160"/>
                <a:gd name="T19" fmla="*/ 4181 h 251"/>
                <a:gd name="T20" fmla="*/ 2147483647 w 160"/>
                <a:gd name="T21" fmla="*/ 4910 h 251"/>
                <a:gd name="T22" fmla="*/ 2147483647 w 160"/>
                <a:gd name="T23" fmla="*/ 5766 h 251"/>
                <a:gd name="T24" fmla="*/ 2147483647 w 160"/>
                <a:gd name="T25" fmla="*/ 6757 h 251"/>
                <a:gd name="T26" fmla="*/ 2147483647 w 160"/>
                <a:gd name="T27" fmla="*/ 7504 h 251"/>
                <a:gd name="T28" fmla="*/ 2147483647 w 160"/>
                <a:gd name="T29" fmla="*/ 8356 h 251"/>
                <a:gd name="T30" fmla="*/ 2147483647 w 160"/>
                <a:gd name="T31" fmla="*/ 9318 h 251"/>
                <a:gd name="T32" fmla="*/ 2147483647 w 160"/>
                <a:gd name="T33" fmla="*/ 10159 h 251"/>
                <a:gd name="T34" fmla="*/ 2147483647 w 160"/>
                <a:gd name="T35" fmla="*/ 11074 h 251"/>
                <a:gd name="T36" fmla="*/ 2147483647 w 160"/>
                <a:gd name="T37" fmla="*/ 11930 h 251"/>
                <a:gd name="T38" fmla="*/ 2147483647 w 160"/>
                <a:gd name="T39" fmla="*/ 12851 h 251"/>
                <a:gd name="T40" fmla="*/ 2147483647 w 160"/>
                <a:gd name="T41" fmla="*/ 13648 h 251"/>
                <a:gd name="T42" fmla="*/ 2147483647 w 160"/>
                <a:gd name="T43" fmla="*/ 14581 h 251"/>
                <a:gd name="T44" fmla="*/ 2147483647 w 160"/>
                <a:gd name="T45" fmla="*/ 15268 h 251"/>
                <a:gd name="T46" fmla="*/ 2147483647 w 160"/>
                <a:gd name="T47" fmla="*/ 16027 h 251"/>
                <a:gd name="T48" fmla="*/ 2147483647 w 160"/>
                <a:gd name="T49" fmla="*/ 16759 h 251"/>
                <a:gd name="T50" fmla="*/ 2147483647 w 160"/>
                <a:gd name="T51" fmla="*/ 18072 h 251"/>
                <a:gd name="T52" fmla="*/ 2147483647 w 160"/>
                <a:gd name="T53" fmla="*/ 19205 h 251"/>
                <a:gd name="T54" fmla="*/ 2147483647 w 160"/>
                <a:gd name="T55" fmla="*/ 19679 h 251"/>
                <a:gd name="T56" fmla="*/ 2147483647 w 160"/>
                <a:gd name="T57" fmla="*/ 20022 h 251"/>
                <a:gd name="T58" fmla="*/ 2147483647 w 160"/>
                <a:gd name="T59" fmla="*/ 20311 h 251"/>
                <a:gd name="T60" fmla="*/ 2147483647 w 160"/>
                <a:gd name="T61" fmla="*/ 20812 h 251"/>
                <a:gd name="T62" fmla="*/ 2147483647 w 160"/>
                <a:gd name="T63" fmla="*/ 20812 h 251"/>
                <a:gd name="T64" fmla="*/ 2147483647 w 160"/>
                <a:gd name="T65" fmla="*/ 20866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Freeform 10">
              <a:extLst>
                <a:ext uri="{FF2B5EF4-FFF2-40B4-BE49-F238E27FC236}">
                  <a16:creationId xmlns:a16="http://schemas.microsoft.com/office/drawing/2014/main" id="{3F94BD40-3984-45E4-804A-4EE27468046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42" y="2715"/>
              <a:ext cx="182" cy="318"/>
            </a:xfrm>
            <a:custGeom>
              <a:avLst/>
              <a:gdLst>
                <a:gd name="T0" fmla="*/ 0 w 160"/>
                <a:gd name="T1" fmla="*/ 9324347 h 251"/>
                <a:gd name="T2" fmla="*/ 0 w 160"/>
                <a:gd name="T3" fmla="*/ 6596916 h 251"/>
                <a:gd name="T4" fmla="*/ 7048 w 160"/>
                <a:gd name="T5" fmla="*/ 3198002 h 251"/>
                <a:gd name="T6" fmla="*/ 15266 w 160"/>
                <a:gd name="T7" fmla="*/ 1 h 251"/>
                <a:gd name="T8" fmla="*/ 27703 w 160"/>
                <a:gd name="T9" fmla="*/ 1363090 h 251"/>
                <a:gd name="T10" fmla="*/ 29072 w 160"/>
                <a:gd name="T11" fmla="*/ 3198002 h 251"/>
                <a:gd name="T12" fmla="*/ 35845 w 160"/>
                <a:gd name="T13" fmla="*/ 7665646 h 251"/>
                <a:gd name="T14" fmla="*/ 46914 w 160"/>
                <a:gd name="T15" fmla="*/ 12304261 h 251"/>
                <a:gd name="T16" fmla="*/ 59218 w 160"/>
                <a:gd name="T17" fmla="*/ 18961758 h 251"/>
                <a:gd name="T18" fmla="*/ 67207 w 160"/>
                <a:gd name="T19" fmla="*/ 23002814 h 251"/>
                <a:gd name="T20" fmla="*/ 71921 w 160"/>
                <a:gd name="T21" fmla="*/ 26894241 h 251"/>
                <a:gd name="T22" fmla="*/ 78544 w 160"/>
                <a:gd name="T23" fmla="*/ 31373082 h 251"/>
                <a:gd name="T24" fmla="*/ 86960 w 160"/>
                <a:gd name="T25" fmla="*/ 36443275 h 251"/>
                <a:gd name="T26" fmla="*/ 93059 w 160"/>
                <a:gd name="T27" fmla="*/ 40661260 h 251"/>
                <a:gd name="T28" fmla="*/ 101629 w 160"/>
                <a:gd name="T29" fmla="*/ 44934545 h 251"/>
                <a:gd name="T30" fmla="*/ 108801 w 160"/>
                <a:gd name="T31" fmla="*/ 50289222 h 251"/>
                <a:gd name="T32" fmla="*/ 119681 w 160"/>
                <a:gd name="T33" fmla="*/ 55338603 h 251"/>
                <a:gd name="T34" fmla="*/ 124261 w 160"/>
                <a:gd name="T35" fmla="*/ 60540157 h 251"/>
                <a:gd name="T36" fmla="*/ 131359 w 160"/>
                <a:gd name="T37" fmla="*/ 64465790 h 251"/>
                <a:gd name="T38" fmla="*/ 140778 w 160"/>
                <a:gd name="T39" fmla="*/ 69035347 h 251"/>
                <a:gd name="T40" fmla="*/ 147875 w 160"/>
                <a:gd name="T41" fmla="*/ 74110133 h 251"/>
                <a:gd name="T42" fmla="*/ 154856 w 160"/>
                <a:gd name="T43" fmla="*/ 78414971 h 251"/>
                <a:gd name="T44" fmla="*/ 158833 w 160"/>
                <a:gd name="T45" fmla="*/ 82451248 h 251"/>
                <a:gd name="T46" fmla="*/ 165983 w 160"/>
                <a:gd name="T47" fmla="*/ 86889056 h 251"/>
                <a:gd name="T48" fmla="*/ 172684 w 160"/>
                <a:gd name="T49" fmla="*/ 91034629 h 251"/>
                <a:gd name="T50" fmla="*/ 180324 w 160"/>
                <a:gd name="T51" fmla="*/ 97662790 h 251"/>
                <a:gd name="T52" fmla="*/ 185804 w 160"/>
                <a:gd name="T53" fmla="*/ 102978021 h 251"/>
                <a:gd name="T54" fmla="*/ 191337 w 160"/>
                <a:gd name="T55" fmla="*/ 106011896 h 251"/>
                <a:gd name="T56" fmla="*/ 191337 w 160"/>
                <a:gd name="T57" fmla="*/ 107944285 h 251"/>
                <a:gd name="T58" fmla="*/ 182890 w 160"/>
                <a:gd name="T59" fmla="*/ 109628802 h 251"/>
                <a:gd name="T60" fmla="*/ 172684 w 160"/>
                <a:gd name="T61" fmla="*/ 111558358 h 251"/>
                <a:gd name="T62" fmla="*/ 163344 w 160"/>
                <a:gd name="T63" fmla="*/ 111558358 h 251"/>
                <a:gd name="T64" fmla="*/ 158833 w 160"/>
                <a:gd name="T65" fmla="*/ 112535199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2" name="Rectangle 11">
            <a:extLst>
              <a:ext uri="{FF2B5EF4-FFF2-40B4-BE49-F238E27FC236}">
                <a16:creationId xmlns:a16="http://schemas.microsoft.com/office/drawing/2014/main" id="{2153643B-077C-4180-BA06-A366A481E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036" y="368208"/>
            <a:ext cx="73834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 b="0">
              <a:solidFill>
                <a:schemeClr val="bg1"/>
              </a:solidFill>
            </a:endParaRPr>
          </a:p>
        </p:txBody>
      </p:sp>
      <p:sp>
        <p:nvSpPr>
          <p:cNvPr id="167" name="Text Box 4">
            <a:extLst>
              <a:ext uri="{FF2B5EF4-FFF2-40B4-BE49-F238E27FC236}">
                <a16:creationId xmlns:a16="http://schemas.microsoft.com/office/drawing/2014/main" id="{7A86EB6A-7C84-446A-9A77-A6D5D7008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42" y="368208"/>
            <a:ext cx="8048625" cy="646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二胡構造</a:t>
            </a:r>
            <a:endParaRPr lang="en-US" altLang="zh-TW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sp>
        <p:nvSpPr>
          <p:cNvPr id="7174" name="矩形 1">
            <a:extLst>
              <a:ext uri="{FF2B5EF4-FFF2-40B4-BE49-F238E27FC236}">
                <a16:creationId xmlns:a16="http://schemas.microsoft.com/office/drawing/2014/main" id="{7B9CB8FF-2B7B-42F6-AF87-5C0B293B2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83" y="1391691"/>
            <a:ext cx="579734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二胡屬胡琴的一種，</a:t>
            </a:r>
            <a:r>
              <a:rPr lang="zh-TW" altLang="en-US" sz="32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元代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的胡琴與現在的二胡相似，經不斷改革就成了現在常見的二胡。</a:t>
            </a:r>
            <a:endParaRPr lang="zh-TW" altLang="zh-HK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5" name="Picture 2">
            <a:extLst>
              <a:ext uri="{FF2B5EF4-FFF2-40B4-BE49-F238E27FC236}">
                <a16:creationId xmlns:a16="http://schemas.microsoft.com/office/drawing/2014/main" id="{5ED2A1BC-4323-4A6E-98C9-6416E7D93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111750"/>
            <a:ext cx="3914775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76" name="群組 9">
            <a:extLst>
              <a:ext uri="{FF2B5EF4-FFF2-40B4-BE49-F238E27FC236}">
                <a16:creationId xmlns:a16="http://schemas.microsoft.com/office/drawing/2014/main" id="{2EC1F776-238C-4D2E-BE51-5BC2E03558D3}"/>
              </a:ext>
            </a:extLst>
          </p:cNvPr>
          <p:cNvGrpSpPr>
            <a:grpSpLocks/>
          </p:cNvGrpSpPr>
          <p:nvPr/>
        </p:nvGrpSpPr>
        <p:grpSpPr bwMode="auto">
          <a:xfrm>
            <a:off x="3671886" y="2429375"/>
            <a:ext cx="4040188" cy="1979612"/>
            <a:chOff x="1684171" y="2609773"/>
            <a:chExt cx="4039957" cy="1980066"/>
          </a:xfrm>
        </p:grpSpPr>
        <p:sp>
          <p:nvSpPr>
            <p:cNvPr id="7186" name="文字方塊 1">
              <a:extLst>
                <a:ext uri="{FF2B5EF4-FFF2-40B4-BE49-F238E27FC236}">
                  <a16:creationId xmlns:a16="http://schemas.microsoft.com/office/drawing/2014/main" id="{37FBF8EE-5982-4A10-82F5-0A2B202CDF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171" y="4005505"/>
              <a:ext cx="2236660" cy="584334"/>
            </a:xfrm>
            <a:prstGeom prst="rect">
              <a:avLst/>
            </a:prstGeom>
            <a:ln w="38100">
              <a:solidFill>
                <a:srgbClr val="7DD1F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r>
                <a:rPr lang="zh-TW" altLang="en-US" sz="3200" dirty="0">
                  <a:solidFill>
                    <a:srgbClr val="0070C0"/>
                  </a:solidFill>
                  <a:latin typeface="標楷體" pitchFamily="65" charset="-120"/>
                  <a:ea typeface="標楷體" pitchFamily="65" charset="-120"/>
                </a:rPr>
                <a:t>有兩條琴弦</a:t>
              </a:r>
              <a:endParaRPr lang="zh-HK" altLang="en-US" sz="32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cxnSp>
          <p:nvCxnSpPr>
            <p:cNvPr id="7187" name="直線單箭頭接點 3">
              <a:extLst>
                <a:ext uri="{FF2B5EF4-FFF2-40B4-BE49-F238E27FC236}">
                  <a16:creationId xmlns:a16="http://schemas.microsoft.com/office/drawing/2014/main" id="{7010C249-505D-4BE3-8537-9843E101AB6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491880" y="2609773"/>
              <a:ext cx="2232248" cy="1395291"/>
            </a:xfrm>
            <a:prstGeom prst="straightConnector1">
              <a:avLst/>
            </a:prstGeom>
            <a:noFill/>
            <a:ln w="38100" algn="ctr">
              <a:solidFill>
                <a:srgbClr val="7DD1FB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177" name="群組 11">
            <a:extLst>
              <a:ext uri="{FF2B5EF4-FFF2-40B4-BE49-F238E27FC236}">
                <a16:creationId xmlns:a16="http://schemas.microsoft.com/office/drawing/2014/main" id="{EB6E4428-62E5-4D8C-B92A-C056B932D900}"/>
              </a:ext>
            </a:extLst>
          </p:cNvPr>
          <p:cNvGrpSpPr>
            <a:grpSpLocks/>
          </p:cNvGrpSpPr>
          <p:nvPr/>
        </p:nvGrpSpPr>
        <p:grpSpPr bwMode="auto">
          <a:xfrm>
            <a:off x="7980362" y="2950076"/>
            <a:ext cx="3057525" cy="2765425"/>
            <a:chOff x="6000444" y="3179093"/>
            <a:chExt cx="3057247" cy="2766253"/>
          </a:xfrm>
        </p:grpSpPr>
        <p:sp>
          <p:nvSpPr>
            <p:cNvPr id="7184" name="文字方塊 4">
              <a:extLst>
                <a:ext uri="{FF2B5EF4-FFF2-40B4-BE49-F238E27FC236}">
                  <a16:creationId xmlns:a16="http://schemas.microsoft.com/office/drawing/2014/main" id="{C6A93AD8-1863-4ECB-B121-F7533F3943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0444" y="5360571"/>
              <a:ext cx="3057247" cy="584775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rgbClr val="7DD1FB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320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琴筒多為六角形</a:t>
              </a:r>
              <a:endParaRPr lang="zh-HK" altLang="en-US" sz="320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cxnSp>
          <p:nvCxnSpPr>
            <p:cNvPr id="7185" name="直線單箭頭接點 18">
              <a:extLst>
                <a:ext uri="{FF2B5EF4-FFF2-40B4-BE49-F238E27FC236}">
                  <a16:creationId xmlns:a16="http://schemas.microsoft.com/office/drawing/2014/main" id="{097E6C8A-A485-4D6F-BAC6-0E43C623B9F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7815095" y="3179093"/>
              <a:ext cx="429313" cy="2256383"/>
            </a:xfrm>
            <a:prstGeom prst="straightConnector1">
              <a:avLst/>
            </a:prstGeom>
            <a:noFill/>
            <a:ln w="38100" algn="ctr">
              <a:solidFill>
                <a:srgbClr val="7DD1FB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15D3F6EA-CFD7-49C3-92AD-9FC3171BBDC7}"/>
              </a:ext>
            </a:extLst>
          </p:cNvPr>
          <p:cNvGrpSpPr>
            <a:grpSpLocks/>
          </p:cNvGrpSpPr>
          <p:nvPr/>
        </p:nvGrpSpPr>
        <p:grpSpPr bwMode="auto">
          <a:xfrm>
            <a:off x="3783012" y="4077200"/>
            <a:ext cx="3921125" cy="2005012"/>
            <a:chOff x="1802786" y="4307284"/>
            <a:chExt cx="3921342" cy="2005354"/>
          </a:xfrm>
          <a:solidFill>
            <a:schemeClr val="bg1"/>
          </a:solidFill>
        </p:grpSpPr>
        <p:sp>
          <p:nvSpPr>
            <p:cNvPr id="7182" name="文字方塊 7">
              <a:extLst>
                <a:ext uri="{FF2B5EF4-FFF2-40B4-BE49-F238E27FC236}">
                  <a16:creationId xmlns:a16="http://schemas.microsoft.com/office/drawing/2014/main" id="{5C3C3937-646D-4C6D-AA0C-622061F510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2786" y="5727863"/>
              <a:ext cx="3057247" cy="584775"/>
            </a:xfrm>
            <a:prstGeom prst="rect">
              <a:avLst/>
            </a:prstGeom>
            <a:grpFill/>
            <a:ln w="38100" algn="ctr">
              <a:solidFill>
                <a:srgbClr val="7DD1FB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zh-TW"/>
              </a:defPPr>
              <a:lvl1pPr eaLnBrk="1" hangingPunct="1">
                <a:defRPr sz="3200">
                  <a:solidFill>
                    <a:srgbClr val="0070C0"/>
                  </a:solidFill>
                  <a:latin typeface="標楷體" pitchFamily="65" charset="-120"/>
                  <a:ea typeface="標楷體" pitchFamily="65" charset="-120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zh-TW" altLang="en-US" dirty="0"/>
                <a:t>面板多蒙上蛇皮</a:t>
              </a:r>
              <a:endParaRPr lang="zh-HK" altLang="en-US" dirty="0"/>
            </a:p>
          </p:txBody>
        </p:sp>
        <p:cxnSp>
          <p:nvCxnSpPr>
            <p:cNvPr id="7183" name="直線單箭頭接點 22">
              <a:extLst>
                <a:ext uri="{FF2B5EF4-FFF2-40B4-BE49-F238E27FC236}">
                  <a16:creationId xmlns:a16="http://schemas.microsoft.com/office/drawing/2014/main" id="{F76407D4-3705-4C50-BFCC-2B39D6F5610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355976" y="4307284"/>
              <a:ext cx="1368152" cy="1395292"/>
            </a:xfrm>
            <a:prstGeom prst="straightConnector1">
              <a:avLst/>
            </a:prstGeom>
            <a:grpFill/>
            <a:ln w="38100" algn="ctr">
              <a:solidFill>
                <a:srgbClr val="7DD1FB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0" name="文字方塊 19">
            <a:hlinkClick r:id="rId4" action="ppaction://hlinksldjump"/>
            <a:extLst>
              <a:ext uri="{FF2B5EF4-FFF2-40B4-BE49-F238E27FC236}">
                <a16:creationId xmlns:a16="http://schemas.microsoft.com/office/drawing/2014/main" id="{00A5E6F4-6C4F-489B-89A6-3D5BF881767B}"/>
              </a:ext>
            </a:extLst>
          </p:cNvPr>
          <p:cNvSpPr txBox="1"/>
          <p:nvPr/>
        </p:nvSpPr>
        <p:spPr>
          <a:xfrm>
            <a:off x="10963890" y="6140488"/>
            <a:ext cx="1005403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返回</a:t>
            </a:r>
            <a:endParaRPr lang="zh-HK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D34FF5F6-80B6-4336-868F-22B0584FA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973" y="6131250"/>
            <a:ext cx="1027113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AD467D2B-5B46-4E83-BA99-F710C2DE2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4655AE16-3F85-49A4-90EF-90D936563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19898"/>
            <a:ext cx="12172950" cy="683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9BBBFB7-0D1B-4A84-91B8-F5883485F955}"/>
              </a:ext>
            </a:extLst>
          </p:cNvPr>
          <p:cNvSpPr/>
          <p:nvPr/>
        </p:nvSpPr>
        <p:spPr bwMode="auto">
          <a:xfrm>
            <a:off x="3287688" y="1529140"/>
            <a:ext cx="6082311" cy="1223963"/>
          </a:xfrm>
          <a:prstGeom prst="rect">
            <a:avLst/>
          </a:prstGeom>
          <a:ln>
            <a:headEnd type="none" w="med" len="med"/>
            <a:tailEnd type="none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zh-HK" altLang="en-US" dirty="0">
              <a:solidFill>
                <a:schemeClr val="tx1"/>
              </a:solidFill>
            </a:endParaRPr>
          </a:p>
        </p:txBody>
      </p:sp>
      <p:sp>
        <p:nvSpPr>
          <p:cNvPr id="8196" name="Rectangle 11">
            <a:extLst>
              <a:ext uri="{FF2B5EF4-FFF2-40B4-BE49-F238E27FC236}">
                <a16:creationId xmlns:a16="http://schemas.microsoft.com/office/drawing/2014/main" id="{8C528A1C-4F9A-4285-8DAA-8D1B76179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1" y="307976"/>
            <a:ext cx="73834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 b="0">
              <a:solidFill>
                <a:schemeClr val="bg1"/>
              </a:solidFill>
            </a:endParaRPr>
          </a:p>
        </p:txBody>
      </p:sp>
      <p:sp>
        <p:nvSpPr>
          <p:cNvPr id="167" name="Text Box 4">
            <a:extLst>
              <a:ext uri="{FF2B5EF4-FFF2-40B4-BE49-F238E27FC236}">
                <a16:creationId xmlns:a16="http://schemas.microsoft.com/office/drawing/2014/main" id="{C64B47FF-2B1C-4D34-9A5E-4A6F33470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88" y="303213"/>
            <a:ext cx="8048625" cy="646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二胡音色</a:t>
            </a:r>
            <a:endParaRPr lang="en-US" altLang="zh-TW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sp>
        <p:nvSpPr>
          <p:cNvPr id="8199" name="文字方塊 1">
            <a:extLst>
              <a:ext uri="{FF2B5EF4-FFF2-40B4-BE49-F238E27FC236}">
                <a16:creationId xmlns:a16="http://schemas.microsoft.com/office/drawing/2014/main" id="{14AE5FC9-1E3D-4578-AAC9-461083AE6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027" y="1808540"/>
            <a:ext cx="7578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圓潤明亮      剛柔多變</a:t>
            </a:r>
            <a:endParaRPr lang="zh-HK" altLang="en-US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202" name="Picture 19" descr="C:\Users\hk1-uwnchow\AppData\Local\Microsoft\Windows\Temporary Internet Files\Content.IE5\DJMA7NSG\MC900390642[1].wmf">
            <a:extLst>
              <a:ext uri="{FF2B5EF4-FFF2-40B4-BE49-F238E27FC236}">
                <a16:creationId xmlns:a16="http://schemas.microsoft.com/office/drawing/2014/main" id="{74071B70-010C-4839-BC47-169BB823F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4823">
            <a:off x="795251" y="2221671"/>
            <a:ext cx="1405909" cy="297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字方塊 21">
            <a:hlinkClick r:id="rId6" action="ppaction://hlinksldjump"/>
            <a:extLst>
              <a:ext uri="{FF2B5EF4-FFF2-40B4-BE49-F238E27FC236}">
                <a16:creationId xmlns:a16="http://schemas.microsoft.com/office/drawing/2014/main" id="{4D50EB97-1D2B-412C-95D7-F5AE89319864}"/>
              </a:ext>
            </a:extLst>
          </p:cNvPr>
          <p:cNvSpPr txBox="1"/>
          <p:nvPr/>
        </p:nvSpPr>
        <p:spPr>
          <a:xfrm>
            <a:off x="11064039" y="6125929"/>
            <a:ext cx="1005403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返回</a:t>
            </a:r>
            <a:endParaRPr lang="zh-HK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207" name="矩形 5">
            <a:extLst>
              <a:ext uri="{FF2B5EF4-FFF2-40B4-BE49-F238E27FC236}">
                <a16:creationId xmlns:a16="http://schemas.microsoft.com/office/drawing/2014/main" id="{D1B4B3EB-D4A5-496D-9F9E-6245022E4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9765" y="3273441"/>
            <a:ext cx="6839224" cy="181588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二胡多以獨奏形式出現，亦會為地方戲曲和民間説唱作伴奏。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它的音色多變，能奏出悲哀和快速歡樂的旋律。</a:t>
            </a:r>
            <a:endParaRPr lang="zh-TW" altLang="zh-HK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208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7CCB7AF9-15E3-4CF4-9AC5-C08DE0D3B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702" y="6125929"/>
            <a:ext cx="1011238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349776D-521C-48D0-953A-5DDA53670C5B}"/>
              </a:ext>
            </a:extLst>
          </p:cNvPr>
          <p:cNvSpPr/>
          <p:nvPr/>
        </p:nvSpPr>
        <p:spPr bwMode="auto">
          <a:xfrm>
            <a:off x="8832304" y="474030"/>
            <a:ext cx="1502681" cy="4236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聆聽音色</a:t>
            </a:r>
            <a:endParaRPr kumimoji="1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5AU4_1_二胡音色">
            <a:hlinkClick r:id="" action="ppaction://media"/>
            <a:extLst>
              <a:ext uri="{FF2B5EF4-FFF2-40B4-BE49-F238E27FC236}">
                <a16:creationId xmlns:a16="http://schemas.microsoft.com/office/drawing/2014/main" id="{ECEAA5E0-C857-4C06-A805-2C1202DC5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1410" y="539348"/>
            <a:ext cx="298287" cy="288000"/>
          </a:xfrm>
          <a:prstGeom prst="rect">
            <a:avLst/>
          </a:prstGeom>
        </p:spPr>
      </p:pic>
      <p:pic>
        <p:nvPicPr>
          <p:cNvPr id="16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9507A40-84F1-4492-BA97-3E4EB822E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5BB805FD-E3C2-4CEC-A7F4-D30A5ECD3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19898"/>
            <a:ext cx="12172950" cy="683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Rectangle 11">
            <a:extLst>
              <a:ext uri="{FF2B5EF4-FFF2-40B4-BE49-F238E27FC236}">
                <a16:creationId xmlns:a16="http://schemas.microsoft.com/office/drawing/2014/main" id="{7F13FFBE-3524-4C23-92AB-8FAE3CF9A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5" y="272821"/>
            <a:ext cx="73834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 b="0">
              <a:solidFill>
                <a:schemeClr val="bg1"/>
              </a:solidFill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2E24FFDF-FC23-461D-88B9-BD5E5100F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52" y="279965"/>
            <a:ext cx="8048625" cy="646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其他胡琴</a:t>
            </a:r>
            <a:endParaRPr lang="en-US" altLang="zh-TW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sp>
        <p:nvSpPr>
          <p:cNvPr id="8" name="文字方塊 7">
            <a:hlinkClick r:id="rId3" action="ppaction://hlinksldjump"/>
            <a:extLst>
              <a:ext uri="{FF2B5EF4-FFF2-40B4-BE49-F238E27FC236}">
                <a16:creationId xmlns:a16="http://schemas.microsoft.com/office/drawing/2014/main" id="{5A887025-9A3A-45C4-A241-94724FEEDF84}"/>
              </a:ext>
            </a:extLst>
          </p:cNvPr>
          <p:cNvSpPr txBox="1"/>
          <p:nvPr/>
        </p:nvSpPr>
        <p:spPr>
          <a:xfrm>
            <a:off x="10998974" y="6034417"/>
            <a:ext cx="1005403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  <a:hlinkClick r:id="rId4" action="ppaction://hlinksldjump"/>
              </a:rPr>
              <a:t>返回</a:t>
            </a:r>
            <a:endParaRPr lang="zh-HK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226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04FD95FC-5F57-4B73-8AE2-A0A38408E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1" y="1363663"/>
            <a:ext cx="3097213" cy="432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0C723845-443E-423F-84DE-963A7AD7F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1" y="1363663"/>
            <a:ext cx="3097213" cy="432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5">
            <a:hlinkClick r:id="rId9" action="ppaction://hlinksldjump"/>
            <a:extLst>
              <a:ext uri="{FF2B5EF4-FFF2-40B4-BE49-F238E27FC236}">
                <a16:creationId xmlns:a16="http://schemas.microsoft.com/office/drawing/2014/main" id="{35BAF5B5-6481-4BC6-8759-BEBAC5F88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2" y="1363664"/>
            <a:ext cx="3114676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169DC2E5-AE60-4BD5-86AC-A5C223D64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02CCE14B-DB9D-4D03-B0E4-A3CCC322C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19898"/>
            <a:ext cx="12172950" cy="683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43" name="Group 7">
            <a:extLst>
              <a:ext uri="{FF2B5EF4-FFF2-40B4-BE49-F238E27FC236}">
                <a16:creationId xmlns:a16="http://schemas.microsoft.com/office/drawing/2014/main" id="{287F9E07-EB49-4F8F-9200-D67D9863C422}"/>
              </a:ext>
            </a:extLst>
          </p:cNvPr>
          <p:cNvGrpSpPr>
            <a:grpSpLocks/>
          </p:cNvGrpSpPr>
          <p:nvPr/>
        </p:nvGrpSpPr>
        <p:grpSpPr bwMode="auto">
          <a:xfrm>
            <a:off x="9091613" y="2362201"/>
            <a:ext cx="246062" cy="250825"/>
            <a:chOff x="438" y="2568"/>
            <a:chExt cx="454" cy="397"/>
          </a:xfrm>
        </p:grpSpPr>
        <p:sp>
          <p:nvSpPr>
            <p:cNvPr id="10252" name="Freeform 8">
              <a:extLst>
                <a:ext uri="{FF2B5EF4-FFF2-40B4-BE49-F238E27FC236}">
                  <a16:creationId xmlns:a16="http://schemas.microsoft.com/office/drawing/2014/main" id="{453E67E1-6A91-4D4C-894A-8E86A4B01C7B}"/>
                </a:ext>
              </a:extLst>
            </p:cNvPr>
            <p:cNvSpPr>
              <a:spLocks/>
            </p:cNvSpPr>
            <p:nvPr/>
          </p:nvSpPr>
          <p:spPr bwMode="auto">
            <a:xfrm rot="2030359">
              <a:off x="438" y="2647"/>
              <a:ext cx="233" cy="281"/>
            </a:xfrm>
            <a:custGeom>
              <a:avLst/>
              <a:gdLst>
                <a:gd name="T0" fmla="*/ 0 w 160"/>
                <a:gd name="T1" fmla="*/ 10820 h 251"/>
                <a:gd name="T2" fmla="*/ 0 w 160"/>
                <a:gd name="T3" fmla="*/ 7711 h 251"/>
                <a:gd name="T4" fmla="*/ 2147483647 w 160"/>
                <a:gd name="T5" fmla="*/ 3499 h 251"/>
                <a:gd name="T6" fmla="*/ 2147483647 w 160"/>
                <a:gd name="T7" fmla="*/ 1 h 251"/>
                <a:gd name="T8" fmla="*/ 2147483647 w 160"/>
                <a:gd name="T9" fmla="*/ 3 h 251"/>
                <a:gd name="T10" fmla="*/ 2147483647 w 160"/>
                <a:gd name="T11" fmla="*/ 3499 h 251"/>
                <a:gd name="T12" fmla="*/ 2147483647 w 160"/>
                <a:gd name="T13" fmla="*/ 8633 h 251"/>
                <a:gd name="T14" fmla="*/ 2147483647 w 160"/>
                <a:gd name="T15" fmla="*/ 13653 h 251"/>
                <a:gd name="T16" fmla="*/ 2147483647 w 160"/>
                <a:gd name="T17" fmla="*/ 21303 h 251"/>
                <a:gd name="T18" fmla="*/ 2147483647 w 160"/>
                <a:gd name="T19" fmla="*/ 25720 h 251"/>
                <a:gd name="T20" fmla="*/ 2147483647 w 160"/>
                <a:gd name="T21" fmla="*/ 29890 h 251"/>
                <a:gd name="T22" fmla="*/ 2147483647 w 160"/>
                <a:gd name="T23" fmla="*/ 34432 h 251"/>
                <a:gd name="T24" fmla="*/ 2147483647 w 160"/>
                <a:gd name="T25" fmla="*/ 40402 h 251"/>
                <a:gd name="T26" fmla="*/ 2147483647 w 160"/>
                <a:gd name="T27" fmla="*/ 45231 h 251"/>
                <a:gd name="T28" fmla="*/ 2147483647 w 160"/>
                <a:gd name="T29" fmla="*/ 49748 h 251"/>
                <a:gd name="T30" fmla="*/ 2147483647 w 160"/>
                <a:gd name="T31" fmla="*/ 55694 h 251"/>
                <a:gd name="T32" fmla="*/ 2147483647 w 160"/>
                <a:gd name="T33" fmla="*/ 61061 h 251"/>
                <a:gd name="T34" fmla="*/ 2147483647 w 160"/>
                <a:gd name="T35" fmla="*/ 66989 h 251"/>
                <a:gd name="T36" fmla="*/ 2147483647 w 160"/>
                <a:gd name="T37" fmla="*/ 71247 h 251"/>
                <a:gd name="T38" fmla="*/ 2147483647 w 160"/>
                <a:gd name="T39" fmla="*/ 76529 h 251"/>
                <a:gd name="T40" fmla="*/ 2147483647 w 160"/>
                <a:gd name="T41" fmla="*/ 82509 h 251"/>
                <a:gd name="T42" fmla="*/ 2147483647 w 160"/>
                <a:gd name="T43" fmla="*/ 87107 h 251"/>
                <a:gd name="T44" fmla="*/ 2147483647 w 160"/>
                <a:gd name="T45" fmla="*/ 92175 h 251"/>
                <a:gd name="T46" fmla="*/ 2147483647 w 160"/>
                <a:gd name="T47" fmla="*/ 96542 h 251"/>
                <a:gd name="T48" fmla="*/ 2147483647 w 160"/>
                <a:gd name="T49" fmla="*/ 100929 h 251"/>
                <a:gd name="T50" fmla="*/ 2147483647 w 160"/>
                <a:gd name="T51" fmla="*/ 108587 h 251"/>
                <a:gd name="T52" fmla="*/ 2147483647 w 160"/>
                <a:gd name="T53" fmla="*/ 114078 h 251"/>
                <a:gd name="T54" fmla="*/ 2147483647 w 160"/>
                <a:gd name="T55" fmla="*/ 117806 h 251"/>
                <a:gd name="T56" fmla="*/ 2147483647 w 160"/>
                <a:gd name="T57" fmla="*/ 119777 h 251"/>
                <a:gd name="T58" fmla="*/ 2147483647 w 160"/>
                <a:gd name="T59" fmla="*/ 122223 h 251"/>
                <a:gd name="T60" fmla="*/ 2147483647 w 160"/>
                <a:gd name="T61" fmla="*/ 123958 h 251"/>
                <a:gd name="T62" fmla="*/ 2147483647 w 160"/>
                <a:gd name="T63" fmla="*/ 123958 h 251"/>
                <a:gd name="T64" fmla="*/ 2147483647 w 160"/>
                <a:gd name="T65" fmla="*/ 124946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3" name="Freeform 9">
              <a:extLst>
                <a:ext uri="{FF2B5EF4-FFF2-40B4-BE49-F238E27FC236}">
                  <a16:creationId xmlns:a16="http://schemas.microsoft.com/office/drawing/2014/main" id="{6D1AF4A8-8A69-46AE-891B-B0DB487E8AE4}"/>
                </a:ext>
              </a:extLst>
            </p:cNvPr>
            <p:cNvSpPr>
              <a:spLocks/>
            </p:cNvSpPr>
            <p:nvPr/>
          </p:nvSpPr>
          <p:spPr bwMode="auto">
            <a:xfrm rot="-1538894">
              <a:off x="612" y="2568"/>
              <a:ext cx="226" cy="272"/>
            </a:xfrm>
            <a:custGeom>
              <a:avLst/>
              <a:gdLst>
                <a:gd name="T0" fmla="*/ 0 w 160"/>
                <a:gd name="T1" fmla="*/ 1727 h 251"/>
                <a:gd name="T2" fmla="*/ 0 w 160"/>
                <a:gd name="T3" fmla="*/ 1251 h 251"/>
                <a:gd name="T4" fmla="*/ 1004830134 w 160"/>
                <a:gd name="T5" fmla="*/ 657 h 251"/>
                <a:gd name="T6" fmla="*/ 2147483647 w 160"/>
                <a:gd name="T7" fmla="*/ 1 h 251"/>
                <a:gd name="T8" fmla="*/ 2147483647 w 160"/>
                <a:gd name="T9" fmla="*/ 3 h 251"/>
                <a:gd name="T10" fmla="*/ 2147483647 w 160"/>
                <a:gd name="T11" fmla="*/ 657 h 251"/>
                <a:gd name="T12" fmla="*/ 2147483647 w 160"/>
                <a:gd name="T13" fmla="*/ 1469 h 251"/>
                <a:gd name="T14" fmla="*/ 2147483647 w 160"/>
                <a:gd name="T15" fmla="*/ 2378 h 251"/>
                <a:gd name="T16" fmla="*/ 2147483647 w 160"/>
                <a:gd name="T17" fmla="*/ 3560 h 251"/>
                <a:gd name="T18" fmla="*/ 2147483647 w 160"/>
                <a:gd name="T19" fmla="*/ 4181 h 251"/>
                <a:gd name="T20" fmla="*/ 2147483647 w 160"/>
                <a:gd name="T21" fmla="*/ 4910 h 251"/>
                <a:gd name="T22" fmla="*/ 2147483647 w 160"/>
                <a:gd name="T23" fmla="*/ 5766 h 251"/>
                <a:gd name="T24" fmla="*/ 2147483647 w 160"/>
                <a:gd name="T25" fmla="*/ 6757 h 251"/>
                <a:gd name="T26" fmla="*/ 2147483647 w 160"/>
                <a:gd name="T27" fmla="*/ 7504 h 251"/>
                <a:gd name="T28" fmla="*/ 2147483647 w 160"/>
                <a:gd name="T29" fmla="*/ 8356 h 251"/>
                <a:gd name="T30" fmla="*/ 2147483647 w 160"/>
                <a:gd name="T31" fmla="*/ 9318 h 251"/>
                <a:gd name="T32" fmla="*/ 2147483647 w 160"/>
                <a:gd name="T33" fmla="*/ 10159 h 251"/>
                <a:gd name="T34" fmla="*/ 2147483647 w 160"/>
                <a:gd name="T35" fmla="*/ 11074 h 251"/>
                <a:gd name="T36" fmla="*/ 2147483647 w 160"/>
                <a:gd name="T37" fmla="*/ 11930 h 251"/>
                <a:gd name="T38" fmla="*/ 2147483647 w 160"/>
                <a:gd name="T39" fmla="*/ 12851 h 251"/>
                <a:gd name="T40" fmla="*/ 2147483647 w 160"/>
                <a:gd name="T41" fmla="*/ 13648 h 251"/>
                <a:gd name="T42" fmla="*/ 2147483647 w 160"/>
                <a:gd name="T43" fmla="*/ 14581 h 251"/>
                <a:gd name="T44" fmla="*/ 2147483647 w 160"/>
                <a:gd name="T45" fmla="*/ 15268 h 251"/>
                <a:gd name="T46" fmla="*/ 2147483647 w 160"/>
                <a:gd name="T47" fmla="*/ 16027 h 251"/>
                <a:gd name="T48" fmla="*/ 2147483647 w 160"/>
                <a:gd name="T49" fmla="*/ 16759 h 251"/>
                <a:gd name="T50" fmla="*/ 2147483647 w 160"/>
                <a:gd name="T51" fmla="*/ 18072 h 251"/>
                <a:gd name="T52" fmla="*/ 2147483647 w 160"/>
                <a:gd name="T53" fmla="*/ 19205 h 251"/>
                <a:gd name="T54" fmla="*/ 2147483647 w 160"/>
                <a:gd name="T55" fmla="*/ 19679 h 251"/>
                <a:gd name="T56" fmla="*/ 2147483647 w 160"/>
                <a:gd name="T57" fmla="*/ 20022 h 251"/>
                <a:gd name="T58" fmla="*/ 2147483647 w 160"/>
                <a:gd name="T59" fmla="*/ 20311 h 251"/>
                <a:gd name="T60" fmla="*/ 2147483647 w 160"/>
                <a:gd name="T61" fmla="*/ 20812 h 251"/>
                <a:gd name="T62" fmla="*/ 2147483647 w 160"/>
                <a:gd name="T63" fmla="*/ 20812 h 251"/>
                <a:gd name="T64" fmla="*/ 2147483647 w 160"/>
                <a:gd name="T65" fmla="*/ 20866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4" name="Freeform 10">
              <a:extLst>
                <a:ext uri="{FF2B5EF4-FFF2-40B4-BE49-F238E27FC236}">
                  <a16:creationId xmlns:a16="http://schemas.microsoft.com/office/drawing/2014/main" id="{DD8F7907-F8CB-4DBA-9699-3C6B261A372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42" y="2715"/>
              <a:ext cx="182" cy="318"/>
            </a:xfrm>
            <a:custGeom>
              <a:avLst/>
              <a:gdLst>
                <a:gd name="T0" fmla="*/ 0 w 160"/>
                <a:gd name="T1" fmla="*/ 9324347 h 251"/>
                <a:gd name="T2" fmla="*/ 0 w 160"/>
                <a:gd name="T3" fmla="*/ 6596916 h 251"/>
                <a:gd name="T4" fmla="*/ 7048 w 160"/>
                <a:gd name="T5" fmla="*/ 3198002 h 251"/>
                <a:gd name="T6" fmla="*/ 15266 w 160"/>
                <a:gd name="T7" fmla="*/ 1 h 251"/>
                <a:gd name="T8" fmla="*/ 27703 w 160"/>
                <a:gd name="T9" fmla="*/ 1363090 h 251"/>
                <a:gd name="T10" fmla="*/ 29072 w 160"/>
                <a:gd name="T11" fmla="*/ 3198002 h 251"/>
                <a:gd name="T12" fmla="*/ 35845 w 160"/>
                <a:gd name="T13" fmla="*/ 7665646 h 251"/>
                <a:gd name="T14" fmla="*/ 46914 w 160"/>
                <a:gd name="T15" fmla="*/ 12304261 h 251"/>
                <a:gd name="T16" fmla="*/ 59218 w 160"/>
                <a:gd name="T17" fmla="*/ 18961758 h 251"/>
                <a:gd name="T18" fmla="*/ 67207 w 160"/>
                <a:gd name="T19" fmla="*/ 23002814 h 251"/>
                <a:gd name="T20" fmla="*/ 71921 w 160"/>
                <a:gd name="T21" fmla="*/ 26894241 h 251"/>
                <a:gd name="T22" fmla="*/ 78544 w 160"/>
                <a:gd name="T23" fmla="*/ 31373082 h 251"/>
                <a:gd name="T24" fmla="*/ 86960 w 160"/>
                <a:gd name="T25" fmla="*/ 36443275 h 251"/>
                <a:gd name="T26" fmla="*/ 93059 w 160"/>
                <a:gd name="T27" fmla="*/ 40661260 h 251"/>
                <a:gd name="T28" fmla="*/ 101629 w 160"/>
                <a:gd name="T29" fmla="*/ 44934545 h 251"/>
                <a:gd name="T30" fmla="*/ 108801 w 160"/>
                <a:gd name="T31" fmla="*/ 50289222 h 251"/>
                <a:gd name="T32" fmla="*/ 119681 w 160"/>
                <a:gd name="T33" fmla="*/ 55338603 h 251"/>
                <a:gd name="T34" fmla="*/ 124261 w 160"/>
                <a:gd name="T35" fmla="*/ 60540157 h 251"/>
                <a:gd name="T36" fmla="*/ 131359 w 160"/>
                <a:gd name="T37" fmla="*/ 64465790 h 251"/>
                <a:gd name="T38" fmla="*/ 140778 w 160"/>
                <a:gd name="T39" fmla="*/ 69035347 h 251"/>
                <a:gd name="T40" fmla="*/ 147875 w 160"/>
                <a:gd name="T41" fmla="*/ 74110133 h 251"/>
                <a:gd name="T42" fmla="*/ 154856 w 160"/>
                <a:gd name="T43" fmla="*/ 78414971 h 251"/>
                <a:gd name="T44" fmla="*/ 158833 w 160"/>
                <a:gd name="T45" fmla="*/ 82451248 h 251"/>
                <a:gd name="T46" fmla="*/ 165983 w 160"/>
                <a:gd name="T47" fmla="*/ 86889056 h 251"/>
                <a:gd name="T48" fmla="*/ 172684 w 160"/>
                <a:gd name="T49" fmla="*/ 91034629 h 251"/>
                <a:gd name="T50" fmla="*/ 180324 w 160"/>
                <a:gd name="T51" fmla="*/ 97662790 h 251"/>
                <a:gd name="T52" fmla="*/ 185804 w 160"/>
                <a:gd name="T53" fmla="*/ 102978021 h 251"/>
                <a:gd name="T54" fmla="*/ 191337 w 160"/>
                <a:gd name="T55" fmla="*/ 106011896 h 251"/>
                <a:gd name="T56" fmla="*/ 191337 w 160"/>
                <a:gd name="T57" fmla="*/ 107944285 h 251"/>
                <a:gd name="T58" fmla="*/ 182890 w 160"/>
                <a:gd name="T59" fmla="*/ 109628802 h 251"/>
                <a:gd name="T60" fmla="*/ 172684 w 160"/>
                <a:gd name="T61" fmla="*/ 111558358 h 251"/>
                <a:gd name="T62" fmla="*/ 163344 w 160"/>
                <a:gd name="T63" fmla="*/ 111558358 h 251"/>
                <a:gd name="T64" fmla="*/ 158833 w 160"/>
                <a:gd name="T65" fmla="*/ 112535199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4" name="Rectangle 11">
            <a:extLst>
              <a:ext uri="{FF2B5EF4-FFF2-40B4-BE49-F238E27FC236}">
                <a16:creationId xmlns:a16="http://schemas.microsoft.com/office/drawing/2014/main" id="{EC8E513A-E298-4032-A60C-2F0B35066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8" y="304079"/>
            <a:ext cx="73834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 b="0">
              <a:solidFill>
                <a:schemeClr val="bg1"/>
              </a:solidFill>
            </a:endParaRPr>
          </a:p>
        </p:txBody>
      </p:sp>
      <p:sp>
        <p:nvSpPr>
          <p:cNvPr id="167" name="Text Box 4">
            <a:extLst>
              <a:ext uri="{FF2B5EF4-FFF2-40B4-BE49-F238E27FC236}">
                <a16:creationId xmlns:a16="http://schemas.microsoft.com/office/drawing/2014/main" id="{57E49602-5FA2-4F6B-B14E-B6455D6E9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293205"/>
            <a:ext cx="8048625" cy="646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其他胡琴</a:t>
            </a:r>
            <a:endParaRPr lang="en-US" altLang="zh-TW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sp>
        <p:nvSpPr>
          <p:cNvPr id="5126" name="矩形 1">
            <a:extLst>
              <a:ext uri="{FF2B5EF4-FFF2-40B4-BE49-F238E27FC236}">
                <a16:creationId xmlns:a16="http://schemas.microsoft.com/office/drawing/2014/main" id="{F89118B7-13E4-44CF-8E4C-99F6A8E7B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7713" y="2247901"/>
            <a:ext cx="5973762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8775" indent="-358775">
              <a:lnSpc>
                <a:spcPts val="4000"/>
              </a:lnSpc>
              <a:buFont typeface="Arial" pitchFamily="34" charset="0"/>
              <a:buChar char="•"/>
              <a:defRPr/>
            </a:pPr>
            <a:r>
              <a:rPr lang="zh-TW" altLang="en-US" sz="3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又稱</a:t>
            </a:r>
            <a:r>
              <a:rPr lang="zh-HK" altLang="en-US" sz="3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「粵</a:t>
            </a:r>
            <a:r>
              <a:rPr lang="zh-TW" altLang="en-US" sz="3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胡</a:t>
            </a:r>
            <a:r>
              <a:rPr lang="zh-HK" altLang="en-US" sz="3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」</a:t>
            </a:r>
            <a:endParaRPr lang="en-US" altLang="zh-HK" sz="30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marL="358775" indent="-358775">
              <a:lnSpc>
                <a:spcPts val="4000"/>
              </a:lnSpc>
              <a:buFont typeface="Arial" pitchFamily="34" charset="0"/>
              <a:buChar char="•"/>
              <a:defRPr/>
            </a:pPr>
            <a:r>
              <a:rPr lang="zh-TW" altLang="en-US" sz="3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形似二胡，但琴身比二胡略小，定音比二胡高</a:t>
            </a:r>
            <a:endParaRPr lang="en-US" altLang="zh-TW" sz="30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marL="358775" indent="-358775">
              <a:lnSpc>
                <a:spcPts val="4000"/>
              </a:lnSpc>
              <a:buFont typeface="Arial" pitchFamily="34" charset="0"/>
              <a:buChar char="•"/>
              <a:defRPr/>
            </a:pPr>
            <a:r>
              <a:rPr lang="zh-TW" altLang="en-US" sz="3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用鋼弦</a:t>
            </a:r>
            <a:endParaRPr lang="en-US" altLang="zh-TW" sz="30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marL="358775" indent="-358775">
              <a:lnSpc>
                <a:spcPts val="4000"/>
              </a:lnSpc>
              <a:buFont typeface="Arial" pitchFamily="34" charset="0"/>
              <a:buChar char="•"/>
              <a:defRPr/>
            </a:pPr>
            <a:r>
              <a:rPr lang="zh-TW" altLang="en-US" sz="3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音色清亮華麗，穿透力強</a:t>
            </a:r>
            <a:endParaRPr lang="en-US" altLang="zh-TW" sz="30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marL="358775" indent="-358775">
              <a:lnSpc>
                <a:spcPts val="4000"/>
              </a:lnSpc>
              <a:buFont typeface="Arial" pitchFamily="34" charset="0"/>
              <a:buChar char="•"/>
              <a:defRPr/>
            </a:pPr>
            <a:r>
              <a:rPr lang="zh-TW" altLang="en-US" sz="3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在</a:t>
            </a:r>
            <a:r>
              <a:rPr lang="zh-TW" altLang="en-US" sz="3000" u="sng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廣東</a:t>
            </a:r>
            <a:r>
              <a:rPr lang="zh-TW" altLang="en-US" sz="3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音樂中扮演重要角色</a:t>
            </a:r>
            <a:endParaRPr lang="en-US" altLang="zh-TW" sz="30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marL="571500" indent="-571500">
              <a:buFont typeface="Arial" pitchFamily="34" charset="0"/>
              <a:buChar char="•"/>
              <a:defRPr/>
            </a:pPr>
            <a:endParaRPr lang="zh-TW" altLang="zh-HK" sz="36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A357C4A-BBD4-4FA0-906B-45612175AB8A}"/>
              </a:ext>
            </a:extLst>
          </p:cNvPr>
          <p:cNvSpPr/>
          <p:nvPr/>
        </p:nvSpPr>
        <p:spPr>
          <a:xfrm>
            <a:off x="2005013" y="1268414"/>
            <a:ext cx="1312862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高胡</a:t>
            </a:r>
            <a:endParaRPr lang="en-US" altLang="zh-TW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303" name="Picture 15">
            <a:extLst>
              <a:ext uri="{FF2B5EF4-FFF2-40B4-BE49-F238E27FC236}">
                <a16:creationId xmlns:a16="http://schemas.microsoft.com/office/drawing/2014/main" id="{BB7DB227-BE83-4BB7-8C07-AD1823E46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389" y="2391988"/>
            <a:ext cx="2809875" cy="30178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文字方塊 18">
            <a:hlinkClick r:id="rId8" action="ppaction://hlinksldjump"/>
            <a:extLst>
              <a:ext uri="{FF2B5EF4-FFF2-40B4-BE49-F238E27FC236}">
                <a16:creationId xmlns:a16="http://schemas.microsoft.com/office/drawing/2014/main" id="{2B586BE1-5BB0-44A4-9AC2-4ADDB90F7762}"/>
              </a:ext>
            </a:extLst>
          </p:cNvPr>
          <p:cNvSpPr txBox="1"/>
          <p:nvPr/>
        </p:nvSpPr>
        <p:spPr>
          <a:xfrm>
            <a:off x="10920536" y="5971391"/>
            <a:ext cx="1005403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返回</a:t>
            </a:r>
            <a:endParaRPr lang="zh-HK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A5D4CB0E-C14A-4529-95CE-12576DE6626E}"/>
              </a:ext>
            </a:extLst>
          </p:cNvPr>
          <p:cNvSpPr/>
          <p:nvPr/>
        </p:nvSpPr>
        <p:spPr bwMode="auto">
          <a:xfrm>
            <a:off x="10200456" y="342410"/>
            <a:ext cx="1502681" cy="4236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聆聽音色</a:t>
            </a:r>
            <a:endParaRPr kumimoji="1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FF82D54F-D17F-4D53-8CDA-38288845EF1A}"/>
              </a:ext>
            </a:extLst>
          </p:cNvPr>
          <p:cNvSpPr/>
          <p:nvPr/>
        </p:nvSpPr>
        <p:spPr bwMode="auto">
          <a:xfrm>
            <a:off x="8432868" y="342410"/>
            <a:ext cx="1502681" cy="4236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聆聽簡介</a:t>
            </a:r>
            <a:endParaRPr kumimoji="1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5AU4_1_高胡簡介">
            <a:hlinkClick r:id="" action="ppaction://media"/>
            <a:extLst>
              <a:ext uri="{FF2B5EF4-FFF2-40B4-BE49-F238E27FC236}">
                <a16:creationId xmlns:a16="http://schemas.microsoft.com/office/drawing/2014/main" id="{9AC2239B-EEE7-4B69-A963-712456007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4494" y="386516"/>
            <a:ext cx="298287" cy="288000"/>
          </a:xfrm>
          <a:prstGeom prst="rect">
            <a:avLst/>
          </a:prstGeom>
        </p:spPr>
      </p:pic>
      <p:pic>
        <p:nvPicPr>
          <p:cNvPr id="4" name="5AU4_1_高胡音色">
            <a:hlinkClick r:id="" action="ppaction://media"/>
            <a:extLst>
              <a:ext uri="{FF2B5EF4-FFF2-40B4-BE49-F238E27FC236}">
                <a16:creationId xmlns:a16="http://schemas.microsoft.com/office/drawing/2014/main" id="{69FDFBF8-ABA3-4E93-8217-3F29D7B973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4093" y="410245"/>
            <a:ext cx="298287" cy="288000"/>
          </a:xfrm>
          <a:prstGeom prst="rect">
            <a:avLst/>
          </a:prstGeom>
        </p:spPr>
      </p:pic>
      <p:pic>
        <p:nvPicPr>
          <p:cNvPr id="1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805BF0E-DF15-4DA6-898F-12C5C461F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A1588E91-44F9-4BE4-9DAB-E83B1C73C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19898"/>
            <a:ext cx="12172950" cy="683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67" name="Group 7">
            <a:extLst>
              <a:ext uri="{FF2B5EF4-FFF2-40B4-BE49-F238E27FC236}">
                <a16:creationId xmlns:a16="http://schemas.microsoft.com/office/drawing/2014/main" id="{BF9D7E46-D73A-4ACB-B447-79CE2639123C}"/>
              </a:ext>
            </a:extLst>
          </p:cNvPr>
          <p:cNvGrpSpPr>
            <a:grpSpLocks/>
          </p:cNvGrpSpPr>
          <p:nvPr/>
        </p:nvGrpSpPr>
        <p:grpSpPr bwMode="auto">
          <a:xfrm>
            <a:off x="9091613" y="2362201"/>
            <a:ext cx="246062" cy="250825"/>
            <a:chOff x="438" y="2568"/>
            <a:chExt cx="454" cy="397"/>
          </a:xfrm>
        </p:grpSpPr>
        <p:sp>
          <p:nvSpPr>
            <p:cNvPr id="11276" name="Freeform 8">
              <a:extLst>
                <a:ext uri="{FF2B5EF4-FFF2-40B4-BE49-F238E27FC236}">
                  <a16:creationId xmlns:a16="http://schemas.microsoft.com/office/drawing/2014/main" id="{1815747F-9E91-4CE0-A191-646395451217}"/>
                </a:ext>
              </a:extLst>
            </p:cNvPr>
            <p:cNvSpPr>
              <a:spLocks/>
            </p:cNvSpPr>
            <p:nvPr/>
          </p:nvSpPr>
          <p:spPr bwMode="auto">
            <a:xfrm rot="2030359">
              <a:off x="438" y="2647"/>
              <a:ext cx="233" cy="281"/>
            </a:xfrm>
            <a:custGeom>
              <a:avLst/>
              <a:gdLst>
                <a:gd name="T0" fmla="*/ 0 w 160"/>
                <a:gd name="T1" fmla="*/ 10820 h 251"/>
                <a:gd name="T2" fmla="*/ 0 w 160"/>
                <a:gd name="T3" fmla="*/ 7711 h 251"/>
                <a:gd name="T4" fmla="*/ 2147483647 w 160"/>
                <a:gd name="T5" fmla="*/ 3499 h 251"/>
                <a:gd name="T6" fmla="*/ 2147483647 w 160"/>
                <a:gd name="T7" fmla="*/ 1 h 251"/>
                <a:gd name="T8" fmla="*/ 2147483647 w 160"/>
                <a:gd name="T9" fmla="*/ 3 h 251"/>
                <a:gd name="T10" fmla="*/ 2147483647 w 160"/>
                <a:gd name="T11" fmla="*/ 3499 h 251"/>
                <a:gd name="T12" fmla="*/ 2147483647 w 160"/>
                <a:gd name="T13" fmla="*/ 8633 h 251"/>
                <a:gd name="T14" fmla="*/ 2147483647 w 160"/>
                <a:gd name="T15" fmla="*/ 13653 h 251"/>
                <a:gd name="T16" fmla="*/ 2147483647 w 160"/>
                <a:gd name="T17" fmla="*/ 21303 h 251"/>
                <a:gd name="T18" fmla="*/ 2147483647 w 160"/>
                <a:gd name="T19" fmla="*/ 25720 h 251"/>
                <a:gd name="T20" fmla="*/ 2147483647 w 160"/>
                <a:gd name="T21" fmla="*/ 29890 h 251"/>
                <a:gd name="T22" fmla="*/ 2147483647 w 160"/>
                <a:gd name="T23" fmla="*/ 34432 h 251"/>
                <a:gd name="T24" fmla="*/ 2147483647 w 160"/>
                <a:gd name="T25" fmla="*/ 40402 h 251"/>
                <a:gd name="T26" fmla="*/ 2147483647 w 160"/>
                <a:gd name="T27" fmla="*/ 45231 h 251"/>
                <a:gd name="T28" fmla="*/ 2147483647 w 160"/>
                <a:gd name="T29" fmla="*/ 49748 h 251"/>
                <a:gd name="T30" fmla="*/ 2147483647 w 160"/>
                <a:gd name="T31" fmla="*/ 55694 h 251"/>
                <a:gd name="T32" fmla="*/ 2147483647 w 160"/>
                <a:gd name="T33" fmla="*/ 61061 h 251"/>
                <a:gd name="T34" fmla="*/ 2147483647 w 160"/>
                <a:gd name="T35" fmla="*/ 66989 h 251"/>
                <a:gd name="T36" fmla="*/ 2147483647 w 160"/>
                <a:gd name="T37" fmla="*/ 71247 h 251"/>
                <a:gd name="T38" fmla="*/ 2147483647 w 160"/>
                <a:gd name="T39" fmla="*/ 76529 h 251"/>
                <a:gd name="T40" fmla="*/ 2147483647 w 160"/>
                <a:gd name="T41" fmla="*/ 82509 h 251"/>
                <a:gd name="T42" fmla="*/ 2147483647 w 160"/>
                <a:gd name="T43" fmla="*/ 87107 h 251"/>
                <a:gd name="T44" fmla="*/ 2147483647 w 160"/>
                <a:gd name="T45" fmla="*/ 92175 h 251"/>
                <a:gd name="T46" fmla="*/ 2147483647 w 160"/>
                <a:gd name="T47" fmla="*/ 96542 h 251"/>
                <a:gd name="T48" fmla="*/ 2147483647 w 160"/>
                <a:gd name="T49" fmla="*/ 100929 h 251"/>
                <a:gd name="T50" fmla="*/ 2147483647 w 160"/>
                <a:gd name="T51" fmla="*/ 108587 h 251"/>
                <a:gd name="T52" fmla="*/ 2147483647 w 160"/>
                <a:gd name="T53" fmla="*/ 114078 h 251"/>
                <a:gd name="T54" fmla="*/ 2147483647 w 160"/>
                <a:gd name="T55" fmla="*/ 117806 h 251"/>
                <a:gd name="T56" fmla="*/ 2147483647 w 160"/>
                <a:gd name="T57" fmla="*/ 119777 h 251"/>
                <a:gd name="T58" fmla="*/ 2147483647 w 160"/>
                <a:gd name="T59" fmla="*/ 122223 h 251"/>
                <a:gd name="T60" fmla="*/ 2147483647 w 160"/>
                <a:gd name="T61" fmla="*/ 123958 h 251"/>
                <a:gd name="T62" fmla="*/ 2147483647 w 160"/>
                <a:gd name="T63" fmla="*/ 123958 h 251"/>
                <a:gd name="T64" fmla="*/ 2147483647 w 160"/>
                <a:gd name="T65" fmla="*/ 124946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7" name="Freeform 9">
              <a:extLst>
                <a:ext uri="{FF2B5EF4-FFF2-40B4-BE49-F238E27FC236}">
                  <a16:creationId xmlns:a16="http://schemas.microsoft.com/office/drawing/2014/main" id="{549F5725-E317-42D3-A451-491FB501E235}"/>
                </a:ext>
              </a:extLst>
            </p:cNvPr>
            <p:cNvSpPr>
              <a:spLocks/>
            </p:cNvSpPr>
            <p:nvPr/>
          </p:nvSpPr>
          <p:spPr bwMode="auto">
            <a:xfrm rot="-1538894">
              <a:off x="612" y="2568"/>
              <a:ext cx="226" cy="272"/>
            </a:xfrm>
            <a:custGeom>
              <a:avLst/>
              <a:gdLst>
                <a:gd name="T0" fmla="*/ 0 w 160"/>
                <a:gd name="T1" fmla="*/ 1727 h 251"/>
                <a:gd name="T2" fmla="*/ 0 w 160"/>
                <a:gd name="T3" fmla="*/ 1251 h 251"/>
                <a:gd name="T4" fmla="*/ 1004830134 w 160"/>
                <a:gd name="T5" fmla="*/ 657 h 251"/>
                <a:gd name="T6" fmla="*/ 2147483647 w 160"/>
                <a:gd name="T7" fmla="*/ 1 h 251"/>
                <a:gd name="T8" fmla="*/ 2147483647 w 160"/>
                <a:gd name="T9" fmla="*/ 3 h 251"/>
                <a:gd name="T10" fmla="*/ 2147483647 w 160"/>
                <a:gd name="T11" fmla="*/ 657 h 251"/>
                <a:gd name="T12" fmla="*/ 2147483647 w 160"/>
                <a:gd name="T13" fmla="*/ 1469 h 251"/>
                <a:gd name="T14" fmla="*/ 2147483647 w 160"/>
                <a:gd name="T15" fmla="*/ 2378 h 251"/>
                <a:gd name="T16" fmla="*/ 2147483647 w 160"/>
                <a:gd name="T17" fmla="*/ 3560 h 251"/>
                <a:gd name="T18" fmla="*/ 2147483647 w 160"/>
                <a:gd name="T19" fmla="*/ 4181 h 251"/>
                <a:gd name="T20" fmla="*/ 2147483647 w 160"/>
                <a:gd name="T21" fmla="*/ 4910 h 251"/>
                <a:gd name="T22" fmla="*/ 2147483647 w 160"/>
                <a:gd name="T23" fmla="*/ 5766 h 251"/>
                <a:gd name="T24" fmla="*/ 2147483647 w 160"/>
                <a:gd name="T25" fmla="*/ 6757 h 251"/>
                <a:gd name="T26" fmla="*/ 2147483647 w 160"/>
                <a:gd name="T27" fmla="*/ 7504 h 251"/>
                <a:gd name="T28" fmla="*/ 2147483647 w 160"/>
                <a:gd name="T29" fmla="*/ 8356 h 251"/>
                <a:gd name="T30" fmla="*/ 2147483647 w 160"/>
                <a:gd name="T31" fmla="*/ 9318 h 251"/>
                <a:gd name="T32" fmla="*/ 2147483647 w 160"/>
                <a:gd name="T33" fmla="*/ 10159 h 251"/>
                <a:gd name="T34" fmla="*/ 2147483647 w 160"/>
                <a:gd name="T35" fmla="*/ 11074 h 251"/>
                <a:gd name="T36" fmla="*/ 2147483647 w 160"/>
                <a:gd name="T37" fmla="*/ 11930 h 251"/>
                <a:gd name="T38" fmla="*/ 2147483647 w 160"/>
                <a:gd name="T39" fmla="*/ 12851 h 251"/>
                <a:gd name="T40" fmla="*/ 2147483647 w 160"/>
                <a:gd name="T41" fmla="*/ 13648 h 251"/>
                <a:gd name="T42" fmla="*/ 2147483647 w 160"/>
                <a:gd name="T43" fmla="*/ 14581 h 251"/>
                <a:gd name="T44" fmla="*/ 2147483647 w 160"/>
                <a:gd name="T45" fmla="*/ 15268 h 251"/>
                <a:gd name="T46" fmla="*/ 2147483647 w 160"/>
                <a:gd name="T47" fmla="*/ 16027 h 251"/>
                <a:gd name="T48" fmla="*/ 2147483647 w 160"/>
                <a:gd name="T49" fmla="*/ 16759 h 251"/>
                <a:gd name="T50" fmla="*/ 2147483647 w 160"/>
                <a:gd name="T51" fmla="*/ 18072 h 251"/>
                <a:gd name="T52" fmla="*/ 2147483647 w 160"/>
                <a:gd name="T53" fmla="*/ 19205 h 251"/>
                <a:gd name="T54" fmla="*/ 2147483647 w 160"/>
                <a:gd name="T55" fmla="*/ 19679 h 251"/>
                <a:gd name="T56" fmla="*/ 2147483647 w 160"/>
                <a:gd name="T57" fmla="*/ 20022 h 251"/>
                <a:gd name="T58" fmla="*/ 2147483647 w 160"/>
                <a:gd name="T59" fmla="*/ 20311 h 251"/>
                <a:gd name="T60" fmla="*/ 2147483647 w 160"/>
                <a:gd name="T61" fmla="*/ 20812 h 251"/>
                <a:gd name="T62" fmla="*/ 2147483647 w 160"/>
                <a:gd name="T63" fmla="*/ 20812 h 251"/>
                <a:gd name="T64" fmla="*/ 2147483647 w 160"/>
                <a:gd name="T65" fmla="*/ 20866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8" name="Freeform 10">
              <a:extLst>
                <a:ext uri="{FF2B5EF4-FFF2-40B4-BE49-F238E27FC236}">
                  <a16:creationId xmlns:a16="http://schemas.microsoft.com/office/drawing/2014/main" id="{CC7481ED-5848-44AA-B259-8407364710A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42" y="2715"/>
              <a:ext cx="182" cy="318"/>
            </a:xfrm>
            <a:custGeom>
              <a:avLst/>
              <a:gdLst>
                <a:gd name="T0" fmla="*/ 0 w 160"/>
                <a:gd name="T1" fmla="*/ 9324347 h 251"/>
                <a:gd name="T2" fmla="*/ 0 w 160"/>
                <a:gd name="T3" fmla="*/ 6596916 h 251"/>
                <a:gd name="T4" fmla="*/ 7048 w 160"/>
                <a:gd name="T5" fmla="*/ 3198002 h 251"/>
                <a:gd name="T6" fmla="*/ 15266 w 160"/>
                <a:gd name="T7" fmla="*/ 1 h 251"/>
                <a:gd name="T8" fmla="*/ 27703 w 160"/>
                <a:gd name="T9" fmla="*/ 1363090 h 251"/>
                <a:gd name="T10" fmla="*/ 29072 w 160"/>
                <a:gd name="T11" fmla="*/ 3198002 h 251"/>
                <a:gd name="T12" fmla="*/ 35845 w 160"/>
                <a:gd name="T13" fmla="*/ 7665646 h 251"/>
                <a:gd name="T14" fmla="*/ 46914 w 160"/>
                <a:gd name="T15" fmla="*/ 12304261 h 251"/>
                <a:gd name="T16" fmla="*/ 59218 w 160"/>
                <a:gd name="T17" fmla="*/ 18961758 h 251"/>
                <a:gd name="T18" fmla="*/ 67207 w 160"/>
                <a:gd name="T19" fmla="*/ 23002814 h 251"/>
                <a:gd name="T20" fmla="*/ 71921 w 160"/>
                <a:gd name="T21" fmla="*/ 26894241 h 251"/>
                <a:gd name="T22" fmla="*/ 78544 w 160"/>
                <a:gd name="T23" fmla="*/ 31373082 h 251"/>
                <a:gd name="T24" fmla="*/ 86960 w 160"/>
                <a:gd name="T25" fmla="*/ 36443275 h 251"/>
                <a:gd name="T26" fmla="*/ 93059 w 160"/>
                <a:gd name="T27" fmla="*/ 40661260 h 251"/>
                <a:gd name="T28" fmla="*/ 101629 w 160"/>
                <a:gd name="T29" fmla="*/ 44934545 h 251"/>
                <a:gd name="T30" fmla="*/ 108801 w 160"/>
                <a:gd name="T31" fmla="*/ 50289222 h 251"/>
                <a:gd name="T32" fmla="*/ 119681 w 160"/>
                <a:gd name="T33" fmla="*/ 55338603 h 251"/>
                <a:gd name="T34" fmla="*/ 124261 w 160"/>
                <a:gd name="T35" fmla="*/ 60540157 h 251"/>
                <a:gd name="T36" fmla="*/ 131359 w 160"/>
                <a:gd name="T37" fmla="*/ 64465790 h 251"/>
                <a:gd name="T38" fmla="*/ 140778 w 160"/>
                <a:gd name="T39" fmla="*/ 69035347 h 251"/>
                <a:gd name="T40" fmla="*/ 147875 w 160"/>
                <a:gd name="T41" fmla="*/ 74110133 h 251"/>
                <a:gd name="T42" fmla="*/ 154856 w 160"/>
                <a:gd name="T43" fmla="*/ 78414971 h 251"/>
                <a:gd name="T44" fmla="*/ 158833 w 160"/>
                <a:gd name="T45" fmla="*/ 82451248 h 251"/>
                <a:gd name="T46" fmla="*/ 165983 w 160"/>
                <a:gd name="T47" fmla="*/ 86889056 h 251"/>
                <a:gd name="T48" fmla="*/ 172684 w 160"/>
                <a:gd name="T49" fmla="*/ 91034629 h 251"/>
                <a:gd name="T50" fmla="*/ 180324 w 160"/>
                <a:gd name="T51" fmla="*/ 97662790 h 251"/>
                <a:gd name="T52" fmla="*/ 185804 w 160"/>
                <a:gd name="T53" fmla="*/ 102978021 h 251"/>
                <a:gd name="T54" fmla="*/ 191337 w 160"/>
                <a:gd name="T55" fmla="*/ 106011896 h 251"/>
                <a:gd name="T56" fmla="*/ 191337 w 160"/>
                <a:gd name="T57" fmla="*/ 107944285 h 251"/>
                <a:gd name="T58" fmla="*/ 182890 w 160"/>
                <a:gd name="T59" fmla="*/ 109628802 h 251"/>
                <a:gd name="T60" fmla="*/ 172684 w 160"/>
                <a:gd name="T61" fmla="*/ 111558358 h 251"/>
                <a:gd name="T62" fmla="*/ 163344 w 160"/>
                <a:gd name="T63" fmla="*/ 111558358 h 251"/>
                <a:gd name="T64" fmla="*/ 158833 w 160"/>
                <a:gd name="T65" fmla="*/ 112535199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68" name="Rectangle 11">
            <a:extLst>
              <a:ext uri="{FF2B5EF4-FFF2-40B4-BE49-F238E27FC236}">
                <a16:creationId xmlns:a16="http://schemas.microsoft.com/office/drawing/2014/main" id="{EE640350-B9C8-4603-9FA5-3DF54808B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28" y="298952"/>
            <a:ext cx="73834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 b="0">
              <a:solidFill>
                <a:schemeClr val="bg1"/>
              </a:solidFill>
            </a:endParaRPr>
          </a:p>
        </p:txBody>
      </p:sp>
      <p:sp>
        <p:nvSpPr>
          <p:cNvPr id="167" name="Text Box 4">
            <a:extLst>
              <a:ext uri="{FF2B5EF4-FFF2-40B4-BE49-F238E27FC236}">
                <a16:creationId xmlns:a16="http://schemas.microsoft.com/office/drawing/2014/main" id="{9C16CEFC-2A5E-437F-9F9B-E5FA2AFCA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9" y="298953"/>
            <a:ext cx="8048625" cy="646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其他胡琴</a:t>
            </a:r>
            <a:endParaRPr lang="en-US" altLang="zh-TW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sp>
        <p:nvSpPr>
          <p:cNvPr id="11270" name="矩形 1">
            <a:extLst>
              <a:ext uri="{FF2B5EF4-FFF2-40B4-BE49-F238E27FC236}">
                <a16:creationId xmlns:a16="http://schemas.microsoft.com/office/drawing/2014/main" id="{AD208FFD-70EB-4378-A1D0-391961A07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2344739"/>
            <a:ext cx="5975350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外形與二胡很相似，但琴桿較長，琴筒直徑較大，弦線較粗</a:t>
            </a:r>
            <a:endParaRPr lang="en-US" altLang="zh-TW" sz="3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音色較豐厚飽滿，除能作獨奏外，也能幫助襯托樂團的音色，解決樂團欠缺低中音拉弦樂器的問題</a:t>
            </a:r>
            <a:endParaRPr lang="zh-TW" altLang="zh-HK" sz="3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>
            <a:hlinkClick r:id="rId7" action="ppaction://hlinksldjump"/>
            <a:extLst>
              <a:ext uri="{FF2B5EF4-FFF2-40B4-BE49-F238E27FC236}">
                <a16:creationId xmlns:a16="http://schemas.microsoft.com/office/drawing/2014/main" id="{B7EBC740-DAFD-44CC-8499-B5C1DFCCB432}"/>
              </a:ext>
            </a:extLst>
          </p:cNvPr>
          <p:cNvSpPr txBox="1"/>
          <p:nvPr/>
        </p:nvSpPr>
        <p:spPr>
          <a:xfrm>
            <a:off x="10920536" y="6021288"/>
            <a:ext cx="1005403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返回</a:t>
            </a:r>
            <a:endParaRPr lang="zh-HK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4350" name="Picture 14">
            <a:extLst>
              <a:ext uri="{FF2B5EF4-FFF2-40B4-BE49-F238E27FC236}">
                <a16:creationId xmlns:a16="http://schemas.microsoft.com/office/drawing/2014/main" id="{F1C50EB3-7D44-47CE-A677-AFCF647F2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2391988"/>
            <a:ext cx="2520280" cy="34512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EEBDC982-CF0A-4E5C-91C6-BA725385E8A3}"/>
              </a:ext>
            </a:extLst>
          </p:cNvPr>
          <p:cNvSpPr/>
          <p:nvPr/>
        </p:nvSpPr>
        <p:spPr>
          <a:xfrm>
            <a:off x="2005013" y="1268414"/>
            <a:ext cx="1312862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中胡</a:t>
            </a:r>
            <a:endParaRPr lang="en-US" altLang="zh-TW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2D08FAC6-F227-4469-A1AD-55C3922F34AB}"/>
              </a:ext>
            </a:extLst>
          </p:cNvPr>
          <p:cNvSpPr/>
          <p:nvPr/>
        </p:nvSpPr>
        <p:spPr bwMode="auto">
          <a:xfrm>
            <a:off x="10200456" y="342410"/>
            <a:ext cx="1502681" cy="4236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聆聽音色</a:t>
            </a:r>
            <a:endParaRPr kumimoji="1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E432FB75-D001-449F-ACF3-61293AFA677F}"/>
              </a:ext>
            </a:extLst>
          </p:cNvPr>
          <p:cNvSpPr/>
          <p:nvPr/>
        </p:nvSpPr>
        <p:spPr bwMode="auto">
          <a:xfrm>
            <a:off x="8432868" y="342410"/>
            <a:ext cx="1502681" cy="4236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聆聽簡介</a:t>
            </a:r>
            <a:endParaRPr kumimoji="1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5AU4_1_中胡簡介">
            <a:hlinkClick r:id="" action="ppaction://media"/>
            <a:extLst>
              <a:ext uri="{FF2B5EF4-FFF2-40B4-BE49-F238E27FC236}">
                <a16:creationId xmlns:a16="http://schemas.microsoft.com/office/drawing/2014/main" id="{35D6E48A-69F7-41C8-A8E2-B4F00D129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9283" y="410245"/>
            <a:ext cx="298287" cy="288000"/>
          </a:xfrm>
          <a:prstGeom prst="rect">
            <a:avLst/>
          </a:prstGeom>
        </p:spPr>
      </p:pic>
      <p:pic>
        <p:nvPicPr>
          <p:cNvPr id="3" name="5AU4_1_中胡音色">
            <a:hlinkClick r:id="" action="ppaction://media"/>
            <a:extLst>
              <a:ext uri="{FF2B5EF4-FFF2-40B4-BE49-F238E27FC236}">
                <a16:creationId xmlns:a16="http://schemas.microsoft.com/office/drawing/2014/main" id="{49738E77-64D1-449F-96D9-01113F32E6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4093" y="410245"/>
            <a:ext cx="298287" cy="288000"/>
          </a:xfrm>
          <a:prstGeom prst="rect">
            <a:avLst/>
          </a:prstGeom>
        </p:spPr>
      </p:pic>
      <p:pic>
        <p:nvPicPr>
          <p:cNvPr id="1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1B195D0E-A387-42FD-8DBB-7404F0857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67A72099-FF68-4301-8F2A-9D0EF0BEF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19898"/>
            <a:ext cx="12172950" cy="683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291" name="Group 7">
            <a:extLst>
              <a:ext uri="{FF2B5EF4-FFF2-40B4-BE49-F238E27FC236}">
                <a16:creationId xmlns:a16="http://schemas.microsoft.com/office/drawing/2014/main" id="{C55362A5-9C5A-4DC4-AF33-FCDC4FA1619B}"/>
              </a:ext>
            </a:extLst>
          </p:cNvPr>
          <p:cNvGrpSpPr>
            <a:grpSpLocks/>
          </p:cNvGrpSpPr>
          <p:nvPr/>
        </p:nvGrpSpPr>
        <p:grpSpPr bwMode="auto">
          <a:xfrm>
            <a:off x="9091613" y="2362201"/>
            <a:ext cx="246062" cy="250825"/>
            <a:chOff x="438" y="2568"/>
            <a:chExt cx="454" cy="397"/>
          </a:xfrm>
        </p:grpSpPr>
        <p:sp>
          <p:nvSpPr>
            <p:cNvPr id="12300" name="Freeform 8">
              <a:extLst>
                <a:ext uri="{FF2B5EF4-FFF2-40B4-BE49-F238E27FC236}">
                  <a16:creationId xmlns:a16="http://schemas.microsoft.com/office/drawing/2014/main" id="{E86B3C72-698B-496B-9E86-2F074604AD39}"/>
                </a:ext>
              </a:extLst>
            </p:cNvPr>
            <p:cNvSpPr>
              <a:spLocks/>
            </p:cNvSpPr>
            <p:nvPr/>
          </p:nvSpPr>
          <p:spPr bwMode="auto">
            <a:xfrm rot="2030359">
              <a:off x="438" y="2647"/>
              <a:ext cx="233" cy="281"/>
            </a:xfrm>
            <a:custGeom>
              <a:avLst/>
              <a:gdLst>
                <a:gd name="T0" fmla="*/ 0 w 160"/>
                <a:gd name="T1" fmla="*/ 10820 h 251"/>
                <a:gd name="T2" fmla="*/ 0 w 160"/>
                <a:gd name="T3" fmla="*/ 7711 h 251"/>
                <a:gd name="T4" fmla="*/ 2147483647 w 160"/>
                <a:gd name="T5" fmla="*/ 3499 h 251"/>
                <a:gd name="T6" fmla="*/ 2147483647 w 160"/>
                <a:gd name="T7" fmla="*/ 1 h 251"/>
                <a:gd name="T8" fmla="*/ 2147483647 w 160"/>
                <a:gd name="T9" fmla="*/ 3 h 251"/>
                <a:gd name="T10" fmla="*/ 2147483647 w 160"/>
                <a:gd name="T11" fmla="*/ 3499 h 251"/>
                <a:gd name="T12" fmla="*/ 2147483647 w 160"/>
                <a:gd name="T13" fmla="*/ 8633 h 251"/>
                <a:gd name="T14" fmla="*/ 2147483647 w 160"/>
                <a:gd name="T15" fmla="*/ 13653 h 251"/>
                <a:gd name="T16" fmla="*/ 2147483647 w 160"/>
                <a:gd name="T17" fmla="*/ 21303 h 251"/>
                <a:gd name="T18" fmla="*/ 2147483647 w 160"/>
                <a:gd name="T19" fmla="*/ 25720 h 251"/>
                <a:gd name="T20" fmla="*/ 2147483647 w 160"/>
                <a:gd name="T21" fmla="*/ 29890 h 251"/>
                <a:gd name="T22" fmla="*/ 2147483647 w 160"/>
                <a:gd name="T23" fmla="*/ 34432 h 251"/>
                <a:gd name="T24" fmla="*/ 2147483647 w 160"/>
                <a:gd name="T25" fmla="*/ 40402 h 251"/>
                <a:gd name="T26" fmla="*/ 2147483647 w 160"/>
                <a:gd name="T27" fmla="*/ 45231 h 251"/>
                <a:gd name="T28" fmla="*/ 2147483647 w 160"/>
                <a:gd name="T29" fmla="*/ 49748 h 251"/>
                <a:gd name="T30" fmla="*/ 2147483647 w 160"/>
                <a:gd name="T31" fmla="*/ 55694 h 251"/>
                <a:gd name="T32" fmla="*/ 2147483647 w 160"/>
                <a:gd name="T33" fmla="*/ 61061 h 251"/>
                <a:gd name="T34" fmla="*/ 2147483647 w 160"/>
                <a:gd name="T35" fmla="*/ 66989 h 251"/>
                <a:gd name="T36" fmla="*/ 2147483647 w 160"/>
                <a:gd name="T37" fmla="*/ 71247 h 251"/>
                <a:gd name="T38" fmla="*/ 2147483647 w 160"/>
                <a:gd name="T39" fmla="*/ 76529 h 251"/>
                <a:gd name="T40" fmla="*/ 2147483647 w 160"/>
                <a:gd name="T41" fmla="*/ 82509 h 251"/>
                <a:gd name="T42" fmla="*/ 2147483647 w 160"/>
                <a:gd name="T43" fmla="*/ 87107 h 251"/>
                <a:gd name="T44" fmla="*/ 2147483647 w 160"/>
                <a:gd name="T45" fmla="*/ 92175 h 251"/>
                <a:gd name="T46" fmla="*/ 2147483647 w 160"/>
                <a:gd name="T47" fmla="*/ 96542 h 251"/>
                <a:gd name="T48" fmla="*/ 2147483647 w 160"/>
                <a:gd name="T49" fmla="*/ 100929 h 251"/>
                <a:gd name="T50" fmla="*/ 2147483647 w 160"/>
                <a:gd name="T51" fmla="*/ 108587 h 251"/>
                <a:gd name="T52" fmla="*/ 2147483647 w 160"/>
                <a:gd name="T53" fmla="*/ 114078 h 251"/>
                <a:gd name="T54" fmla="*/ 2147483647 w 160"/>
                <a:gd name="T55" fmla="*/ 117806 h 251"/>
                <a:gd name="T56" fmla="*/ 2147483647 w 160"/>
                <a:gd name="T57" fmla="*/ 119777 h 251"/>
                <a:gd name="T58" fmla="*/ 2147483647 w 160"/>
                <a:gd name="T59" fmla="*/ 122223 h 251"/>
                <a:gd name="T60" fmla="*/ 2147483647 w 160"/>
                <a:gd name="T61" fmla="*/ 123958 h 251"/>
                <a:gd name="T62" fmla="*/ 2147483647 w 160"/>
                <a:gd name="T63" fmla="*/ 123958 h 251"/>
                <a:gd name="T64" fmla="*/ 2147483647 w 160"/>
                <a:gd name="T65" fmla="*/ 124946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1" name="Freeform 9">
              <a:extLst>
                <a:ext uri="{FF2B5EF4-FFF2-40B4-BE49-F238E27FC236}">
                  <a16:creationId xmlns:a16="http://schemas.microsoft.com/office/drawing/2014/main" id="{B2EA9812-0DB9-4AF9-9BB4-F2423EFB4359}"/>
                </a:ext>
              </a:extLst>
            </p:cNvPr>
            <p:cNvSpPr>
              <a:spLocks/>
            </p:cNvSpPr>
            <p:nvPr/>
          </p:nvSpPr>
          <p:spPr bwMode="auto">
            <a:xfrm rot="-1538894">
              <a:off x="612" y="2568"/>
              <a:ext cx="226" cy="272"/>
            </a:xfrm>
            <a:custGeom>
              <a:avLst/>
              <a:gdLst>
                <a:gd name="T0" fmla="*/ 0 w 160"/>
                <a:gd name="T1" fmla="*/ 1727 h 251"/>
                <a:gd name="T2" fmla="*/ 0 w 160"/>
                <a:gd name="T3" fmla="*/ 1251 h 251"/>
                <a:gd name="T4" fmla="*/ 1004830134 w 160"/>
                <a:gd name="T5" fmla="*/ 657 h 251"/>
                <a:gd name="T6" fmla="*/ 2147483647 w 160"/>
                <a:gd name="T7" fmla="*/ 1 h 251"/>
                <a:gd name="T8" fmla="*/ 2147483647 w 160"/>
                <a:gd name="T9" fmla="*/ 3 h 251"/>
                <a:gd name="T10" fmla="*/ 2147483647 w 160"/>
                <a:gd name="T11" fmla="*/ 657 h 251"/>
                <a:gd name="T12" fmla="*/ 2147483647 w 160"/>
                <a:gd name="T13" fmla="*/ 1469 h 251"/>
                <a:gd name="T14" fmla="*/ 2147483647 w 160"/>
                <a:gd name="T15" fmla="*/ 2378 h 251"/>
                <a:gd name="T16" fmla="*/ 2147483647 w 160"/>
                <a:gd name="T17" fmla="*/ 3560 h 251"/>
                <a:gd name="T18" fmla="*/ 2147483647 w 160"/>
                <a:gd name="T19" fmla="*/ 4181 h 251"/>
                <a:gd name="T20" fmla="*/ 2147483647 w 160"/>
                <a:gd name="T21" fmla="*/ 4910 h 251"/>
                <a:gd name="T22" fmla="*/ 2147483647 w 160"/>
                <a:gd name="T23" fmla="*/ 5766 h 251"/>
                <a:gd name="T24" fmla="*/ 2147483647 w 160"/>
                <a:gd name="T25" fmla="*/ 6757 h 251"/>
                <a:gd name="T26" fmla="*/ 2147483647 w 160"/>
                <a:gd name="T27" fmla="*/ 7504 h 251"/>
                <a:gd name="T28" fmla="*/ 2147483647 w 160"/>
                <a:gd name="T29" fmla="*/ 8356 h 251"/>
                <a:gd name="T30" fmla="*/ 2147483647 w 160"/>
                <a:gd name="T31" fmla="*/ 9318 h 251"/>
                <a:gd name="T32" fmla="*/ 2147483647 w 160"/>
                <a:gd name="T33" fmla="*/ 10159 h 251"/>
                <a:gd name="T34" fmla="*/ 2147483647 w 160"/>
                <a:gd name="T35" fmla="*/ 11074 h 251"/>
                <a:gd name="T36" fmla="*/ 2147483647 w 160"/>
                <a:gd name="T37" fmla="*/ 11930 h 251"/>
                <a:gd name="T38" fmla="*/ 2147483647 w 160"/>
                <a:gd name="T39" fmla="*/ 12851 h 251"/>
                <a:gd name="T40" fmla="*/ 2147483647 w 160"/>
                <a:gd name="T41" fmla="*/ 13648 h 251"/>
                <a:gd name="T42" fmla="*/ 2147483647 w 160"/>
                <a:gd name="T43" fmla="*/ 14581 h 251"/>
                <a:gd name="T44" fmla="*/ 2147483647 w 160"/>
                <a:gd name="T45" fmla="*/ 15268 h 251"/>
                <a:gd name="T46" fmla="*/ 2147483647 w 160"/>
                <a:gd name="T47" fmla="*/ 16027 h 251"/>
                <a:gd name="T48" fmla="*/ 2147483647 w 160"/>
                <a:gd name="T49" fmla="*/ 16759 h 251"/>
                <a:gd name="T50" fmla="*/ 2147483647 w 160"/>
                <a:gd name="T51" fmla="*/ 18072 h 251"/>
                <a:gd name="T52" fmla="*/ 2147483647 w 160"/>
                <a:gd name="T53" fmla="*/ 19205 h 251"/>
                <a:gd name="T54" fmla="*/ 2147483647 w 160"/>
                <a:gd name="T55" fmla="*/ 19679 h 251"/>
                <a:gd name="T56" fmla="*/ 2147483647 w 160"/>
                <a:gd name="T57" fmla="*/ 20022 h 251"/>
                <a:gd name="T58" fmla="*/ 2147483647 w 160"/>
                <a:gd name="T59" fmla="*/ 20311 h 251"/>
                <a:gd name="T60" fmla="*/ 2147483647 w 160"/>
                <a:gd name="T61" fmla="*/ 20812 h 251"/>
                <a:gd name="T62" fmla="*/ 2147483647 w 160"/>
                <a:gd name="T63" fmla="*/ 20812 h 251"/>
                <a:gd name="T64" fmla="*/ 2147483647 w 160"/>
                <a:gd name="T65" fmla="*/ 20866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2" name="Freeform 10">
              <a:extLst>
                <a:ext uri="{FF2B5EF4-FFF2-40B4-BE49-F238E27FC236}">
                  <a16:creationId xmlns:a16="http://schemas.microsoft.com/office/drawing/2014/main" id="{DA846466-B119-45D2-A37A-BDC2CC3933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42" y="2715"/>
              <a:ext cx="182" cy="318"/>
            </a:xfrm>
            <a:custGeom>
              <a:avLst/>
              <a:gdLst>
                <a:gd name="T0" fmla="*/ 0 w 160"/>
                <a:gd name="T1" fmla="*/ 9324347 h 251"/>
                <a:gd name="T2" fmla="*/ 0 w 160"/>
                <a:gd name="T3" fmla="*/ 6596916 h 251"/>
                <a:gd name="T4" fmla="*/ 7048 w 160"/>
                <a:gd name="T5" fmla="*/ 3198002 h 251"/>
                <a:gd name="T6" fmla="*/ 15266 w 160"/>
                <a:gd name="T7" fmla="*/ 1 h 251"/>
                <a:gd name="T8" fmla="*/ 27703 w 160"/>
                <a:gd name="T9" fmla="*/ 1363090 h 251"/>
                <a:gd name="T10" fmla="*/ 29072 w 160"/>
                <a:gd name="T11" fmla="*/ 3198002 h 251"/>
                <a:gd name="T12" fmla="*/ 35845 w 160"/>
                <a:gd name="T13" fmla="*/ 7665646 h 251"/>
                <a:gd name="T14" fmla="*/ 46914 w 160"/>
                <a:gd name="T15" fmla="*/ 12304261 h 251"/>
                <a:gd name="T16" fmla="*/ 59218 w 160"/>
                <a:gd name="T17" fmla="*/ 18961758 h 251"/>
                <a:gd name="T18" fmla="*/ 67207 w 160"/>
                <a:gd name="T19" fmla="*/ 23002814 h 251"/>
                <a:gd name="T20" fmla="*/ 71921 w 160"/>
                <a:gd name="T21" fmla="*/ 26894241 h 251"/>
                <a:gd name="T22" fmla="*/ 78544 w 160"/>
                <a:gd name="T23" fmla="*/ 31373082 h 251"/>
                <a:gd name="T24" fmla="*/ 86960 w 160"/>
                <a:gd name="T25" fmla="*/ 36443275 h 251"/>
                <a:gd name="T26" fmla="*/ 93059 w 160"/>
                <a:gd name="T27" fmla="*/ 40661260 h 251"/>
                <a:gd name="T28" fmla="*/ 101629 w 160"/>
                <a:gd name="T29" fmla="*/ 44934545 h 251"/>
                <a:gd name="T30" fmla="*/ 108801 w 160"/>
                <a:gd name="T31" fmla="*/ 50289222 h 251"/>
                <a:gd name="T32" fmla="*/ 119681 w 160"/>
                <a:gd name="T33" fmla="*/ 55338603 h 251"/>
                <a:gd name="T34" fmla="*/ 124261 w 160"/>
                <a:gd name="T35" fmla="*/ 60540157 h 251"/>
                <a:gd name="T36" fmla="*/ 131359 w 160"/>
                <a:gd name="T37" fmla="*/ 64465790 h 251"/>
                <a:gd name="T38" fmla="*/ 140778 w 160"/>
                <a:gd name="T39" fmla="*/ 69035347 h 251"/>
                <a:gd name="T40" fmla="*/ 147875 w 160"/>
                <a:gd name="T41" fmla="*/ 74110133 h 251"/>
                <a:gd name="T42" fmla="*/ 154856 w 160"/>
                <a:gd name="T43" fmla="*/ 78414971 h 251"/>
                <a:gd name="T44" fmla="*/ 158833 w 160"/>
                <a:gd name="T45" fmla="*/ 82451248 h 251"/>
                <a:gd name="T46" fmla="*/ 165983 w 160"/>
                <a:gd name="T47" fmla="*/ 86889056 h 251"/>
                <a:gd name="T48" fmla="*/ 172684 w 160"/>
                <a:gd name="T49" fmla="*/ 91034629 h 251"/>
                <a:gd name="T50" fmla="*/ 180324 w 160"/>
                <a:gd name="T51" fmla="*/ 97662790 h 251"/>
                <a:gd name="T52" fmla="*/ 185804 w 160"/>
                <a:gd name="T53" fmla="*/ 102978021 h 251"/>
                <a:gd name="T54" fmla="*/ 191337 w 160"/>
                <a:gd name="T55" fmla="*/ 106011896 h 251"/>
                <a:gd name="T56" fmla="*/ 191337 w 160"/>
                <a:gd name="T57" fmla="*/ 107944285 h 251"/>
                <a:gd name="T58" fmla="*/ 182890 w 160"/>
                <a:gd name="T59" fmla="*/ 109628802 h 251"/>
                <a:gd name="T60" fmla="*/ 172684 w 160"/>
                <a:gd name="T61" fmla="*/ 111558358 h 251"/>
                <a:gd name="T62" fmla="*/ 163344 w 160"/>
                <a:gd name="T63" fmla="*/ 111558358 h 251"/>
                <a:gd name="T64" fmla="*/ 158833 w 160"/>
                <a:gd name="T65" fmla="*/ 112535199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92" name="Rectangle 11">
            <a:extLst>
              <a:ext uri="{FF2B5EF4-FFF2-40B4-BE49-F238E27FC236}">
                <a16:creationId xmlns:a16="http://schemas.microsoft.com/office/drawing/2014/main" id="{7E427F5F-11BC-40D2-BD14-3431D98B4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3" y="314749"/>
            <a:ext cx="73834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 b="0">
              <a:solidFill>
                <a:schemeClr val="bg1"/>
              </a:solidFill>
            </a:endParaRPr>
          </a:p>
        </p:txBody>
      </p:sp>
      <p:sp>
        <p:nvSpPr>
          <p:cNvPr id="167" name="Text Box 4">
            <a:extLst>
              <a:ext uri="{FF2B5EF4-FFF2-40B4-BE49-F238E27FC236}">
                <a16:creationId xmlns:a16="http://schemas.microsoft.com/office/drawing/2014/main" id="{354BE252-C51A-4D09-B1BB-E3CD8202A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84" y="314750"/>
            <a:ext cx="8048625" cy="646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其他胡琴</a:t>
            </a:r>
            <a:endParaRPr lang="en-US" altLang="zh-TW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sp>
        <p:nvSpPr>
          <p:cNvPr id="12294" name="矩形 1">
            <a:extLst>
              <a:ext uri="{FF2B5EF4-FFF2-40B4-BE49-F238E27FC236}">
                <a16:creationId xmlns:a16="http://schemas.microsoft.com/office/drawing/2014/main" id="{54AB7E2E-7645-4D6A-B533-6406F2FDB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2625" y="1897064"/>
            <a:ext cx="584835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300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sz="300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1950</a:t>
            </a:r>
            <a:r>
              <a:rPr lang="zh-TW" altLang="en-US" sz="300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年代新創</a:t>
            </a:r>
            <a:endParaRPr lang="en-US" altLang="zh-TW" sz="300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300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按二胡的基礎和參考西洋的大提琴的演奏方式改革而成</a:t>
            </a:r>
            <a:endParaRPr lang="en-US" altLang="zh-TW" sz="300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300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有四條弦</a:t>
            </a:r>
            <a:endParaRPr lang="en-US" altLang="zh-TW" sz="300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300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和大提琴及低音大提琴一樣，能拉奏也能撥弦彈奏</a:t>
            </a:r>
            <a:endParaRPr lang="en-US" altLang="zh-TW" sz="300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300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音色低沉渾厚，能與其他胡琴和諧地混合在一起</a:t>
            </a:r>
            <a:endParaRPr lang="en-US" altLang="zh-TW" sz="300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zh-TW" altLang="zh-HK" sz="360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A3A1E70-F350-488A-8447-B9F54845F099}"/>
              </a:ext>
            </a:extLst>
          </p:cNvPr>
          <p:cNvSpPr/>
          <p:nvPr/>
        </p:nvSpPr>
        <p:spPr>
          <a:xfrm>
            <a:off x="2005013" y="1268414"/>
            <a:ext cx="1312862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革胡</a:t>
            </a:r>
            <a:endParaRPr lang="en-US" altLang="zh-TW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5374" name="Picture 14">
            <a:extLst>
              <a:ext uri="{FF2B5EF4-FFF2-40B4-BE49-F238E27FC236}">
                <a16:creationId xmlns:a16="http://schemas.microsoft.com/office/drawing/2014/main" id="{489A0A71-8A30-4A02-971B-0D36AEF23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88" y="2208914"/>
            <a:ext cx="2908300" cy="37068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文字方塊 15">
            <a:hlinkClick r:id="rId4" action="ppaction://hlinksldjump"/>
            <a:extLst>
              <a:ext uri="{FF2B5EF4-FFF2-40B4-BE49-F238E27FC236}">
                <a16:creationId xmlns:a16="http://schemas.microsoft.com/office/drawing/2014/main" id="{4714BA69-9DB0-4403-B5F4-9F132C88FE55}"/>
              </a:ext>
            </a:extLst>
          </p:cNvPr>
          <p:cNvSpPr txBox="1"/>
          <p:nvPr/>
        </p:nvSpPr>
        <p:spPr>
          <a:xfrm>
            <a:off x="10920536" y="6063676"/>
            <a:ext cx="1005403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返回</a:t>
            </a:r>
            <a:endParaRPr lang="zh-HK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C34DACC6-9433-4F23-9412-7244BACB359F}"/>
              </a:ext>
            </a:extLst>
          </p:cNvPr>
          <p:cNvSpPr/>
          <p:nvPr/>
        </p:nvSpPr>
        <p:spPr bwMode="auto">
          <a:xfrm>
            <a:off x="9225952" y="338102"/>
            <a:ext cx="1767588" cy="4236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按此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聆聽音色</a:t>
            </a:r>
            <a:endParaRPr kumimoji="1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EE512EAD-AFDB-4F61-AB1B-71FBD6BD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2">
            <a:extLst>
              <a:ext uri="{FF2B5EF4-FFF2-40B4-BE49-F238E27FC236}">
                <a16:creationId xmlns:a16="http://schemas.microsoft.com/office/drawing/2014/main" id="{A5C843C8-CC9F-4D51-AA41-93306EF20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42168"/>
            <a:ext cx="12172950" cy="683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6" name="Group 7">
            <a:extLst>
              <a:ext uri="{FF2B5EF4-FFF2-40B4-BE49-F238E27FC236}">
                <a16:creationId xmlns:a16="http://schemas.microsoft.com/office/drawing/2014/main" id="{1F9BECB4-B62D-4AD2-89D0-8B29937D88BB}"/>
              </a:ext>
            </a:extLst>
          </p:cNvPr>
          <p:cNvGrpSpPr>
            <a:grpSpLocks/>
          </p:cNvGrpSpPr>
          <p:nvPr/>
        </p:nvGrpSpPr>
        <p:grpSpPr bwMode="auto">
          <a:xfrm>
            <a:off x="9091613" y="2362201"/>
            <a:ext cx="246062" cy="250825"/>
            <a:chOff x="438" y="2568"/>
            <a:chExt cx="454" cy="397"/>
          </a:xfrm>
        </p:grpSpPr>
        <p:sp>
          <p:nvSpPr>
            <p:cNvPr id="3166" name="Freeform 8">
              <a:extLst>
                <a:ext uri="{FF2B5EF4-FFF2-40B4-BE49-F238E27FC236}">
                  <a16:creationId xmlns:a16="http://schemas.microsoft.com/office/drawing/2014/main" id="{7F2DDBC6-1E62-43B4-9781-957E4538CEFF}"/>
                </a:ext>
              </a:extLst>
            </p:cNvPr>
            <p:cNvSpPr>
              <a:spLocks/>
            </p:cNvSpPr>
            <p:nvPr/>
          </p:nvSpPr>
          <p:spPr bwMode="auto">
            <a:xfrm rot="2030359">
              <a:off x="438" y="2647"/>
              <a:ext cx="233" cy="281"/>
            </a:xfrm>
            <a:custGeom>
              <a:avLst/>
              <a:gdLst>
                <a:gd name="T0" fmla="*/ 0 w 160"/>
                <a:gd name="T1" fmla="*/ 10820 h 251"/>
                <a:gd name="T2" fmla="*/ 0 w 160"/>
                <a:gd name="T3" fmla="*/ 7711 h 251"/>
                <a:gd name="T4" fmla="*/ 2147483647 w 160"/>
                <a:gd name="T5" fmla="*/ 3499 h 251"/>
                <a:gd name="T6" fmla="*/ 2147483647 w 160"/>
                <a:gd name="T7" fmla="*/ 1 h 251"/>
                <a:gd name="T8" fmla="*/ 2147483647 w 160"/>
                <a:gd name="T9" fmla="*/ 3 h 251"/>
                <a:gd name="T10" fmla="*/ 2147483647 w 160"/>
                <a:gd name="T11" fmla="*/ 3499 h 251"/>
                <a:gd name="T12" fmla="*/ 2147483647 w 160"/>
                <a:gd name="T13" fmla="*/ 8633 h 251"/>
                <a:gd name="T14" fmla="*/ 2147483647 w 160"/>
                <a:gd name="T15" fmla="*/ 13653 h 251"/>
                <a:gd name="T16" fmla="*/ 2147483647 w 160"/>
                <a:gd name="T17" fmla="*/ 21303 h 251"/>
                <a:gd name="T18" fmla="*/ 2147483647 w 160"/>
                <a:gd name="T19" fmla="*/ 25720 h 251"/>
                <a:gd name="T20" fmla="*/ 2147483647 w 160"/>
                <a:gd name="T21" fmla="*/ 29890 h 251"/>
                <a:gd name="T22" fmla="*/ 2147483647 w 160"/>
                <a:gd name="T23" fmla="*/ 34432 h 251"/>
                <a:gd name="T24" fmla="*/ 2147483647 w 160"/>
                <a:gd name="T25" fmla="*/ 40402 h 251"/>
                <a:gd name="T26" fmla="*/ 2147483647 w 160"/>
                <a:gd name="T27" fmla="*/ 45231 h 251"/>
                <a:gd name="T28" fmla="*/ 2147483647 w 160"/>
                <a:gd name="T29" fmla="*/ 49748 h 251"/>
                <a:gd name="T30" fmla="*/ 2147483647 w 160"/>
                <a:gd name="T31" fmla="*/ 55694 h 251"/>
                <a:gd name="T32" fmla="*/ 2147483647 w 160"/>
                <a:gd name="T33" fmla="*/ 61061 h 251"/>
                <a:gd name="T34" fmla="*/ 2147483647 w 160"/>
                <a:gd name="T35" fmla="*/ 66989 h 251"/>
                <a:gd name="T36" fmla="*/ 2147483647 w 160"/>
                <a:gd name="T37" fmla="*/ 71247 h 251"/>
                <a:gd name="T38" fmla="*/ 2147483647 w 160"/>
                <a:gd name="T39" fmla="*/ 76529 h 251"/>
                <a:gd name="T40" fmla="*/ 2147483647 w 160"/>
                <a:gd name="T41" fmla="*/ 82509 h 251"/>
                <a:gd name="T42" fmla="*/ 2147483647 w 160"/>
                <a:gd name="T43" fmla="*/ 87107 h 251"/>
                <a:gd name="T44" fmla="*/ 2147483647 w 160"/>
                <a:gd name="T45" fmla="*/ 92175 h 251"/>
                <a:gd name="T46" fmla="*/ 2147483647 w 160"/>
                <a:gd name="T47" fmla="*/ 96542 h 251"/>
                <a:gd name="T48" fmla="*/ 2147483647 w 160"/>
                <a:gd name="T49" fmla="*/ 100929 h 251"/>
                <a:gd name="T50" fmla="*/ 2147483647 w 160"/>
                <a:gd name="T51" fmla="*/ 108587 h 251"/>
                <a:gd name="T52" fmla="*/ 2147483647 w 160"/>
                <a:gd name="T53" fmla="*/ 114078 h 251"/>
                <a:gd name="T54" fmla="*/ 2147483647 w 160"/>
                <a:gd name="T55" fmla="*/ 117806 h 251"/>
                <a:gd name="T56" fmla="*/ 2147483647 w 160"/>
                <a:gd name="T57" fmla="*/ 119777 h 251"/>
                <a:gd name="T58" fmla="*/ 2147483647 w 160"/>
                <a:gd name="T59" fmla="*/ 122223 h 251"/>
                <a:gd name="T60" fmla="*/ 2147483647 w 160"/>
                <a:gd name="T61" fmla="*/ 123958 h 251"/>
                <a:gd name="T62" fmla="*/ 2147483647 w 160"/>
                <a:gd name="T63" fmla="*/ 123958 h 251"/>
                <a:gd name="T64" fmla="*/ 2147483647 w 160"/>
                <a:gd name="T65" fmla="*/ 124946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7" name="Freeform 9">
              <a:extLst>
                <a:ext uri="{FF2B5EF4-FFF2-40B4-BE49-F238E27FC236}">
                  <a16:creationId xmlns:a16="http://schemas.microsoft.com/office/drawing/2014/main" id="{F6E0A212-18FE-4299-8036-9AC726850A19}"/>
                </a:ext>
              </a:extLst>
            </p:cNvPr>
            <p:cNvSpPr>
              <a:spLocks/>
            </p:cNvSpPr>
            <p:nvPr/>
          </p:nvSpPr>
          <p:spPr bwMode="auto">
            <a:xfrm rot="-1538894">
              <a:off x="612" y="2568"/>
              <a:ext cx="226" cy="272"/>
            </a:xfrm>
            <a:custGeom>
              <a:avLst/>
              <a:gdLst>
                <a:gd name="T0" fmla="*/ 0 w 160"/>
                <a:gd name="T1" fmla="*/ 1727 h 251"/>
                <a:gd name="T2" fmla="*/ 0 w 160"/>
                <a:gd name="T3" fmla="*/ 1251 h 251"/>
                <a:gd name="T4" fmla="*/ 1004830134 w 160"/>
                <a:gd name="T5" fmla="*/ 657 h 251"/>
                <a:gd name="T6" fmla="*/ 2147483647 w 160"/>
                <a:gd name="T7" fmla="*/ 1 h 251"/>
                <a:gd name="T8" fmla="*/ 2147483647 w 160"/>
                <a:gd name="T9" fmla="*/ 3 h 251"/>
                <a:gd name="T10" fmla="*/ 2147483647 w 160"/>
                <a:gd name="T11" fmla="*/ 657 h 251"/>
                <a:gd name="T12" fmla="*/ 2147483647 w 160"/>
                <a:gd name="T13" fmla="*/ 1469 h 251"/>
                <a:gd name="T14" fmla="*/ 2147483647 w 160"/>
                <a:gd name="T15" fmla="*/ 2378 h 251"/>
                <a:gd name="T16" fmla="*/ 2147483647 w 160"/>
                <a:gd name="T17" fmla="*/ 3560 h 251"/>
                <a:gd name="T18" fmla="*/ 2147483647 w 160"/>
                <a:gd name="T19" fmla="*/ 4181 h 251"/>
                <a:gd name="T20" fmla="*/ 2147483647 w 160"/>
                <a:gd name="T21" fmla="*/ 4910 h 251"/>
                <a:gd name="T22" fmla="*/ 2147483647 w 160"/>
                <a:gd name="T23" fmla="*/ 5766 h 251"/>
                <a:gd name="T24" fmla="*/ 2147483647 w 160"/>
                <a:gd name="T25" fmla="*/ 6757 h 251"/>
                <a:gd name="T26" fmla="*/ 2147483647 w 160"/>
                <a:gd name="T27" fmla="*/ 7504 h 251"/>
                <a:gd name="T28" fmla="*/ 2147483647 w 160"/>
                <a:gd name="T29" fmla="*/ 8356 h 251"/>
                <a:gd name="T30" fmla="*/ 2147483647 w 160"/>
                <a:gd name="T31" fmla="*/ 9318 h 251"/>
                <a:gd name="T32" fmla="*/ 2147483647 w 160"/>
                <a:gd name="T33" fmla="*/ 10159 h 251"/>
                <a:gd name="T34" fmla="*/ 2147483647 w 160"/>
                <a:gd name="T35" fmla="*/ 11074 h 251"/>
                <a:gd name="T36" fmla="*/ 2147483647 w 160"/>
                <a:gd name="T37" fmla="*/ 11930 h 251"/>
                <a:gd name="T38" fmla="*/ 2147483647 w 160"/>
                <a:gd name="T39" fmla="*/ 12851 h 251"/>
                <a:gd name="T40" fmla="*/ 2147483647 w 160"/>
                <a:gd name="T41" fmla="*/ 13648 h 251"/>
                <a:gd name="T42" fmla="*/ 2147483647 w 160"/>
                <a:gd name="T43" fmla="*/ 14581 h 251"/>
                <a:gd name="T44" fmla="*/ 2147483647 w 160"/>
                <a:gd name="T45" fmla="*/ 15268 h 251"/>
                <a:gd name="T46" fmla="*/ 2147483647 w 160"/>
                <a:gd name="T47" fmla="*/ 16027 h 251"/>
                <a:gd name="T48" fmla="*/ 2147483647 w 160"/>
                <a:gd name="T49" fmla="*/ 16759 h 251"/>
                <a:gd name="T50" fmla="*/ 2147483647 w 160"/>
                <a:gd name="T51" fmla="*/ 18072 h 251"/>
                <a:gd name="T52" fmla="*/ 2147483647 w 160"/>
                <a:gd name="T53" fmla="*/ 19205 h 251"/>
                <a:gd name="T54" fmla="*/ 2147483647 w 160"/>
                <a:gd name="T55" fmla="*/ 19679 h 251"/>
                <a:gd name="T56" fmla="*/ 2147483647 w 160"/>
                <a:gd name="T57" fmla="*/ 20022 h 251"/>
                <a:gd name="T58" fmla="*/ 2147483647 w 160"/>
                <a:gd name="T59" fmla="*/ 20311 h 251"/>
                <a:gd name="T60" fmla="*/ 2147483647 w 160"/>
                <a:gd name="T61" fmla="*/ 20812 h 251"/>
                <a:gd name="T62" fmla="*/ 2147483647 w 160"/>
                <a:gd name="T63" fmla="*/ 20812 h 251"/>
                <a:gd name="T64" fmla="*/ 2147483647 w 160"/>
                <a:gd name="T65" fmla="*/ 20866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8" name="Freeform 10">
              <a:extLst>
                <a:ext uri="{FF2B5EF4-FFF2-40B4-BE49-F238E27FC236}">
                  <a16:creationId xmlns:a16="http://schemas.microsoft.com/office/drawing/2014/main" id="{CAE3BC55-4E76-4FAB-BAD4-F32EBF684B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42" y="2715"/>
              <a:ext cx="182" cy="318"/>
            </a:xfrm>
            <a:custGeom>
              <a:avLst/>
              <a:gdLst>
                <a:gd name="T0" fmla="*/ 0 w 160"/>
                <a:gd name="T1" fmla="*/ 9324347 h 251"/>
                <a:gd name="T2" fmla="*/ 0 w 160"/>
                <a:gd name="T3" fmla="*/ 6596916 h 251"/>
                <a:gd name="T4" fmla="*/ 7048 w 160"/>
                <a:gd name="T5" fmla="*/ 3198002 h 251"/>
                <a:gd name="T6" fmla="*/ 15266 w 160"/>
                <a:gd name="T7" fmla="*/ 1 h 251"/>
                <a:gd name="T8" fmla="*/ 27703 w 160"/>
                <a:gd name="T9" fmla="*/ 1363090 h 251"/>
                <a:gd name="T10" fmla="*/ 29072 w 160"/>
                <a:gd name="T11" fmla="*/ 3198002 h 251"/>
                <a:gd name="T12" fmla="*/ 35845 w 160"/>
                <a:gd name="T13" fmla="*/ 7665646 h 251"/>
                <a:gd name="T14" fmla="*/ 46914 w 160"/>
                <a:gd name="T15" fmla="*/ 12304261 h 251"/>
                <a:gd name="T16" fmla="*/ 59218 w 160"/>
                <a:gd name="T17" fmla="*/ 18961758 h 251"/>
                <a:gd name="T18" fmla="*/ 67207 w 160"/>
                <a:gd name="T19" fmla="*/ 23002814 h 251"/>
                <a:gd name="T20" fmla="*/ 71921 w 160"/>
                <a:gd name="T21" fmla="*/ 26894241 h 251"/>
                <a:gd name="T22" fmla="*/ 78544 w 160"/>
                <a:gd name="T23" fmla="*/ 31373082 h 251"/>
                <a:gd name="T24" fmla="*/ 86960 w 160"/>
                <a:gd name="T25" fmla="*/ 36443275 h 251"/>
                <a:gd name="T26" fmla="*/ 93059 w 160"/>
                <a:gd name="T27" fmla="*/ 40661260 h 251"/>
                <a:gd name="T28" fmla="*/ 101629 w 160"/>
                <a:gd name="T29" fmla="*/ 44934545 h 251"/>
                <a:gd name="T30" fmla="*/ 108801 w 160"/>
                <a:gd name="T31" fmla="*/ 50289222 h 251"/>
                <a:gd name="T32" fmla="*/ 119681 w 160"/>
                <a:gd name="T33" fmla="*/ 55338603 h 251"/>
                <a:gd name="T34" fmla="*/ 124261 w 160"/>
                <a:gd name="T35" fmla="*/ 60540157 h 251"/>
                <a:gd name="T36" fmla="*/ 131359 w 160"/>
                <a:gd name="T37" fmla="*/ 64465790 h 251"/>
                <a:gd name="T38" fmla="*/ 140778 w 160"/>
                <a:gd name="T39" fmla="*/ 69035347 h 251"/>
                <a:gd name="T40" fmla="*/ 147875 w 160"/>
                <a:gd name="T41" fmla="*/ 74110133 h 251"/>
                <a:gd name="T42" fmla="*/ 154856 w 160"/>
                <a:gd name="T43" fmla="*/ 78414971 h 251"/>
                <a:gd name="T44" fmla="*/ 158833 w 160"/>
                <a:gd name="T45" fmla="*/ 82451248 h 251"/>
                <a:gd name="T46" fmla="*/ 165983 w 160"/>
                <a:gd name="T47" fmla="*/ 86889056 h 251"/>
                <a:gd name="T48" fmla="*/ 172684 w 160"/>
                <a:gd name="T49" fmla="*/ 91034629 h 251"/>
                <a:gd name="T50" fmla="*/ 180324 w 160"/>
                <a:gd name="T51" fmla="*/ 97662790 h 251"/>
                <a:gd name="T52" fmla="*/ 185804 w 160"/>
                <a:gd name="T53" fmla="*/ 102978021 h 251"/>
                <a:gd name="T54" fmla="*/ 191337 w 160"/>
                <a:gd name="T55" fmla="*/ 106011896 h 251"/>
                <a:gd name="T56" fmla="*/ 191337 w 160"/>
                <a:gd name="T57" fmla="*/ 107944285 h 251"/>
                <a:gd name="T58" fmla="*/ 182890 w 160"/>
                <a:gd name="T59" fmla="*/ 109628802 h 251"/>
                <a:gd name="T60" fmla="*/ 172684 w 160"/>
                <a:gd name="T61" fmla="*/ 111558358 h 251"/>
                <a:gd name="T62" fmla="*/ 163344 w 160"/>
                <a:gd name="T63" fmla="*/ 111558358 h 251"/>
                <a:gd name="T64" fmla="*/ 158833 w 160"/>
                <a:gd name="T65" fmla="*/ 112535199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9" name="Rectangle 11">
            <a:extLst>
              <a:ext uri="{FF2B5EF4-FFF2-40B4-BE49-F238E27FC236}">
                <a16:creationId xmlns:a16="http://schemas.microsoft.com/office/drawing/2014/main" id="{4F9BFDD2-CE81-46D8-AB8F-D2E6194A3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597" y="242425"/>
            <a:ext cx="73834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 b="0">
              <a:solidFill>
                <a:schemeClr val="bg1"/>
              </a:solidFill>
            </a:endParaRPr>
          </a:p>
        </p:txBody>
      </p:sp>
      <p:sp>
        <p:nvSpPr>
          <p:cNvPr id="265" name="Text Box 4">
            <a:extLst>
              <a:ext uri="{FF2B5EF4-FFF2-40B4-BE49-F238E27FC236}">
                <a16:creationId xmlns:a16="http://schemas.microsoft.com/office/drawing/2014/main" id="{3542D6CF-695C-4B5A-A98E-A6A2687D8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44" y="214404"/>
            <a:ext cx="3095625" cy="646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《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空山鳥語</a:t>
            </a:r>
            <a:r>
              <a:rPr lang="en-US" altLang="zh-TW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》</a:t>
            </a:r>
          </a:p>
        </p:txBody>
      </p:sp>
      <p:grpSp>
        <p:nvGrpSpPr>
          <p:cNvPr id="5311" name="群組 5310">
            <a:extLst>
              <a:ext uri="{FF2B5EF4-FFF2-40B4-BE49-F238E27FC236}">
                <a16:creationId xmlns:a16="http://schemas.microsoft.com/office/drawing/2014/main" id="{83E9699A-1F27-41C2-88C5-0B82391A7193}"/>
              </a:ext>
            </a:extLst>
          </p:cNvPr>
          <p:cNvGrpSpPr/>
          <p:nvPr/>
        </p:nvGrpSpPr>
        <p:grpSpPr>
          <a:xfrm rot="2547583">
            <a:off x="1414009" y="1152812"/>
            <a:ext cx="331787" cy="973138"/>
            <a:chOff x="8018463" y="-603250"/>
            <a:chExt cx="331787" cy="973138"/>
          </a:xfrm>
          <a:solidFill>
            <a:schemeClr val="accent2"/>
          </a:solidFill>
        </p:grpSpPr>
        <p:sp>
          <p:nvSpPr>
            <p:cNvPr id="5292" name="Freeform 272">
              <a:extLst>
                <a:ext uri="{FF2B5EF4-FFF2-40B4-BE49-F238E27FC236}">
                  <a16:creationId xmlns:a16="http://schemas.microsoft.com/office/drawing/2014/main" id="{2281A3C8-ACB8-492D-BC13-265223637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4988" y="-603250"/>
              <a:ext cx="127000" cy="104775"/>
            </a:xfrm>
            <a:custGeom>
              <a:avLst/>
              <a:gdLst>
                <a:gd name="T0" fmla="*/ 120 w 159"/>
                <a:gd name="T1" fmla="*/ 132 h 132"/>
                <a:gd name="T2" fmla="*/ 0 w 159"/>
                <a:gd name="T3" fmla="*/ 0 h 132"/>
                <a:gd name="T4" fmla="*/ 159 w 159"/>
                <a:gd name="T5" fmla="*/ 58 h 132"/>
                <a:gd name="T6" fmla="*/ 154 w 159"/>
                <a:gd name="T7" fmla="*/ 68 h 132"/>
                <a:gd name="T8" fmla="*/ 148 w 159"/>
                <a:gd name="T9" fmla="*/ 76 h 132"/>
                <a:gd name="T10" fmla="*/ 144 w 159"/>
                <a:gd name="T11" fmla="*/ 85 h 132"/>
                <a:gd name="T12" fmla="*/ 139 w 159"/>
                <a:gd name="T13" fmla="*/ 94 h 132"/>
                <a:gd name="T14" fmla="*/ 133 w 159"/>
                <a:gd name="T15" fmla="*/ 103 h 132"/>
                <a:gd name="T16" fmla="*/ 129 w 159"/>
                <a:gd name="T17" fmla="*/ 114 h 132"/>
                <a:gd name="T18" fmla="*/ 124 w 159"/>
                <a:gd name="T19" fmla="*/ 123 h 132"/>
                <a:gd name="T20" fmla="*/ 120 w 159"/>
                <a:gd name="T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9" h="132">
                  <a:moveTo>
                    <a:pt x="120" y="132"/>
                  </a:moveTo>
                  <a:lnTo>
                    <a:pt x="0" y="0"/>
                  </a:lnTo>
                  <a:lnTo>
                    <a:pt x="159" y="58"/>
                  </a:lnTo>
                  <a:lnTo>
                    <a:pt x="154" y="68"/>
                  </a:lnTo>
                  <a:lnTo>
                    <a:pt x="148" y="76"/>
                  </a:lnTo>
                  <a:lnTo>
                    <a:pt x="144" y="85"/>
                  </a:lnTo>
                  <a:lnTo>
                    <a:pt x="139" y="94"/>
                  </a:lnTo>
                  <a:lnTo>
                    <a:pt x="133" y="103"/>
                  </a:lnTo>
                  <a:lnTo>
                    <a:pt x="129" y="114"/>
                  </a:lnTo>
                  <a:lnTo>
                    <a:pt x="124" y="123"/>
                  </a:lnTo>
                  <a:lnTo>
                    <a:pt x="12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HK" altLang="en-US">
                <a:latin typeface="Arial" charset="0"/>
              </a:endParaRPr>
            </a:p>
          </p:txBody>
        </p:sp>
        <p:sp>
          <p:nvSpPr>
            <p:cNvPr id="5293" name="Freeform 273">
              <a:extLst>
                <a:ext uri="{FF2B5EF4-FFF2-40B4-BE49-F238E27FC236}">
                  <a16:creationId xmlns:a16="http://schemas.microsoft.com/office/drawing/2014/main" id="{4E67B176-4395-4621-907D-6170EAE45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2913" y="-419100"/>
              <a:ext cx="149225" cy="85725"/>
            </a:xfrm>
            <a:custGeom>
              <a:avLst/>
              <a:gdLst>
                <a:gd name="T0" fmla="*/ 165 w 189"/>
                <a:gd name="T1" fmla="*/ 109 h 109"/>
                <a:gd name="T2" fmla="*/ 0 w 189"/>
                <a:gd name="T3" fmla="*/ 0 h 109"/>
                <a:gd name="T4" fmla="*/ 189 w 189"/>
                <a:gd name="T5" fmla="*/ 19 h 109"/>
                <a:gd name="T6" fmla="*/ 182 w 189"/>
                <a:gd name="T7" fmla="*/ 41 h 109"/>
                <a:gd name="T8" fmla="*/ 177 w 189"/>
                <a:gd name="T9" fmla="*/ 64 h 109"/>
                <a:gd name="T10" fmla="*/ 171 w 189"/>
                <a:gd name="T11" fmla="*/ 86 h 109"/>
                <a:gd name="T12" fmla="*/ 165 w 189"/>
                <a:gd name="T13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" h="109">
                  <a:moveTo>
                    <a:pt x="165" y="109"/>
                  </a:moveTo>
                  <a:lnTo>
                    <a:pt x="0" y="0"/>
                  </a:lnTo>
                  <a:lnTo>
                    <a:pt x="189" y="19"/>
                  </a:lnTo>
                  <a:lnTo>
                    <a:pt x="182" y="41"/>
                  </a:lnTo>
                  <a:lnTo>
                    <a:pt x="177" y="64"/>
                  </a:lnTo>
                  <a:lnTo>
                    <a:pt x="171" y="86"/>
                  </a:lnTo>
                  <a:lnTo>
                    <a:pt x="165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HK" altLang="en-US">
                <a:latin typeface="Arial" charset="0"/>
              </a:endParaRPr>
            </a:p>
          </p:txBody>
        </p:sp>
        <p:sp>
          <p:nvSpPr>
            <p:cNvPr id="5294" name="Freeform 274">
              <a:extLst>
                <a:ext uri="{FF2B5EF4-FFF2-40B4-BE49-F238E27FC236}">
                  <a16:creationId xmlns:a16="http://schemas.microsoft.com/office/drawing/2014/main" id="{169A3FC2-3BB8-49F0-8947-F785A05C3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6400" y="-76200"/>
              <a:ext cx="174625" cy="80963"/>
            </a:xfrm>
            <a:custGeom>
              <a:avLst/>
              <a:gdLst>
                <a:gd name="T0" fmla="*/ 199 w 219"/>
                <a:gd name="T1" fmla="*/ 0 h 103"/>
                <a:gd name="T2" fmla="*/ 203 w 219"/>
                <a:gd name="T3" fmla="*/ 26 h 103"/>
                <a:gd name="T4" fmla="*/ 208 w 219"/>
                <a:gd name="T5" fmla="*/ 52 h 103"/>
                <a:gd name="T6" fmla="*/ 214 w 219"/>
                <a:gd name="T7" fmla="*/ 77 h 103"/>
                <a:gd name="T8" fmla="*/ 219 w 219"/>
                <a:gd name="T9" fmla="*/ 103 h 103"/>
                <a:gd name="T10" fmla="*/ 0 w 219"/>
                <a:gd name="T11" fmla="*/ 86 h 103"/>
                <a:gd name="T12" fmla="*/ 199 w 219"/>
                <a:gd name="T1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" h="103">
                  <a:moveTo>
                    <a:pt x="199" y="0"/>
                  </a:moveTo>
                  <a:lnTo>
                    <a:pt x="203" y="26"/>
                  </a:lnTo>
                  <a:lnTo>
                    <a:pt x="208" y="52"/>
                  </a:lnTo>
                  <a:lnTo>
                    <a:pt x="214" y="77"/>
                  </a:lnTo>
                  <a:lnTo>
                    <a:pt x="219" y="103"/>
                  </a:lnTo>
                  <a:lnTo>
                    <a:pt x="0" y="86"/>
                  </a:lnTo>
                  <a:lnTo>
                    <a:pt x="19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HK" altLang="en-US">
                <a:latin typeface="Arial" charset="0"/>
              </a:endParaRPr>
            </a:p>
          </p:txBody>
        </p:sp>
        <p:sp>
          <p:nvSpPr>
            <p:cNvPr id="5295" name="Freeform 275">
              <a:extLst>
                <a:ext uri="{FF2B5EF4-FFF2-40B4-BE49-F238E27FC236}">
                  <a16:creationId xmlns:a16="http://schemas.microsoft.com/office/drawing/2014/main" id="{29D0A02C-EC7A-4072-A773-EC9062CB5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8463" y="-241300"/>
              <a:ext cx="160337" cy="80963"/>
            </a:xfrm>
            <a:custGeom>
              <a:avLst/>
              <a:gdLst>
                <a:gd name="T0" fmla="*/ 200 w 203"/>
                <a:gd name="T1" fmla="*/ 100 h 100"/>
                <a:gd name="T2" fmla="*/ 0 w 203"/>
                <a:gd name="T3" fmla="*/ 31 h 100"/>
                <a:gd name="T4" fmla="*/ 203 w 203"/>
                <a:gd name="T5" fmla="*/ 0 h 100"/>
                <a:gd name="T6" fmla="*/ 202 w 203"/>
                <a:gd name="T7" fmla="*/ 24 h 100"/>
                <a:gd name="T8" fmla="*/ 200 w 203"/>
                <a:gd name="T9" fmla="*/ 50 h 100"/>
                <a:gd name="T10" fmla="*/ 200 w 203"/>
                <a:gd name="T11" fmla="*/ 75 h 100"/>
                <a:gd name="T12" fmla="*/ 200 w 203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3" h="100">
                  <a:moveTo>
                    <a:pt x="200" y="100"/>
                  </a:moveTo>
                  <a:lnTo>
                    <a:pt x="0" y="31"/>
                  </a:lnTo>
                  <a:lnTo>
                    <a:pt x="203" y="0"/>
                  </a:lnTo>
                  <a:lnTo>
                    <a:pt x="202" y="24"/>
                  </a:lnTo>
                  <a:lnTo>
                    <a:pt x="200" y="50"/>
                  </a:lnTo>
                  <a:lnTo>
                    <a:pt x="200" y="75"/>
                  </a:lnTo>
                  <a:lnTo>
                    <a:pt x="200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HK" altLang="en-US">
                <a:latin typeface="Arial" charset="0"/>
              </a:endParaRPr>
            </a:p>
          </p:txBody>
        </p:sp>
        <p:sp>
          <p:nvSpPr>
            <p:cNvPr id="5296" name="Freeform 276">
              <a:extLst>
                <a:ext uri="{FF2B5EF4-FFF2-40B4-BE49-F238E27FC236}">
                  <a16:creationId xmlns:a16="http://schemas.microsoft.com/office/drawing/2014/main" id="{60CBBE8F-DF7E-4E59-A63A-FDD7E127D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0" y="231775"/>
              <a:ext cx="158750" cy="138113"/>
            </a:xfrm>
            <a:custGeom>
              <a:avLst/>
              <a:gdLst>
                <a:gd name="T0" fmla="*/ 199 w 199"/>
                <a:gd name="T1" fmla="*/ 84 h 174"/>
                <a:gd name="T2" fmla="*/ 0 w 199"/>
                <a:gd name="T3" fmla="*/ 174 h 174"/>
                <a:gd name="T4" fmla="*/ 136 w 199"/>
                <a:gd name="T5" fmla="*/ 0 h 174"/>
                <a:gd name="T6" fmla="*/ 143 w 199"/>
                <a:gd name="T7" fmla="*/ 11 h 174"/>
                <a:gd name="T8" fmla="*/ 151 w 199"/>
                <a:gd name="T9" fmla="*/ 22 h 174"/>
                <a:gd name="T10" fmla="*/ 159 w 199"/>
                <a:gd name="T11" fmla="*/ 33 h 174"/>
                <a:gd name="T12" fmla="*/ 166 w 199"/>
                <a:gd name="T13" fmla="*/ 43 h 174"/>
                <a:gd name="T14" fmla="*/ 174 w 199"/>
                <a:gd name="T15" fmla="*/ 53 h 174"/>
                <a:gd name="T16" fmla="*/ 182 w 199"/>
                <a:gd name="T17" fmla="*/ 64 h 174"/>
                <a:gd name="T18" fmla="*/ 191 w 199"/>
                <a:gd name="T19" fmla="*/ 74 h 174"/>
                <a:gd name="T20" fmla="*/ 199 w 199"/>
                <a:gd name="T21" fmla="*/ 8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9" h="174">
                  <a:moveTo>
                    <a:pt x="199" y="84"/>
                  </a:moveTo>
                  <a:lnTo>
                    <a:pt x="0" y="174"/>
                  </a:lnTo>
                  <a:lnTo>
                    <a:pt x="136" y="0"/>
                  </a:lnTo>
                  <a:lnTo>
                    <a:pt x="143" y="11"/>
                  </a:lnTo>
                  <a:lnTo>
                    <a:pt x="151" y="22"/>
                  </a:lnTo>
                  <a:lnTo>
                    <a:pt x="159" y="33"/>
                  </a:lnTo>
                  <a:lnTo>
                    <a:pt x="166" y="43"/>
                  </a:lnTo>
                  <a:lnTo>
                    <a:pt x="174" y="53"/>
                  </a:lnTo>
                  <a:lnTo>
                    <a:pt x="182" y="64"/>
                  </a:lnTo>
                  <a:lnTo>
                    <a:pt x="191" y="74"/>
                  </a:lnTo>
                  <a:lnTo>
                    <a:pt x="199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HK" altLang="en-US">
                <a:latin typeface="Arial" charset="0"/>
              </a:endParaRPr>
            </a:p>
          </p:txBody>
        </p:sp>
        <p:sp>
          <p:nvSpPr>
            <p:cNvPr id="5297" name="Freeform 277">
              <a:extLst>
                <a:ext uri="{FF2B5EF4-FFF2-40B4-BE49-F238E27FC236}">
                  <a16:creationId xmlns:a16="http://schemas.microsoft.com/office/drawing/2014/main" id="{9280D0CB-1318-47A6-B194-44206AFD7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5138" y="82550"/>
              <a:ext cx="174625" cy="107950"/>
            </a:xfrm>
            <a:custGeom>
              <a:avLst/>
              <a:gdLst>
                <a:gd name="T0" fmla="*/ 219 w 219"/>
                <a:gd name="T1" fmla="*/ 98 h 136"/>
                <a:gd name="T2" fmla="*/ 0 w 219"/>
                <a:gd name="T3" fmla="*/ 136 h 136"/>
                <a:gd name="T4" fmla="*/ 176 w 219"/>
                <a:gd name="T5" fmla="*/ 0 h 136"/>
                <a:gd name="T6" fmla="*/ 181 w 219"/>
                <a:gd name="T7" fmla="*/ 12 h 136"/>
                <a:gd name="T8" fmla="*/ 186 w 219"/>
                <a:gd name="T9" fmla="*/ 25 h 136"/>
                <a:gd name="T10" fmla="*/ 191 w 219"/>
                <a:gd name="T11" fmla="*/ 38 h 136"/>
                <a:gd name="T12" fmla="*/ 196 w 219"/>
                <a:gd name="T13" fmla="*/ 49 h 136"/>
                <a:gd name="T14" fmla="*/ 202 w 219"/>
                <a:gd name="T15" fmla="*/ 62 h 136"/>
                <a:gd name="T16" fmla="*/ 207 w 219"/>
                <a:gd name="T17" fmla="*/ 73 h 136"/>
                <a:gd name="T18" fmla="*/ 213 w 219"/>
                <a:gd name="T19" fmla="*/ 86 h 136"/>
                <a:gd name="T20" fmla="*/ 219 w 219"/>
                <a:gd name="T21" fmla="*/ 9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136">
                  <a:moveTo>
                    <a:pt x="219" y="98"/>
                  </a:moveTo>
                  <a:lnTo>
                    <a:pt x="0" y="136"/>
                  </a:lnTo>
                  <a:lnTo>
                    <a:pt x="176" y="0"/>
                  </a:lnTo>
                  <a:lnTo>
                    <a:pt x="181" y="12"/>
                  </a:lnTo>
                  <a:lnTo>
                    <a:pt x="186" y="25"/>
                  </a:lnTo>
                  <a:lnTo>
                    <a:pt x="191" y="38"/>
                  </a:lnTo>
                  <a:lnTo>
                    <a:pt x="196" y="49"/>
                  </a:lnTo>
                  <a:lnTo>
                    <a:pt x="202" y="62"/>
                  </a:lnTo>
                  <a:lnTo>
                    <a:pt x="207" y="73"/>
                  </a:lnTo>
                  <a:lnTo>
                    <a:pt x="213" y="86"/>
                  </a:lnTo>
                  <a:lnTo>
                    <a:pt x="219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HK" altLang="en-US">
                <a:latin typeface="Arial" charset="0"/>
              </a:endParaRPr>
            </a:p>
          </p:txBody>
        </p:sp>
      </p:grpSp>
      <p:sp>
        <p:nvSpPr>
          <p:cNvPr id="105" name="Rectangle: Rounded Corners 2">
            <a:extLst>
              <a:ext uri="{FF2B5EF4-FFF2-40B4-BE49-F238E27FC236}">
                <a16:creationId xmlns:a16="http://schemas.microsoft.com/office/drawing/2014/main" id="{1E15154F-9A5B-4B35-B17E-CD6FC062D5DF}"/>
              </a:ext>
            </a:extLst>
          </p:cNvPr>
          <p:cNvSpPr/>
          <p:nvPr/>
        </p:nvSpPr>
        <p:spPr bwMode="auto">
          <a:xfrm>
            <a:off x="1456128" y="1404311"/>
            <a:ext cx="9495268" cy="4001084"/>
          </a:xfrm>
          <a:prstGeom prst="roundRect">
            <a:avLst/>
          </a:prstGeom>
          <a:solidFill>
            <a:srgbClr val="B9DB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0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528A1D73-8BF3-4BD3-867F-6D359E140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10257818" y="5805264"/>
            <a:ext cx="1898591" cy="72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7" name="矩形 1">
            <a:extLst>
              <a:ext uri="{FF2B5EF4-FFF2-40B4-BE49-F238E27FC236}">
                <a16:creationId xmlns:a16="http://schemas.microsoft.com/office/drawing/2014/main" id="{E628969F-C3FB-4827-8215-DEF006EB1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1303" y="1730355"/>
            <a:ext cx="8868206" cy="328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4200"/>
              </a:lnSpc>
            </a:pP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  <a:r>
              <a:rPr lang="en-US" altLang="zh-TW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空山鳥語</a:t>
            </a:r>
            <a:r>
              <a:rPr lang="en-US" altLang="zh-TW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r>
              <a:rPr lang="zh-TW" altLang="en-US" sz="30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劉天華</a:t>
            </a: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en-US" altLang="zh-TW" sz="30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1928</a:t>
            </a: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年創作的一首</a:t>
            </a:r>
            <a:r>
              <a:rPr lang="zh-TW" altLang="en-US" sz="3000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二胡名曲</a:t>
            </a: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，標題</a:t>
            </a:r>
            <a:r>
              <a:rPr lang="en-US" altLang="zh-HK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空山鳥語</a:t>
            </a:r>
            <a:r>
              <a:rPr lang="en-US" altLang="zh-HK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乃取自</a:t>
            </a:r>
            <a:r>
              <a:rPr lang="zh-TW" altLang="en-US" sz="30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唐代</a:t>
            </a: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詩人</a:t>
            </a:r>
            <a:r>
              <a:rPr lang="zh-TW" altLang="en-US" sz="30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王維</a:t>
            </a: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的詩句</a:t>
            </a:r>
            <a:r>
              <a:rPr lang="zh-HK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空山不見人，但聞人語響</a:t>
            </a:r>
            <a:r>
              <a:rPr lang="zh-HK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4200"/>
              </a:lnSpc>
            </a:pP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  <a:r>
              <a:rPr lang="zh-TW" altLang="en-US" sz="30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劉天華</a:t>
            </a: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運用獨創的新穎指法來</a:t>
            </a:r>
            <a:r>
              <a:rPr lang="zh-TW" altLang="en-US" sz="3000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模擬各種不同雀鳥的聲音</a:t>
            </a: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，生動地展現了羣鳥啁啾的大自然景象，也表達了他對大自然的愛。</a:t>
            </a:r>
            <a:endParaRPr lang="en-US" sz="3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79" name="Picture 220">
            <a:extLst>
              <a:ext uri="{FF2B5EF4-FFF2-40B4-BE49-F238E27FC236}">
                <a16:creationId xmlns:a16="http://schemas.microsoft.com/office/drawing/2014/main" id="{B83AFDA2-F435-41E4-9F73-0A4722D6D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31" y="5140969"/>
            <a:ext cx="1641475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動作按鈕: 空白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6733C18-5676-41EA-9989-0BABE4DD8F35}"/>
              </a:ext>
            </a:extLst>
          </p:cNvPr>
          <p:cNvSpPr/>
          <p:nvPr/>
        </p:nvSpPr>
        <p:spPr bwMode="auto">
          <a:xfrm>
            <a:off x="8832304" y="5936691"/>
            <a:ext cx="1432156" cy="504056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劉天華簡介</a:t>
            </a:r>
            <a:endParaRPr kumimoji="1" lang="en-US" sz="1800" b="1" i="0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E1BB9AEE-65AA-4D14-B402-68231B9BB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2">
            <a:extLst>
              <a:ext uri="{FF2B5EF4-FFF2-40B4-BE49-F238E27FC236}">
                <a16:creationId xmlns:a16="http://schemas.microsoft.com/office/drawing/2014/main" id="{A5C843C8-CC9F-4D51-AA41-93306EF20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446"/>
            <a:ext cx="12214508" cy="686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6" name="Group 7">
            <a:extLst>
              <a:ext uri="{FF2B5EF4-FFF2-40B4-BE49-F238E27FC236}">
                <a16:creationId xmlns:a16="http://schemas.microsoft.com/office/drawing/2014/main" id="{1F9BECB4-B62D-4AD2-89D0-8B29937D88BB}"/>
              </a:ext>
            </a:extLst>
          </p:cNvPr>
          <p:cNvGrpSpPr>
            <a:grpSpLocks/>
          </p:cNvGrpSpPr>
          <p:nvPr/>
        </p:nvGrpSpPr>
        <p:grpSpPr bwMode="auto">
          <a:xfrm>
            <a:off x="9091613" y="2362201"/>
            <a:ext cx="246062" cy="250825"/>
            <a:chOff x="438" y="2568"/>
            <a:chExt cx="454" cy="397"/>
          </a:xfrm>
        </p:grpSpPr>
        <p:sp>
          <p:nvSpPr>
            <p:cNvPr id="3166" name="Freeform 8">
              <a:extLst>
                <a:ext uri="{FF2B5EF4-FFF2-40B4-BE49-F238E27FC236}">
                  <a16:creationId xmlns:a16="http://schemas.microsoft.com/office/drawing/2014/main" id="{7F2DDBC6-1E62-43B4-9781-957E4538CEFF}"/>
                </a:ext>
              </a:extLst>
            </p:cNvPr>
            <p:cNvSpPr>
              <a:spLocks/>
            </p:cNvSpPr>
            <p:nvPr/>
          </p:nvSpPr>
          <p:spPr bwMode="auto">
            <a:xfrm rot="2030359">
              <a:off x="438" y="2647"/>
              <a:ext cx="233" cy="281"/>
            </a:xfrm>
            <a:custGeom>
              <a:avLst/>
              <a:gdLst>
                <a:gd name="T0" fmla="*/ 0 w 160"/>
                <a:gd name="T1" fmla="*/ 10820 h 251"/>
                <a:gd name="T2" fmla="*/ 0 w 160"/>
                <a:gd name="T3" fmla="*/ 7711 h 251"/>
                <a:gd name="T4" fmla="*/ 2147483647 w 160"/>
                <a:gd name="T5" fmla="*/ 3499 h 251"/>
                <a:gd name="T6" fmla="*/ 2147483647 w 160"/>
                <a:gd name="T7" fmla="*/ 1 h 251"/>
                <a:gd name="T8" fmla="*/ 2147483647 w 160"/>
                <a:gd name="T9" fmla="*/ 3 h 251"/>
                <a:gd name="T10" fmla="*/ 2147483647 w 160"/>
                <a:gd name="T11" fmla="*/ 3499 h 251"/>
                <a:gd name="T12" fmla="*/ 2147483647 w 160"/>
                <a:gd name="T13" fmla="*/ 8633 h 251"/>
                <a:gd name="T14" fmla="*/ 2147483647 w 160"/>
                <a:gd name="T15" fmla="*/ 13653 h 251"/>
                <a:gd name="T16" fmla="*/ 2147483647 w 160"/>
                <a:gd name="T17" fmla="*/ 21303 h 251"/>
                <a:gd name="T18" fmla="*/ 2147483647 w 160"/>
                <a:gd name="T19" fmla="*/ 25720 h 251"/>
                <a:gd name="T20" fmla="*/ 2147483647 w 160"/>
                <a:gd name="T21" fmla="*/ 29890 h 251"/>
                <a:gd name="T22" fmla="*/ 2147483647 w 160"/>
                <a:gd name="T23" fmla="*/ 34432 h 251"/>
                <a:gd name="T24" fmla="*/ 2147483647 w 160"/>
                <a:gd name="T25" fmla="*/ 40402 h 251"/>
                <a:gd name="T26" fmla="*/ 2147483647 w 160"/>
                <a:gd name="T27" fmla="*/ 45231 h 251"/>
                <a:gd name="T28" fmla="*/ 2147483647 w 160"/>
                <a:gd name="T29" fmla="*/ 49748 h 251"/>
                <a:gd name="T30" fmla="*/ 2147483647 w 160"/>
                <a:gd name="T31" fmla="*/ 55694 h 251"/>
                <a:gd name="T32" fmla="*/ 2147483647 w 160"/>
                <a:gd name="T33" fmla="*/ 61061 h 251"/>
                <a:gd name="T34" fmla="*/ 2147483647 w 160"/>
                <a:gd name="T35" fmla="*/ 66989 h 251"/>
                <a:gd name="T36" fmla="*/ 2147483647 w 160"/>
                <a:gd name="T37" fmla="*/ 71247 h 251"/>
                <a:gd name="T38" fmla="*/ 2147483647 w 160"/>
                <a:gd name="T39" fmla="*/ 76529 h 251"/>
                <a:gd name="T40" fmla="*/ 2147483647 w 160"/>
                <a:gd name="T41" fmla="*/ 82509 h 251"/>
                <a:gd name="T42" fmla="*/ 2147483647 w 160"/>
                <a:gd name="T43" fmla="*/ 87107 h 251"/>
                <a:gd name="T44" fmla="*/ 2147483647 w 160"/>
                <a:gd name="T45" fmla="*/ 92175 h 251"/>
                <a:gd name="T46" fmla="*/ 2147483647 w 160"/>
                <a:gd name="T47" fmla="*/ 96542 h 251"/>
                <a:gd name="T48" fmla="*/ 2147483647 w 160"/>
                <a:gd name="T49" fmla="*/ 100929 h 251"/>
                <a:gd name="T50" fmla="*/ 2147483647 w 160"/>
                <a:gd name="T51" fmla="*/ 108587 h 251"/>
                <a:gd name="T52" fmla="*/ 2147483647 w 160"/>
                <a:gd name="T53" fmla="*/ 114078 h 251"/>
                <a:gd name="T54" fmla="*/ 2147483647 w 160"/>
                <a:gd name="T55" fmla="*/ 117806 h 251"/>
                <a:gd name="T56" fmla="*/ 2147483647 w 160"/>
                <a:gd name="T57" fmla="*/ 119777 h 251"/>
                <a:gd name="T58" fmla="*/ 2147483647 w 160"/>
                <a:gd name="T59" fmla="*/ 122223 h 251"/>
                <a:gd name="T60" fmla="*/ 2147483647 w 160"/>
                <a:gd name="T61" fmla="*/ 123958 h 251"/>
                <a:gd name="T62" fmla="*/ 2147483647 w 160"/>
                <a:gd name="T63" fmla="*/ 123958 h 251"/>
                <a:gd name="T64" fmla="*/ 2147483647 w 160"/>
                <a:gd name="T65" fmla="*/ 124946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7" name="Freeform 9">
              <a:extLst>
                <a:ext uri="{FF2B5EF4-FFF2-40B4-BE49-F238E27FC236}">
                  <a16:creationId xmlns:a16="http://schemas.microsoft.com/office/drawing/2014/main" id="{F6E0A212-18FE-4299-8036-9AC726850A19}"/>
                </a:ext>
              </a:extLst>
            </p:cNvPr>
            <p:cNvSpPr>
              <a:spLocks/>
            </p:cNvSpPr>
            <p:nvPr/>
          </p:nvSpPr>
          <p:spPr bwMode="auto">
            <a:xfrm rot="-1538894">
              <a:off x="612" y="2568"/>
              <a:ext cx="226" cy="272"/>
            </a:xfrm>
            <a:custGeom>
              <a:avLst/>
              <a:gdLst>
                <a:gd name="T0" fmla="*/ 0 w 160"/>
                <a:gd name="T1" fmla="*/ 1727 h 251"/>
                <a:gd name="T2" fmla="*/ 0 w 160"/>
                <a:gd name="T3" fmla="*/ 1251 h 251"/>
                <a:gd name="T4" fmla="*/ 1004830134 w 160"/>
                <a:gd name="T5" fmla="*/ 657 h 251"/>
                <a:gd name="T6" fmla="*/ 2147483647 w 160"/>
                <a:gd name="T7" fmla="*/ 1 h 251"/>
                <a:gd name="T8" fmla="*/ 2147483647 w 160"/>
                <a:gd name="T9" fmla="*/ 3 h 251"/>
                <a:gd name="T10" fmla="*/ 2147483647 w 160"/>
                <a:gd name="T11" fmla="*/ 657 h 251"/>
                <a:gd name="T12" fmla="*/ 2147483647 w 160"/>
                <a:gd name="T13" fmla="*/ 1469 h 251"/>
                <a:gd name="T14" fmla="*/ 2147483647 w 160"/>
                <a:gd name="T15" fmla="*/ 2378 h 251"/>
                <a:gd name="T16" fmla="*/ 2147483647 w 160"/>
                <a:gd name="T17" fmla="*/ 3560 h 251"/>
                <a:gd name="T18" fmla="*/ 2147483647 w 160"/>
                <a:gd name="T19" fmla="*/ 4181 h 251"/>
                <a:gd name="T20" fmla="*/ 2147483647 w 160"/>
                <a:gd name="T21" fmla="*/ 4910 h 251"/>
                <a:gd name="T22" fmla="*/ 2147483647 w 160"/>
                <a:gd name="T23" fmla="*/ 5766 h 251"/>
                <a:gd name="T24" fmla="*/ 2147483647 w 160"/>
                <a:gd name="T25" fmla="*/ 6757 h 251"/>
                <a:gd name="T26" fmla="*/ 2147483647 w 160"/>
                <a:gd name="T27" fmla="*/ 7504 h 251"/>
                <a:gd name="T28" fmla="*/ 2147483647 w 160"/>
                <a:gd name="T29" fmla="*/ 8356 h 251"/>
                <a:gd name="T30" fmla="*/ 2147483647 w 160"/>
                <a:gd name="T31" fmla="*/ 9318 h 251"/>
                <a:gd name="T32" fmla="*/ 2147483647 w 160"/>
                <a:gd name="T33" fmla="*/ 10159 h 251"/>
                <a:gd name="T34" fmla="*/ 2147483647 w 160"/>
                <a:gd name="T35" fmla="*/ 11074 h 251"/>
                <a:gd name="T36" fmla="*/ 2147483647 w 160"/>
                <a:gd name="T37" fmla="*/ 11930 h 251"/>
                <a:gd name="T38" fmla="*/ 2147483647 w 160"/>
                <a:gd name="T39" fmla="*/ 12851 h 251"/>
                <a:gd name="T40" fmla="*/ 2147483647 w 160"/>
                <a:gd name="T41" fmla="*/ 13648 h 251"/>
                <a:gd name="T42" fmla="*/ 2147483647 w 160"/>
                <a:gd name="T43" fmla="*/ 14581 h 251"/>
                <a:gd name="T44" fmla="*/ 2147483647 w 160"/>
                <a:gd name="T45" fmla="*/ 15268 h 251"/>
                <a:gd name="T46" fmla="*/ 2147483647 w 160"/>
                <a:gd name="T47" fmla="*/ 16027 h 251"/>
                <a:gd name="T48" fmla="*/ 2147483647 w 160"/>
                <a:gd name="T49" fmla="*/ 16759 h 251"/>
                <a:gd name="T50" fmla="*/ 2147483647 w 160"/>
                <a:gd name="T51" fmla="*/ 18072 h 251"/>
                <a:gd name="T52" fmla="*/ 2147483647 w 160"/>
                <a:gd name="T53" fmla="*/ 19205 h 251"/>
                <a:gd name="T54" fmla="*/ 2147483647 w 160"/>
                <a:gd name="T55" fmla="*/ 19679 h 251"/>
                <a:gd name="T56" fmla="*/ 2147483647 w 160"/>
                <a:gd name="T57" fmla="*/ 20022 h 251"/>
                <a:gd name="T58" fmla="*/ 2147483647 w 160"/>
                <a:gd name="T59" fmla="*/ 20311 h 251"/>
                <a:gd name="T60" fmla="*/ 2147483647 w 160"/>
                <a:gd name="T61" fmla="*/ 20812 h 251"/>
                <a:gd name="T62" fmla="*/ 2147483647 w 160"/>
                <a:gd name="T63" fmla="*/ 20812 h 251"/>
                <a:gd name="T64" fmla="*/ 2147483647 w 160"/>
                <a:gd name="T65" fmla="*/ 20866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8" name="Freeform 10">
              <a:extLst>
                <a:ext uri="{FF2B5EF4-FFF2-40B4-BE49-F238E27FC236}">
                  <a16:creationId xmlns:a16="http://schemas.microsoft.com/office/drawing/2014/main" id="{CAE3BC55-4E76-4FAB-BAD4-F32EBF684B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42" y="2715"/>
              <a:ext cx="182" cy="318"/>
            </a:xfrm>
            <a:custGeom>
              <a:avLst/>
              <a:gdLst>
                <a:gd name="T0" fmla="*/ 0 w 160"/>
                <a:gd name="T1" fmla="*/ 9324347 h 251"/>
                <a:gd name="T2" fmla="*/ 0 w 160"/>
                <a:gd name="T3" fmla="*/ 6596916 h 251"/>
                <a:gd name="T4" fmla="*/ 7048 w 160"/>
                <a:gd name="T5" fmla="*/ 3198002 h 251"/>
                <a:gd name="T6" fmla="*/ 15266 w 160"/>
                <a:gd name="T7" fmla="*/ 1 h 251"/>
                <a:gd name="T8" fmla="*/ 27703 w 160"/>
                <a:gd name="T9" fmla="*/ 1363090 h 251"/>
                <a:gd name="T10" fmla="*/ 29072 w 160"/>
                <a:gd name="T11" fmla="*/ 3198002 h 251"/>
                <a:gd name="T12" fmla="*/ 35845 w 160"/>
                <a:gd name="T13" fmla="*/ 7665646 h 251"/>
                <a:gd name="T14" fmla="*/ 46914 w 160"/>
                <a:gd name="T15" fmla="*/ 12304261 h 251"/>
                <a:gd name="T16" fmla="*/ 59218 w 160"/>
                <a:gd name="T17" fmla="*/ 18961758 h 251"/>
                <a:gd name="T18" fmla="*/ 67207 w 160"/>
                <a:gd name="T19" fmla="*/ 23002814 h 251"/>
                <a:gd name="T20" fmla="*/ 71921 w 160"/>
                <a:gd name="T21" fmla="*/ 26894241 h 251"/>
                <a:gd name="T22" fmla="*/ 78544 w 160"/>
                <a:gd name="T23" fmla="*/ 31373082 h 251"/>
                <a:gd name="T24" fmla="*/ 86960 w 160"/>
                <a:gd name="T25" fmla="*/ 36443275 h 251"/>
                <a:gd name="T26" fmla="*/ 93059 w 160"/>
                <a:gd name="T27" fmla="*/ 40661260 h 251"/>
                <a:gd name="T28" fmla="*/ 101629 w 160"/>
                <a:gd name="T29" fmla="*/ 44934545 h 251"/>
                <a:gd name="T30" fmla="*/ 108801 w 160"/>
                <a:gd name="T31" fmla="*/ 50289222 h 251"/>
                <a:gd name="T32" fmla="*/ 119681 w 160"/>
                <a:gd name="T33" fmla="*/ 55338603 h 251"/>
                <a:gd name="T34" fmla="*/ 124261 w 160"/>
                <a:gd name="T35" fmla="*/ 60540157 h 251"/>
                <a:gd name="T36" fmla="*/ 131359 w 160"/>
                <a:gd name="T37" fmla="*/ 64465790 h 251"/>
                <a:gd name="T38" fmla="*/ 140778 w 160"/>
                <a:gd name="T39" fmla="*/ 69035347 h 251"/>
                <a:gd name="T40" fmla="*/ 147875 w 160"/>
                <a:gd name="T41" fmla="*/ 74110133 h 251"/>
                <a:gd name="T42" fmla="*/ 154856 w 160"/>
                <a:gd name="T43" fmla="*/ 78414971 h 251"/>
                <a:gd name="T44" fmla="*/ 158833 w 160"/>
                <a:gd name="T45" fmla="*/ 82451248 h 251"/>
                <a:gd name="T46" fmla="*/ 165983 w 160"/>
                <a:gd name="T47" fmla="*/ 86889056 h 251"/>
                <a:gd name="T48" fmla="*/ 172684 w 160"/>
                <a:gd name="T49" fmla="*/ 91034629 h 251"/>
                <a:gd name="T50" fmla="*/ 180324 w 160"/>
                <a:gd name="T51" fmla="*/ 97662790 h 251"/>
                <a:gd name="T52" fmla="*/ 185804 w 160"/>
                <a:gd name="T53" fmla="*/ 102978021 h 251"/>
                <a:gd name="T54" fmla="*/ 191337 w 160"/>
                <a:gd name="T55" fmla="*/ 106011896 h 251"/>
                <a:gd name="T56" fmla="*/ 191337 w 160"/>
                <a:gd name="T57" fmla="*/ 107944285 h 251"/>
                <a:gd name="T58" fmla="*/ 182890 w 160"/>
                <a:gd name="T59" fmla="*/ 109628802 h 251"/>
                <a:gd name="T60" fmla="*/ 172684 w 160"/>
                <a:gd name="T61" fmla="*/ 111558358 h 251"/>
                <a:gd name="T62" fmla="*/ 163344 w 160"/>
                <a:gd name="T63" fmla="*/ 111558358 h 251"/>
                <a:gd name="T64" fmla="*/ 158833 w 160"/>
                <a:gd name="T65" fmla="*/ 112535199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9" name="Rectangle 11">
            <a:extLst>
              <a:ext uri="{FF2B5EF4-FFF2-40B4-BE49-F238E27FC236}">
                <a16:creationId xmlns:a16="http://schemas.microsoft.com/office/drawing/2014/main" id="{4F9BFDD2-CE81-46D8-AB8F-D2E6194A3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597" y="242425"/>
            <a:ext cx="73834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 b="0">
              <a:solidFill>
                <a:schemeClr val="bg1"/>
              </a:solidFill>
            </a:endParaRPr>
          </a:p>
        </p:txBody>
      </p:sp>
      <p:sp>
        <p:nvSpPr>
          <p:cNvPr id="265" name="Text Box 4">
            <a:extLst>
              <a:ext uri="{FF2B5EF4-FFF2-40B4-BE49-F238E27FC236}">
                <a16:creationId xmlns:a16="http://schemas.microsoft.com/office/drawing/2014/main" id="{3542D6CF-695C-4B5A-A98E-A6A2687D8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32" y="228214"/>
            <a:ext cx="5184576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劉天華（</a:t>
            </a:r>
            <a:r>
              <a:rPr lang="en-US" altLang="zh-TW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1895-1932)</a:t>
            </a:r>
          </a:p>
        </p:txBody>
      </p:sp>
      <p:pic>
        <p:nvPicPr>
          <p:cNvPr id="10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528A1D73-8BF3-4BD3-867F-6D359E140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10257818" y="5805264"/>
            <a:ext cx="1898591" cy="72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動作按鈕: 空白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6733C18-5676-41EA-9989-0BABE4DD8F35}"/>
              </a:ext>
            </a:extLst>
          </p:cNvPr>
          <p:cNvSpPr/>
          <p:nvPr/>
        </p:nvSpPr>
        <p:spPr bwMode="auto">
          <a:xfrm>
            <a:off x="6461393" y="5894742"/>
            <a:ext cx="2080228" cy="504056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8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《</a:t>
            </a:r>
            <a:r>
              <a:rPr kumimoji="1" lang="zh-TW" altLang="en-US" sz="18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空山鳥語</a:t>
            </a:r>
            <a:r>
              <a:rPr kumimoji="1" lang="en-US" altLang="zh-TW" sz="18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》</a:t>
            </a:r>
            <a:r>
              <a:rPr kumimoji="1" lang="zh-TW" altLang="en-US" sz="18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簡介</a:t>
            </a:r>
            <a:endParaRPr kumimoji="1" lang="en-US" sz="1800" b="1" i="0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1" name="Picture 15" descr="C:\Users\hk1-uwnchow\Desktop\PPT\5A04\0009Liu_Tianhua.jpg">
            <a:extLst>
              <a:ext uri="{FF2B5EF4-FFF2-40B4-BE49-F238E27FC236}">
                <a16:creationId xmlns:a16="http://schemas.microsoft.com/office/drawing/2014/main" id="{61E52202-B2E2-4660-AF0E-6803BA9E1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531" y="1416257"/>
            <a:ext cx="2306453" cy="273084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群組 5286">
            <a:extLst>
              <a:ext uri="{FF2B5EF4-FFF2-40B4-BE49-F238E27FC236}">
                <a16:creationId xmlns:a16="http://schemas.microsoft.com/office/drawing/2014/main" id="{603274EA-FBBB-4B9B-8E1F-4E2507DAB680}"/>
              </a:ext>
            </a:extLst>
          </p:cNvPr>
          <p:cNvGrpSpPr>
            <a:grpSpLocks/>
          </p:cNvGrpSpPr>
          <p:nvPr/>
        </p:nvGrpSpPr>
        <p:grpSpPr bwMode="auto">
          <a:xfrm>
            <a:off x="9030755" y="4051752"/>
            <a:ext cx="2856752" cy="862381"/>
            <a:chOff x="-4960938" y="3155513"/>
            <a:chExt cx="4533900" cy="1568451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40B50CE-FCE3-4FD8-BA13-8BA44393F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-2620963" y="3677801"/>
              <a:ext cx="349250" cy="233363"/>
            </a:xfrm>
            <a:custGeom>
              <a:avLst/>
              <a:gdLst>
                <a:gd name="T0" fmla="*/ 2147483647 w 1322"/>
                <a:gd name="T1" fmla="*/ 2147483647 h 882"/>
                <a:gd name="T2" fmla="*/ 2147483647 w 1322"/>
                <a:gd name="T3" fmla="*/ 2147483647 h 882"/>
                <a:gd name="T4" fmla="*/ 2147483647 w 1322"/>
                <a:gd name="T5" fmla="*/ 2147483647 h 882"/>
                <a:gd name="T6" fmla="*/ 2147483647 w 1322"/>
                <a:gd name="T7" fmla="*/ 2147483647 h 882"/>
                <a:gd name="T8" fmla="*/ 2147483647 w 1322"/>
                <a:gd name="T9" fmla="*/ 2147483647 h 882"/>
                <a:gd name="T10" fmla="*/ 2147483647 w 1322"/>
                <a:gd name="T11" fmla="*/ 2147483647 h 882"/>
                <a:gd name="T12" fmla="*/ 2147483647 w 1322"/>
                <a:gd name="T13" fmla="*/ 2147483647 h 882"/>
                <a:gd name="T14" fmla="*/ 2147483647 w 1322"/>
                <a:gd name="T15" fmla="*/ 2147483647 h 882"/>
                <a:gd name="T16" fmla="*/ 2147483647 w 1322"/>
                <a:gd name="T17" fmla="*/ 2147483647 h 882"/>
                <a:gd name="T18" fmla="*/ 2147483647 w 1322"/>
                <a:gd name="T19" fmla="*/ 2147483647 h 882"/>
                <a:gd name="T20" fmla="*/ 2147483647 w 1322"/>
                <a:gd name="T21" fmla="*/ 2147483647 h 882"/>
                <a:gd name="T22" fmla="*/ 2147483647 w 1322"/>
                <a:gd name="T23" fmla="*/ 2147483647 h 882"/>
                <a:gd name="T24" fmla="*/ 2147483647 w 1322"/>
                <a:gd name="T25" fmla="*/ 2147483647 h 882"/>
                <a:gd name="T26" fmla="*/ 2147483647 w 1322"/>
                <a:gd name="T27" fmla="*/ 2147483647 h 882"/>
                <a:gd name="T28" fmla="*/ 2147483647 w 1322"/>
                <a:gd name="T29" fmla="*/ 2147483647 h 882"/>
                <a:gd name="T30" fmla="*/ 2147483647 w 1322"/>
                <a:gd name="T31" fmla="*/ 2147483647 h 882"/>
                <a:gd name="T32" fmla="*/ 2147483647 w 1322"/>
                <a:gd name="T33" fmla="*/ 2147483647 h 882"/>
                <a:gd name="T34" fmla="*/ 2147483647 w 1322"/>
                <a:gd name="T35" fmla="*/ 2147483647 h 882"/>
                <a:gd name="T36" fmla="*/ 2147483647 w 1322"/>
                <a:gd name="T37" fmla="*/ 2147483647 h 882"/>
                <a:gd name="T38" fmla="*/ 2147483647 w 1322"/>
                <a:gd name="T39" fmla="*/ 2147483647 h 882"/>
                <a:gd name="T40" fmla="*/ 2147483647 w 1322"/>
                <a:gd name="T41" fmla="*/ 2147483647 h 882"/>
                <a:gd name="T42" fmla="*/ 2147483647 w 1322"/>
                <a:gd name="T43" fmla="*/ 2147483647 h 882"/>
                <a:gd name="T44" fmla="*/ 2147483647 w 1322"/>
                <a:gd name="T45" fmla="*/ 2147483647 h 882"/>
                <a:gd name="T46" fmla="*/ 2147483647 w 1322"/>
                <a:gd name="T47" fmla="*/ 2147483647 h 882"/>
                <a:gd name="T48" fmla="*/ 2147483647 w 1322"/>
                <a:gd name="T49" fmla="*/ 2147483647 h 882"/>
                <a:gd name="T50" fmla="*/ 2147483647 w 1322"/>
                <a:gd name="T51" fmla="*/ 2147483647 h 882"/>
                <a:gd name="T52" fmla="*/ 2147483647 w 1322"/>
                <a:gd name="T53" fmla="*/ 2147483647 h 882"/>
                <a:gd name="T54" fmla="*/ 2147483647 w 1322"/>
                <a:gd name="T55" fmla="*/ 2147483647 h 882"/>
                <a:gd name="T56" fmla="*/ 2147483647 w 1322"/>
                <a:gd name="T57" fmla="*/ 2147483647 h 882"/>
                <a:gd name="T58" fmla="*/ 2147483647 w 1322"/>
                <a:gd name="T59" fmla="*/ 2147483647 h 882"/>
                <a:gd name="T60" fmla="*/ 2147483647 w 1322"/>
                <a:gd name="T61" fmla="*/ 2147483647 h 882"/>
                <a:gd name="T62" fmla="*/ 2147483647 w 1322"/>
                <a:gd name="T63" fmla="*/ 2147483647 h 882"/>
                <a:gd name="T64" fmla="*/ 2147483647 w 1322"/>
                <a:gd name="T65" fmla="*/ 2147483647 h 882"/>
                <a:gd name="T66" fmla="*/ 2147483647 w 1322"/>
                <a:gd name="T67" fmla="*/ 2147483647 h 882"/>
                <a:gd name="T68" fmla="*/ 2147483647 w 1322"/>
                <a:gd name="T69" fmla="*/ 2147483647 h 882"/>
                <a:gd name="T70" fmla="*/ 2147483647 w 1322"/>
                <a:gd name="T71" fmla="*/ 2147483647 h 882"/>
                <a:gd name="T72" fmla="*/ 2147483647 w 1322"/>
                <a:gd name="T73" fmla="*/ 2147483647 h 882"/>
                <a:gd name="T74" fmla="*/ 2147483647 w 1322"/>
                <a:gd name="T75" fmla="*/ 2147483647 h 882"/>
                <a:gd name="T76" fmla="*/ 2147483647 w 1322"/>
                <a:gd name="T77" fmla="*/ 2147483647 h 882"/>
                <a:gd name="T78" fmla="*/ 2147483647 w 1322"/>
                <a:gd name="T79" fmla="*/ 2147483647 h 882"/>
                <a:gd name="T80" fmla="*/ 2147483647 w 1322"/>
                <a:gd name="T81" fmla="*/ 2147483647 h 882"/>
                <a:gd name="T82" fmla="*/ 2147483647 w 1322"/>
                <a:gd name="T83" fmla="*/ 2147483647 h 882"/>
                <a:gd name="T84" fmla="*/ 2147483647 w 1322"/>
                <a:gd name="T85" fmla="*/ 2147483647 h 882"/>
                <a:gd name="T86" fmla="*/ 2147483647 w 1322"/>
                <a:gd name="T87" fmla="*/ 2147483647 h 882"/>
                <a:gd name="T88" fmla="*/ 2147483647 w 1322"/>
                <a:gd name="T89" fmla="*/ 2147483647 h 882"/>
                <a:gd name="T90" fmla="*/ 2147483647 w 1322"/>
                <a:gd name="T91" fmla="*/ 2147483647 h 882"/>
                <a:gd name="T92" fmla="*/ 2147483647 w 1322"/>
                <a:gd name="T93" fmla="*/ 2147483647 h 882"/>
                <a:gd name="T94" fmla="*/ 2147483647 w 1322"/>
                <a:gd name="T95" fmla="*/ 2147483647 h 882"/>
                <a:gd name="T96" fmla="*/ 2147483647 w 1322"/>
                <a:gd name="T97" fmla="*/ 2147483647 h 882"/>
                <a:gd name="T98" fmla="*/ 2147483647 w 1322"/>
                <a:gd name="T99" fmla="*/ 2147483647 h 882"/>
                <a:gd name="T100" fmla="*/ 2147483647 w 1322"/>
                <a:gd name="T101" fmla="*/ 2147483647 h 882"/>
                <a:gd name="T102" fmla="*/ 2147483647 w 1322"/>
                <a:gd name="T103" fmla="*/ 2147483647 h 882"/>
                <a:gd name="T104" fmla="*/ 2147483647 w 1322"/>
                <a:gd name="T105" fmla="*/ 2147483647 h 882"/>
                <a:gd name="T106" fmla="*/ 2147483647 w 1322"/>
                <a:gd name="T107" fmla="*/ 2147483647 h 882"/>
                <a:gd name="T108" fmla="*/ 2147483647 w 1322"/>
                <a:gd name="T109" fmla="*/ 2147483647 h 882"/>
                <a:gd name="T110" fmla="*/ 2147483647 w 1322"/>
                <a:gd name="T111" fmla="*/ 2147483647 h 8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322" h="882">
                  <a:moveTo>
                    <a:pt x="0" y="0"/>
                  </a:moveTo>
                  <a:lnTo>
                    <a:pt x="6" y="22"/>
                  </a:lnTo>
                  <a:lnTo>
                    <a:pt x="12" y="48"/>
                  </a:lnTo>
                  <a:lnTo>
                    <a:pt x="21" y="77"/>
                  </a:lnTo>
                  <a:lnTo>
                    <a:pt x="31" y="108"/>
                  </a:lnTo>
                  <a:lnTo>
                    <a:pt x="44" y="140"/>
                  </a:lnTo>
                  <a:lnTo>
                    <a:pt x="58" y="175"/>
                  </a:lnTo>
                  <a:lnTo>
                    <a:pt x="67" y="193"/>
                  </a:lnTo>
                  <a:lnTo>
                    <a:pt x="75" y="210"/>
                  </a:lnTo>
                  <a:lnTo>
                    <a:pt x="85" y="227"/>
                  </a:lnTo>
                  <a:lnTo>
                    <a:pt x="94" y="244"/>
                  </a:lnTo>
                  <a:lnTo>
                    <a:pt x="105" y="263"/>
                  </a:lnTo>
                  <a:lnTo>
                    <a:pt x="116" y="280"/>
                  </a:lnTo>
                  <a:lnTo>
                    <a:pt x="128" y="296"/>
                  </a:lnTo>
                  <a:lnTo>
                    <a:pt x="141" y="313"/>
                  </a:lnTo>
                  <a:lnTo>
                    <a:pt x="153" y="329"/>
                  </a:lnTo>
                  <a:lnTo>
                    <a:pt x="167" y="345"/>
                  </a:lnTo>
                  <a:lnTo>
                    <a:pt x="182" y="360"/>
                  </a:lnTo>
                  <a:lnTo>
                    <a:pt x="198" y="374"/>
                  </a:lnTo>
                  <a:lnTo>
                    <a:pt x="214" y="388"/>
                  </a:lnTo>
                  <a:lnTo>
                    <a:pt x="231" y="401"/>
                  </a:lnTo>
                  <a:lnTo>
                    <a:pt x="249" y="414"/>
                  </a:lnTo>
                  <a:lnTo>
                    <a:pt x="268" y="424"/>
                  </a:lnTo>
                  <a:lnTo>
                    <a:pt x="287" y="435"/>
                  </a:lnTo>
                  <a:lnTo>
                    <a:pt x="308" y="444"/>
                  </a:lnTo>
                  <a:lnTo>
                    <a:pt x="328" y="452"/>
                  </a:lnTo>
                  <a:lnTo>
                    <a:pt x="350" y="459"/>
                  </a:lnTo>
                  <a:lnTo>
                    <a:pt x="360" y="462"/>
                  </a:lnTo>
                  <a:lnTo>
                    <a:pt x="364" y="471"/>
                  </a:lnTo>
                  <a:lnTo>
                    <a:pt x="371" y="485"/>
                  </a:lnTo>
                  <a:lnTo>
                    <a:pt x="389" y="516"/>
                  </a:lnTo>
                  <a:lnTo>
                    <a:pt x="402" y="536"/>
                  </a:lnTo>
                  <a:lnTo>
                    <a:pt x="418" y="557"/>
                  </a:lnTo>
                  <a:lnTo>
                    <a:pt x="428" y="568"/>
                  </a:lnTo>
                  <a:lnTo>
                    <a:pt x="437" y="579"/>
                  </a:lnTo>
                  <a:lnTo>
                    <a:pt x="448" y="590"/>
                  </a:lnTo>
                  <a:lnTo>
                    <a:pt x="460" y="601"/>
                  </a:lnTo>
                  <a:lnTo>
                    <a:pt x="473" y="612"/>
                  </a:lnTo>
                  <a:lnTo>
                    <a:pt x="485" y="623"/>
                  </a:lnTo>
                  <a:lnTo>
                    <a:pt x="499" y="632"/>
                  </a:lnTo>
                  <a:lnTo>
                    <a:pt x="514" y="642"/>
                  </a:lnTo>
                  <a:lnTo>
                    <a:pt x="530" y="650"/>
                  </a:lnTo>
                  <a:lnTo>
                    <a:pt x="546" y="659"/>
                  </a:lnTo>
                  <a:lnTo>
                    <a:pt x="565" y="666"/>
                  </a:lnTo>
                  <a:lnTo>
                    <a:pt x="583" y="673"/>
                  </a:lnTo>
                  <a:lnTo>
                    <a:pt x="602" y="678"/>
                  </a:lnTo>
                  <a:lnTo>
                    <a:pt x="622" y="683"/>
                  </a:lnTo>
                  <a:lnTo>
                    <a:pt x="643" y="686"/>
                  </a:lnTo>
                  <a:lnTo>
                    <a:pt x="665" y="688"/>
                  </a:lnTo>
                  <a:lnTo>
                    <a:pt x="689" y="688"/>
                  </a:lnTo>
                  <a:lnTo>
                    <a:pt x="712" y="687"/>
                  </a:lnTo>
                  <a:lnTo>
                    <a:pt x="737" y="685"/>
                  </a:lnTo>
                  <a:lnTo>
                    <a:pt x="764" y="679"/>
                  </a:lnTo>
                  <a:lnTo>
                    <a:pt x="776" y="677"/>
                  </a:lnTo>
                  <a:lnTo>
                    <a:pt x="783" y="686"/>
                  </a:lnTo>
                  <a:lnTo>
                    <a:pt x="792" y="695"/>
                  </a:lnTo>
                  <a:lnTo>
                    <a:pt x="814" y="717"/>
                  </a:lnTo>
                  <a:lnTo>
                    <a:pt x="830" y="732"/>
                  </a:lnTo>
                  <a:lnTo>
                    <a:pt x="850" y="748"/>
                  </a:lnTo>
                  <a:lnTo>
                    <a:pt x="871" y="765"/>
                  </a:lnTo>
                  <a:lnTo>
                    <a:pt x="895" y="783"/>
                  </a:lnTo>
                  <a:lnTo>
                    <a:pt x="921" y="802"/>
                  </a:lnTo>
                  <a:lnTo>
                    <a:pt x="949" y="819"/>
                  </a:lnTo>
                  <a:lnTo>
                    <a:pt x="963" y="827"/>
                  </a:lnTo>
                  <a:lnTo>
                    <a:pt x="978" y="835"/>
                  </a:lnTo>
                  <a:lnTo>
                    <a:pt x="994" y="843"/>
                  </a:lnTo>
                  <a:lnTo>
                    <a:pt x="1009" y="850"/>
                  </a:lnTo>
                  <a:lnTo>
                    <a:pt x="1025" y="856"/>
                  </a:lnTo>
                  <a:lnTo>
                    <a:pt x="1041" y="863"/>
                  </a:lnTo>
                  <a:lnTo>
                    <a:pt x="1058" y="868"/>
                  </a:lnTo>
                  <a:lnTo>
                    <a:pt x="1074" y="872"/>
                  </a:lnTo>
                  <a:lnTo>
                    <a:pt x="1092" y="877"/>
                  </a:lnTo>
                  <a:lnTo>
                    <a:pt x="1109" y="879"/>
                  </a:lnTo>
                  <a:lnTo>
                    <a:pt x="1126" y="881"/>
                  </a:lnTo>
                  <a:lnTo>
                    <a:pt x="1143" y="882"/>
                  </a:lnTo>
                  <a:lnTo>
                    <a:pt x="1156" y="882"/>
                  </a:lnTo>
                  <a:lnTo>
                    <a:pt x="1168" y="881"/>
                  </a:lnTo>
                  <a:lnTo>
                    <a:pt x="1179" y="880"/>
                  </a:lnTo>
                  <a:lnTo>
                    <a:pt x="1191" y="878"/>
                  </a:lnTo>
                  <a:lnTo>
                    <a:pt x="1203" y="875"/>
                  </a:lnTo>
                  <a:lnTo>
                    <a:pt x="1215" y="872"/>
                  </a:lnTo>
                  <a:lnTo>
                    <a:pt x="1227" y="869"/>
                  </a:lnTo>
                  <a:lnTo>
                    <a:pt x="1237" y="865"/>
                  </a:lnTo>
                  <a:lnTo>
                    <a:pt x="1249" y="860"/>
                  </a:lnTo>
                  <a:lnTo>
                    <a:pt x="1260" y="855"/>
                  </a:lnTo>
                  <a:lnTo>
                    <a:pt x="1270" y="850"/>
                  </a:lnTo>
                  <a:lnTo>
                    <a:pt x="1281" y="843"/>
                  </a:lnTo>
                  <a:lnTo>
                    <a:pt x="1302" y="828"/>
                  </a:lnTo>
                  <a:lnTo>
                    <a:pt x="1322" y="812"/>
                  </a:lnTo>
                  <a:lnTo>
                    <a:pt x="1303" y="799"/>
                  </a:lnTo>
                  <a:lnTo>
                    <a:pt x="1262" y="775"/>
                  </a:lnTo>
                  <a:lnTo>
                    <a:pt x="1204" y="738"/>
                  </a:lnTo>
                  <a:lnTo>
                    <a:pt x="1131" y="692"/>
                  </a:lnTo>
                  <a:lnTo>
                    <a:pt x="1048" y="640"/>
                  </a:lnTo>
                  <a:lnTo>
                    <a:pt x="956" y="582"/>
                  </a:lnTo>
                  <a:lnTo>
                    <a:pt x="857" y="521"/>
                  </a:lnTo>
                  <a:lnTo>
                    <a:pt x="757" y="458"/>
                  </a:lnTo>
                  <a:lnTo>
                    <a:pt x="658" y="394"/>
                  </a:lnTo>
                  <a:lnTo>
                    <a:pt x="561" y="334"/>
                  </a:lnTo>
                  <a:lnTo>
                    <a:pt x="471" y="278"/>
                  </a:lnTo>
                  <a:lnTo>
                    <a:pt x="391" y="227"/>
                  </a:lnTo>
                  <a:lnTo>
                    <a:pt x="324" y="185"/>
                  </a:lnTo>
                  <a:lnTo>
                    <a:pt x="271" y="152"/>
                  </a:lnTo>
                  <a:lnTo>
                    <a:pt x="238" y="131"/>
                  </a:lnTo>
                  <a:lnTo>
                    <a:pt x="226" y="123"/>
                  </a:lnTo>
                  <a:lnTo>
                    <a:pt x="219" y="120"/>
                  </a:lnTo>
                  <a:lnTo>
                    <a:pt x="198" y="108"/>
                  </a:lnTo>
                  <a:lnTo>
                    <a:pt x="169" y="93"/>
                  </a:lnTo>
                  <a:lnTo>
                    <a:pt x="134" y="74"/>
                  </a:lnTo>
                  <a:lnTo>
                    <a:pt x="97" y="54"/>
                  </a:lnTo>
                  <a:lnTo>
                    <a:pt x="59" y="33"/>
                  </a:lnTo>
                  <a:lnTo>
                    <a:pt x="26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4835F6E-D355-4B70-A47E-2DB92CC51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-2116138" y="3763526"/>
              <a:ext cx="304800" cy="168275"/>
            </a:xfrm>
            <a:custGeom>
              <a:avLst/>
              <a:gdLst>
                <a:gd name="T0" fmla="*/ 2147483647 w 1152"/>
                <a:gd name="T1" fmla="*/ 2147483647 h 637"/>
                <a:gd name="T2" fmla="*/ 2147483647 w 1152"/>
                <a:gd name="T3" fmla="*/ 2147483647 h 637"/>
                <a:gd name="T4" fmla="*/ 2147483647 w 1152"/>
                <a:gd name="T5" fmla="*/ 2147483647 h 637"/>
                <a:gd name="T6" fmla="*/ 2147483647 w 1152"/>
                <a:gd name="T7" fmla="*/ 2147483647 h 637"/>
                <a:gd name="T8" fmla="*/ 2147483647 w 1152"/>
                <a:gd name="T9" fmla="*/ 2147483647 h 637"/>
                <a:gd name="T10" fmla="*/ 2147483647 w 1152"/>
                <a:gd name="T11" fmla="*/ 2147483647 h 637"/>
                <a:gd name="T12" fmla="*/ 2147483647 w 1152"/>
                <a:gd name="T13" fmla="*/ 2147483647 h 637"/>
                <a:gd name="T14" fmla="*/ 2147483647 w 1152"/>
                <a:gd name="T15" fmla="*/ 2147483647 h 637"/>
                <a:gd name="T16" fmla="*/ 2147483647 w 1152"/>
                <a:gd name="T17" fmla="*/ 2147483647 h 637"/>
                <a:gd name="T18" fmla="*/ 2147483647 w 1152"/>
                <a:gd name="T19" fmla="*/ 2147483647 h 637"/>
                <a:gd name="T20" fmla="*/ 2147483647 w 1152"/>
                <a:gd name="T21" fmla="*/ 2147483647 h 637"/>
                <a:gd name="T22" fmla="*/ 2147483647 w 1152"/>
                <a:gd name="T23" fmla="*/ 2147483647 h 637"/>
                <a:gd name="T24" fmla="*/ 2147483647 w 1152"/>
                <a:gd name="T25" fmla="*/ 2147483647 h 637"/>
                <a:gd name="T26" fmla="*/ 2147483647 w 1152"/>
                <a:gd name="T27" fmla="*/ 2147483647 h 637"/>
                <a:gd name="T28" fmla="*/ 2147483647 w 1152"/>
                <a:gd name="T29" fmla="*/ 2147483647 h 637"/>
                <a:gd name="T30" fmla="*/ 2147483647 w 1152"/>
                <a:gd name="T31" fmla="*/ 2147483647 h 637"/>
                <a:gd name="T32" fmla="*/ 2147483647 w 1152"/>
                <a:gd name="T33" fmla="*/ 2147483647 h 637"/>
                <a:gd name="T34" fmla="*/ 2147483647 w 1152"/>
                <a:gd name="T35" fmla="*/ 2147483647 h 637"/>
                <a:gd name="T36" fmla="*/ 2147483647 w 1152"/>
                <a:gd name="T37" fmla="*/ 2147483647 h 637"/>
                <a:gd name="T38" fmla="*/ 2147483647 w 1152"/>
                <a:gd name="T39" fmla="*/ 2147483647 h 637"/>
                <a:gd name="T40" fmla="*/ 2147483647 w 1152"/>
                <a:gd name="T41" fmla="*/ 2147483647 h 637"/>
                <a:gd name="T42" fmla="*/ 2147483647 w 1152"/>
                <a:gd name="T43" fmla="*/ 2147483647 h 637"/>
                <a:gd name="T44" fmla="*/ 2147483647 w 1152"/>
                <a:gd name="T45" fmla="*/ 2147483647 h 637"/>
                <a:gd name="T46" fmla="*/ 2147483647 w 1152"/>
                <a:gd name="T47" fmla="*/ 2147483647 h 637"/>
                <a:gd name="T48" fmla="*/ 2147483647 w 1152"/>
                <a:gd name="T49" fmla="*/ 2147483647 h 637"/>
                <a:gd name="T50" fmla="*/ 2147483647 w 1152"/>
                <a:gd name="T51" fmla="*/ 2147483647 h 637"/>
                <a:gd name="T52" fmla="*/ 2147483647 w 1152"/>
                <a:gd name="T53" fmla="*/ 2147483647 h 637"/>
                <a:gd name="T54" fmla="*/ 2147483647 w 1152"/>
                <a:gd name="T55" fmla="*/ 2147483647 h 637"/>
                <a:gd name="T56" fmla="*/ 2147483647 w 1152"/>
                <a:gd name="T57" fmla="*/ 2147483647 h 637"/>
                <a:gd name="T58" fmla="*/ 2147483647 w 1152"/>
                <a:gd name="T59" fmla="*/ 2147483647 h 637"/>
                <a:gd name="T60" fmla="*/ 2147483647 w 1152"/>
                <a:gd name="T61" fmla="*/ 2147483647 h 637"/>
                <a:gd name="T62" fmla="*/ 2147483647 w 1152"/>
                <a:gd name="T63" fmla="*/ 2147483647 h 637"/>
                <a:gd name="T64" fmla="*/ 2147483647 w 1152"/>
                <a:gd name="T65" fmla="*/ 2147483647 h 637"/>
                <a:gd name="T66" fmla="*/ 2147483647 w 1152"/>
                <a:gd name="T67" fmla="*/ 2147483647 h 637"/>
                <a:gd name="T68" fmla="*/ 2147483647 w 1152"/>
                <a:gd name="T69" fmla="*/ 2147483647 h 637"/>
                <a:gd name="T70" fmla="*/ 2147483647 w 1152"/>
                <a:gd name="T71" fmla="*/ 2147483647 h 637"/>
                <a:gd name="T72" fmla="*/ 2147483647 w 1152"/>
                <a:gd name="T73" fmla="*/ 2147483647 h 637"/>
                <a:gd name="T74" fmla="*/ 2147483647 w 1152"/>
                <a:gd name="T75" fmla="*/ 2147483647 h 637"/>
                <a:gd name="T76" fmla="*/ 2147483647 w 1152"/>
                <a:gd name="T77" fmla="*/ 2147483647 h 637"/>
                <a:gd name="T78" fmla="*/ 2147483647 w 1152"/>
                <a:gd name="T79" fmla="*/ 2147483647 h 637"/>
                <a:gd name="T80" fmla="*/ 2147483647 w 1152"/>
                <a:gd name="T81" fmla="*/ 2147483647 h 637"/>
                <a:gd name="T82" fmla="*/ 2147483647 w 1152"/>
                <a:gd name="T83" fmla="*/ 2147483647 h 637"/>
                <a:gd name="T84" fmla="*/ 2147483647 w 1152"/>
                <a:gd name="T85" fmla="*/ 2147483647 h 637"/>
                <a:gd name="T86" fmla="*/ 2147483647 w 1152"/>
                <a:gd name="T87" fmla="*/ 2147483647 h 637"/>
                <a:gd name="T88" fmla="*/ 2147483647 w 1152"/>
                <a:gd name="T89" fmla="*/ 2147483647 h 637"/>
                <a:gd name="T90" fmla="*/ 2147483647 w 1152"/>
                <a:gd name="T91" fmla="*/ 2147483647 h 637"/>
                <a:gd name="T92" fmla="*/ 2147483647 w 1152"/>
                <a:gd name="T93" fmla="*/ 2147483647 h 637"/>
                <a:gd name="T94" fmla="*/ 2147483647 w 1152"/>
                <a:gd name="T95" fmla="*/ 2147483647 h 637"/>
                <a:gd name="T96" fmla="*/ 0 w 1152"/>
                <a:gd name="T97" fmla="*/ 2147483647 h 637"/>
                <a:gd name="T98" fmla="*/ 2147483647 w 1152"/>
                <a:gd name="T99" fmla="*/ 2147483647 h 637"/>
                <a:gd name="T100" fmla="*/ 2147483647 w 1152"/>
                <a:gd name="T101" fmla="*/ 2147483647 h 637"/>
                <a:gd name="T102" fmla="*/ 2147483647 w 1152"/>
                <a:gd name="T103" fmla="*/ 2147483647 h 637"/>
                <a:gd name="T104" fmla="*/ 2147483647 w 1152"/>
                <a:gd name="T105" fmla="*/ 2147483647 h 637"/>
                <a:gd name="T106" fmla="*/ 2147483647 w 1152"/>
                <a:gd name="T107" fmla="*/ 2147483647 h 637"/>
                <a:gd name="T108" fmla="*/ 2147483647 w 1152"/>
                <a:gd name="T109" fmla="*/ 2147483647 h 63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52" h="637">
                  <a:moveTo>
                    <a:pt x="245" y="604"/>
                  </a:moveTo>
                  <a:lnTo>
                    <a:pt x="250" y="600"/>
                  </a:lnTo>
                  <a:lnTo>
                    <a:pt x="257" y="601"/>
                  </a:lnTo>
                  <a:lnTo>
                    <a:pt x="271" y="604"/>
                  </a:lnTo>
                  <a:lnTo>
                    <a:pt x="307" y="607"/>
                  </a:lnTo>
                  <a:lnTo>
                    <a:pt x="331" y="607"/>
                  </a:lnTo>
                  <a:lnTo>
                    <a:pt x="358" y="607"/>
                  </a:lnTo>
                  <a:lnTo>
                    <a:pt x="389" y="605"/>
                  </a:lnTo>
                  <a:lnTo>
                    <a:pt x="422" y="600"/>
                  </a:lnTo>
                  <a:lnTo>
                    <a:pt x="439" y="597"/>
                  </a:lnTo>
                  <a:lnTo>
                    <a:pt x="456" y="593"/>
                  </a:lnTo>
                  <a:lnTo>
                    <a:pt x="473" y="589"/>
                  </a:lnTo>
                  <a:lnTo>
                    <a:pt x="490" y="583"/>
                  </a:lnTo>
                  <a:lnTo>
                    <a:pt x="507" y="578"/>
                  </a:lnTo>
                  <a:lnTo>
                    <a:pt x="524" y="570"/>
                  </a:lnTo>
                  <a:lnTo>
                    <a:pt x="542" y="563"/>
                  </a:lnTo>
                  <a:lnTo>
                    <a:pt x="559" y="554"/>
                  </a:lnTo>
                  <a:lnTo>
                    <a:pt x="575" y="544"/>
                  </a:lnTo>
                  <a:lnTo>
                    <a:pt x="591" y="533"/>
                  </a:lnTo>
                  <a:lnTo>
                    <a:pt x="606" y="520"/>
                  </a:lnTo>
                  <a:lnTo>
                    <a:pt x="621" y="507"/>
                  </a:lnTo>
                  <a:lnTo>
                    <a:pt x="635" y="492"/>
                  </a:lnTo>
                  <a:lnTo>
                    <a:pt x="649" y="476"/>
                  </a:lnTo>
                  <a:lnTo>
                    <a:pt x="660" y="458"/>
                  </a:lnTo>
                  <a:lnTo>
                    <a:pt x="672" y="439"/>
                  </a:lnTo>
                  <a:lnTo>
                    <a:pt x="680" y="426"/>
                  </a:lnTo>
                  <a:lnTo>
                    <a:pt x="695" y="428"/>
                  </a:lnTo>
                  <a:lnTo>
                    <a:pt x="702" y="429"/>
                  </a:lnTo>
                  <a:lnTo>
                    <a:pt x="721" y="429"/>
                  </a:lnTo>
                  <a:lnTo>
                    <a:pt x="733" y="428"/>
                  </a:lnTo>
                  <a:lnTo>
                    <a:pt x="748" y="425"/>
                  </a:lnTo>
                  <a:lnTo>
                    <a:pt x="764" y="420"/>
                  </a:lnTo>
                  <a:lnTo>
                    <a:pt x="780" y="414"/>
                  </a:lnTo>
                  <a:lnTo>
                    <a:pt x="790" y="411"/>
                  </a:lnTo>
                  <a:lnTo>
                    <a:pt x="799" y="405"/>
                  </a:lnTo>
                  <a:lnTo>
                    <a:pt x="808" y="400"/>
                  </a:lnTo>
                  <a:lnTo>
                    <a:pt x="818" y="394"/>
                  </a:lnTo>
                  <a:lnTo>
                    <a:pt x="826" y="387"/>
                  </a:lnTo>
                  <a:lnTo>
                    <a:pt x="836" y="379"/>
                  </a:lnTo>
                  <a:lnTo>
                    <a:pt x="846" y="370"/>
                  </a:lnTo>
                  <a:lnTo>
                    <a:pt x="855" y="360"/>
                  </a:lnTo>
                  <a:lnTo>
                    <a:pt x="865" y="350"/>
                  </a:lnTo>
                  <a:lnTo>
                    <a:pt x="875" y="338"/>
                  </a:lnTo>
                  <a:lnTo>
                    <a:pt x="884" y="325"/>
                  </a:lnTo>
                  <a:lnTo>
                    <a:pt x="893" y="311"/>
                  </a:lnTo>
                  <a:lnTo>
                    <a:pt x="901" y="296"/>
                  </a:lnTo>
                  <a:lnTo>
                    <a:pt x="911" y="280"/>
                  </a:lnTo>
                  <a:lnTo>
                    <a:pt x="920" y="263"/>
                  </a:lnTo>
                  <a:lnTo>
                    <a:pt x="927" y="244"/>
                  </a:lnTo>
                  <a:lnTo>
                    <a:pt x="934" y="230"/>
                  </a:lnTo>
                  <a:lnTo>
                    <a:pt x="949" y="231"/>
                  </a:lnTo>
                  <a:lnTo>
                    <a:pt x="955" y="231"/>
                  </a:lnTo>
                  <a:lnTo>
                    <a:pt x="971" y="231"/>
                  </a:lnTo>
                  <a:lnTo>
                    <a:pt x="996" y="230"/>
                  </a:lnTo>
                  <a:lnTo>
                    <a:pt x="1026" y="225"/>
                  </a:lnTo>
                  <a:lnTo>
                    <a:pt x="1041" y="223"/>
                  </a:lnTo>
                  <a:lnTo>
                    <a:pt x="1057" y="219"/>
                  </a:lnTo>
                  <a:lnTo>
                    <a:pt x="1073" y="214"/>
                  </a:lnTo>
                  <a:lnTo>
                    <a:pt x="1088" y="207"/>
                  </a:lnTo>
                  <a:lnTo>
                    <a:pt x="1102" y="200"/>
                  </a:lnTo>
                  <a:lnTo>
                    <a:pt x="1115" y="190"/>
                  </a:lnTo>
                  <a:lnTo>
                    <a:pt x="1121" y="185"/>
                  </a:lnTo>
                  <a:lnTo>
                    <a:pt x="1126" y="179"/>
                  </a:lnTo>
                  <a:lnTo>
                    <a:pt x="1132" y="173"/>
                  </a:lnTo>
                  <a:lnTo>
                    <a:pt x="1136" y="166"/>
                  </a:lnTo>
                  <a:lnTo>
                    <a:pt x="1140" y="160"/>
                  </a:lnTo>
                  <a:lnTo>
                    <a:pt x="1143" y="154"/>
                  </a:lnTo>
                  <a:lnTo>
                    <a:pt x="1146" y="147"/>
                  </a:lnTo>
                  <a:lnTo>
                    <a:pt x="1148" y="141"/>
                  </a:lnTo>
                  <a:lnTo>
                    <a:pt x="1151" y="126"/>
                  </a:lnTo>
                  <a:lnTo>
                    <a:pt x="1152" y="110"/>
                  </a:lnTo>
                  <a:lnTo>
                    <a:pt x="1151" y="98"/>
                  </a:lnTo>
                  <a:lnTo>
                    <a:pt x="1150" y="86"/>
                  </a:lnTo>
                  <a:lnTo>
                    <a:pt x="1147" y="73"/>
                  </a:lnTo>
                  <a:lnTo>
                    <a:pt x="1143" y="59"/>
                  </a:lnTo>
                  <a:lnTo>
                    <a:pt x="1139" y="45"/>
                  </a:lnTo>
                  <a:lnTo>
                    <a:pt x="1134" y="30"/>
                  </a:lnTo>
                  <a:lnTo>
                    <a:pt x="1127" y="15"/>
                  </a:lnTo>
                  <a:lnTo>
                    <a:pt x="1120" y="0"/>
                  </a:lnTo>
                  <a:lnTo>
                    <a:pt x="1105" y="8"/>
                  </a:lnTo>
                  <a:lnTo>
                    <a:pt x="1077" y="21"/>
                  </a:lnTo>
                  <a:lnTo>
                    <a:pt x="1043" y="38"/>
                  </a:lnTo>
                  <a:lnTo>
                    <a:pt x="1001" y="58"/>
                  </a:lnTo>
                  <a:lnTo>
                    <a:pt x="957" y="81"/>
                  </a:lnTo>
                  <a:lnTo>
                    <a:pt x="911" y="102"/>
                  </a:lnTo>
                  <a:lnTo>
                    <a:pt x="868" y="124"/>
                  </a:lnTo>
                  <a:lnTo>
                    <a:pt x="829" y="143"/>
                  </a:lnTo>
                  <a:lnTo>
                    <a:pt x="826" y="156"/>
                  </a:lnTo>
                  <a:lnTo>
                    <a:pt x="822" y="169"/>
                  </a:lnTo>
                  <a:lnTo>
                    <a:pt x="818" y="182"/>
                  </a:lnTo>
                  <a:lnTo>
                    <a:pt x="813" y="196"/>
                  </a:lnTo>
                  <a:lnTo>
                    <a:pt x="806" y="210"/>
                  </a:lnTo>
                  <a:lnTo>
                    <a:pt x="799" y="225"/>
                  </a:lnTo>
                  <a:lnTo>
                    <a:pt x="790" y="239"/>
                  </a:lnTo>
                  <a:lnTo>
                    <a:pt x="779" y="252"/>
                  </a:lnTo>
                  <a:lnTo>
                    <a:pt x="768" y="265"/>
                  </a:lnTo>
                  <a:lnTo>
                    <a:pt x="755" y="278"/>
                  </a:lnTo>
                  <a:lnTo>
                    <a:pt x="740" y="289"/>
                  </a:lnTo>
                  <a:lnTo>
                    <a:pt x="724" y="299"/>
                  </a:lnTo>
                  <a:lnTo>
                    <a:pt x="714" y="304"/>
                  </a:lnTo>
                  <a:lnTo>
                    <a:pt x="705" y="309"/>
                  </a:lnTo>
                  <a:lnTo>
                    <a:pt x="695" y="312"/>
                  </a:lnTo>
                  <a:lnTo>
                    <a:pt x="685" y="316"/>
                  </a:lnTo>
                  <a:lnTo>
                    <a:pt x="673" y="320"/>
                  </a:lnTo>
                  <a:lnTo>
                    <a:pt x="663" y="323"/>
                  </a:lnTo>
                  <a:lnTo>
                    <a:pt x="650" y="325"/>
                  </a:lnTo>
                  <a:lnTo>
                    <a:pt x="638" y="327"/>
                  </a:lnTo>
                  <a:lnTo>
                    <a:pt x="632" y="339"/>
                  </a:lnTo>
                  <a:lnTo>
                    <a:pt x="614" y="370"/>
                  </a:lnTo>
                  <a:lnTo>
                    <a:pt x="600" y="389"/>
                  </a:lnTo>
                  <a:lnTo>
                    <a:pt x="583" y="412"/>
                  </a:lnTo>
                  <a:lnTo>
                    <a:pt x="574" y="424"/>
                  </a:lnTo>
                  <a:lnTo>
                    <a:pt x="563" y="435"/>
                  </a:lnTo>
                  <a:lnTo>
                    <a:pt x="552" y="447"/>
                  </a:lnTo>
                  <a:lnTo>
                    <a:pt x="539" y="458"/>
                  </a:lnTo>
                  <a:lnTo>
                    <a:pt x="527" y="470"/>
                  </a:lnTo>
                  <a:lnTo>
                    <a:pt x="513" y="480"/>
                  </a:lnTo>
                  <a:lnTo>
                    <a:pt x="498" y="491"/>
                  </a:lnTo>
                  <a:lnTo>
                    <a:pt x="482" y="502"/>
                  </a:lnTo>
                  <a:lnTo>
                    <a:pt x="464" y="511"/>
                  </a:lnTo>
                  <a:lnTo>
                    <a:pt x="447" y="520"/>
                  </a:lnTo>
                  <a:lnTo>
                    <a:pt x="428" y="528"/>
                  </a:lnTo>
                  <a:lnTo>
                    <a:pt x="409" y="534"/>
                  </a:lnTo>
                  <a:lnTo>
                    <a:pt x="387" y="540"/>
                  </a:lnTo>
                  <a:lnTo>
                    <a:pt x="366" y="545"/>
                  </a:lnTo>
                  <a:lnTo>
                    <a:pt x="343" y="548"/>
                  </a:lnTo>
                  <a:lnTo>
                    <a:pt x="319" y="549"/>
                  </a:lnTo>
                  <a:lnTo>
                    <a:pt x="294" y="550"/>
                  </a:lnTo>
                  <a:lnTo>
                    <a:pt x="268" y="548"/>
                  </a:lnTo>
                  <a:lnTo>
                    <a:pt x="242" y="545"/>
                  </a:lnTo>
                  <a:lnTo>
                    <a:pt x="214" y="539"/>
                  </a:lnTo>
                  <a:lnTo>
                    <a:pt x="208" y="543"/>
                  </a:lnTo>
                  <a:lnTo>
                    <a:pt x="197" y="551"/>
                  </a:lnTo>
                  <a:lnTo>
                    <a:pt x="187" y="556"/>
                  </a:lnTo>
                  <a:lnTo>
                    <a:pt x="176" y="563"/>
                  </a:lnTo>
                  <a:lnTo>
                    <a:pt x="163" y="569"/>
                  </a:lnTo>
                  <a:lnTo>
                    <a:pt x="150" y="576"/>
                  </a:lnTo>
                  <a:lnTo>
                    <a:pt x="135" y="582"/>
                  </a:lnTo>
                  <a:lnTo>
                    <a:pt x="117" y="588"/>
                  </a:lnTo>
                  <a:lnTo>
                    <a:pt x="100" y="592"/>
                  </a:lnTo>
                  <a:lnTo>
                    <a:pt x="81" y="596"/>
                  </a:lnTo>
                  <a:lnTo>
                    <a:pt x="62" y="598"/>
                  </a:lnTo>
                  <a:lnTo>
                    <a:pt x="41" y="599"/>
                  </a:lnTo>
                  <a:lnTo>
                    <a:pt x="31" y="598"/>
                  </a:lnTo>
                  <a:lnTo>
                    <a:pt x="21" y="598"/>
                  </a:lnTo>
                  <a:lnTo>
                    <a:pt x="10" y="596"/>
                  </a:lnTo>
                  <a:lnTo>
                    <a:pt x="0" y="594"/>
                  </a:lnTo>
                  <a:lnTo>
                    <a:pt x="7" y="601"/>
                  </a:lnTo>
                  <a:lnTo>
                    <a:pt x="16" y="608"/>
                  </a:lnTo>
                  <a:lnTo>
                    <a:pt x="25" y="613"/>
                  </a:lnTo>
                  <a:lnTo>
                    <a:pt x="35" y="619"/>
                  </a:lnTo>
                  <a:lnTo>
                    <a:pt x="46" y="624"/>
                  </a:lnTo>
                  <a:lnTo>
                    <a:pt x="56" y="628"/>
                  </a:lnTo>
                  <a:lnTo>
                    <a:pt x="68" y="631"/>
                  </a:lnTo>
                  <a:lnTo>
                    <a:pt x="80" y="634"/>
                  </a:lnTo>
                  <a:lnTo>
                    <a:pt x="92" y="636"/>
                  </a:lnTo>
                  <a:lnTo>
                    <a:pt x="105" y="637"/>
                  </a:lnTo>
                  <a:lnTo>
                    <a:pt x="117" y="637"/>
                  </a:lnTo>
                  <a:lnTo>
                    <a:pt x="130" y="636"/>
                  </a:lnTo>
                  <a:lnTo>
                    <a:pt x="143" y="635"/>
                  </a:lnTo>
                  <a:lnTo>
                    <a:pt x="157" y="633"/>
                  </a:lnTo>
                  <a:lnTo>
                    <a:pt x="171" y="629"/>
                  </a:lnTo>
                  <a:lnTo>
                    <a:pt x="185" y="626"/>
                  </a:lnTo>
                  <a:lnTo>
                    <a:pt x="200" y="622"/>
                  </a:lnTo>
                  <a:lnTo>
                    <a:pt x="214" y="616"/>
                  </a:lnTo>
                  <a:lnTo>
                    <a:pt x="229" y="610"/>
                  </a:lnTo>
                  <a:lnTo>
                    <a:pt x="245" y="6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DFB0A4E-50B0-430C-9580-D2F8F5B3B6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636838" y="3657163"/>
              <a:ext cx="836613" cy="285750"/>
            </a:xfrm>
            <a:custGeom>
              <a:avLst/>
              <a:gdLst>
                <a:gd name="T0" fmla="*/ 2147483647 w 3158"/>
                <a:gd name="T1" fmla="*/ 2147483647 h 1076"/>
                <a:gd name="T2" fmla="*/ 2147483647 w 3158"/>
                <a:gd name="T3" fmla="*/ 2147483647 h 1076"/>
                <a:gd name="T4" fmla="*/ 2147483647 w 3158"/>
                <a:gd name="T5" fmla="*/ 2147483647 h 1076"/>
                <a:gd name="T6" fmla="*/ 2147483647 w 3158"/>
                <a:gd name="T7" fmla="*/ 2147483647 h 1076"/>
                <a:gd name="T8" fmla="*/ 2147483647 w 3158"/>
                <a:gd name="T9" fmla="*/ 2147483647 h 1076"/>
                <a:gd name="T10" fmla="*/ 2147483647 w 3158"/>
                <a:gd name="T11" fmla="*/ 2147483647 h 1076"/>
                <a:gd name="T12" fmla="*/ 2147483647 w 3158"/>
                <a:gd name="T13" fmla="*/ 2147483647 h 1076"/>
                <a:gd name="T14" fmla="*/ 2147483647 w 3158"/>
                <a:gd name="T15" fmla="*/ 2147483647 h 1076"/>
                <a:gd name="T16" fmla="*/ 2147483647 w 3158"/>
                <a:gd name="T17" fmla="*/ 2147483647 h 1076"/>
                <a:gd name="T18" fmla="*/ 2147483647 w 3158"/>
                <a:gd name="T19" fmla="*/ 2147483647 h 1076"/>
                <a:gd name="T20" fmla="*/ 2147483647 w 3158"/>
                <a:gd name="T21" fmla="*/ 2147483647 h 1076"/>
                <a:gd name="T22" fmla="*/ 2147483647 w 3158"/>
                <a:gd name="T23" fmla="*/ 2147483647 h 1076"/>
                <a:gd name="T24" fmla="*/ 2147483647 w 3158"/>
                <a:gd name="T25" fmla="*/ 2147483647 h 1076"/>
                <a:gd name="T26" fmla="*/ 2147483647 w 3158"/>
                <a:gd name="T27" fmla="*/ 2147483647 h 1076"/>
                <a:gd name="T28" fmla="*/ 2147483647 w 3158"/>
                <a:gd name="T29" fmla="*/ 2147483647 h 1076"/>
                <a:gd name="T30" fmla="*/ 2147483647 w 3158"/>
                <a:gd name="T31" fmla="*/ 2147483647 h 1076"/>
                <a:gd name="T32" fmla="*/ 2147483647 w 3158"/>
                <a:gd name="T33" fmla="*/ 2147483647 h 1076"/>
                <a:gd name="T34" fmla="*/ 2147483647 w 3158"/>
                <a:gd name="T35" fmla="*/ 2147483647 h 1076"/>
                <a:gd name="T36" fmla="*/ 2147483647 w 3158"/>
                <a:gd name="T37" fmla="*/ 2147483647 h 1076"/>
                <a:gd name="T38" fmla="*/ 2147483647 w 3158"/>
                <a:gd name="T39" fmla="*/ 2147483647 h 1076"/>
                <a:gd name="T40" fmla="*/ 2147483647 w 3158"/>
                <a:gd name="T41" fmla="*/ 2147483647 h 1076"/>
                <a:gd name="T42" fmla="*/ 2147483647 w 3158"/>
                <a:gd name="T43" fmla="*/ 2147483647 h 1076"/>
                <a:gd name="T44" fmla="*/ 2147483647 w 3158"/>
                <a:gd name="T45" fmla="*/ 2147483647 h 1076"/>
                <a:gd name="T46" fmla="*/ 2147483647 w 3158"/>
                <a:gd name="T47" fmla="*/ 2147483647 h 1076"/>
                <a:gd name="T48" fmla="*/ 2147483647 w 3158"/>
                <a:gd name="T49" fmla="*/ 2147483647 h 1076"/>
                <a:gd name="T50" fmla="*/ 2147483647 w 3158"/>
                <a:gd name="T51" fmla="*/ 2147483647 h 1076"/>
                <a:gd name="T52" fmla="*/ 2147483647 w 3158"/>
                <a:gd name="T53" fmla="*/ 2147483647 h 1076"/>
                <a:gd name="T54" fmla="*/ 2147483647 w 3158"/>
                <a:gd name="T55" fmla="*/ 2147483647 h 1076"/>
                <a:gd name="T56" fmla="*/ 2147483647 w 3158"/>
                <a:gd name="T57" fmla="*/ 2147483647 h 1076"/>
                <a:gd name="T58" fmla="*/ 2147483647 w 3158"/>
                <a:gd name="T59" fmla="*/ 2147483647 h 1076"/>
                <a:gd name="T60" fmla="*/ 2147483647 w 3158"/>
                <a:gd name="T61" fmla="*/ 2147483647 h 1076"/>
                <a:gd name="T62" fmla="*/ 2147483647 w 3158"/>
                <a:gd name="T63" fmla="*/ 2147483647 h 1076"/>
                <a:gd name="T64" fmla="*/ 2147483647 w 3158"/>
                <a:gd name="T65" fmla="*/ 2147483647 h 1076"/>
                <a:gd name="T66" fmla="*/ 2147483647 w 3158"/>
                <a:gd name="T67" fmla="*/ 2147483647 h 1076"/>
                <a:gd name="T68" fmla="*/ 2147483647 w 3158"/>
                <a:gd name="T69" fmla="*/ 2147483647 h 1076"/>
                <a:gd name="T70" fmla="*/ 2147483647 w 3158"/>
                <a:gd name="T71" fmla="*/ 2147483647 h 1076"/>
                <a:gd name="T72" fmla="*/ 2147483647 w 3158"/>
                <a:gd name="T73" fmla="*/ 2147483647 h 1076"/>
                <a:gd name="T74" fmla="*/ 2147483647 w 3158"/>
                <a:gd name="T75" fmla="*/ 2147483647 h 1076"/>
                <a:gd name="T76" fmla="*/ 2147483647 w 3158"/>
                <a:gd name="T77" fmla="*/ 2147483647 h 1076"/>
                <a:gd name="T78" fmla="*/ 2147483647 w 3158"/>
                <a:gd name="T79" fmla="*/ 2147483647 h 1076"/>
                <a:gd name="T80" fmla="*/ 2147483647 w 3158"/>
                <a:gd name="T81" fmla="*/ 2147483647 h 1076"/>
                <a:gd name="T82" fmla="*/ 2147483647 w 3158"/>
                <a:gd name="T83" fmla="*/ 2147483647 h 1076"/>
                <a:gd name="T84" fmla="*/ 2147483647 w 3158"/>
                <a:gd name="T85" fmla="*/ 2147483647 h 1076"/>
                <a:gd name="T86" fmla="*/ 2147483647 w 3158"/>
                <a:gd name="T87" fmla="*/ 2147483647 h 1076"/>
                <a:gd name="T88" fmla="*/ 2147483647 w 3158"/>
                <a:gd name="T89" fmla="*/ 2147483647 h 1076"/>
                <a:gd name="T90" fmla="*/ 2147483647 w 3158"/>
                <a:gd name="T91" fmla="*/ 2147483647 h 1076"/>
                <a:gd name="T92" fmla="*/ 2147483647 w 3158"/>
                <a:gd name="T93" fmla="*/ 2147483647 h 1076"/>
                <a:gd name="T94" fmla="*/ 2147483647 w 3158"/>
                <a:gd name="T95" fmla="*/ 2147483647 h 1076"/>
                <a:gd name="T96" fmla="*/ 2147483647 w 3158"/>
                <a:gd name="T97" fmla="*/ 2147483647 h 1076"/>
                <a:gd name="T98" fmla="*/ 2147483647 w 3158"/>
                <a:gd name="T99" fmla="*/ 2147483647 h 1076"/>
                <a:gd name="T100" fmla="*/ 2147483647 w 3158"/>
                <a:gd name="T101" fmla="*/ 2147483647 h 1076"/>
                <a:gd name="T102" fmla="*/ 2147483647 w 3158"/>
                <a:gd name="T103" fmla="*/ 2147483647 h 1076"/>
                <a:gd name="T104" fmla="*/ 2147483647 w 3158"/>
                <a:gd name="T105" fmla="*/ 2147483647 h 1076"/>
                <a:gd name="T106" fmla="*/ 2147483647 w 3158"/>
                <a:gd name="T107" fmla="*/ 2147483647 h 1076"/>
                <a:gd name="T108" fmla="*/ 2147483647 w 3158"/>
                <a:gd name="T109" fmla="*/ 2147483647 h 1076"/>
                <a:gd name="T110" fmla="*/ 2147483647 w 3158"/>
                <a:gd name="T111" fmla="*/ 2147483647 h 1076"/>
                <a:gd name="T112" fmla="*/ 2147483647 w 3158"/>
                <a:gd name="T113" fmla="*/ 2147483647 h 1076"/>
                <a:gd name="T114" fmla="*/ 2147483647 w 3158"/>
                <a:gd name="T115" fmla="*/ 2147483647 h 10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158" h="1076">
                  <a:moveTo>
                    <a:pt x="3114" y="359"/>
                  </a:moveTo>
                  <a:lnTo>
                    <a:pt x="3104" y="341"/>
                  </a:lnTo>
                  <a:lnTo>
                    <a:pt x="3085" y="349"/>
                  </a:lnTo>
                  <a:lnTo>
                    <a:pt x="2799" y="491"/>
                  </a:lnTo>
                  <a:lnTo>
                    <a:pt x="2799" y="484"/>
                  </a:lnTo>
                  <a:lnTo>
                    <a:pt x="2799" y="482"/>
                  </a:lnTo>
                  <a:lnTo>
                    <a:pt x="2775" y="495"/>
                  </a:lnTo>
                  <a:lnTo>
                    <a:pt x="2750" y="508"/>
                  </a:lnTo>
                  <a:lnTo>
                    <a:pt x="2723" y="519"/>
                  </a:lnTo>
                  <a:lnTo>
                    <a:pt x="2695" y="531"/>
                  </a:lnTo>
                  <a:lnTo>
                    <a:pt x="2665" y="542"/>
                  </a:lnTo>
                  <a:lnTo>
                    <a:pt x="2635" y="553"/>
                  </a:lnTo>
                  <a:lnTo>
                    <a:pt x="2604" y="563"/>
                  </a:lnTo>
                  <a:lnTo>
                    <a:pt x="2572" y="573"/>
                  </a:lnTo>
                  <a:lnTo>
                    <a:pt x="2507" y="592"/>
                  </a:lnTo>
                  <a:lnTo>
                    <a:pt x="2441" y="609"/>
                  </a:lnTo>
                  <a:lnTo>
                    <a:pt x="2375" y="626"/>
                  </a:lnTo>
                  <a:lnTo>
                    <a:pt x="2312" y="639"/>
                  </a:lnTo>
                  <a:lnTo>
                    <a:pt x="2250" y="651"/>
                  </a:lnTo>
                  <a:lnTo>
                    <a:pt x="2193" y="663"/>
                  </a:lnTo>
                  <a:lnTo>
                    <a:pt x="2141" y="672"/>
                  </a:lnTo>
                  <a:lnTo>
                    <a:pt x="2096" y="679"/>
                  </a:lnTo>
                  <a:lnTo>
                    <a:pt x="2059" y="684"/>
                  </a:lnTo>
                  <a:lnTo>
                    <a:pt x="2030" y="689"/>
                  </a:lnTo>
                  <a:lnTo>
                    <a:pt x="2013" y="692"/>
                  </a:lnTo>
                  <a:lnTo>
                    <a:pt x="2006" y="692"/>
                  </a:lnTo>
                  <a:lnTo>
                    <a:pt x="2005" y="678"/>
                  </a:lnTo>
                  <a:lnTo>
                    <a:pt x="1999" y="641"/>
                  </a:lnTo>
                  <a:lnTo>
                    <a:pt x="1994" y="616"/>
                  </a:lnTo>
                  <a:lnTo>
                    <a:pt x="1986" y="587"/>
                  </a:lnTo>
                  <a:lnTo>
                    <a:pt x="1982" y="572"/>
                  </a:lnTo>
                  <a:lnTo>
                    <a:pt x="1976" y="557"/>
                  </a:lnTo>
                  <a:lnTo>
                    <a:pt x="1970" y="541"/>
                  </a:lnTo>
                  <a:lnTo>
                    <a:pt x="1964" y="525"/>
                  </a:lnTo>
                  <a:lnTo>
                    <a:pt x="1955" y="509"/>
                  </a:lnTo>
                  <a:lnTo>
                    <a:pt x="1946" y="493"/>
                  </a:lnTo>
                  <a:lnTo>
                    <a:pt x="1937" y="478"/>
                  </a:lnTo>
                  <a:lnTo>
                    <a:pt x="1927" y="462"/>
                  </a:lnTo>
                  <a:lnTo>
                    <a:pt x="1915" y="447"/>
                  </a:lnTo>
                  <a:lnTo>
                    <a:pt x="1903" y="432"/>
                  </a:lnTo>
                  <a:lnTo>
                    <a:pt x="1890" y="418"/>
                  </a:lnTo>
                  <a:lnTo>
                    <a:pt x="1875" y="405"/>
                  </a:lnTo>
                  <a:lnTo>
                    <a:pt x="1859" y="393"/>
                  </a:lnTo>
                  <a:lnTo>
                    <a:pt x="1842" y="381"/>
                  </a:lnTo>
                  <a:lnTo>
                    <a:pt x="1823" y="372"/>
                  </a:lnTo>
                  <a:lnTo>
                    <a:pt x="1804" y="362"/>
                  </a:lnTo>
                  <a:lnTo>
                    <a:pt x="1783" y="354"/>
                  </a:lnTo>
                  <a:lnTo>
                    <a:pt x="1760" y="348"/>
                  </a:lnTo>
                  <a:lnTo>
                    <a:pt x="1737" y="344"/>
                  </a:lnTo>
                  <a:lnTo>
                    <a:pt x="1711" y="341"/>
                  </a:lnTo>
                  <a:lnTo>
                    <a:pt x="1686" y="339"/>
                  </a:lnTo>
                  <a:lnTo>
                    <a:pt x="1662" y="339"/>
                  </a:lnTo>
                  <a:lnTo>
                    <a:pt x="1638" y="342"/>
                  </a:lnTo>
                  <a:lnTo>
                    <a:pt x="1617" y="344"/>
                  </a:lnTo>
                  <a:lnTo>
                    <a:pt x="1596" y="349"/>
                  </a:lnTo>
                  <a:lnTo>
                    <a:pt x="1577" y="354"/>
                  </a:lnTo>
                  <a:lnTo>
                    <a:pt x="1558" y="361"/>
                  </a:lnTo>
                  <a:lnTo>
                    <a:pt x="1541" y="368"/>
                  </a:lnTo>
                  <a:lnTo>
                    <a:pt x="1525" y="376"/>
                  </a:lnTo>
                  <a:lnTo>
                    <a:pt x="1510" y="386"/>
                  </a:lnTo>
                  <a:lnTo>
                    <a:pt x="1495" y="395"/>
                  </a:lnTo>
                  <a:lnTo>
                    <a:pt x="1482" y="406"/>
                  </a:lnTo>
                  <a:lnTo>
                    <a:pt x="1469" y="417"/>
                  </a:lnTo>
                  <a:lnTo>
                    <a:pt x="1457" y="427"/>
                  </a:lnTo>
                  <a:lnTo>
                    <a:pt x="1446" y="439"/>
                  </a:lnTo>
                  <a:lnTo>
                    <a:pt x="1437" y="451"/>
                  </a:lnTo>
                  <a:lnTo>
                    <a:pt x="1428" y="463"/>
                  </a:lnTo>
                  <a:lnTo>
                    <a:pt x="1420" y="473"/>
                  </a:lnTo>
                  <a:lnTo>
                    <a:pt x="1412" y="485"/>
                  </a:lnTo>
                  <a:lnTo>
                    <a:pt x="1406" y="497"/>
                  </a:lnTo>
                  <a:lnTo>
                    <a:pt x="1394" y="518"/>
                  </a:lnTo>
                  <a:lnTo>
                    <a:pt x="1385" y="538"/>
                  </a:lnTo>
                  <a:lnTo>
                    <a:pt x="1375" y="567"/>
                  </a:lnTo>
                  <a:lnTo>
                    <a:pt x="1371" y="577"/>
                  </a:lnTo>
                  <a:lnTo>
                    <a:pt x="1349" y="577"/>
                  </a:lnTo>
                  <a:lnTo>
                    <a:pt x="1326" y="576"/>
                  </a:lnTo>
                  <a:lnTo>
                    <a:pt x="1302" y="574"/>
                  </a:lnTo>
                  <a:lnTo>
                    <a:pt x="1277" y="571"/>
                  </a:lnTo>
                  <a:lnTo>
                    <a:pt x="1252" y="567"/>
                  </a:lnTo>
                  <a:lnTo>
                    <a:pt x="1226" y="562"/>
                  </a:lnTo>
                  <a:lnTo>
                    <a:pt x="1199" y="557"/>
                  </a:lnTo>
                  <a:lnTo>
                    <a:pt x="1172" y="551"/>
                  </a:lnTo>
                  <a:lnTo>
                    <a:pt x="1116" y="537"/>
                  </a:lnTo>
                  <a:lnTo>
                    <a:pt x="1060" y="519"/>
                  </a:lnTo>
                  <a:lnTo>
                    <a:pt x="1002" y="501"/>
                  </a:lnTo>
                  <a:lnTo>
                    <a:pt x="943" y="481"/>
                  </a:lnTo>
                  <a:lnTo>
                    <a:pt x="884" y="458"/>
                  </a:lnTo>
                  <a:lnTo>
                    <a:pt x="826" y="436"/>
                  </a:lnTo>
                  <a:lnTo>
                    <a:pt x="768" y="412"/>
                  </a:lnTo>
                  <a:lnTo>
                    <a:pt x="712" y="388"/>
                  </a:lnTo>
                  <a:lnTo>
                    <a:pt x="657" y="363"/>
                  </a:lnTo>
                  <a:lnTo>
                    <a:pt x="605" y="339"/>
                  </a:lnTo>
                  <a:lnTo>
                    <a:pt x="555" y="316"/>
                  </a:lnTo>
                  <a:lnTo>
                    <a:pt x="508" y="293"/>
                  </a:lnTo>
                  <a:lnTo>
                    <a:pt x="304" y="165"/>
                  </a:lnTo>
                  <a:lnTo>
                    <a:pt x="0" y="0"/>
                  </a:lnTo>
                  <a:lnTo>
                    <a:pt x="6" y="42"/>
                  </a:lnTo>
                  <a:lnTo>
                    <a:pt x="10" y="65"/>
                  </a:lnTo>
                  <a:lnTo>
                    <a:pt x="23" y="119"/>
                  </a:lnTo>
                  <a:lnTo>
                    <a:pt x="33" y="153"/>
                  </a:lnTo>
                  <a:lnTo>
                    <a:pt x="45" y="192"/>
                  </a:lnTo>
                  <a:lnTo>
                    <a:pt x="53" y="213"/>
                  </a:lnTo>
                  <a:lnTo>
                    <a:pt x="62" y="234"/>
                  </a:lnTo>
                  <a:lnTo>
                    <a:pt x="70" y="256"/>
                  </a:lnTo>
                  <a:lnTo>
                    <a:pt x="81" y="278"/>
                  </a:lnTo>
                  <a:lnTo>
                    <a:pt x="92" y="300"/>
                  </a:lnTo>
                  <a:lnTo>
                    <a:pt x="103" y="322"/>
                  </a:lnTo>
                  <a:lnTo>
                    <a:pt x="116" y="345"/>
                  </a:lnTo>
                  <a:lnTo>
                    <a:pt x="130" y="367"/>
                  </a:lnTo>
                  <a:lnTo>
                    <a:pt x="144" y="390"/>
                  </a:lnTo>
                  <a:lnTo>
                    <a:pt x="160" y="411"/>
                  </a:lnTo>
                  <a:lnTo>
                    <a:pt x="177" y="432"/>
                  </a:lnTo>
                  <a:lnTo>
                    <a:pt x="195" y="452"/>
                  </a:lnTo>
                  <a:lnTo>
                    <a:pt x="215" y="471"/>
                  </a:lnTo>
                  <a:lnTo>
                    <a:pt x="235" y="489"/>
                  </a:lnTo>
                  <a:lnTo>
                    <a:pt x="258" y="508"/>
                  </a:lnTo>
                  <a:lnTo>
                    <a:pt x="280" y="524"/>
                  </a:lnTo>
                  <a:lnTo>
                    <a:pt x="305" y="539"/>
                  </a:lnTo>
                  <a:lnTo>
                    <a:pt x="330" y="552"/>
                  </a:lnTo>
                  <a:lnTo>
                    <a:pt x="357" y="563"/>
                  </a:lnTo>
                  <a:lnTo>
                    <a:pt x="386" y="573"/>
                  </a:lnTo>
                  <a:lnTo>
                    <a:pt x="391" y="583"/>
                  </a:lnTo>
                  <a:lnTo>
                    <a:pt x="399" y="597"/>
                  </a:lnTo>
                  <a:lnTo>
                    <a:pt x="409" y="613"/>
                  </a:lnTo>
                  <a:lnTo>
                    <a:pt x="421" y="632"/>
                  </a:lnTo>
                  <a:lnTo>
                    <a:pt x="437" y="653"/>
                  </a:lnTo>
                  <a:lnTo>
                    <a:pt x="456" y="676"/>
                  </a:lnTo>
                  <a:lnTo>
                    <a:pt x="466" y="687"/>
                  </a:lnTo>
                  <a:lnTo>
                    <a:pt x="478" y="698"/>
                  </a:lnTo>
                  <a:lnTo>
                    <a:pt x="490" y="709"/>
                  </a:lnTo>
                  <a:lnTo>
                    <a:pt x="503" y="720"/>
                  </a:lnTo>
                  <a:lnTo>
                    <a:pt x="516" y="731"/>
                  </a:lnTo>
                  <a:lnTo>
                    <a:pt x="530" y="741"/>
                  </a:lnTo>
                  <a:lnTo>
                    <a:pt x="546" y="751"/>
                  </a:lnTo>
                  <a:lnTo>
                    <a:pt x="561" y="761"/>
                  </a:lnTo>
                  <a:lnTo>
                    <a:pt x="578" y="769"/>
                  </a:lnTo>
                  <a:lnTo>
                    <a:pt x="595" y="778"/>
                  </a:lnTo>
                  <a:lnTo>
                    <a:pt x="613" y="785"/>
                  </a:lnTo>
                  <a:lnTo>
                    <a:pt x="632" y="792"/>
                  </a:lnTo>
                  <a:lnTo>
                    <a:pt x="653" y="797"/>
                  </a:lnTo>
                  <a:lnTo>
                    <a:pt x="673" y="801"/>
                  </a:lnTo>
                  <a:lnTo>
                    <a:pt x="694" y="805"/>
                  </a:lnTo>
                  <a:lnTo>
                    <a:pt x="717" y="807"/>
                  </a:lnTo>
                  <a:lnTo>
                    <a:pt x="741" y="807"/>
                  </a:lnTo>
                  <a:lnTo>
                    <a:pt x="765" y="807"/>
                  </a:lnTo>
                  <a:lnTo>
                    <a:pt x="791" y="805"/>
                  </a:lnTo>
                  <a:lnTo>
                    <a:pt x="817" y="800"/>
                  </a:lnTo>
                  <a:lnTo>
                    <a:pt x="835" y="818"/>
                  </a:lnTo>
                  <a:lnTo>
                    <a:pt x="865" y="846"/>
                  </a:lnTo>
                  <a:lnTo>
                    <a:pt x="883" y="861"/>
                  </a:lnTo>
                  <a:lnTo>
                    <a:pt x="903" y="878"/>
                  </a:lnTo>
                  <a:lnTo>
                    <a:pt x="926" y="896"/>
                  </a:lnTo>
                  <a:lnTo>
                    <a:pt x="950" y="913"/>
                  </a:lnTo>
                  <a:lnTo>
                    <a:pt x="977" y="930"/>
                  </a:lnTo>
                  <a:lnTo>
                    <a:pt x="1005" y="946"/>
                  </a:lnTo>
                  <a:lnTo>
                    <a:pt x="1020" y="953"/>
                  </a:lnTo>
                  <a:lnTo>
                    <a:pt x="1035" y="961"/>
                  </a:lnTo>
                  <a:lnTo>
                    <a:pt x="1050" y="967"/>
                  </a:lnTo>
                  <a:lnTo>
                    <a:pt x="1066" y="974"/>
                  </a:lnTo>
                  <a:lnTo>
                    <a:pt x="1082" y="979"/>
                  </a:lnTo>
                  <a:lnTo>
                    <a:pt x="1098" y="985"/>
                  </a:lnTo>
                  <a:lnTo>
                    <a:pt x="1114" y="990"/>
                  </a:lnTo>
                  <a:lnTo>
                    <a:pt x="1131" y="994"/>
                  </a:lnTo>
                  <a:lnTo>
                    <a:pt x="1148" y="997"/>
                  </a:lnTo>
                  <a:lnTo>
                    <a:pt x="1165" y="1000"/>
                  </a:lnTo>
                  <a:lnTo>
                    <a:pt x="1182" y="1001"/>
                  </a:lnTo>
                  <a:lnTo>
                    <a:pt x="1199" y="1002"/>
                  </a:lnTo>
                  <a:lnTo>
                    <a:pt x="1215" y="1002"/>
                  </a:lnTo>
                  <a:lnTo>
                    <a:pt x="1231" y="1001"/>
                  </a:lnTo>
                  <a:lnTo>
                    <a:pt x="1247" y="1000"/>
                  </a:lnTo>
                  <a:lnTo>
                    <a:pt x="1262" y="996"/>
                  </a:lnTo>
                  <a:lnTo>
                    <a:pt x="1277" y="993"/>
                  </a:lnTo>
                  <a:lnTo>
                    <a:pt x="1292" y="989"/>
                  </a:lnTo>
                  <a:lnTo>
                    <a:pt x="1307" y="985"/>
                  </a:lnTo>
                  <a:lnTo>
                    <a:pt x="1322" y="978"/>
                  </a:lnTo>
                  <a:lnTo>
                    <a:pt x="1336" y="972"/>
                  </a:lnTo>
                  <a:lnTo>
                    <a:pt x="1350" y="964"/>
                  </a:lnTo>
                  <a:lnTo>
                    <a:pt x="1364" y="956"/>
                  </a:lnTo>
                  <a:lnTo>
                    <a:pt x="1378" y="947"/>
                  </a:lnTo>
                  <a:lnTo>
                    <a:pt x="1391" y="936"/>
                  </a:lnTo>
                  <a:lnTo>
                    <a:pt x="1403" y="926"/>
                  </a:lnTo>
                  <a:lnTo>
                    <a:pt x="1416" y="915"/>
                  </a:lnTo>
                  <a:lnTo>
                    <a:pt x="1429" y="902"/>
                  </a:lnTo>
                  <a:lnTo>
                    <a:pt x="1430" y="901"/>
                  </a:lnTo>
                  <a:lnTo>
                    <a:pt x="1447" y="916"/>
                  </a:lnTo>
                  <a:lnTo>
                    <a:pt x="1466" y="929"/>
                  </a:lnTo>
                  <a:lnTo>
                    <a:pt x="1483" y="941"/>
                  </a:lnTo>
                  <a:lnTo>
                    <a:pt x="1501" y="950"/>
                  </a:lnTo>
                  <a:lnTo>
                    <a:pt x="1519" y="959"/>
                  </a:lnTo>
                  <a:lnTo>
                    <a:pt x="1538" y="966"/>
                  </a:lnTo>
                  <a:lnTo>
                    <a:pt x="1557" y="973"/>
                  </a:lnTo>
                  <a:lnTo>
                    <a:pt x="1576" y="977"/>
                  </a:lnTo>
                  <a:lnTo>
                    <a:pt x="1594" y="981"/>
                  </a:lnTo>
                  <a:lnTo>
                    <a:pt x="1612" y="985"/>
                  </a:lnTo>
                  <a:lnTo>
                    <a:pt x="1631" y="987"/>
                  </a:lnTo>
                  <a:lnTo>
                    <a:pt x="1649" y="988"/>
                  </a:lnTo>
                  <a:lnTo>
                    <a:pt x="1666" y="988"/>
                  </a:lnTo>
                  <a:lnTo>
                    <a:pt x="1684" y="988"/>
                  </a:lnTo>
                  <a:lnTo>
                    <a:pt x="1700" y="987"/>
                  </a:lnTo>
                  <a:lnTo>
                    <a:pt x="1717" y="986"/>
                  </a:lnTo>
                  <a:lnTo>
                    <a:pt x="1748" y="981"/>
                  </a:lnTo>
                  <a:lnTo>
                    <a:pt x="1777" y="975"/>
                  </a:lnTo>
                  <a:lnTo>
                    <a:pt x="1803" y="968"/>
                  </a:lnTo>
                  <a:lnTo>
                    <a:pt x="1824" y="962"/>
                  </a:lnTo>
                  <a:lnTo>
                    <a:pt x="1855" y="951"/>
                  </a:lnTo>
                  <a:lnTo>
                    <a:pt x="1867" y="946"/>
                  </a:lnTo>
                  <a:lnTo>
                    <a:pt x="1872" y="948"/>
                  </a:lnTo>
                  <a:lnTo>
                    <a:pt x="1875" y="951"/>
                  </a:lnTo>
                  <a:lnTo>
                    <a:pt x="1883" y="965"/>
                  </a:lnTo>
                  <a:lnTo>
                    <a:pt x="1893" y="979"/>
                  </a:lnTo>
                  <a:lnTo>
                    <a:pt x="1905" y="993"/>
                  </a:lnTo>
                  <a:lnTo>
                    <a:pt x="1917" y="1007"/>
                  </a:lnTo>
                  <a:lnTo>
                    <a:pt x="1930" y="1020"/>
                  </a:lnTo>
                  <a:lnTo>
                    <a:pt x="1945" y="1033"/>
                  </a:lnTo>
                  <a:lnTo>
                    <a:pt x="1961" y="1043"/>
                  </a:lnTo>
                  <a:lnTo>
                    <a:pt x="1980" y="1053"/>
                  </a:lnTo>
                  <a:lnTo>
                    <a:pt x="1993" y="1060"/>
                  </a:lnTo>
                  <a:lnTo>
                    <a:pt x="2005" y="1064"/>
                  </a:lnTo>
                  <a:lnTo>
                    <a:pt x="2019" y="1068"/>
                  </a:lnTo>
                  <a:lnTo>
                    <a:pt x="2032" y="1071"/>
                  </a:lnTo>
                  <a:lnTo>
                    <a:pt x="2047" y="1073"/>
                  </a:lnTo>
                  <a:lnTo>
                    <a:pt x="2061" y="1075"/>
                  </a:lnTo>
                  <a:lnTo>
                    <a:pt x="2075" y="1076"/>
                  </a:lnTo>
                  <a:lnTo>
                    <a:pt x="2090" y="1075"/>
                  </a:lnTo>
                  <a:lnTo>
                    <a:pt x="2105" y="1073"/>
                  </a:lnTo>
                  <a:lnTo>
                    <a:pt x="2121" y="1071"/>
                  </a:lnTo>
                  <a:lnTo>
                    <a:pt x="2136" y="1069"/>
                  </a:lnTo>
                  <a:lnTo>
                    <a:pt x="2152" y="1065"/>
                  </a:lnTo>
                  <a:lnTo>
                    <a:pt x="2169" y="1061"/>
                  </a:lnTo>
                  <a:lnTo>
                    <a:pt x="2185" y="1055"/>
                  </a:lnTo>
                  <a:lnTo>
                    <a:pt x="2202" y="1049"/>
                  </a:lnTo>
                  <a:lnTo>
                    <a:pt x="2220" y="1041"/>
                  </a:lnTo>
                  <a:lnTo>
                    <a:pt x="2229" y="1042"/>
                  </a:lnTo>
                  <a:lnTo>
                    <a:pt x="2244" y="1045"/>
                  </a:lnTo>
                  <a:lnTo>
                    <a:pt x="2264" y="1046"/>
                  </a:lnTo>
                  <a:lnTo>
                    <a:pt x="2287" y="1047"/>
                  </a:lnTo>
                  <a:lnTo>
                    <a:pt x="2314" y="1047"/>
                  </a:lnTo>
                  <a:lnTo>
                    <a:pt x="2344" y="1045"/>
                  </a:lnTo>
                  <a:lnTo>
                    <a:pt x="2375" y="1041"/>
                  </a:lnTo>
                  <a:lnTo>
                    <a:pt x="2409" y="1036"/>
                  </a:lnTo>
                  <a:lnTo>
                    <a:pt x="2425" y="1033"/>
                  </a:lnTo>
                  <a:lnTo>
                    <a:pt x="2442" y="1028"/>
                  </a:lnTo>
                  <a:lnTo>
                    <a:pt x="2461" y="1023"/>
                  </a:lnTo>
                  <a:lnTo>
                    <a:pt x="2478" y="1018"/>
                  </a:lnTo>
                  <a:lnTo>
                    <a:pt x="2495" y="1011"/>
                  </a:lnTo>
                  <a:lnTo>
                    <a:pt x="2512" y="1004"/>
                  </a:lnTo>
                  <a:lnTo>
                    <a:pt x="2529" y="995"/>
                  </a:lnTo>
                  <a:lnTo>
                    <a:pt x="2546" y="986"/>
                  </a:lnTo>
                  <a:lnTo>
                    <a:pt x="2563" y="975"/>
                  </a:lnTo>
                  <a:lnTo>
                    <a:pt x="2579" y="963"/>
                  </a:lnTo>
                  <a:lnTo>
                    <a:pt x="2596" y="950"/>
                  </a:lnTo>
                  <a:lnTo>
                    <a:pt x="2611" y="936"/>
                  </a:lnTo>
                  <a:lnTo>
                    <a:pt x="2626" y="921"/>
                  </a:lnTo>
                  <a:lnTo>
                    <a:pt x="2639" y="905"/>
                  </a:lnTo>
                  <a:lnTo>
                    <a:pt x="2652" y="887"/>
                  </a:lnTo>
                  <a:lnTo>
                    <a:pt x="2665" y="868"/>
                  </a:lnTo>
                  <a:lnTo>
                    <a:pt x="2674" y="869"/>
                  </a:lnTo>
                  <a:lnTo>
                    <a:pt x="2684" y="868"/>
                  </a:lnTo>
                  <a:lnTo>
                    <a:pt x="2697" y="867"/>
                  </a:lnTo>
                  <a:lnTo>
                    <a:pt x="2711" y="866"/>
                  </a:lnTo>
                  <a:lnTo>
                    <a:pt x="2726" y="862"/>
                  </a:lnTo>
                  <a:lnTo>
                    <a:pt x="2743" y="857"/>
                  </a:lnTo>
                  <a:lnTo>
                    <a:pt x="2760" y="851"/>
                  </a:lnTo>
                  <a:lnTo>
                    <a:pt x="2779" y="842"/>
                  </a:lnTo>
                  <a:lnTo>
                    <a:pt x="2797" y="831"/>
                  </a:lnTo>
                  <a:lnTo>
                    <a:pt x="2815" y="817"/>
                  </a:lnTo>
                  <a:lnTo>
                    <a:pt x="2825" y="810"/>
                  </a:lnTo>
                  <a:lnTo>
                    <a:pt x="2834" y="801"/>
                  </a:lnTo>
                  <a:lnTo>
                    <a:pt x="2844" y="792"/>
                  </a:lnTo>
                  <a:lnTo>
                    <a:pt x="2854" y="782"/>
                  </a:lnTo>
                  <a:lnTo>
                    <a:pt x="2862" y="771"/>
                  </a:lnTo>
                  <a:lnTo>
                    <a:pt x="2872" y="759"/>
                  </a:lnTo>
                  <a:lnTo>
                    <a:pt x="2880" y="748"/>
                  </a:lnTo>
                  <a:lnTo>
                    <a:pt x="2890" y="734"/>
                  </a:lnTo>
                  <a:lnTo>
                    <a:pt x="2899" y="720"/>
                  </a:lnTo>
                  <a:lnTo>
                    <a:pt x="2907" y="704"/>
                  </a:lnTo>
                  <a:lnTo>
                    <a:pt x="2916" y="688"/>
                  </a:lnTo>
                  <a:lnTo>
                    <a:pt x="2923" y="671"/>
                  </a:lnTo>
                  <a:lnTo>
                    <a:pt x="2943" y="669"/>
                  </a:lnTo>
                  <a:lnTo>
                    <a:pt x="2966" y="668"/>
                  </a:lnTo>
                  <a:lnTo>
                    <a:pt x="2980" y="667"/>
                  </a:lnTo>
                  <a:lnTo>
                    <a:pt x="2995" y="664"/>
                  </a:lnTo>
                  <a:lnTo>
                    <a:pt x="3010" y="662"/>
                  </a:lnTo>
                  <a:lnTo>
                    <a:pt x="3026" y="658"/>
                  </a:lnTo>
                  <a:lnTo>
                    <a:pt x="3041" y="653"/>
                  </a:lnTo>
                  <a:lnTo>
                    <a:pt x="3057" y="648"/>
                  </a:lnTo>
                  <a:lnTo>
                    <a:pt x="3072" y="641"/>
                  </a:lnTo>
                  <a:lnTo>
                    <a:pt x="3087" y="633"/>
                  </a:lnTo>
                  <a:lnTo>
                    <a:pt x="3101" y="623"/>
                  </a:lnTo>
                  <a:lnTo>
                    <a:pt x="3114" y="613"/>
                  </a:lnTo>
                  <a:lnTo>
                    <a:pt x="3119" y="606"/>
                  </a:lnTo>
                  <a:lnTo>
                    <a:pt x="3126" y="600"/>
                  </a:lnTo>
                  <a:lnTo>
                    <a:pt x="3131" y="593"/>
                  </a:lnTo>
                  <a:lnTo>
                    <a:pt x="3135" y="586"/>
                  </a:lnTo>
                  <a:lnTo>
                    <a:pt x="3142" y="575"/>
                  </a:lnTo>
                  <a:lnTo>
                    <a:pt x="3147" y="564"/>
                  </a:lnTo>
                  <a:lnTo>
                    <a:pt x="3151" y="553"/>
                  </a:lnTo>
                  <a:lnTo>
                    <a:pt x="3155" y="541"/>
                  </a:lnTo>
                  <a:lnTo>
                    <a:pt x="3157" y="528"/>
                  </a:lnTo>
                  <a:lnTo>
                    <a:pt x="3158" y="515"/>
                  </a:lnTo>
                  <a:lnTo>
                    <a:pt x="3158" y="502"/>
                  </a:lnTo>
                  <a:lnTo>
                    <a:pt x="3157" y="487"/>
                  </a:lnTo>
                  <a:lnTo>
                    <a:pt x="3155" y="473"/>
                  </a:lnTo>
                  <a:lnTo>
                    <a:pt x="3152" y="458"/>
                  </a:lnTo>
                  <a:lnTo>
                    <a:pt x="3148" y="443"/>
                  </a:lnTo>
                  <a:lnTo>
                    <a:pt x="3143" y="427"/>
                  </a:lnTo>
                  <a:lnTo>
                    <a:pt x="3137" y="410"/>
                  </a:lnTo>
                  <a:lnTo>
                    <a:pt x="3130" y="394"/>
                  </a:lnTo>
                  <a:lnTo>
                    <a:pt x="3122" y="377"/>
                  </a:lnTo>
                  <a:lnTo>
                    <a:pt x="3114" y="359"/>
                  </a:lnTo>
                  <a:close/>
                  <a:moveTo>
                    <a:pt x="1200" y="960"/>
                  </a:moveTo>
                  <a:lnTo>
                    <a:pt x="1183" y="959"/>
                  </a:lnTo>
                  <a:lnTo>
                    <a:pt x="1166" y="957"/>
                  </a:lnTo>
                  <a:lnTo>
                    <a:pt x="1149" y="955"/>
                  </a:lnTo>
                  <a:lnTo>
                    <a:pt x="1131" y="950"/>
                  </a:lnTo>
                  <a:lnTo>
                    <a:pt x="1115" y="946"/>
                  </a:lnTo>
                  <a:lnTo>
                    <a:pt x="1098" y="941"/>
                  </a:lnTo>
                  <a:lnTo>
                    <a:pt x="1082" y="934"/>
                  </a:lnTo>
                  <a:lnTo>
                    <a:pt x="1066" y="928"/>
                  </a:lnTo>
                  <a:lnTo>
                    <a:pt x="1051" y="921"/>
                  </a:lnTo>
                  <a:lnTo>
                    <a:pt x="1035" y="913"/>
                  </a:lnTo>
                  <a:lnTo>
                    <a:pt x="1020" y="905"/>
                  </a:lnTo>
                  <a:lnTo>
                    <a:pt x="1006" y="897"/>
                  </a:lnTo>
                  <a:lnTo>
                    <a:pt x="978" y="880"/>
                  </a:lnTo>
                  <a:lnTo>
                    <a:pt x="952" y="861"/>
                  </a:lnTo>
                  <a:lnTo>
                    <a:pt x="928" y="843"/>
                  </a:lnTo>
                  <a:lnTo>
                    <a:pt x="907" y="826"/>
                  </a:lnTo>
                  <a:lnTo>
                    <a:pt x="887" y="810"/>
                  </a:lnTo>
                  <a:lnTo>
                    <a:pt x="871" y="795"/>
                  </a:lnTo>
                  <a:lnTo>
                    <a:pt x="849" y="773"/>
                  </a:lnTo>
                  <a:lnTo>
                    <a:pt x="840" y="764"/>
                  </a:lnTo>
                  <a:lnTo>
                    <a:pt x="833" y="755"/>
                  </a:lnTo>
                  <a:lnTo>
                    <a:pt x="821" y="757"/>
                  </a:lnTo>
                  <a:lnTo>
                    <a:pt x="794" y="763"/>
                  </a:lnTo>
                  <a:lnTo>
                    <a:pt x="769" y="765"/>
                  </a:lnTo>
                  <a:lnTo>
                    <a:pt x="746" y="766"/>
                  </a:lnTo>
                  <a:lnTo>
                    <a:pt x="722" y="766"/>
                  </a:lnTo>
                  <a:lnTo>
                    <a:pt x="700" y="764"/>
                  </a:lnTo>
                  <a:lnTo>
                    <a:pt x="679" y="761"/>
                  </a:lnTo>
                  <a:lnTo>
                    <a:pt x="659" y="756"/>
                  </a:lnTo>
                  <a:lnTo>
                    <a:pt x="640" y="751"/>
                  </a:lnTo>
                  <a:lnTo>
                    <a:pt x="622" y="744"/>
                  </a:lnTo>
                  <a:lnTo>
                    <a:pt x="603" y="737"/>
                  </a:lnTo>
                  <a:lnTo>
                    <a:pt x="587" y="728"/>
                  </a:lnTo>
                  <a:lnTo>
                    <a:pt x="571" y="720"/>
                  </a:lnTo>
                  <a:lnTo>
                    <a:pt x="556" y="710"/>
                  </a:lnTo>
                  <a:lnTo>
                    <a:pt x="542" y="701"/>
                  </a:lnTo>
                  <a:lnTo>
                    <a:pt x="530" y="690"/>
                  </a:lnTo>
                  <a:lnTo>
                    <a:pt x="517" y="679"/>
                  </a:lnTo>
                  <a:lnTo>
                    <a:pt x="505" y="668"/>
                  </a:lnTo>
                  <a:lnTo>
                    <a:pt x="494" y="657"/>
                  </a:lnTo>
                  <a:lnTo>
                    <a:pt x="485" y="646"/>
                  </a:lnTo>
                  <a:lnTo>
                    <a:pt x="475" y="635"/>
                  </a:lnTo>
                  <a:lnTo>
                    <a:pt x="459" y="614"/>
                  </a:lnTo>
                  <a:lnTo>
                    <a:pt x="446" y="594"/>
                  </a:lnTo>
                  <a:lnTo>
                    <a:pt x="428" y="563"/>
                  </a:lnTo>
                  <a:lnTo>
                    <a:pt x="421" y="549"/>
                  </a:lnTo>
                  <a:lnTo>
                    <a:pt x="417" y="540"/>
                  </a:lnTo>
                  <a:lnTo>
                    <a:pt x="407" y="537"/>
                  </a:lnTo>
                  <a:lnTo>
                    <a:pt x="385" y="530"/>
                  </a:lnTo>
                  <a:lnTo>
                    <a:pt x="365" y="522"/>
                  </a:lnTo>
                  <a:lnTo>
                    <a:pt x="344" y="513"/>
                  </a:lnTo>
                  <a:lnTo>
                    <a:pt x="325" y="502"/>
                  </a:lnTo>
                  <a:lnTo>
                    <a:pt x="306" y="492"/>
                  </a:lnTo>
                  <a:lnTo>
                    <a:pt x="288" y="479"/>
                  </a:lnTo>
                  <a:lnTo>
                    <a:pt x="271" y="466"/>
                  </a:lnTo>
                  <a:lnTo>
                    <a:pt x="255" y="452"/>
                  </a:lnTo>
                  <a:lnTo>
                    <a:pt x="239" y="438"/>
                  </a:lnTo>
                  <a:lnTo>
                    <a:pt x="224" y="423"/>
                  </a:lnTo>
                  <a:lnTo>
                    <a:pt x="210" y="407"/>
                  </a:lnTo>
                  <a:lnTo>
                    <a:pt x="198" y="391"/>
                  </a:lnTo>
                  <a:lnTo>
                    <a:pt x="185" y="374"/>
                  </a:lnTo>
                  <a:lnTo>
                    <a:pt x="173" y="358"/>
                  </a:lnTo>
                  <a:lnTo>
                    <a:pt x="162" y="341"/>
                  </a:lnTo>
                  <a:lnTo>
                    <a:pt x="151" y="322"/>
                  </a:lnTo>
                  <a:lnTo>
                    <a:pt x="142" y="305"/>
                  </a:lnTo>
                  <a:lnTo>
                    <a:pt x="132" y="288"/>
                  </a:lnTo>
                  <a:lnTo>
                    <a:pt x="124" y="271"/>
                  </a:lnTo>
                  <a:lnTo>
                    <a:pt x="115" y="253"/>
                  </a:lnTo>
                  <a:lnTo>
                    <a:pt x="101" y="218"/>
                  </a:lnTo>
                  <a:lnTo>
                    <a:pt x="88" y="186"/>
                  </a:lnTo>
                  <a:lnTo>
                    <a:pt x="78" y="155"/>
                  </a:lnTo>
                  <a:lnTo>
                    <a:pt x="69" y="126"/>
                  </a:lnTo>
                  <a:lnTo>
                    <a:pt x="63" y="100"/>
                  </a:lnTo>
                  <a:lnTo>
                    <a:pt x="57" y="78"/>
                  </a:lnTo>
                  <a:lnTo>
                    <a:pt x="83" y="93"/>
                  </a:lnTo>
                  <a:lnTo>
                    <a:pt x="116" y="111"/>
                  </a:lnTo>
                  <a:lnTo>
                    <a:pt x="154" y="132"/>
                  </a:lnTo>
                  <a:lnTo>
                    <a:pt x="191" y="152"/>
                  </a:lnTo>
                  <a:lnTo>
                    <a:pt x="226" y="171"/>
                  </a:lnTo>
                  <a:lnTo>
                    <a:pt x="255" y="186"/>
                  </a:lnTo>
                  <a:lnTo>
                    <a:pt x="276" y="198"/>
                  </a:lnTo>
                  <a:lnTo>
                    <a:pt x="283" y="201"/>
                  </a:lnTo>
                  <a:lnTo>
                    <a:pt x="288" y="204"/>
                  </a:lnTo>
                  <a:lnTo>
                    <a:pt x="299" y="212"/>
                  </a:lnTo>
                  <a:lnTo>
                    <a:pt x="304" y="230"/>
                  </a:lnTo>
                  <a:lnTo>
                    <a:pt x="308" y="247"/>
                  </a:lnTo>
                  <a:lnTo>
                    <a:pt x="313" y="263"/>
                  </a:lnTo>
                  <a:lnTo>
                    <a:pt x="319" y="279"/>
                  </a:lnTo>
                  <a:lnTo>
                    <a:pt x="325" y="293"/>
                  </a:lnTo>
                  <a:lnTo>
                    <a:pt x="332" y="308"/>
                  </a:lnTo>
                  <a:lnTo>
                    <a:pt x="340" y="321"/>
                  </a:lnTo>
                  <a:lnTo>
                    <a:pt x="347" y="334"/>
                  </a:lnTo>
                  <a:lnTo>
                    <a:pt x="356" y="346"/>
                  </a:lnTo>
                  <a:lnTo>
                    <a:pt x="365" y="358"/>
                  </a:lnTo>
                  <a:lnTo>
                    <a:pt x="373" y="368"/>
                  </a:lnTo>
                  <a:lnTo>
                    <a:pt x="382" y="378"/>
                  </a:lnTo>
                  <a:lnTo>
                    <a:pt x="400" y="396"/>
                  </a:lnTo>
                  <a:lnTo>
                    <a:pt x="418" y="412"/>
                  </a:lnTo>
                  <a:lnTo>
                    <a:pt x="436" y="425"/>
                  </a:lnTo>
                  <a:lnTo>
                    <a:pt x="454" y="437"/>
                  </a:lnTo>
                  <a:lnTo>
                    <a:pt x="469" y="446"/>
                  </a:lnTo>
                  <a:lnTo>
                    <a:pt x="482" y="453"/>
                  </a:lnTo>
                  <a:lnTo>
                    <a:pt x="503" y="463"/>
                  </a:lnTo>
                  <a:lnTo>
                    <a:pt x="510" y="466"/>
                  </a:lnTo>
                  <a:lnTo>
                    <a:pt x="517" y="488"/>
                  </a:lnTo>
                  <a:lnTo>
                    <a:pt x="524" y="510"/>
                  </a:lnTo>
                  <a:lnTo>
                    <a:pt x="534" y="529"/>
                  </a:lnTo>
                  <a:lnTo>
                    <a:pt x="546" y="548"/>
                  </a:lnTo>
                  <a:lnTo>
                    <a:pt x="557" y="566"/>
                  </a:lnTo>
                  <a:lnTo>
                    <a:pt x="571" y="582"/>
                  </a:lnTo>
                  <a:lnTo>
                    <a:pt x="586" y="597"/>
                  </a:lnTo>
                  <a:lnTo>
                    <a:pt x="602" y="609"/>
                  </a:lnTo>
                  <a:lnTo>
                    <a:pt x="620" y="622"/>
                  </a:lnTo>
                  <a:lnTo>
                    <a:pt x="638" y="634"/>
                  </a:lnTo>
                  <a:lnTo>
                    <a:pt x="656" y="645"/>
                  </a:lnTo>
                  <a:lnTo>
                    <a:pt x="674" y="653"/>
                  </a:lnTo>
                  <a:lnTo>
                    <a:pt x="693" y="662"/>
                  </a:lnTo>
                  <a:lnTo>
                    <a:pt x="713" y="671"/>
                  </a:lnTo>
                  <a:lnTo>
                    <a:pt x="733" y="677"/>
                  </a:lnTo>
                  <a:lnTo>
                    <a:pt x="752" y="683"/>
                  </a:lnTo>
                  <a:lnTo>
                    <a:pt x="772" y="689"/>
                  </a:lnTo>
                  <a:lnTo>
                    <a:pt x="791" y="693"/>
                  </a:lnTo>
                  <a:lnTo>
                    <a:pt x="809" y="697"/>
                  </a:lnTo>
                  <a:lnTo>
                    <a:pt x="827" y="701"/>
                  </a:lnTo>
                  <a:lnTo>
                    <a:pt x="862" y="706"/>
                  </a:lnTo>
                  <a:lnTo>
                    <a:pt x="892" y="709"/>
                  </a:lnTo>
                  <a:lnTo>
                    <a:pt x="937" y="711"/>
                  </a:lnTo>
                  <a:lnTo>
                    <a:pt x="953" y="712"/>
                  </a:lnTo>
                  <a:lnTo>
                    <a:pt x="958" y="731"/>
                  </a:lnTo>
                  <a:lnTo>
                    <a:pt x="963" y="748"/>
                  </a:lnTo>
                  <a:lnTo>
                    <a:pt x="971" y="764"/>
                  </a:lnTo>
                  <a:lnTo>
                    <a:pt x="979" y="779"/>
                  </a:lnTo>
                  <a:lnTo>
                    <a:pt x="989" y="793"/>
                  </a:lnTo>
                  <a:lnTo>
                    <a:pt x="1000" y="806"/>
                  </a:lnTo>
                  <a:lnTo>
                    <a:pt x="1010" y="817"/>
                  </a:lnTo>
                  <a:lnTo>
                    <a:pt x="1023" y="828"/>
                  </a:lnTo>
                  <a:lnTo>
                    <a:pt x="1036" y="838"/>
                  </a:lnTo>
                  <a:lnTo>
                    <a:pt x="1050" y="846"/>
                  </a:lnTo>
                  <a:lnTo>
                    <a:pt x="1064" y="855"/>
                  </a:lnTo>
                  <a:lnTo>
                    <a:pt x="1079" y="861"/>
                  </a:lnTo>
                  <a:lnTo>
                    <a:pt x="1094" y="868"/>
                  </a:lnTo>
                  <a:lnTo>
                    <a:pt x="1110" y="874"/>
                  </a:lnTo>
                  <a:lnTo>
                    <a:pt x="1126" y="878"/>
                  </a:lnTo>
                  <a:lnTo>
                    <a:pt x="1142" y="883"/>
                  </a:lnTo>
                  <a:lnTo>
                    <a:pt x="1158" y="887"/>
                  </a:lnTo>
                  <a:lnTo>
                    <a:pt x="1175" y="890"/>
                  </a:lnTo>
                  <a:lnTo>
                    <a:pt x="1191" y="892"/>
                  </a:lnTo>
                  <a:lnTo>
                    <a:pt x="1209" y="895"/>
                  </a:lnTo>
                  <a:lnTo>
                    <a:pt x="1241" y="897"/>
                  </a:lnTo>
                  <a:lnTo>
                    <a:pt x="1272" y="898"/>
                  </a:lnTo>
                  <a:lnTo>
                    <a:pt x="1302" y="898"/>
                  </a:lnTo>
                  <a:lnTo>
                    <a:pt x="1330" y="897"/>
                  </a:lnTo>
                  <a:lnTo>
                    <a:pt x="1354" y="895"/>
                  </a:lnTo>
                  <a:lnTo>
                    <a:pt x="1376" y="892"/>
                  </a:lnTo>
                  <a:lnTo>
                    <a:pt x="1355" y="908"/>
                  </a:lnTo>
                  <a:lnTo>
                    <a:pt x="1335" y="922"/>
                  </a:lnTo>
                  <a:lnTo>
                    <a:pt x="1324" y="929"/>
                  </a:lnTo>
                  <a:lnTo>
                    <a:pt x="1314" y="934"/>
                  </a:lnTo>
                  <a:lnTo>
                    <a:pt x="1303" y="940"/>
                  </a:lnTo>
                  <a:lnTo>
                    <a:pt x="1292" y="944"/>
                  </a:lnTo>
                  <a:lnTo>
                    <a:pt x="1281" y="947"/>
                  </a:lnTo>
                  <a:lnTo>
                    <a:pt x="1271" y="951"/>
                  </a:lnTo>
                  <a:lnTo>
                    <a:pt x="1259" y="953"/>
                  </a:lnTo>
                  <a:lnTo>
                    <a:pt x="1247" y="956"/>
                  </a:lnTo>
                  <a:lnTo>
                    <a:pt x="1236" y="958"/>
                  </a:lnTo>
                  <a:lnTo>
                    <a:pt x="1225" y="959"/>
                  </a:lnTo>
                  <a:lnTo>
                    <a:pt x="1213" y="960"/>
                  </a:lnTo>
                  <a:lnTo>
                    <a:pt x="1200" y="960"/>
                  </a:lnTo>
                  <a:close/>
                  <a:moveTo>
                    <a:pt x="3100" y="563"/>
                  </a:moveTo>
                  <a:lnTo>
                    <a:pt x="3096" y="570"/>
                  </a:lnTo>
                  <a:lnTo>
                    <a:pt x="3090" y="576"/>
                  </a:lnTo>
                  <a:lnTo>
                    <a:pt x="3085" y="582"/>
                  </a:lnTo>
                  <a:lnTo>
                    <a:pt x="3079" y="587"/>
                  </a:lnTo>
                  <a:lnTo>
                    <a:pt x="3066" y="597"/>
                  </a:lnTo>
                  <a:lnTo>
                    <a:pt x="3052" y="604"/>
                  </a:lnTo>
                  <a:lnTo>
                    <a:pt x="3037" y="611"/>
                  </a:lnTo>
                  <a:lnTo>
                    <a:pt x="3021" y="616"/>
                  </a:lnTo>
                  <a:lnTo>
                    <a:pt x="3005" y="620"/>
                  </a:lnTo>
                  <a:lnTo>
                    <a:pt x="2990" y="622"/>
                  </a:lnTo>
                  <a:lnTo>
                    <a:pt x="2960" y="627"/>
                  </a:lnTo>
                  <a:lnTo>
                    <a:pt x="2935" y="628"/>
                  </a:lnTo>
                  <a:lnTo>
                    <a:pt x="2919" y="628"/>
                  </a:lnTo>
                  <a:lnTo>
                    <a:pt x="2913" y="628"/>
                  </a:lnTo>
                  <a:lnTo>
                    <a:pt x="2898" y="627"/>
                  </a:lnTo>
                  <a:lnTo>
                    <a:pt x="2891" y="641"/>
                  </a:lnTo>
                  <a:lnTo>
                    <a:pt x="2884" y="660"/>
                  </a:lnTo>
                  <a:lnTo>
                    <a:pt x="2875" y="677"/>
                  </a:lnTo>
                  <a:lnTo>
                    <a:pt x="2865" y="693"/>
                  </a:lnTo>
                  <a:lnTo>
                    <a:pt x="2857" y="708"/>
                  </a:lnTo>
                  <a:lnTo>
                    <a:pt x="2848" y="722"/>
                  </a:lnTo>
                  <a:lnTo>
                    <a:pt x="2839" y="735"/>
                  </a:lnTo>
                  <a:lnTo>
                    <a:pt x="2829" y="747"/>
                  </a:lnTo>
                  <a:lnTo>
                    <a:pt x="2819" y="757"/>
                  </a:lnTo>
                  <a:lnTo>
                    <a:pt x="2810" y="767"/>
                  </a:lnTo>
                  <a:lnTo>
                    <a:pt x="2800" y="776"/>
                  </a:lnTo>
                  <a:lnTo>
                    <a:pt x="2790" y="784"/>
                  </a:lnTo>
                  <a:lnTo>
                    <a:pt x="2782" y="791"/>
                  </a:lnTo>
                  <a:lnTo>
                    <a:pt x="2772" y="797"/>
                  </a:lnTo>
                  <a:lnTo>
                    <a:pt x="2763" y="802"/>
                  </a:lnTo>
                  <a:lnTo>
                    <a:pt x="2754" y="808"/>
                  </a:lnTo>
                  <a:lnTo>
                    <a:pt x="2744" y="811"/>
                  </a:lnTo>
                  <a:lnTo>
                    <a:pt x="2728" y="817"/>
                  </a:lnTo>
                  <a:lnTo>
                    <a:pt x="2712" y="822"/>
                  </a:lnTo>
                  <a:lnTo>
                    <a:pt x="2697" y="825"/>
                  </a:lnTo>
                  <a:lnTo>
                    <a:pt x="2685" y="826"/>
                  </a:lnTo>
                  <a:lnTo>
                    <a:pt x="2666" y="826"/>
                  </a:lnTo>
                  <a:lnTo>
                    <a:pt x="2659" y="825"/>
                  </a:lnTo>
                  <a:lnTo>
                    <a:pt x="2644" y="823"/>
                  </a:lnTo>
                  <a:lnTo>
                    <a:pt x="2636" y="836"/>
                  </a:lnTo>
                  <a:lnTo>
                    <a:pt x="2624" y="855"/>
                  </a:lnTo>
                  <a:lnTo>
                    <a:pt x="2613" y="873"/>
                  </a:lnTo>
                  <a:lnTo>
                    <a:pt x="2599" y="889"/>
                  </a:lnTo>
                  <a:lnTo>
                    <a:pt x="2585" y="904"/>
                  </a:lnTo>
                  <a:lnTo>
                    <a:pt x="2570" y="917"/>
                  </a:lnTo>
                  <a:lnTo>
                    <a:pt x="2555" y="930"/>
                  </a:lnTo>
                  <a:lnTo>
                    <a:pt x="2539" y="941"/>
                  </a:lnTo>
                  <a:lnTo>
                    <a:pt x="2523" y="951"/>
                  </a:lnTo>
                  <a:lnTo>
                    <a:pt x="2506" y="960"/>
                  </a:lnTo>
                  <a:lnTo>
                    <a:pt x="2488" y="967"/>
                  </a:lnTo>
                  <a:lnTo>
                    <a:pt x="2471" y="975"/>
                  </a:lnTo>
                  <a:lnTo>
                    <a:pt x="2454" y="980"/>
                  </a:lnTo>
                  <a:lnTo>
                    <a:pt x="2437" y="986"/>
                  </a:lnTo>
                  <a:lnTo>
                    <a:pt x="2420" y="990"/>
                  </a:lnTo>
                  <a:lnTo>
                    <a:pt x="2403" y="994"/>
                  </a:lnTo>
                  <a:lnTo>
                    <a:pt x="2386" y="997"/>
                  </a:lnTo>
                  <a:lnTo>
                    <a:pt x="2353" y="1002"/>
                  </a:lnTo>
                  <a:lnTo>
                    <a:pt x="2322" y="1004"/>
                  </a:lnTo>
                  <a:lnTo>
                    <a:pt x="2295" y="1004"/>
                  </a:lnTo>
                  <a:lnTo>
                    <a:pt x="2271" y="1004"/>
                  </a:lnTo>
                  <a:lnTo>
                    <a:pt x="2235" y="1001"/>
                  </a:lnTo>
                  <a:lnTo>
                    <a:pt x="2221" y="998"/>
                  </a:lnTo>
                  <a:lnTo>
                    <a:pt x="2214" y="997"/>
                  </a:lnTo>
                  <a:lnTo>
                    <a:pt x="2209" y="1001"/>
                  </a:lnTo>
                  <a:lnTo>
                    <a:pt x="2193" y="1007"/>
                  </a:lnTo>
                  <a:lnTo>
                    <a:pt x="2178" y="1013"/>
                  </a:lnTo>
                  <a:lnTo>
                    <a:pt x="2164" y="1019"/>
                  </a:lnTo>
                  <a:lnTo>
                    <a:pt x="2149" y="1023"/>
                  </a:lnTo>
                  <a:lnTo>
                    <a:pt x="2135" y="1026"/>
                  </a:lnTo>
                  <a:lnTo>
                    <a:pt x="2121" y="1030"/>
                  </a:lnTo>
                  <a:lnTo>
                    <a:pt x="2107" y="1032"/>
                  </a:lnTo>
                  <a:lnTo>
                    <a:pt x="2094" y="1033"/>
                  </a:lnTo>
                  <a:lnTo>
                    <a:pt x="2081" y="1034"/>
                  </a:lnTo>
                  <a:lnTo>
                    <a:pt x="2069" y="1034"/>
                  </a:lnTo>
                  <a:lnTo>
                    <a:pt x="2056" y="1033"/>
                  </a:lnTo>
                  <a:lnTo>
                    <a:pt x="2044" y="1031"/>
                  </a:lnTo>
                  <a:lnTo>
                    <a:pt x="2032" y="1028"/>
                  </a:lnTo>
                  <a:lnTo>
                    <a:pt x="2020" y="1025"/>
                  </a:lnTo>
                  <a:lnTo>
                    <a:pt x="2010" y="1021"/>
                  </a:lnTo>
                  <a:lnTo>
                    <a:pt x="1999" y="1016"/>
                  </a:lnTo>
                  <a:lnTo>
                    <a:pt x="1989" y="1010"/>
                  </a:lnTo>
                  <a:lnTo>
                    <a:pt x="1980" y="1005"/>
                  </a:lnTo>
                  <a:lnTo>
                    <a:pt x="1971" y="998"/>
                  </a:lnTo>
                  <a:lnTo>
                    <a:pt x="1964" y="991"/>
                  </a:lnTo>
                  <a:lnTo>
                    <a:pt x="1974" y="993"/>
                  </a:lnTo>
                  <a:lnTo>
                    <a:pt x="1985" y="995"/>
                  </a:lnTo>
                  <a:lnTo>
                    <a:pt x="1995" y="995"/>
                  </a:lnTo>
                  <a:lnTo>
                    <a:pt x="2005" y="996"/>
                  </a:lnTo>
                  <a:lnTo>
                    <a:pt x="2026" y="995"/>
                  </a:lnTo>
                  <a:lnTo>
                    <a:pt x="2045" y="993"/>
                  </a:lnTo>
                  <a:lnTo>
                    <a:pt x="2064" y="989"/>
                  </a:lnTo>
                  <a:lnTo>
                    <a:pt x="2081" y="985"/>
                  </a:lnTo>
                  <a:lnTo>
                    <a:pt x="2099" y="979"/>
                  </a:lnTo>
                  <a:lnTo>
                    <a:pt x="2114" y="973"/>
                  </a:lnTo>
                  <a:lnTo>
                    <a:pt x="2127" y="966"/>
                  </a:lnTo>
                  <a:lnTo>
                    <a:pt x="2140" y="960"/>
                  </a:lnTo>
                  <a:lnTo>
                    <a:pt x="2151" y="953"/>
                  </a:lnTo>
                  <a:lnTo>
                    <a:pt x="2161" y="948"/>
                  </a:lnTo>
                  <a:lnTo>
                    <a:pt x="2172" y="940"/>
                  </a:lnTo>
                  <a:lnTo>
                    <a:pt x="2178" y="936"/>
                  </a:lnTo>
                  <a:lnTo>
                    <a:pt x="2206" y="942"/>
                  </a:lnTo>
                  <a:lnTo>
                    <a:pt x="2232" y="945"/>
                  </a:lnTo>
                  <a:lnTo>
                    <a:pt x="2258" y="947"/>
                  </a:lnTo>
                  <a:lnTo>
                    <a:pt x="2283" y="946"/>
                  </a:lnTo>
                  <a:lnTo>
                    <a:pt x="2307" y="945"/>
                  </a:lnTo>
                  <a:lnTo>
                    <a:pt x="2330" y="942"/>
                  </a:lnTo>
                  <a:lnTo>
                    <a:pt x="2351" y="937"/>
                  </a:lnTo>
                  <a:lnTo>
                    <a:pt x="2373" y="931"/>
                  </a:lnTo>
                  <a:lnTo>
                    <a:pt x="2392" y="925"/>
                  </a:lnTo>
                  <a:lnTo>
                    <a:pt x="2411" y="917"/>
                  </a:lnTo>
                  <a:lnTo>
                    <a:pt x="2428" y="908"/>
                  </a:lnTo>
                  <a:lnTo>
                    <a:pt x="2446" y="899"/>
                  </a:lnTo>
                  <a:lnTo>
                    <a:pt x="2462" y="888"/>
                  </a:lnTo>
                  <a:lnTo>
                    <a:pt x="2477" y="877"/>
                  </a:lnTo>
                  <a:lnTo>
                    <a:pt x="2491" y="867"/>
                  </a:lnTo>
                  <a:lnTo>
                    <a:pt x="2503" y="855"/>
                  </a:lnTo>
                  <a:lnTo>
                    <a:pt x="2516" y="844"/>
                  </a:lnTo>
                  <a:lnTo>
                    <a:pt x="2527" y="832"/>
                  </a:lnTo>
                  <a:lnTo>
                    <a:pt x="2538" y="821"/>
                  </a:lnTo>
                  <a:lnTo>
                    <a:pt x="2547" y="809"/>
                  </a:lnTo>
                  <a:lnTo>
                    <a:pt x="2564" y="786"/>
                  </a:lnTo>
                  <a:lnTo>
                    <a:pt x="2578" y="767"/>
                  </a:lnTo>
                  <a:lnTo>
                    <a:pt x="2596" y="736"/>
                  </a:lnTo>
                  <a:lnTo>
                    <a:pt x="2602" y="724"/>
                  </a:lnTo>
                  <a:lnTo>
                    <a:pt x="2614" y="722"/>
                  </a:lnTo>
                  <a:lnTo>
                    <a:pt x="2627" y="720"/>
                  </a:lnTo>
                  <a:lnTo>
                    <a:pt x="2637" y="717"/>
                  </a:lnTo>
                  <a:lnTo>
                    <a:pt x="2649" y="713"/>
                  </a:lnTo>
                  <a:lnTo>
                    <a:pt x="2659" y="709"/>
                  </a:lnTo>
                  <a:lnTo>
                    <a:pt x="2669" y="706"/>
                  </a:lnTo>
                  <a:lnTo>
                    <a:pt x="2678" y="701"/>
                  </a:lnTo>
                  <a:lnTo>
                    <a:pt x="2688" y="696"/>
                  </a:lnTo>
                  <a:lnTo>
                    <a:pt x="2704" y="686"/>
                  </a:lnTo>
                  <a:lnTo>
                    <a:pt x="2719" y="675"/>
                  </a:lnTo>
                  <a:lnTo>
                    <a:pt x="2732" y="662"/>
                  </a:lnTo>
                  <a:lnTo>
                    <a:pt x="2743" y="649"/>
                  </a:lnTo>
                  <a:lnTo>
                    <a:pt x="2754" y="636"/>
                  </a:lnTo>
                  <a:lnTo>
                    <a:pt x="2763" y="622"/>
                  </a:lnTo>
                  <a:lnTo>
                    <a:pt x="2770" y="607"/>
                  </a:lnTo>
                  <a:lnTo>
                    <a:pt x="2777" y="593"/>
                  </a:lnTo>
                  <a:lnTo>
                    <a:pt x="2782" y="579"/>
                  </a:lnTo>
                  <a:lnTo>
                    <a:pt x="2786" y="566"/>
                  </a:lnTo>
                  <a:lnTo>
                    <a:pt x="2790" y="553"/>
                  </a:lnTo>
                  <a:lnTo>
                    <a:pt x="2793" y="540"/>
                  </a:lnTo>
                  <a:lnTo>
                    <a:pt x="2832" y="521"/>
                  </a:lnTo>
                  <a:lnTo>
                    <a:pt x="2875" y="499"/>
                  </a:lnTo>
                  <a:lnTo>
                    <a:pt x="2921" y="478"/>
                  </a:lnTo>
                  <a:lnTo>
                    <a:pt x="2965" y="455"/>
                  </a:lnTo>
                  <a:lnTo>
                    <a:pt x="3007" y="435"/>
                  </a:lnTo>
                  <a:lnTo>
                    <a:pt x="3041" y="418"/>
                  </a:lnTo>
                  <a:lnTo>
                    <a:pt x="3069" y="405"/>
                  </a:lnTo>
                  <a:lnTo>
                    <a:pt x="3084" y="397"/>
                  </a:lnTo>
                  <a:lnTo>
                    <a:pt x="3091" y="412"/>
                  </a:lnTo>
                  <a:lnTo>
                    <a:pt x="3098" y="427"/>
                  </a:lnTo>
                  <a:lnTo>
                    <a:pt x="3103" y="442"/>
                  </a:lnTo>
                  <a:lnTo>
                    <a:pt x="3107" y="456"/>
                  </a:lnTo>
                  <a:lnTo>
                    <a:pt x="3111" y="470"/>
                  </a:lnTo>
                  <a:lnTo>
                    <a:pt x="3114" y="483"/>
                  </a:lnTo>
                  <a:lnTo>
                    <a:pt x="3115" y="495"/>
                  </a:lnTo>
                  <a:lnTo>
                    <a:pt x="3116" y="507"/>
                  </a:lnTo>
                  <a:lnTo>
                    <a:pt x="3115" y="523"/>
                  </a:lnTo>
                  <a:lnTo>
                    <a:pt x="3112" y="538"/>
                  </a:lnTo>
                  <a:lnTo>
                    <a:pt x="3110" y="544"/>
                  </a:lnTo>
                  <a:lnTo>
                    <a:pt x="3107" y="551"/>
                  </a:lnTo>
                  <a:lnTo>
                    <a:pt x="3104" y="557"/>
                  </a:lnTo>
                  <a:lnTo>
                    <a:pt x="3100" y="563"/>
                  </a:lnTo>
                  <a:close/>
                </a:path>
              </a:pathLst>
            </a:custGeom>
            <a:solidFill>
              <a:srgbClr val="174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E1AAEC-DAA0-4A9B-9DF8-0F325F02C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82826" y="3777813"/>
              <a:ext cx="53975" cy="73025"/>
            </a:xfrm>
            <a:custGeom>
              <a:avLst/>
              <a:gdLst>
                <a:gd name="T0" fmla="*/ 2147483647 w 208"/>
                <a:gd name="T1" fmla="*/ 0 h 274"/>
                <a:gd name="T2" fmla="*/ 2147483647 w 208"/>
                <a:gd name="T3" fmla="*/ 2147483647 h 274"/>
                <a:gd name="T4" fmla="*/ 2147483647 w 208"/>
                <a:gd name="T5" fmla="*/ 2147483647 h 274"/>
                <a:gd name="T6" fmla="*/ 2147483647 w 208"/>
                <a:gd name="T7" fmla="*/ 2147483647 h 274"/>
                <a:gd name="T8" fmla="*/ 2147483647 w 208"/>
                <a:gd name="T9" fmla="*/ 2147483647 h 274"/>
                <a:gd name="T10" fmla="*/ 2147483647 w 208"/>
                <a:gd name="T11" fmla="*/ 2147483647 h 274"/>
                <a:gd name="T12" fmla="*/ 2147483647 w 208"/>
                <a:gd name="T13" fmla="*/ 2147483647 h 274"/>
                <a:gd name="T14" fmla="*/ 2147483647 w 208"/>
                <a:gd name="T15" fmla="*/ 2147483647 h 274"/>
                <a:gd name="T16" fmla="*/ 2147483647 w 208"/>
                <a:gd name="T17" fmla="*/ 2147483647 h 274"/>
                <a:gd name="T18" fmla="*/ 2147483647 w 208"/>
                <a:gd name="T19" fmla="*/ 2147483647 h 274"/>
                <a:gd name="T20" fmla="*/ 2147483647 w 208"/>
                <a:gd name="T21" fmla="*/ 2147483647 h 274"/>
                <a:gd name="T22" fmla="*/ 2147483647 w 208"/>
                <a:gd name="T23" fmla="*/ 2147483647 h 274"/>
                <a:gd name="T24" fmla="*/ 2147483647 w 208"/>
                <a:gd name="T25" fmla="*/ 2147483647 h 274"/>
                <a:gd name="T26" fmla="*/ 2147483647 w 208"/>
                <a:gd name="T27" fmla="*/ 2147483647 h 274"/>
                <a:gd name="T28" fmla="*/ 2147483647 w 208"/>
                <a:gd name="T29" fmla="*/ 2147483647 h 274"/>
                <a:gd name="T30" fmla="*/ 2147483647 w 208"/>
                <a:gd name="T31" fmla="*/ 2147483647 h 274"/>
                <a:gd name="T32" fmla="*/ 2147483647 w 208"/>
                <a:gd name="T33" fmla="*/ 2147483647 h 274"/>
                <a:gd name="T34" fmla="*/ 2147483647 w 208"/>
                <a:gd name="T35" fmla="*/ 2147483647 h 274"/>
                <a:gd name="T36" fmla="*/ 2147483647 w 208"/>
                <a:gd name="T37" fmla="*/ 2147483647 h 274"/>
                <a:gd name="T38" fmla="*/ 2147483647 w 208"/>
                <a:gd name="T39" fmla="*/ 2147483647 h 274"/>
                <a:gd name="T40" fmla="*/ 2147483647 w 208"/>
                <a:gd name="T41" fmla="*/ 2147483647 h 274"/>
                <a:gd name="T42" fmla="*/ 2147483647 w 208"/>
                <a:gd name="T43" fmla="*/ 2147483647 h 274"/>
                <a:gd name="T44" fmla="*/ 2147483647 w 208"/>
                <a:gd name="T45" fmla="*/ 2147483647 h 274"/>
                <a:gd name="T46" fmla="*/ 2147483647 w 208"/>
                <a:gd name="T47" fmla="*/ 2147483647 h 274"/>
                <a:gd name="T48" fmla="*/ 2147483647 w 208"/>
                <a:gd name="T49" fmla="*/ 2147483647 h 274"/>
                <a:gd name="T50" fmla="*/ 2147483647 w 208"/>
                <a:gd name="T51" fmla="*/ 2147483647 h 274"/>
                <a:gd name="T52" fmla="*/ 2147483647 w 208"/>
                <a:gd name="T53" fmla="*/ 2147483647 h 274"/>
                <a:gd name="T54" fmla="*/ 2147483647 w 208"/>
                <a:gd name="T55" fmla="*/ 2147483647 h 274"/>
                <a:gd name="T56" fmla="*/ 2147483647 w 208"/>
                <a:gd name="T57" fmla="*/ 2147483647 h 274"/>
                <a:gd name="T58" fmla="*/ 2147483647 w 208"/>
                <a:gd name="T59" fmla="*/ 2147483647 h 274"/>
                <a:gd name="T60" fmla="*/ 2147483647 w 208"/>
                <a:gd name="T61" fmla="*/ 2147483647 h 274"/>
                <a:gd name="T62" fmla="*/ 2147483647 w 208"/>
                <a:gd name="T63" fmla="*/ 2147483647 h 274"/>
                <a:gd name="T64" fmla="*/ 2147483647 w 208"/>
                <a:gd name="T65" fmla="*/ 2147483647 h 274"/>
                <a:gd name="T66" fmla="*/ 2147483647 w 208"/>
                <a:gd name="T67" fmla="*/ 2147483647 h 274"/>
                <a:gd name="T68" fmla="*/ 2147483647 w 208"/>
                <a:gd name="T69" fmla="*/ 2147483647 h 274"/>
                <a:gd name="T70" fmla="*/ 2147483647 w 208"/>
                <a:gd name="T71" fmla="*/ 2147483647 h 274"/>
                <a:gd name="T72" fmla="*/ 2147483647 w 208"/>
                <a:gd name="T73" fmla="*/ 2147483647 h 274"/>
                <a:gd name="T74" fmla="*/ 0 w 208"/>
                <a:gd name="T75" fmla="*/ 2147483647 h 274"/>
                <a:gd name="T76" fmla="*/ 2147483647 w 208"/>
                <a:gd name="T77" fmla="*/ 2147483647 h 274"/>
                <a:gd name="T78" fmla="*/ 2147483647 w 208"/>
                <a:gd name="T79" fmla="*/ 2147483647 h 274"/>
                <a:gd name="T80" fmla="*/ 2147483647 w 208"/>
                <a:gd name="T81" fmla="*/ 2147483647 h 274"/>
                <a:gd name="T82" fmla="*/ 2147483647 w 208"/>
                <a:gd name="T83" fmla="*/ 2147483647 h 274"/>
                <a:gd name="T84" fmla="*/ 2147483647 w 208"/>
                <a:gd name="T85" fmla="*/ 2147483647 h 274"/>
                <a:gd name="T86" fmla="*/ 2147483647 w 208"/>
                <a:gd name="T87" fmla="*/ 2147483647 h 274"/>
                <a:gd name="T88" fmla="*/ 2147483647 w 208"/>
                <a:gd name="T89" fmla="*/ 2147483647 h 274"/>
                <a:gd name="T90" fmla="*/ 2147483647 w 208"/>
                <a:gd name="T91" fmla="*/ 2147483647 h 274"/>
                <a:gd name="T92" fmla="*/ 2147483647 w 208"/>
                <a:gd name="T93" fmla="*/ 2147483647 h 274"/>
                <a:gd name="T94" fmla="*/ 2147483647 w 208"/>
                <a:gd name="T95" fmla="*/ 2147483647 h 274"/>
                <a:gd name="T96" fmla="*/ 2147483647 w 208"/>
                <a:gd name="T97" fmla="*/ 2147483647 h 274"/>
                <a:gd name="T98" fmla="*/ 2147483647 w 208"/>
                <a:gd name="T99" fmla="*/ 2147483647 h 274"/>
                <a:gd name="T100" fmla="*/ 2147483647 w 208"/>
                <a:gd name="T101" fmla="*/ 0 h 27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08" h="274">
                  <a:moveTo>
                    <a:pt x="113" y="0"/>
                  </a:moveTo>
                  <a:lnTo>
                    <a:pt x="120" y="3"/>
                  </a:lnTo>
                  <a:lnTo>
                    <a:pt x="137" y="13"/>
                  </a:lnTo>
                  <a:lnTo>
                    <a:pt x="147" y="20"/>
                  </a:lnTo>
                  <a:lnTo>
                    <a:pt x="158" y="30"/>
                  </a:lnTo>
                  <a:lnTo>
                    <a:pt x="169" y="41"/>
                  </a:lnTo>
                  <a:lnTo>
                    <a:pt x="181" y="53"/>
                  </a:lnTo>
                  <a:lnTo>
                    <a:pt x="191" y="65"/>
                  </a:lnTo>
                  <a:lnTo>
                    <a:pt x="198" y="80"/>
                  </a:lnTo>
                  <a:lnTo>
                    <a:pt x="202" y="88"/>
                  </a:lnTo>
                  <a:lnTo>
                    <a:pt x="204" y="97"/>
                  </a:lnTo>
                  <a:lnTo>
                    <a:pt x="207" y="104"/>
                  </a:lnTo>
                  <a:lnTo>
                    <a:pt x="208" y="113"/>
                  </a:lnTo>
                  <a:lnTo>
                    <a:pt x="208" y="122"/>
                  </a:lnTo>
                  <a:lnTo>
                    <a:pt x="208" y="132"/>
                  </a:lnTo>
                  <a:lnTo>
                    <a:pt x="206" y="142"/>
                  </a:lnTo>
                  <a:lnTo>
                    <a:pt x="203" y="151"/>
                  </a:lnTo>
                  <a:lnTo>
                    <a:pt x="199" y="161"/>
                  </a:lnTo>
                  <a:lnTo>
                    <a:pt x="195" y="172"/>
                  </a:lnTo>
                  <a:lnTo>
                    <a:pt x="188" y="182"/>
                  </a:lnTo>
                  <a:lnTo>
                    <a:pt x="181" y="193"/>
                  </a:lnTo>
                  <a:lnTo>
                    <a:pt x="172" y="204"/>
                  </a:lnTo>
                  <a:lnTo>
                    <a:pt x="164" y="213"/>
                  </a:lnTo>
                  <a:lnTo>
                    <a:pt x="155" y="222"/>
                  </a:lnTo>
                  <a:lnTo>
                    <a:pt x="148" y="229"/>
                  </a:lnTo>
                  <a:lnTo>
                    <a:pt x="131" y="243"/>
                  </a:lnTo>
                  <a:lnTo>
                    <a:pt x="114" y="254"/>
                  </a:lnTo>
                  <a:lnTo>
                    <a:pt x="99" y="262"/>
                  </a:lnTo>
                  <a:lnTo>
                    <a:pt x="84" y="268"/>
                  </a:lnTo>
                  <a:lnTo>
                    <a:pt x="71" y="271"/>
                  </a:lnTo>
                  <a:lnTo>
                    <a:pt x="57" y="273"/>
                  </a:lnTo>
                  <a:lnTo>
                    <a:pt x="45" y="274"/>
                  </a:lnTo>
                  <a:lnTo>
                    <a:pt x="34" y="274"/>
                  </a:lnTo>
                  <a:lnTo>
                    <a:pt x="25" y="273"/>
                  </a:lnTo>
                  <a:lnTo>
                    <a:pt x="16" y="271"/>
                  </a:lnTo>
                  <a:lnTo>
                    <a:pt x="4" y="268"/>
                  </a:lnTo>
                  <a:lnTo>
                    <a:pt x="1" y="266"/>
                  </a:lnTo>
                  <a:lnTo>
                    <a:pt x="0" y="260"/>
                  </a:lnTo>
                  <a:lnTo>
                    <a:pt x="1" y="245"/>
                  </a:lnTo>
                  <a:lnTo>
                    <a:pt x="2" y="235"/>
                  </a:lnTo>
                  <a:lnTo>
                    <a:pt x="4" y="222"/>
                  </a:lnTo>
                  <a:lnTo>
                    <a:pt x="7" y="207"/>
                  </a:lnTo>
                  <a:lnTo>
                    <a:pt x="12" y="190"/>
                  </a:lnTo>
                  <a:lnTo>
                    <a:pt x="17" y="170"/>
                  </a:lnTo>
                  <a:lnTo>
                    <a:pt x="25" y="150"/>
                  </a:lnTo>
                  <a:lnTo>
                    <a:pt x="34" y="128"/>
                  </a:lnTo>
                  <a:lnTo>
                    <a:pt x="45" y="105"/>
                  </a:lnTo>
                  <a:lnTo>
                    <a:pt x="58" y="80"/>
                  </a:lnTo>
                  <a:lnTo>
                    <a:pt x="74" y="55"/>
                  </a:lnTo>
                  <a:lnTo>
                    <a:pt x="92" y="28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5F29BB7-0B88-4516-A9BB-D253105F5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-2160588" y="3801626"/>
              <a:ext cx="50800" cy="76200"/>
            </a:xfrm>
            <a:custGeom>
              <a:avLst/>
              <a:gdLst>
                <a:gd name="T0" fmla="*/ 2147483647 w 191"/>
                <a:gd name="T1" fmla="*/ 0 h 285"/>
                <a:gd name="T2" fmla="*/ 2147483647 w 191"/>
                <a:gd name="T3" fmla="*/ 2147483647 h 285"/>
                <a:gd name="T4" fmla="*/ 2147483647 w 191"/>
                <a:gd name="T5" fmla="*/ 2147483647 h 285"/>
                <a:gd name="T6" fmla="*/ 2147483647 w 191"/>
                <a:gd name="T7" fmla="*/ 2147483647 h 285"/>
                <a:gd name="T8" fmla="*/ 2147483647 w 191"/>
                <a:gd name="T9" fmla="*/ 2147483647 h 285"/>
                <a:gd name="T10" fmla="*/ 2147483647 w 191"/>
                <a:gd name="T11" fmla="*/ 2147483647 h 285"/>
                <a:gd name="T12" fmla="*/ 2147483647 w 191"/>
                <a:gd name="T13" fmla="*/ 2147483647 h 285"/>
                <a:gd name="T14" fmla="*/ 2147483647 w 191"/>
                <a:gd name="T15" fmla="*/ 2147483647 h 285"/>
                <a:gd name="T16" fmla="*/ 2147483647 w 191"/>
                <a:gd name="T17" fmla="*/ 2147483647 h 285"/>
                <a:gd name="T18" fmla="*/ 2147483647 w 191"/>
                <a:gd name="T19" fmla="*/ 2147483647 h 285"/>
                <a:gd name="T20" fmla="*/ 2147483647 w 191"/>
                <a:gd name="T21" fmla="*/ 2147483647 h 285"/>
                <a:gd name="T22" fmla="*/ 2147483647 w 191"/>
                <a:gd name="T23" fmla="*/ 2147483647 h 285"/>
                <a:gd name="T24" fmla="*/ 2147483647 w 191"/>
                <a:gd name="T25" fmla="*/ 2147483647 h 285"/>
                <a:gd name="T26" fmla="*/ 2147483647 w 191"/>
                <a:gd name="T27" fmla="*/ 2147483647 h 285"/>
                <a:gd name="T28" fmla="*/ 2147483647 w 191"/>
                <a:gd name="T29" fmla="*/ 2147483647 h 285"/>
                <a:gd name="T30" fmla="*/ 2147483647 w 191"/>
                <a:gd name="T31" fmla="*/ 2147483647 h 285"/>
                <a:gd name="T32" fmla="*/ 2147483647 w 191"/>
                <a:gd name="T33" fmla="*/ 2147483647 h 285"/>
                <a:gd name="T34" fmla="*/ 2147483647 w 191"/>
                <a:gd name="T35" fmla="*/ 2147483647 h 285"/>
                <a:gd name="T36" fmla="*/ 2147483647 w 191"/>
                <a:gd name="T37" fmla="*/ 2147483647 h 285"/>
                <a:gd name="T38" fmla="*/ 2147483647 w 191"/>
                <a:gd name="T39" fmla="*/ 2147483647 h 285"/>
                <a:gd name="T40" fmla="*/ 2147483647 w 191"/>
                <a:gd name="T41" fmla="*/ 2147483647 h 285"/>
                <a:gd name="T42" fmla="*/ 0 w 191"/>
                <a:gd name="T43" fmla="*/ 2147483647 h 285"/>
                <a:gd name="T44" fmla="*/ 2147483647 w 191"/>
                <a:gd name="T45" fmla="*/ 2147483647 h 285"/>
                <a:gd name="T46" fmla="*/ 2147483647 w 191"/>
                <a:gd name="T47" fmla="*/ 2147483647 h 285"/>
                <a:gd name="T48" fmla="*/ 2147483647 w 191"/>
                <a:gd name="T49" fmla="*/ 2147483647 h 285"/>
                <a:gd name="T50" fmla="*/ 2147483647 w 191"/>
                <a:gd name="T51" fmla="*/ 2147483647 h 285"/>
                <a:gd name="T52" fmla="*/ 2147483647 w 191"/>
                <a:gd name="T53" fmla="*/ 2147483647 h 285"/>
                <a:gd name="T54" fmla="*/ 2147483647 w 191"/>
                <a:gd name="T55" fmla="*/ 2147483647 h 285"/>
                <a:gd name="T56" fmla="*/ 2147483647 w 191"/>
                <a:gd name="T57" fmla="*/ 2147483647 h 285"/>
                <a:gd name="T58" fmla="*/ 2147483647 w 191"/>
                <a:gd name="T59" fmla="*/ 2147483647 h 285"/>
                <a:gd name="T60" fmla="*/ 2147483647 w 191"/>
                <a:gd name="T61" fmla="*/ 2147483647 h 285"/>
                <a:gd name="T62" fmla="*/ 2147483647 w 191"/>
                <a:gd name="T63" fmla="*/ 2147483647 h 285"/>
                <a:gd name="T64" fmla="*/ 2147483647 w 191"/>
                <a:gd name="T65" fmla="*/ 2147483647 h 285"/>
                <a:gd name="T66" fmla="*/ 2147483647 w 191"/>
                <a:gd name="T67" fmla="*/ 2147483647 h 285"/>
                <a:gd name="T68" fmla="*/ 2147483647 w 191"/>
                <a:gd name="T69" fmla="*/ 2147483647 h 285"/>
                <a:gd name="T70" fmla="*/ 2147483647 w 191"/>
                <a:gd name="T71" fmla="*/ 2147483647 h 285"/>
                <a:gd name="T72" fmla="*/ 2147483647 w 191"/>
                <a:gd name="T73" fmla="*/ 2147483647 h 285"/>
                <a:gd name="T74" fmla="*/ 2147483647 w 191"/>
                <a:gd name="T75" fmla="*/ 2147483647 h 285"/>
                <a:gd name="T76" fmla="*/ 2147483647 w 191"/>
                <a:gd name="T77" fmla="*/ 2147483647 h 285"/>
                <a:gd name="T78" fmla="*/ 2147483647 w 191"/>
                <a:gd name="T79" fmla="*/ 2147483647 h 285"/>
                <a:gd name="T80" fmla="*/ 2147483647 w 191"/>
                <a:gd name="T81" fmla="*/ 2147483647 h 285"/>
                <a:gd name="T82" fmla="*/ 2147483647 w 191"/>
                <a:gd name="T83" fmla="*/ 2147483647 h 285"/>
                <a:gd name="T84" fmla="*/ 2147483647 w 191"/>
                <a:gd name="T85" fmla="*/ 2147483647 h 285"/>
                <a:gd name="T86" fmla="*/ 2147483647 w 191"/>
                <a:gd name="T87" fmla="*/ 2147483647 h 285"/>
                <a:gd name="T88" fmla="*/ 2147483647 w 191"/>
                <a:gd name="T89" fmla="*/ 2147483647 h 285"/>
                <a:gd name="T90" fmla="*/ 2147483647 w 191"/>
                <a:gd name="T91" fmla="*/ 2147483647 h 285"/>
                <a:gd name="T92" fmla="*/ 2147483647 w 191"/>
                <a:gd name="T93" fmla="*/ 2147483647 h 285"/>
                <a:gd name="T94" fmla="*/ 2147483647 w 191"/>
                <a:gd name="T95" fmla="*/ 2147483647 h 285"/>
                <a:gd name="T96" fmla="*/ 2147483647 w 191"/>
                <a:gd name="T97" fmla="*/ 2147483647 h 285"/>
                <a:gd name="T98" fmla="*/ 2147483647 w 191"/>
                <a:gd name="T99" fmla="*/ 2147483647 h 285"/>
                <a:gd name="T100" fmla="*/ 2147483647 w 191"/>
                <a:gd name="T101" fmla="*/ 2147483647 h 285"/>
                <a:gd name="T102" fmla="*/ 2147483647 w 191"/>
                <a:gd name="T103" fmla="*/ 2147483647 h 285"/>
                <a:gd name="T104" fmla="*/ 2147483647 w 191"/>
                <a:gd name="T105" fmla="*/ 2147483647 h 285"/>
                <a:gd name="T106" fmla="*/ 2147483647 w 191"/>
                <a:gd name="T107" fmla="*/ 2147483647 h 285"/>
                <a:gd name="T108" fmla="*/ 2147483647 w 191"/>
                <a:gd name="T109" fmla="*/ 2147483647 h 285"/>
                <a:gd name="T110" fmla="*/ 2147483647 w 191"/>
                <a:gd name="T111" fmla="*/ 2147483647 h 285"/>
                <a:gd name="T112" fmla="*/ 2147483647 w 191"/>
                <a:gd name="T113" fmla="*/ 0 h 2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1" h="285">
                  <a:moveTo>
                    <a:pt x="167" y="0"/>
                  </a:moveTo>
                  <a:lnTo>
                    <a:pt x="160" y="1"/>
                  </a:lnTo>
                  <a:lnTo>
                    <a:pt x="142" y="5"/>
                  </a:lnTo>
                  <a:lnTo>
                    <a:pt x="130" y="9"/>
                  </a:lnTo>
                  <a:lnTo>
                    <a:pt x="118" y="13"/>
                  </a:lnTo>
                  <a:lnTo>
                    <a:pt x="103" y="19"/>
                  </a:lnTo>
                  <a:lnTo>
                    <a:pt x="88" y="26"/>
                  </a:lnTo>
                  <a:lnTo>
                    <a:pt x="73" y="34"/>
                  </a:lnTo>
                  <a:lnTo>
                    <a:pt x="58" y="45"/>
                  </a:lnTo>
                  <a:lnTo>
                    <a:pt x="51" y="50"/>
                  </a:lnTo>
                  <a:lnTo>
                    <a:pt x="44" y="57"/>
                  </a:lnTo>
                  <a:lnTo>
                    <a:pt x="37" y="63"/>
                  </a:lnTo>
                  <a:lnTo>
                    <a:pt x="31" y="70"/>
                  </a:lnTo>
                  <a:lnTo>
                    <a:pt x="25" y="77"/>
                  </a:lnTo>
                  <a:lnTo>
                    <a:pt x="20" y="86"/>
                  </a:lnTo>
                  <a:lnTo>
                    <a:pt x="15" y="94"/>
                  </a:lnTo>
                  <a:lnTo>
                    <a:pt x="10" y="103"/>
                  </a:lnTo>
                  <a:lnTo>
                    <a:pt x="7" y="113"/>
                  </a:lnTo>
                  <a:lnTo>
                    <a:pt x="4" y="122"/>
                  </a:lnTo>
                  <a:lnTo>
                    <a:pt x="2" y="133"/>
                  </a:lnTo>
                  <a:lnTo>
                    <a:pt x="1" y="145"/>
                  </a:lnTo>
                  <a:lnTo>
                    <a:pt x="0" y="155"/>
                  </a:lnTo>
                  <a:lnTo>
                    <a:pt x="1" y="166"/>
                  </a:lnTo>
                  <a:lnTo>
                    <a:pt x="2" y="177"/>
                  </a:lnTo>
                  <a:lnTo>
                    <a:pt x="4" y="185"/>
                  </a:lnTo>
                  <a:lnTo>
                    <a:pt x="7" y="195"/>
                  </a:lnTo>
                  <a:lnTo>
                    <a:pt x="10" y="204"/>
                  </a:lnTo>
                  <a:lnTo>
                    <a:pt x="15" y="211"/>
                  </a:lnTo>
                  <a:lnTo>
                    <a:pt x="20" y="219"/>
                  </a:lnTo>
                  <a:lnTo>
                    <a:pt x="25" y="225"/>
                  </a:lnTo>
                  <a:lnTo>
                    <a:pt x="32" y="232"/>
                  </a:lnTo>
                  <a:lnTo>
                    <a:pt x="38" y="238"/>
                  </a:lnTo>
                  <a:lnTo>
                    <a:pt x="45" y="243"/>
                  </a:lnTo>
                  <a:lnTo>
                    <a:pt x="60" y="253"/>
                  </a:lnTo>
                  <a:lnTo>
                    <a:pt x="75" y="261"/>
                  </a:lnTo>
                  <a:lnTo>
                    <a:pt x="90" y="268"/>
                  </a:lnTo>
                  <a:lnTo>
                    <a:pt x="105" y="273"/>
                  </a:lnTo>
                  <a:lnTo>
                    <a:pt x="119" y="277"/>
                  </a:lnTo>
                  <a:lnTo>
                    <a:pt x="131" y="280"/>
                  </a:lnTo>
                  <a:lnTo>
                    <a:pt x="150" y="284"/>
                  </a:lnTo>
                  <a:lnTo>
                    <a:pt x="157" y="285"/>
                  </a:lnTo>
                  <a:lnTo>
                    <a:pt x="160" y="279"/>
                  </a:lnTo>
                  <a:lnTo>
                    <a:pt x="167" y="261"/>
                  </a:lnTo>
                  <a:lnTo>
                    <a:pt x="171" y="248"/>
                  </a:lnTo>
                  <a:lnTo>
                    <a:pt x="176" y="232"/>
                  </a:lnTo>
                  <a:lnTo>
                    <a:pt x="181" y="214"/>
                  </a:lnTo>
                  <a:lnTo>
                    <a:pt x="185" y="195"/>
                  </a:lnTo>
                  <a:lnTo>
                    <a:pt x="188" y="175"/>
                  </a:lnTo>
                  <a:lnTo>
                    <a:pt x="190" y="152"/>
                  </a:lnTo>
                  <a:lnTo>
                    <a:pt x="191" y="129"/>
                  </a:lnTo>
                  <a:lnTo>
                    <a:pt x="190" y="104"/>
                  </a:lnTo>
                  <a:lnTo>
                    <a:pt x="188" y="79"/>
                  </a:lnTo>
                  <a:lnTo>
                    <a:pt x="184" y="53"/>
                  </a:lnTo>
                  <a:lnTo>
                    <a:pt x="181" y="40"/>
                  </a:lnTo>
                  <a:lnTo>
                    <a:pt x="176" y="27"/>
                  </a:lnTo>
                  <a:lnTo>
                    <a:pt x="172" y="13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9FE3A89-8250-4BEC-A810-3A3389404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25676" y="3884176"/>
              <a:ext cx="52388" cy="39688"/>
            </a:xfrm>
            <a:custGeom>
              <a:avLst/>
              <a:gdLst>
                <a:gd name="T0" fmla="*/ 0 w 200"/>
                <a:gd name="T1" fmla="*/ 2147483647 h 153"/>
                <a:gd name="T2" fmla="*/ 2147483647 w 200"/>
                <a:gd name="T3" fmla="*/ 2147483647 h 153"/>
                <a:gd name="T4" fmla="*/ 2147483647 w 200"/>
                <a:gd name="T5" fmla="*/ 2147483647 h 153"/>
                <a:gd name="T6" fmla="*/ 2147483647 w 200"/>
                <a:gd name="T7" fmla="*/ 2147483647 h 153"/>
                <a:gd name="T8" fmla="*/ 2147483647 w 200"/>
                <a:gd name="T9" fmla="*/ 2147483647 h 153"/>
                <a:gd name="T10" fmla="*/ 2147483647 w 200"/>
                <a:gd name="T11" fmla="*/ 2147483647 h 153"/>
                <a:gd name="T12" fmla="*/ 2147483647 w 200"/>
                <a:gd name="T13" fmla="*/ 0 h 153"/>
                <a:gd name="T14" fmla="*/ 2147483647 w 200"/>
                <a:gd name="T15" fmla="*/ 0 h 153"/>
                <a:gd name="T16" fmla="*/ 2147483647 w 200"/>
                <a:gd name="T17" fmla="*/ 2147483647 h 153"/>
                <a:gd name="T18" fmla="*/ 2147483647 w 200"/>
                <a:gd name="T19" fmla="*/ 2147483647 h 153"/>
                <a:gd name="T20" fmla="*/ 2147483647 w 200"/>
                <a:gd name="T21" fmla="*/ 2147483647 h 153"/>
                <a:gd name="T22" fmla="*/ 2147483647 w 200"/>
                <a:gd name="T23" fmla="*/ 2147483647 h 153"/>
                <a:gd name="T24" fmla="*/ 2147483647 w 200"/>
                <a:gd name="T25" fmla="*/ 2147483647 h 153"/>
                <a:gd name="T26" fmla="*/ 2147483647 w 200"/>
                <a:gd name="T27" fmla="*/ 2147483647 h 153"/>
                <a:gd name="T28" fmla="*/ 2147483647 w 200"/>
                <a:gd name="T29" fmla="*/ 2147483647 h 153"/>
                <a:gd name="T30" fmla="*/ 2147483647 w 200"/>
                <a:gd name="T31" fmla="*/ 2147483647 h 153"/>
                <a:gd name="T32" fmla="*/ 2147483647 w 200"/>
                <a:gd name="T33" fmla="*/ 2147483647 h 153"/>
                <a:gd name="T34" fmla="*/ 2147483647 w 200"/>
                <a:gd name="T35" fmla="*/ 2147483647 h 153"/>
                <a:gd name="T36" fmla="*/ 2147483647 w 200"/>
                <a:gd name="T37" fmla="*/ 2147483647 h 153"/>
                <a:gd name="T38" fmla="*/ 2147483647 w 200"/>
                <a:gd name="T39" fmla="*/ 2147483647 h 153"/>
                <a:gd name="T40" fmla="*/ 2147483647 w 200"/>
                <a:gd name="T41" fmla="*/ 2147483647 h 153"/>
                <a:gd name="T42" fmla="*/ 2147483647 w 200"/>
                <a:gd name="T43" fmla="*/ 2147483647 h 153"/>
                <a:gd name="T44" fmla="*/ 2147483647 w 200"/>
                <a:gd name="T45" fmla="*/ 2147483647 h 153"/>
                <a:gd name="T46" fmla="*/ 2147483647 w 200"/>
                <a:gd name="T47" fmla="*/ 2147483647 h 153"/>
                <a:gd name="T48" fmla="*/ 2147483647 w 200"/>
                <a:gd name="T49" fmla="*/ 2147483647 h 153"/>
                <a:gd name="T50" fmla="*/ 2147483647 w 200"/>
                <a:gd name="T51" fmla="*/ 2147483647 h 153"/>
                <a:gd name="T52" fmla="*/ 2147483647 w 200"/>
                <a:gd name="T53" fmla="*/ 2147483647 h 153"/>
                <a:gd name="T54" fmla="*/ 2147483647 w 200"/>
                <a:gd name="T55" fmla="*/ 2147483647 h 153"/>
                <a:gd name="T56" fmla="*/ 2147483647 w 200"/>
                <a:gd name="T57" fmla="*/ 2147483647 h 153"/>
                <a:gd name="T58" fmla="*/ 2147483647 w 200"/>
                <a:gd name="T59" fmla="*/ 2147483647 h 153"/>
                <a:gd name="T60" fmla="*/ 2147483647 w 200"/>
                <a:gd name="T61" fmla="*/ 2147483647 h 153"/>
                <a:gd name="T62" fmla="*/ 2147483647 w 200"/>
                <a:gd name="T63" fmla="*/ 2147483647 h 153"/>
                <a:gd name="T64" fmla="*/ 2147483647 w 200"/>
                <a:gd name="T65" fmla="*/ 2147483647 h 153"/>
                <a:gd name="T66" fmla="*/ 2147483647 w 200"/>
                <a:gd name="T67" fmla="*/ 2147483647 h 153"/>
                <a:gd name="T68" fmla="*/ 2147483647 w 200"/>
                <a:gd name="T69" fmla="*/ 2147483647 h 153"/>
                <a:gd name="T70" fmla="*/ 2147483647 w 200"/>
                <a:gd name="T71" fmla="*/ 2147483647 h 153"/>
                <a:gd name="T72" fmla="*/ 2147483647 w 200"/>
                <a:gd name="T73" fmla="*/ 2147483647 h 153"/>
                <a:gd name="T74" fmla="*/ 2147483647 w 200"/>
                <a:gd name="T75" fmla="*/ 2147483647 h 153"/>
                <a:gd name="T76" fmla="*/ 2147483647 w 200"/>
                <a:gd name="T77" fmla="*/ 2147483647 h 153"/>
                <a:gd name="T78" fmla="*/ 2147483647 w 200"/>
                <a:gd name="T79" fmla="*/ 2147483647 h 153"/>
                <a:gd name="T80" fmla="*/ 2147483647 w 200"/>
                <a:gd name="T81" fmla="*/ 2147483647 h 153"/>
                <a:gd name="T82" fmla="*/ 2147483647 w 200"/>
                <a:gd name="T83" fmla="*/ 2147483647 h 153"/>
                <a:gd name="T84" fmla="*/ 0 w 200"/>
                <a:gd name="T85" fmla="*/ 2147483647 h 1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0" h="153">
                  <a:moveTo>
                    <a:pt x="0" y="19"/>
                  </a:moveTo>
                  <a:lnTo>
                    <a:pt x="5" y="16"/>
                  </a:lnTo>
                  <a:lnTo>
                    <a:pt x="16" y="11"/>
                  </a:lnTo>
                  <a:lnTo>
                    <a:pt x="25" y="7"/>
                  </a:lnTo>
                  <a:lnTo>
                    <a:pt x="36" y="4"/>
                  </a:lnTo>
                  <a:lnTo>
                    <a:pt x="47" y="2"/>
                  </a:lnTo>
                  <a:lnTo>
                    <a:pt x="61" y="0"/>
                  </a:lnTo>
                  <a:lnTo>
                    <a:pt x="75" y="0"/>
                  </a:lnTo>
                  <a:lnTo>
                    <a:pt x="91" y="2"/>
                  </a:lnTo>
                  <a:lnTo>
                    <a:pt x="107" y="5"/>
                  </a:lnTo>
                  <a:lnTo>
                    <a:pt x="126" y="12"/>
                  </a:lnTo>
                  <a:lnTo>
                    <a:pt x="134" y="16"/>
                  </a:lnTo>
                  <a:lnTo>
                    <a:pt x="144" y="21"/>
                  </a:lnTo>
                  <a:lnTo>
                    <a:pt x="152" y="27"/>
                  </a:lnTo>
                  <a:lnTo>
                    <a:pt x="162" y="33"/>
                  </a:lnTo>
                  <a:lnTo>
                    <a:pt x="172" y="41"/>
                  </a:lnTo>
                  <a:lnTo>
                    <a:pt x="181" y="48"/>
                  </a:lnTo>
                  <a:lnTo>
                    <a:pt x="191" y="58"/>
                  </a:lnTo>
                  <a:lnTo>
                    <a:pt x="200" y="68"/>
                  </a:lnTo>
                  <a:lnTo>
                    <a:pt x="195" y="77"/>
                  </a:lnTo>
                  <a:lnTo>
                    <a:pt x="178" y="98"/>
                  </a:lnTo>
                  <a:lnTo>
                    <a:pt x="166" y="111"/>
                  </a:lnTo>
                  <a:lnTo>
                    <a:pt x="153" y="124"/>
                  </a:lnTo>
                  <a:lnTo>
                    <a:pt x="146" y="129"/>
                  </a:lnTo>
                  <a:lnTo>
                    <a:pt x="138" y="136"/>
                  </a:lnTo>
                  <a:lnTo>
                    <a:pt x="131" y="140"/>
                  </a:lnTo>
                  <a:lnTo>
                    <a:pt x="123" y="144"/>
                  </a:lnTo>
                  <a:lnTo>
                    <a:pt x="115" y="149"/>
                  </a:lnTo>
                  <a:lnTo>
                    <a:pt x="107" y="151"/>
                  </a:lnTo>
                  <a:lnTo>
                    <a:pt x="99" y="153"/>
                  </a:lnTo>
                  <a:lnTo>
                    <a:pt x="90" y="153"/>
                  </a:lnTo>
                  <a:lnTo>
                    <a:pt x="82" y="153"/>
                  </a:lnTo>
                  <a:lnTo>
                    <a:pt x="73" y="150"/>
                  </a:lnTo>
                  <a:lnTo>
                    <a:pt x="66" y="147"/>
                  </a:lnTo>
                  <a:lnTo>
                    <a:pt x="57" y="140"/>
                  </a:lnTo>
                  <a:lnTo>
                    <a:pt x="48" y="134"/>
                  </a:lnTo>
                  <a:lnTo>
                    <a:pt x="41" y="124"/>
                  </a:lnTo>
                  <a:lnTo>
                    <a:pt x="33" y="112"/>
                  </a:lnTo>
                  <a:lnTo>
                    <a:pt x="26" y="98"/>
                  </a:lnTo>
                  <a:lnTo>
                    <a:pt x="18" y="82"/>
                  </a:lnTo>
                  <a:lnTo>
                    <a:pt x="12" y="64"/>
                  </a:lnTo>
                  <a:lnTo>
                    <a:pt x="6" y="4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EE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91B66E2-709B-4D68-BEFD-F7E8EE054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38251" y="3907988"/>
              <a:ext cx="241300" cy="195263"/>
            </a:xfrm>
            <a:custGeom>
              <a:avLst/>
              <a:gdLst>
                <a:gd name="T0" fmla="*/ 2147483647 w 911"/>
                <a:gd name="T1" fmla="*/ 2147483647 h 737"/>
                <a:gd name="T2" fmla="*/ 2147483647 w 911"/>
                <a:gd name="T3" fmla="*/ 2147483647 h 737"/>
                <a:gd name="T4" fmla="*/ 2147483647 w 911"/>
                <a:gd name="T5" fmla="*/ 2147483647 h 737"/>
                <a:gd name="T6" fmla="*/ 2147483647 w 911"/>
                <a:gd name="T7" fmla="*/ 2147483647 h 737"/>
                <a:gd name="T8" fmla="*/ 2147483647 w 911"/>
                <a:gd name="T9" fmla="*/ 2147483647 h 737"/>
                <a:gd name="T10" fmla="*/ 2147483647 w 911"/>
                <a:gd name="T11" fmla="*/ 2147483647 h 737"/>
                <a:gd name="T12" fmla="*/ 2147483647 w 911"/>
                <a:gd name="T13" fmla="*/ 2147483647 h 737"/>
                <a:gd name="T14" fmla="*/ 2147483647 w 911"/>
                <a:gd name="T15" fmla="*/ 2147483647 h 737"/>
                <a:gd name="T16" fmla="*/ 2147483647 w 911"/>
                <a:gd name="T17" fmla="*/ 2147483647 h 737"/>
                <a:gd name="T18" fmla="*/ 2147483647 w 911"/>
                <a:gd name="T19" fmla="*/ 2147483647 h 737"/>
                <a:gd name="T20" fmla="*/ 2147483647 w 911"/>
                <a:gd name="T21" fmla="*/ 2147483647 h 737"/>
                <a:gd name="T22" fmla="*/ 2147483647 w 911"/>
                <a:gd name="T23" fmla="*/ 2147483647 h 737"/>
                <a:gd name="T24" fmla="*/ 2147483647 w 911"/>
                <a:gd name="T25" fmla="*/ 2147483647 h 737"/>
                <a:gd name="T26" fmla="*/ 2147483647 w 911"/>
                <a:gd name="T27" fmla="*/ 2147483647 h 737"/>
                <a:gd name="T28" fmla="*/ 2147483647 w 911"/>
                <a:gd name="T29" fmla="*/ 2147483647 h 737"/>
                <a:gd name="T30" fmla="*/ 2147483647 w 911"/>
                <a:gd name="T31" fmla="*/ 2147483647 h 737"/>
                <a:gd name="T32" fmla="*/ 2147483647 w 911"/>
                <a:gd name="T33" fmla="*/ 2147483647 h 737"/>
                <a:gd name="T34" fmla="*/ 2147483647 w 911"/>
                <a:gd name="T35" fmla="*/ 2147483647 h 737"/>
                <a:gd name="T36" fmla="*/ 2147483647 w 911"/>
                <a:gd name="T37" fmla="*/ 2147483647 h 737"/>
                <a:gd name="T38" fmla="*/ 2147483647 w 911"/>
                <a:gd name="T39" fmla="*/ 2147483647 h 737"/>
                <a:gd name="T40" fmla="*/ 2147483647 w 911"/>
                <a:gd name="T41" fmla="*/ 2147483647 h 737"/>
                <a:gd name="T42" fmla="*/ 2147483647 w 911"/>
                <a:gd name="T43" fmla="*/ 2147483647 h 737"/>
                <a:gd name="T44" fmla="*/ 2147483647 w 911"/>
                <a:gd name="T45" fmla="*/ 2147483647 h 737"/>
                <a:gd name="T46" fmla="*/ 2147483647 w 911"/>
                <a:gd name="T47" fmla="*/ 2147483647 h 737"/>
                <a:gd name="T48" fmla="*/ 2147483647 w 911"/>
                <a:gd name="T49" fmla="*/ 0 h 737"/>
                <a:gd name="T50" fmla="*/ 2147483647 w 911"/>
                <a:gd name="T51" fmla="*/ 2147483647 h 737"/>
                <a:gd name="T52" fmla="*/ 2147483647 w 911"/>
                <a:gd name="T53" fmla="*/ 2147483647 h 737"/>
                <a:gd name="T54" fmla="*/ 2147483647 w 911"/>
                <a:gd name="T55" fmla="*/ 2147483647 h 737"/>
                <a:gd name="T56" fmla="*/ 2147483647 w 911"/>
                <a:gd name="T57" fmla="*/ 2147483647 h 737"/>
                <a:gd name="T58" fmla="*/ 2147483647 w 911"/>
                <a:gd name="T59" fmla="*/ 2147483647 h 737"/>
                <a:gd name="T60" fmla="*/ 2147483647 w 911"/>
                <a:gd name="T61" fmla="*/ 2147483647 h 737"/>
                <a:gd name="T62" fmla="*/ 0 w 911"/>
                <a:gd name="T63" fmla="*/ 2147483647 h 737"/>
                <a:gd name="T64" fmla="*/ 2147483647 w 911"/>
                <a:gd name="T65" fmla="*/ 2147483647 h 737"/>
                <a:gd name="T66" fmla="*/ 2147483647 w 911"/>
                <a:gd name="T67" fmla="*/ 2147483647 h 737"/>
                <a:gd name="T68" fmla="*/ 2147483647 w 911"/>
                <a:gd name="T69" fmla="*/ 2147483647 h 737"/>
                <a:gd name="T70" fmla="*/ 2147483647 w 911"/>
                <a:gd name="T71" fmla="*/ 2147483647 h 737"/>
                <a:gd name="T72" fmla="*/ 2147483647 w 911"/>
                <a:gd name="T73" fmla="*/ 2147483647 h 737"/>
                <a:gd name="T74" fmla="*/ 2147483647 w 911"/>
                <a:gd name="T75" fmla="*/ 2147483647 h 737"/>
                <a:gd name="T76" fmla="*/ 2147483647 w 911"/>
                <a:gd name="T77" fmla="*/ 2147483647 h 737"/>
                <a:gd name="T78" fmla="*/ 2147483647 w 911"/>
                <a:gd name="T79" fmla="*/ 2147483647 h 737"/>
                <a:gd name="T80" fmla="*/ 2147483647 w 911"/>
                <a:gd name="T81" fmla="*/ 2147483647 h 737"/>
                <a:gd name="T82" fmla="*/ 2147483647 w 911"/>
                <a:gd name="T83" fmla="*/ 2147483647 h 737"/>
                <a:gd name="T84" fmla="*/ 2147483647 w 911"/>
                <a:gd name="T85" fmla="*/ 2147483647 h 737"/>
                <a:gd name="T86" fmla="*/ 2147483647 w 911"/>
                <a:gd name="T87" fmla="*/ 2147483647 h 737"/>
                <a:gd name="T88" fmla="*/ 2147483647 w 911"/>
                <a:gd name="T89" fmla="*/ 2147483647 h 737"/>
                <a:gd name="T90" fmla="*/ 2147483647 w 911"/>
                <a:gd name="T91" fmla="*/ 2147483647 h 737"/>
                <a:gd name="T92" fmla="*/ 2147483647 w 911"/>
                <a:gd name="T93" fmla="*/ 2147483647 h 737"/>
                <a:gd name="T94" fmla="*/ 2147483647 w 911"/>
                <a:gd name="T95" fmla="*/ 2147483647 h 737"/>
                <a:gd name="T96" fmla="*/ 2147483647 w 911"/>
                <a:gd name="T97" fmla="*/ 2147483647 h 73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911" h="737">
                  <a:moveTo>
                    <a:pt x="901" y="401"/>
                  </a:moveTo>
                  <a:lnTo>
                    <a:pt x="894" y="396"/>
                  </a:lnTo>
                  <a:lnTo>
                    <a:pt x="888" y="392"/>
                  </a:lnTo>
                  <a:lnTo>
                    <a:pt x="880" y="390"/>
                  </a:lnTo>
                  <a:lnTo>
                    <a:pt x="872" y="387"/>
                  </a:lnTo>
                  <a:lnTo>
                    <a:pt x="853" y="385"/>
                  </a:lnTo>
                  <a:lnTo>
                    <a:pt x="832" y="384"/>
                  </a:lnTo>
                  <a:lnTo>
                    <a:pt x="812" y="385"/>
                  </a:lnTo>
                  <a:lnTo>
                    <a:pt x="790" y="387"/>
                  </a:lnTo>
                  <a:lnTo>
                    <a:pt x="771" y="389"/>
                  </a:lnTo>
                  <a:lnTo>
                    <a:pt x="754" y="393"/>
                  </a:lnTo>
                  <a:lnTo>
                    <a:pt x="714" y="402"/>
                  </a:lnTo>
                  <a:lnTo>
                    <a:pt x="720" y="388"/>
                  </a:lnTo>
                  <a:lnTo>
                    <a:pt x="734" y="353"/>
                  </a:lnTo>
                  <a:lnTo>
                    <a:pt x="748" y="314"/>
                  </a:lnTo>
                  <a:lnTo>
                    <a:pt x="759" y="285"/>
                  </a:lnTo>
                  <a:lnTo>
                    <a:pt x="747" y="281"/>
                  </a:lnTo>
                  <a:lnTo>
                    <a:pt x="735" y="279"/>
                  </a:lnTo>
                  <a:lnTo>
                    <a:pt x="722" y="277"/>
                  </a:lnTo>
                  <a:lnTo>
                    <a:pt x="708" y="277"/>
                  </a:lnTo>
                  <a:lnTo>
                    <a:pt x="694" y="279"/>
                  </a:lnTo>
                  <a:lnTo>
                    <a:pt x="679" y="281"/>
                  </a:lnTo>
                  <a:lnTo>
                    <a:pt x="664" y="284"/>
                  </a:lnTo>
                  <a:lnTo>
                    <a:pt x="650" y="287"/>
                  </a:lnTo>
                  <a:lnTo>
                    <a:pt x="622" y="297"/>
                  </a:lnTo>
                  <a:lnTo>
                    <a:pt x="595" y="308"/>
                  </a:lnTo>
                  <a:lnTo>
                    <a:pt x="574" y="317"/>
                  </a:lnTo>
                  <a:lnTo>
                    <a:pt x="557" y="327"/>
                  </a:lnTo>
                  <a:lnTo>
                    <a:pt x="529" y="343"/>
                  </a:lnTo>
                  <a:lnTo>
                    <a:pt x="513" y="223"/>
                  </a:lnTo>
                  <a:lnTo>
                    <a:pt x="518" y="215"/>
                  </a:lnTo>
                  <a:lnTo>
                    <a:pt x="523" y="208"/>
                  </a:lnTo>
                  <a:lnTo>
                    <a:pt x="525" y="201"/>
                  </a:lnTo>
                  <a:lnTo>
                    <a:pt x="525" y="196"/>
                  </a:lnTo>
                  <a:lnTo>
                    <a:pt x="525" y="192"/>
                  </a:lnTo>
                  <a:lnTo>
                    <a:pt x="520" y="184"/>
                  </a:lnTo>
                  <a:lnTo>
                    <a:pt x="515" y="177"/>
                  </a:lnTo>
                  <a:lnTo>
                    <a:pt x="508" y="169"/>
                  </a:lnTo>
                  <a:lnTo>
                    <a:pt x="499" y="162"/>
                  </a:lnTo>
                  <a:lnTo>
                    <a:pt x="491" y="156"/>
                  </a:lnTo>
                  <a:lnTo>
                    <a:pt x="484" y="151"/>
                  </a:lnTo>
                  <a:lnTo>
                    <a:pt x="472" y="144"/>
                  </a:lnTo>
                  <a:lnTo>
                    <a:pt x="460" y="137"/>
                  </a:lnTo>
                  <a:lnTo>
                    <a:pt x="450" y="132"/>
                  </a:lnTo>
                  <a:lnTo>
                    <a:pt x="439" y="127"/>
                  </a:lnTo>
                  <a:lnTo>
                    <a:pt x="429" y="124"/>
                  </a:lnTo>
                  <a:lnTo>
                    <a:pt x="426" y="114"/>
                  </a:lnTo>
                  <a:lnTo>
                    <a:pt x="422" y="99"/>
                  </a:lnTo>
                  <a:lnTo>
                    <a:pt x="416" y="85"/>
                  </a:lnTo>
                  <a:lnTo>
                    <a:pt x="410" y="72"/>
                  </a:lnTo>
                  <a:lnTo>
                    <a:pt x="404" y="61"/>
                  </a:lnTo>
                  <a:lnTo>
                    <a:pt x="395" y="51"/>
                  </a:lnTo>
                  <a:lnTo>
                    <a:pt x="387" y="43"/>
                  </a:lnTo>
                  <a:lnTo>
                    <a:pt x="377" y="36"/>
                  </a:lnTo>
                  <a:lnTo>
                    <a:pt x="367" y="30"/>
                  </a:lnTo>
                  <a:lnTo>
                    <a:pt x="355" y="27"/>
                  </a:lnTo>
                  <a:lnTo>
                    <a:pt x="345" y="24"/>
                  </a:lnTo>
                  <a:lnTo>
                    <a:pt x="333" y="22"/>
                  </a:lnTo>
                  <a:lnTo>
                    <a:pt x="321" y="22"/>
                  </a:lnTo>
                  <a:lnTo>
                    <a:pt x="309" y="22"/>
                  </a:lnTo>
                  <a:lnTo>
                    <a:pt x="299" y="24"/>
                  </a:lnTo>
                  <a:lnTo>
                    <a:pt x="288" y="26"/>
                  </a:lnTo>
                  <a:lnTo>
                    <a:pt x="277" y="29"/>
                  </a:lnTo>
                  <a:lnTo>
                    <a:pt x="244" y="40"/>
                  </a:lnTo>
                  <a:lnTo>
                    <a:pt x="231" y="46"/>
                  </a:lnTo>
                  <a:lnTo>
                    <a:pt x="196" y="64"/>
                  </a:lnTo>
                  <a:lnTo>
                    <a:pt x="200" y="25"/>
                  </a:lnTo>
                  <a:lnTo>
                    <a:pt x="200" y="15"/>
                  </a:lnTo>
                  <a:lnTo>
                    <a:pt x="199" y="10"/>
                  </a:lnTo>
                  <a:lnTo>
                    <a:pt x="197" y="6"/>
                  </a:lnTo>
                  <a:lnTo>
                    <a:pt x="195" y="4"/>
                  </a:lnTo>
                  <a:lnTo>
                    <a:pt x="189" y="1"/>
                  </a:lnTo>
                  <a:lnTo>
                    <a:pt x="181" y="0"/>
                  </a:lnTo>
                  <a:lnTo>
                    <a:pt x="172" y="0"/>
                  </a:lnTo>
                  <a:lnTo>
                    <a:pt x="162" y="0"/>
                  </a:lnTo>
                  <a:lnTo>
                    <a:pt x="151" y="2"/>
                  </a:lnTo>
                  <a:lnTo>
                    <a:pt x="139" y="4"/>
                  </a:lnTo>
                  <a:lnTo>
                    <a:pt x="128" y="6"/>
                  </a:lnTo>
                  <a:lnTo>
                    <a:pt x="119" y="10"/>
                  </a:lnTo>
                  <a:lnTo>
                    <a:pt x="110" y="25"/>
                  </a:lnTo>
                  <a:lnTo>
                    <a:pt x="103" y="39"/>
                  </a:lnTo>
                  <a:lnTo>
                    <a:pt x="88" y="66"/>
                  </a:lnTo>
                  <a:lnTo>
                    <a:pt x="74" y="94"/>
                  </a:lnTo>
                  <a:lnTo>
                    <a:pt x="62" y="121"/>
                  </a:lnTo>
                  <a:lnTo>
                    <a:pt x="51" y="149"/>
                  </a:lnTo>
                  <a:lnTo>
                    <a:pt x="42" y="176"/>
                  </a:lnTo>
                  <a:lnTo>
                    <a:pt x="34" y="202"/>
                  </a:lnTo>
                  <a:lnTo>
                    <a:pt x="27" y="228"/>
                  </a:lnTo>
                  <a:lnTo>
                    <a:pt x="20" y="254"/>
                  </a:lnTo>
                  <a:lnTo>
                    <a:pt x="15" y="280"/>
                  </a:lnTo>
                  <a:lnTo>
                    <a:pt x="11" y="304"/>
                  </a:lnTo>
                  <a:lnTo>
                    <a:pt x="7" y="329"/>
                  </a:lnTo>
                  <a:lnTo>
                    <a:pt x="4" y="353"/>
                  </a:lnTo>
                  <a:lnTo>
                    <a:pt x="2" y="375"/>
                  </a:lnTo>
                  <a:lnTo>
                    <a:pt x="1" y="398"/>
                  </a:lnTo>
                  <a:lnTo>
                    <a:pt x="0" y="418"/>
                  </a:lnTo>
                  <a:lnTo>
                    <a:pt x="0" y="438"/>
                  </a:lnTo>
                  <a:lnTo>
                    <a:pt x="1" y="467"/>
                  </a:lnTo>
                  <a:lnTo>
                    <a:pt x="2" y="492"/>
                  </a:lnTo>
                  <a:lnTo>
                    <a:pt x="3" y="515"/>
                  </a:lnTo>
                  <a:lnTo>
                    <a:pt x="5" y="535"/>
                  </a:lnTo>
                  <a:lnTo>
                    <a:pt x="10" y="565"/>
                  </a:lnTo>
                  <a:lnTo>
                    <a:pt x="13" y="581"/>
                  </a:lnTo>
                  <a:lnTo>
                    <a:pt x="25" y="597"/>
                  </a:lnTo>
                  <a:lnTo>
                    <a:pt x="38" y="612"/>
                  </a:lnTo>
                  <a:lnTo>
                    <a:pt x="54" y="626"/>
                  </a:lnTo>
                  <a:lnTo>
                    <a:pt x="71" y="639"/>
                  </a:lnTo>
                  <a:lnTo>
                    <a:pt x="89" y="650"/>
                  </a:lnTo>
                  <a:lnTo>
                    <a:pt x="108" y="662"/>
                  </a:lnTo>
                  <a:lnTo>
                    <a:pt x="129" y="672"/>
                  </a:lnTo>
                  <a:lnTo>
                    <a:pt x="151" y="681"/>
                  </a:lnTo>
                  <a:lnTo>
                    <a:pt x="169" y="688"/>
                  </a:lnTo>
                  <a:lnTo>
                    <a:pt x="188" y="694"/>
                  </a:lnTo>
                  <a:lnTo>
                    <a:pt x="208" y="701"/>
                  </a:lnTo>
                  <a:lnTo>
                    <a:pt x="228" y="705"/>
                  </a:lnTo>
                  <a:lnTo>
                    <a:pt x="268" y="715"/>
                  </a:lnTo>
                  <a:lnTo>
                    <a:pt x="307" y="721"/>
                  </a:lnTo>
                  <a:lnTo>
                    <a:pt x="347" y="728"/>
                  </a:lnTo>
                  <a:lnTo>
                    <a:pt x="385" y="732"/>
                  </a:lnTo>
                  <a:lnTo>
                    <a:pt x="424" y="734"/>
                  </a:lnTo>
                  <a:lnTo>
                    <a:pt x="461" y="736"/>
                  </a:lnTo>
                  <a:lnTo>
                    <a:pt x="497" y="737"/>
                  </a:lnTo>
                  <a:lnTo>
                    <a:pt x="530" y="737"/>
                  </a:lnTo>
                  <a:lnTo>
                    <a:pt x="562" y="736"/>
                  </a:lnTo>
                  <a:lnTo>
                    <a:pt x="591" y="735"/>
                  </a:lnTo>
                  <a:lnTo>
                    <a:pt x="640" y="733"/>
                  </a:lnTo>
                  <a:lnTo>
                    <a:pt x="676" y="730"/>
                  </a:lnTo>
                  <a:lnTo>
                    <a:pt x="682" y="714"/>
                  </a:lnTo>
                  <a:lnTo>
                    <a:pt x="690" y="698"/>
                  </a:lnTo>
                  <a:lnTo>
                    <a:pt x="698" y="683"/>
                  </a:lnTo>
                  <a:lnTo>
                    <a:pt x="708" y="666"/>
                  </a:lnTo>
                  <a:lnTo>
                    <a:pt x="727" y="635"/>
                  </a:lnTo>
                  <a:lnTo>
                    <a:pt x="748" y="605"/>
                  </a:lnTo>
                  <a:lnTo>
                    <a:pt x="771" y="576"/>
                  </a:lnTo>
                  <a:lnTo>
                    <a:pt x="793" y="549"/>
                  </a:lnTo>
                  <a:lnTo>
                    <a:pt x="817" y="523"/>
                  </a:lnTo>
                  <a:lnTo>
                    <a:pt x="838" y="499"/>
                  </a:lnTo>
                  <a:lnTo>
                    <a:pt x="862" y="475"/>
                  </a:lnTo>
                  <a:lnTo>
                    <a:pt x="883" y="454"/>
                  </a:lnTo>
                  <a:lnTo>
                    <a:pt x="900" y="439"/>
                  </a:lnTo>
                  <a:lnTo>
                    <a:pt x="911" y="429"/>
                  </a:lnTo>
                  <a:lnTo>
                    <a:pt x="911" y="428"/>
                  </a:lnTo>
                  <a:lnTo>
                    <a:pt x="911" y="426"/>
                  </a:lnTo>
                  <a:lnTo>
                    <a:pt x="910" y="417"/>
                  </a:lnTo>
                  <a:lnTo>
                    <a:pt x="907" y="409"/>
                  </a:lnTo>
                  <a:lnTo>
                    <a:pt x="904" y="404"/>
                  </a:lnTo>
                  <a:lnTo>
                    <a:pt x="901" y="4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4434997-3D76-440F-BCA3-713AF753C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68413" y="4127063"/>
              <a:ext cx="220663" cy="71438"/>
            </a:xfrm>
            <a:custGeom>
              <a:avLst/>
              <a:gdLst>
                <a:gd name="T0" fmla="*/ 2147483647 w 833"/>
                <a:gd name="T1" fmla="*/ 2147483647 h 269"/>
                <a:gd name="T2" fmla="*/ 2147483647 w 833"/>
                <a:gd name="T3" fmla="*/ 2147483647 h 269"/>
                <a:gd name="T4" fmla="*/ 2147483647 w 833"/>
                <a:gd name="T5" fmla="*/ 2147483647 h 269"/>
                <a:gd name="T6" fmla="*/ 2147483647 w 833"/>
                <a:gd name="T7" fmla="*/ 2147483647 h 269"/>
                <a:gd name="T8" fmla="*/ 2147483647 w 833"/>
                <a:gd name="T9" fmla="*/ 2147483647 h 269"/>
                <a:gd name="T10" fmla="*/ 2147483647 w 833"/>
                <a:gd name="T11" fmla="*/ 2147483647 h 269"/>
                <a:gd name="T12" fmla="*/ 2147483647 w 833"/>
                <a:gd name="T13" fmla="*/ 2147483647 h 269"/>
                <a:gd name="T14" fmla="*/ 2147483647 w 833"/>
                <a:gd name="T15" fmla="*/ 2147483647 h 269"/>
                <a:gd name="T16" fmla="*/ 2147483647 w 833"/>
                <a:gd name="T17" fmla="*/ 2147483647 h 269"/>
                <a:gd name="T18" fmla="*/ 2147483647 w 833"/>
                <a:gd name="T19" fmla="*/ 2147483647 h 269"/>
                <a:gd name="T20" fmla="*/ 2147483647 w 833"/>
                <a:gd name="T21" fmla="*/ 2147483647 h 269"/>
                <a:gd name="T22" fmla="*/ 2147483647 w 833"/>
                <a:gd name="T23" fmla="*/ 2147483647 h 269"/>
                <a:gd name="T24" fmla="*/ 2147483647 w 833"/>
                <a:gd name="T25" fmla="*/ 2147483647 h 269"/>
                <a:gd name="T26" fmla="*/ 2147483647 w 833"/>
                <a:gd name="T27" fmla="*/ 2147483647 h 269"/>
                <a:gd name="T28" fmla="*/ 2147483647 w 833"/>
                <a:gd name="T29" fmla="*/ 2147483647 h 269"/>
                <a:gd name="T30" fmla="*/ 2147483647 w 833"/>
                <a:gd name="T31" fmla="*/ 2147483647 h 269"/>
                <a:gd name="T32" fmla="*/ 2147483647 w 833"/>
                <a:gd name="T33" fmla="*/ 2147483647 h 269"/>
                <a:gd name="T34" fmla="*/ 2147483647 w 833"/>
                <a:gd name="T35" fmla="*/ 2147483647 h 269"/>
                <a:gd name="T36" fmla="*/ 2147483647 w 833"/>
                <a:gd name="T37" fmla="*/ 2147483647 h 269"/>
                <a:gd name="T38" fmla="*/ 2147483647 w 833"/>
                <a:gd name="T39" fmla="*/ 2147483647 h 269"/>
                <a:gd name="T40" fmla="*/ 2147483647 w 833"/>
                <a:gd name="T41" fmla="*/ 2147483647 h 269"/>
                <a:gd name="T42" fmla="*/ 2147483647 w 833"/>
                <a:gd name="T43" fmla="*/ 2147483647 h 269"/>
                <a:gd name="T44" fmla="*/ 2147483647 w 833"/>
                <a:gd name="T45" fmla="*/ 2147483647 h 269"/>
                <a:gd name="T46" fmla="*/ 2147483647 w 833"/>
                <a:gd name="T47" fmla="*/ 2147483647 h 269"/>
                <a:gd name="T48" fmla="*/ 2147483647 w 833"/>
                <a:gd name="T49" fmla="*/ 2147483647 h 269"/>
                <a:gd name="T50" fmla="*/ 2147483647 w 833"/>
                <a:gd name="T51" fmla="*/ 2147483647 h 269"/>
                <a:gd name="T52" fmla="*/ 2147483647 w 833"/>
                <a:gd name="T53" fmla="*/ 2147483647 h 269"/>
                <a:gd name="T54" fmla="*/ 2147483647 w 833"/>
                <a:gd name="T55" fmla="*/ 2147483647 h 269"/>
                <a:gd name="T56" fmla="*/ 2147483647 w 833"/>
                <a:gd name="T57" fmla="*/ 2147483647 h 269"/>
                <a:gd name="T58" fmla="*/ 2147483647 w 833"/>
                <a:gd name="T59" fmla="*/ 2147483647 h 269"/>
                <a:gd name="T60" fmla="*/ 2147483647 w 833"/>
                <a:gd name="T61" fmla="*/ 2147483647 h 269"/>
                <a:gd name="T62" fmla="*/ 2147483647 w 833"/>
                <a:gd name="T63" fmla="*/ 2147483647 h 269"/>
                <a:gd name="T64" fmla="*/ 2147483647 w 833"/>
                <a:gd name="T65" fmla="*/ 2147483647 h 2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33" h="269">
                  <a:moveTo>
                    <a:pt x="21" y="0"/>
                  </a:moveTo>
                  <a:lnTo>
                    <a:pt x="11" y="5"/>
                  </a:lnTo>
                  <a:lnTo>
                    <a:pt x="0" y="9"/>
                  </a:lnTo>
                  <a:lnTo>
                    <a:pt x="19" y="26"/>
                  </a:lnTo>
                  <a:lnTo>
                    <a:pt x="40" y="45"/>
                  </a:lnTo>
                  <a:lnTo>
                    <a:pt x="62" y="65"/>
                  </a:lnTo>
                  <a:lnTo>
                    <a:pt x="87" y="85"/>
                  </a:lnTo>
                  <a:lnTo>
                    <a:pt x="113" y="106"/>
                  </a:lnTo>
                  <a:lnTo>
                    <a:pt x="140" y="127"/>
                  </a:lnTo>
                  <a:lnTo>
                    <a:pt x="169" y="148"/>
                  </a:lnTo>
                  <a:lnTo>
                    <a:pt x="199" y="167"/>
                  </a:lnTo>
                  <a:lnTo>
                    <a:pt x="230" y="187"/>
                  </a:lnTo>
                  <a:lnTo>
                    <a:pt x="262" y="205"/>
                  </a:lnTo>
                  <a:lnTo>
                    <a:pt x="295" y="221"/>
                  </a:lnTo>
                  <a:lnTo>
                    <a:pt x="328" y="236"/>
                  </a:lnTo>
                  <a:lnTo>
                    <a:pt x="345" y="242"/>
                  </a:lnTo>
                  <a:lnTo>
                    <a:pt x="362" y="248"/>
                  </a:lnTo>
                  <a:lnTo>
                    <a:pt x="378" y="253"/>
                  </a:lnTo>
                  <a:lnTo>
                    <a:pt x="395" y="257"/>
                  </a:lnTo>
                  <a:lnTo>
                    <a:pt x="412" y="262"/>
                  </a:lnTo>
                  <a:lnTo>
                    <a:pt x="428" y="265"/>
                  </a:lnTo>
                  <a:lnTo>
                    <a:pt x="446" y="267"/>
                  </a:lnTo>
                  <a:lnTo>
                    <a:pt x="463" y="268"/>
                  </a:lnTo>
                  <a:lnTo>
                    <a:pt x="479" y="269"/>
                  </a:lnTo>
                  <a:lnTo>
                    <a:pt x="496" y="269"/>
                  </a:lnTo>
                  <a:lnTo>
                    <a:pt x="512" y="268"/>
                  </a:lnTo>
                  <a:lnTo>
                    <a:pt x="528" y="267"/>
                  </a:lnTo>
                  <a:lnTo>
                    <a:pt x="543" y="265"/>
                  </a:lnTo>
                  <a:lnTo>
                    <a:pt x="559" y="262"/>
                  </a:lnTo>
                  <a:lnTo>
                    <a:pt x="574" y="258"/>
                  </a:lnTo>
                  <a:lnTo>
                    <a:pt x="589" y="254"/>
                  </a:lnTo>
                  <a:lnTo>
                    <a:pt x="617" y="246"/>
                  </a:lnTo>
                  <a:lnTo>
                    <a:pt x="644" y="235"/>
                  </a:lnTo>
                  <a:lnTo>
                    <a:pt x="669" y="222"/>
                  </a:lnTo>
                  <a:lnTo>
                    <a:pt x="694" y="209"/>
                  </a:lnTo>
                  <a:lnTo>
                    <a:pt x="718" y="194"/>
                  </a:lnTo>
                  <a:lnTo>
                    <a:pt x="739" y="179"/>
                  </a:lnTo>
                  <a:lnTo>
                    <a:pt x="758" y="164"/>
                  </a:lnTo>
                  <a:lnTo>
                    <a:pt x="777" y="149"/>
                  </a:lnTo>
                  <a:lnTo>
                    <a:pt x="794" y="134"/>
                  </a:lnTo>
                  <a:lnTo>
                    <a:pt x="809" y="119"/>
                  </a:lnTo>
                  <a:lnTo>
                    <a:pt x="822" y="106"/>
                  </a:lnTo>
                  <a:lnTo>
                    <a:pt x="833" y="93"/>
                  </a:lnTo>
                  <a:lnTo>
                    <a:pt x="803" y="92"/>
                  </a:lnTo>
                  <a:lnTo>
                    <a:pt x="780" y="91"/>
                  </a:lnTo>
                  <a:lnTo>
                    <a:pt x="764" y="91"/>
                  </a:lnTo>
                  <a:lnTo>
                    <a:pt x="758" y="91"/>
                  </a:lnTo>
                  <a:lnTo>
                    <a:pt x="728" y="97"/>
                  </a:lnTo>
                  <a:lnTo>
                    <a:pt x="698" y="101"/>
                  </a:lnTo>
                  <a:lnTo>
                    <a:pt x="667" y="104"/>
                  </a:lnTo>
                  <a:lnTo>
                    <a:pt x="636" y="106"/>
                  </a:lnTo>
                  <a:lnTo>
                    <a:pt x="604" y="107"/>
                  </a:lnTo>
                  <a:lnTo>
                    <a:pt x="573" y="107"/>
                  </a:lnTo>
                  <a:lnTo>
                    <a:pt x="541" y="106"/>
                  </a:lnTo>
                  <a:lnTo>
                    <a:pt x="510" y="104"/>
                  </a:lnTo>
                  <a:lnTo>
                    <a:pt x="478" y="102"/>
                  </a:lnTo>
                  <a:lnTo>
                    <a:pt x="447" y="99"/>
                  </a:lnTo>
                  <a:lnTo>
                    <a:pt x="416" y="95"/>
                  </a:lnTo>
                  <a:lnTo>
                    <a:pt x="386" y="91"/>
                  </a:lnTo>
                  <a:lnTo>
                    <a:pt x="327" y="81"/>
                  </a:lnTo>
                  <a:lnTo>
                    <a:pt x="271" y="70"/>
                  </a:lnTo>
                  <a:lnTo>
                    <a:pt x="219" y="58"/>
                  </a:lnTo>
                  <a:lnTo>
                    <a:pt x="171" y="46"/>
                  </a:lnTo>
                  <a:lnTo>
                    <a:pt x="129" y="35"/>
                  </a:lnTo>
                  <a:lnTo>
                    <a:pt x="92" y="24"/>
                  </a:lnTo>
                  <a:lnTo>
                    <a:pt x="40" y="7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515D1F2-631B-4F98-A752-B9009C643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16051" y="4047688"/>
              <a:ext cx="47625" cy="41275"/>
            </a:xfrm>
            <a:custGeom>
              <a:avLst/>
              <a:gdLst>
                <a:gd name="T0" fmla="*/ 2147483647 w 178"/>
                <a:gd name="T1" fmla="*/ 2147483647 h 158"/>
                <a:gd name="T2" fmla="*/ 2147483647 w 178"/>
                <a:gd name="T3" fmla="*/ 2147483647 h 158"/>
                <a:gd name="T4" fmla="*/ 2147483647 w 178"/>
                <a:gd name="T5" fmla="*/ 0 h 158"/>
                <a:gd name="T6" fmla="*/ 2147483647 w 178"/>
                <a:gd name="T7" fmla="*/ 0 h 158"/>
                <a:gd name="T8" fmla="*/ 2147483647 w 178"/>
                <a:gd name="T9" fmla="*/ 2147483647 h 158"/>
                <a:gd name="T10" fmla="*/ 2147483647 w 178"/>
                <a:gd name="T11" fmla="*/ 2147483647 h 158"/>
                <a:gd name="T12" fmla="*/ 2147483647 w 178"/>
                <a:gd name="T13" fmla="*/ 2147483647 h 158"/>
                <a:gd name="T14" fmla="*/ 2147483647 w 178"/>
                <a:gd name="T15" fmla="*/ 2147483647 h 158"/>
                <a:gd name="T16" fmla="*/ 2147483647 w 178"/>
                <a:gd name="T17" fmla="*/ 2147483647 h 158"/>
                <a:gd name="T18" fmla="*/ 2147483647 w 178"/>
                <a:gd name="T19" fmla="*/ 2147483647 h 158"/>
                <a:gd name="T20" fmla="*/ 2147483647 w 178"/>
                <a:gd name="T21" fmla="*/ 2147483647 h 158"/>
                <a:gd name="T22" fmla="*/ 2147483647 w 178"/>
                <a:gd name="T23" fmla="*/ 2147483647 h 158"/>
                <a:gd name="T24" fmla="*/ 2147483647 w 178"/>
                <a:gd name="T25" fmla="*/ 2147483647 h 158"/>
                <a:gd name="T26" fmla="*/ 2147483647 w 178"/>
                <a:gd name="T27" fmla="*/ 2147483647 h 158"/>
                <a:gd name="T28" fmla="*/ 2147483647 w 178"/>
                <a:gd name="T29" fmla="*/ 2147483647 h 158"/>
                <a:gd name="T30" fmla="*/ 2147483647 w 178"/>
                <a:gd name="T31" fmla="*/ 2147483647 h 158"/>
                <a:gd name="T32" fmla="*/ 2147483647 w 178"/>
                <a:gd name="T33" fmla="*/ 2147483647 h 158"/>
                <a:gd name="T34" fmla="*/ 2147483647 w 178"/>
                <a:gd name="T35" fmla="*/ 2147483647 h 158"/>
                <a:gd name="T36" fmla="*/ 0 w 178"/>
                <a:gd name="T37" fmla="*/ 2147483647 h 158"/>
                <a:gd name="T38" fmla="*/ 0 w 178"/>
                <a:gd name="T39" fmla="*/ 2147483647 h 158"/>
                <a:gd name="T40" fmla="*/ 2147483647 w 178"/>
                <a:gd name="T41" fmla="*/ 2147483647 h 158"/>
                <a:gd name="T42" fmla="*/ 2147483647 w 178"/>
                <a:gd name="T43" fmla="*/ 2147483647 h 158"/>
                <a:gd name="T44" fmla="*/ 2147483647 w 178"/>
                <a:gd name="T45" fmla="*/ 2147483647 h 158"/>
                <a:gd name="T46" fmla="*/ 2147483647 w 178"/>
                <a:gd name="T47" fmla="*/ 2147483647 h 158"/>
                <a:gd name="T48" fmla="*/ 2147483647 w 178"/>
                <a:gd name="T49" fmla="*/ 2147483647 h 158"/>
                <a:gd name="T50" fmla="*/ 2147483647 w 178"/>
                <a:gd name="T51" fmla="*/ 2147483647 h 158"/>
                <a:gd name="T52" fmla="*/ 2147483647 w 178"/>
                <a:gd name="T53" fmla="*/ 2147483647 h 158"/>
                <a:gd name="T54" fmla="*/ 2147483647 w 178"/>
                <a:gd name="T55" fmla="*/ 2147483647 h 158"/>
                <a:gd name="T56" fmla="*/ 2147483647 w 178"/>
                <a:gd name="T57" fmla="*/ 2147483647 h 158"/>
                <a:gd name="T58" fmla="*/ 2147483647 w 178"/>
                <a:gd name="T59" fmla="*/ 2147483647 h 158"/>
                <a:gd name="T60" fmla="*/ 2147483647 w 178"/>
                <a:gd name="T61" fmla="*/ 2147483647 h 158"/>
                <a:gd name="T62" fmla="*/ 2147483647 w 178"/>
                <a:gd name="T63" fmla="*/ 2147483647 h 158"/>
                <a:gd name="T64" fmla="*/ 2147483647 w 178"/>
                <a:gd name="T65" fmla="*/ 2147483647 h 158"/>
                <a:gd name="T66" fmla="*/ 2147483647 w 178"/>
                <a:gd name="T67" fmla="*/ 2147483647 h 158"/>
                <a:gd name="T68" fmla="*/ 2147483647 w 178"/>
                <a:gd name="T69" fmla="*/ 2147483647 h 158"/>
                <a:gd name="T70" fmla="*/ 2147483647 w 178"/>
                <a:gd name="T71" fmla="*/ 2147483647 h 158"/>
                <a:gd name="T72" fmla="*/ 2147483647 w 178"/>
                <a:gd name="T73" fmla="*/ 2147483647 h 158"/>
                <a:gd name="T74" fmla="*/ 2147483647 w 178"/>
                <a:gd name="T75" fmla="*/ 2147483647 h 158"/>
                <a:gd name="T76" fmla="*/ 2147483647 w 178"/>
                <a:gd name="T77" fmla="*/ 2147483647 h 158"/>
                <a:gd name="T78" fmla="*/ 2147483647 w 178"/>
                <a:gd name="T79" fmla="*/ 2147483647 h 158"/>
                <a:gd name="T80" fmla="*/ 2147483647 w 178"/>
                <a:gd name="T81" fmla="*/ 2147483647 h 158"/>
                <a:gd name="T82" fmla="*/ 2147483647 w 178"/>
                <a:gd name="T83" fmla="*/ 2147483647 h 158"/>
                <a:gd name="T84" fmla="*/ 2147483647 w 178"/>
                <a:gd name="T85" fmla="*/ 2147483647 h 158"/>
                <a:gd name="T86" fmla="*/ 2147483647 w 178"/>
                <a:gd name="T87" fmla="*/ 2147483647 h 158"/>
                <a:gd name="T88" fmla="*/ 2147483647 w 178"/>
                <a:gd name="T89" fmla="*/ 2147483647 h 158"/>
                <a:gd name="T90" fmla="*/ 2147483647 w 178"/>
                <a:gd name="T91" fmla="*/ 2147483647 h 15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78" h="158">
                  <a:moveTo>
                    <a:pt x="178" y="5"/>
                  </a:moveTo>
                  <a:lnTo>
                    <a:pt x="156" y="2"/>
                  </a:lnTo>
                  <a:lnTo>
                    <a:pt x="130" y="0"/>
                  </a:lnTo>
                  <a:lnTo>
                    <a:pt x="116" y="0"/>
                  </a:lnTo>
                  <a:lnTo>
                    <a:pt x="102" y="1"/>
                  </a:lnTo>
                  <a:lnTo>
                    <a:pt x="89" y="2"/>
                  </a:lnTo>
                  <a:lnTo>
                    <a:pt x="76" y="4"/>
                  </a:lnTo>
                  <a:lnTo>
                    <a:pt x="63" y="6"/>
                  </a:lnTo>
                  <a:lnTo>
                    <a:pt x="52" y="11"/>
                  </a:lnTo>
                  <a:lnTo>
                    <a:pt x="40" y="16"/>
                  </a:lnTo>
                  <a:lnTo>
                    <a:pt x="30" y="24"/>
                  </a:lnTo>
                  <a:lnTo>
                    <a:pt x="21" y="31"/>
                  </a:lnTo>
                  <a:lnTo>
                    <a:pt x="13" y="41"/>
                  </a:lnTo>
                  <a:lnTo>
                    <a:pt x="10" y="46"/>
                  </a:lnTo>
                  <a:lnTo>
                    <a:pt x="7" y="53"/>
                  </a:lnTo>
                  <a:lnTo>
                    <a:pt x="5" y="59"/>
                  </a:lnTo>
                  <a:lnTo>
                    <a:pt x="2" y="65"/>
                  </a:lnTo>
                  <a:lnTo>
                    <a:pt x="1" y="75"/>
                  </a:lnTo>
                  <a:lnTo>
                    <a:pt x="0" y="84"/>
                  </a:lnTo>
                  <a:lnTo>
                    <a:pt x="0" y="92"/>
                  </a:lnTo>
                  <a:lnTo>
                    <a:pt x="1" y="100"/>
                  </a:lnTo>
                  <a:lnTo>
                    <a:pt x="3" y="106"/>
                  </a:lnTo>
                  <a:lnTo>
                    <a:pt x="7" y="113"/>
                  </a:lnTo>
                  <a:lnTo>
                    <a:pt x="10" y="119"/>
                  </a:lnTo>
                  <a:lnTo>
                    <a:pt x="14" y="124"/>
                  </a:lnTo>
                  <a:lnTo>
                    <a:pt x="20" y="129"/>
                  </a:lnTo>
                  <a:lnTo>
                    <a:pt x="25" y="134"/>
                  </a:lnTo>
                  <a:lnTo>
                    <a:pt x="31" y="137"/>
                  </a:lnTo>
                  <a:lnTo>
                    <a:pt x="38" y="140"/>
                  </a:lnTo>
                  <a:lnTo>
                    <a:pt x="51" y="147"/>
                  </a:lnTo>
                  <a:lnTo>
                    <a:pt x="66" y="151"/>
                  </a:lnTo>
                  <a:lnTo>
                    <a:pt x="81" y="154"/>
                  </a:lnTo>
                  <a:lnTo>
                    <a:pt x="96" y="156"/>
                  </a:lnTo>
                  <a:lnTo>
                    <a:pt x="110" y="158"/>
                  </a:lnTo>
                  <a:lnTo>
                    <a:pt x="122" y="158"/>
                  </a:lnTo>
                  <a:lnTo>
                    <a:pt x="141" y="158"/>
                  </a:lnTo>
                  <a:lnTo>
                    <a:pt x="148" y="158"/>
                  </a:lnTo>
                  <a:lnTo>
                    <a:pt x="157" y="140"/>
                  </a:lnTo>
                  <a:lnTo>
                    <a:pt x="156" y="122"/>
                  </a:lnTo>
                  <a:lnTo>
                    <a:pt x="156" y="105"/>
                  </a:lnTo>
                  <a:lnTo>
                    <a:pt x="157" y="88"/>
                  </a:lnTo>
                  <a:lnTo>
                    <a:pt x="159" y="71"/>
                  </a:lnTo>
                  <a:lnTo>
                    <a:pt x="162" y="54"/>
                  </a:lnTo>
                  <a:lnTo>
                    <a:pt x="166" y="38"/>
                  </a:lnTo>
                  <a:lnTo>
                    <a:pt x="172" y="21"/>
                  </a:lnTo>
                  <a:lnTo>
                    <a:pt x="178" y="5"/>
                  </a:lnTo>
                  <a:close/>
                </a:path>
              </a:pathLst>
            </a:custGeom>
            <a:solidFill>
              <a:srgbClr val="EE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8732FEB-3186-4090-B467-25D42BCEA3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374776" y="3787338"/>
              <a:ext cx="601663" cy="422275"/>
            </a:xfrm>
            <a:custGeom>
              <a:avLst/>
              <a:gdLst>
                <a:gd name="T0" fmla="*/ 2147483647 w 2275"/>
                <a:gd name="T1" fmla="*/ 2147483647 h 1597"/>
                <a:gd name="T2" fmla="*/ 2147483647 w 2275"/>
                <a:gd name="T3" fmla="*/ 2147483647 h 1597"/>
                <a:gd name="T4" fmla="*/ 2147483647 w 2275"/>
                <a:gd name="T5" fmla="*/ 2147483647 h 1597"/>
                <a:gd name="T6" fmla="*/ 2147483647 w 2275"/>
                <a:gd name="T7" fmla="*/ 2147483647 h 1597"/>
                <a:gd name="T8" fmla="*/ 2147483647 w 2275"/>
                <a:gd name="T9" fmla="*/ 2147483647 h 1597"/>
                <a:gd name="T10" fmla="*/ 2147483647 w 2275"/>
                <a:gd name="T11" fmla="*/ 2147483647 h 1597"/>
                <a:gd name="T12" fmla="*/ 2147483647 w 2275"/>
                <a:gd name="T13" fmla="*/ 2147483647 h 1597"/>
                <a:gd name="T14" fmla="*/ 2147483647 w 2275"/>
                <a:gd name="T15" fmla="*/ 2147483647 h 1597"/>
                <a:gd name="T16" fmla="*/ 2147483647 w 2275"/>
                <a:gd name="T17" fmla="*/ 2147483647 h 1597"/>
                <a:gd name="T18" fmla="*/ 2147483647 w 2275"/>
                <a:gd name="T19" fmla="*/ 2147483647 h 1597"/>
                <a:gd name="T20" fmla="*/ 2147483647 w 2275"/>
                <a:gd name="T21" fmla="*/ 2147483647 h 1597"/>
                <a:gd name="T22" fmla="*/ 2147483647 w 2275"/>
                <a:gd name="T23" fmla="*/ 2147483647 h 1597"/>
                <a:gd name="T24" fmla="*/ 2147483647 w 2275"/>
                <a:gd name="T25" fmla="*/ 2147483647 h 1597"/>
                <a:gd name="T26" fmla="*/ 2147483647 w 2275"/>
                <a:gd name="T27" fmla="*/ 2147483647 h 1597"/>
                <a:gd name="T28" fmla="*/ 2147483647 w 2275"/>
                <a:gd name="T29" fmla="*/ 2147483647 h 1597"/>
                <a:gd name="T30" fmla="*/ 2147483647 w 2275"/>
                <a:gd name="T31" fmla="*/ 2147483647 h 1597"/>
                <a:gd name="T32" fmla="*/ 2147483647 w 2275"/>
                <a:gd name="T33" fmla="*/ 2147483647 h 1597"/>
                <a:gd name="T34" fmla="*/ 2147483647 w 2275"/>
                <a:gd name="T35" fmla="*/ 2147483647 h 1597"/>
                <a:gd name="T36" fmla="*/ 2147483647 w 2275"/>
                <a:gd name="T37" fmla="*/ 2147483647 h 1597"/>
                <a:gd name="T38" fmla="*/ 2147483647 w 2275"/>
                <a:gd name="T39" fmla="*/ 2147483647 h 1597"/>
                <a:gd name="T40" fmla="*/ 2147483647 w 2275"/>
                <a:gd name="T41" fmla="*/ 2147483647 h 1597"/>
                <a:gd name="T42" fmla="*/ 2147483647 w 2275"/>
                <a:gd name="T43" fmla="*/ 2147483647 h 1597"/>
                <a:gd name="T44" fmla="*/ 2147483647 w 2275"/>
                <a:gd name="T45" fmla="*/ 2147483647 h 1597"/>
                <a:gd name="T46" fmla="*/ 2147483647 w 2275"/>
                <a:gd name="T47" fmla="*/ 2147483647 h 1597"/>
                <a:gd name="T48" fmla="*/ 2147483647 w 2275"/>
                <a:gd name="T49" fmla="*/ 2147483647 h 1597"/>
                <a:gd name="T50" fmla="*/ 2147483647 w 2275"/>
                <a:gd name="T51" fmla="*/ 2147483647 h 1597"/>
                <a:gd name="T52" fmla="*/ 2147483647 w 2275"/>
                <a:gd name="T53" fmla="*/ 2147483647 h 1597"/>
                <a:gd name="T54" fmla="*/ 2147483647 w 2275"/>
                <a:gd name="T55" fmla="*/ 2147483647 h 1597"/>
                <a:gd name="T56" fmla="*/ 2147483647 w 2275"/>
                <a:gd name="T57" fmla="*/ 2147483647 h 1597"/>
                <a:gd name="T58" fmla="*/ 2147483647 w 2275"/>
                <a:gd name="T59" fmla="*/ 2147483647 h 1597"/>
                <a:gd name="T60" fmla="*/ 2147483647 w 2275"/>
                <a:gd name="T61" fmla="*/ 2147483647 h 1597"/>
                <a:gd name="T62" fmla="*/ 2147483647 w 2275"/>
                <a:gd name="T63" fmla="*/ 2147483647 h 1597"/>
                <a:gd name="T64" fmla="*/ 2147483647 w 2275"/>
                <a:gd name="T65" fmla="*/ 2147483647 h 1597"/>
                <a:gd name="T66" fmla="*/ 2147483647 w 2275"/>
                <a:gd name="T67" fmla="*/ 2147483647 h 1597"/>
                <a:gd name="T68" fmla="*/ 2147483647 w 2275"/>
                <a:gd name="T69" fmla="*/ 2147483647 h 1597"/>
                <a:gd name="T70" fmla="*/ 2147483647 w 2275"/>
                <a:gd name="T71" fmla="*/ 2147483647 h 1597"/>
                <a:gd name="T72" fmla="*/ 2147483647 w 2275"/>
                <a:gd name="T73" fmla="*/ 2147483647 h 1597"/>
                <a:gd name="T74" fmla="*/ 2147483647 w 2275"/>
                <a:gd name="T75" fmla="*/ 2147483647 h 1597"/>
                <a:gd name="T76" fmla="*/ 2147483647 w 2275"/>
                <a:gd name="T77" fmla="*/ 2147483647 h 1597"/>
                <a:gd name="T78" fmla="*/ 2147483647 w 2275"/>
                <a:gd name="T79" fmla="*/ 2147483647 h 1597"/>
                <a:gd name="T80" fmla="*/ 2147483647 w 2275"/>
                <a:gd name="T81" fmla="*/ 2147483647 h 1597"/>
                <a:gd name="T82" fmla="*/ 2147483647 w 2275"/>
                <a:gd name="T83" fmla="*/ 2147483647 h 1597"/>
                <a:gd name="T84" fmla="*/ 2147483647 w 2275"/>
                <a:gd name="T85" fmla="*/ 2147483647 h 1597"/>
                <a:gd name="T86" fmla="*/ 2147483647 w 2275"/>
                <a:gd name="T87" fmla="*/ 2147483647 h 1597"/>
                <a:gd name="T88" fmla="*/ 2147483647 w 2275"/>
                <a:gd name="T89" fmla="*/ 2147483647 h 1597"/>
                <a:gd name="T90" fmla="*/ 2147483647 w 2275"/>
                <a:gd name="T91" fmla="*/ 2147483647 h 1597"/>
                <a:gd name="T92" fmla="*/ 2147483647 w 2275"/>
                <a:gd name="T93" fmla="*/ 2147483647 h 1597"/>
                <a:gd name="T94" fmla="*/ 2147483647 w 2275"/>
                <a:gd name="T95" fmla="*/ 2147483647 h 1597"/>
                <a:gd name="T96" fmla="*/ 2147483647 w 2275"/>
                <a:gd name="T97" fmla="*/ 2147483647 h 1597"/>
                <a:gd name="T98" fmla="*/ 2147483647 w 2275"/>
                <a:gd name="T99" fmla="*/ 2147483647 h 1597"/>
                <a:gd name="T100" fmla="*/ 2147483647 w 2275"/>
                <a:gd name="T101" fmla="*/ 2147483647 h 1597"/>
                <a:gd name="T102" fmla="*/ 2147483647 w 2275"/>
                <a:gd name="T103" fmla="*/ 2147483647 h 1597"/>
                <a:gd name="T104" fmla="*/ 2147483647 w 2275"/>
                <a:gd name="T105" fmla="*/ 2147483647 h 1597"/>
                <a:gd name="T106" fmla="*/ 2147483647 w 2275"/>
                <a:gd name="T107" fmla="*/ 2147483647 h 1597"/>
                <a:gd name="T108" fmla="*/ 2147483647 w 2275"/>
                <a:gd name="T109" fmla="*/ 2147483647 h 1597"/>
                <a:gd name="T110" fmla="*/ 2147483647 w 2275"/>
                <a:gd name="T111" fmla="*/ 2147483647 h 1597"/>
                <a:gd name="T112" fmla="*/ 2147483647 w 2275"/>
                <a:gd name="T113" fmla="*/ 2147483647 h 1597"/>
                <a:gd name="T114" fmla="*/ 2147483647 w 2275"/>
                <a:gd name="T115" fmla="*/ 2147483647 h 1597"/>
                <a:gd name="T116" fmla="*/ 2147483647 w 2275"/>
                <a:gd name="T117" fmla="*/ 2147483647 h 1597"/>
                <a:gd name="T118" fmla="*/ 2147483647 w 2275"/>
                <a:gd name="T119" fmla="*/ 2147483647 h 1597"/>
                <a:gd name="T120" fmla="*/ 2147483647 w 2275"/>
                <a:gd name="T121" fmla="*/ 2147483647 h 1597"/>
                <a:gd name="T122" fmla="*/ 2147483647 w 2275"/>
                <a:gd name="T123" fmla="*/ 2147483647 h 159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275" h="1597">
                  <a:moveTo>
                    <a:pt x="2239" y="1226"/>
                  </a:moveTo>
                  <a:lnTo>
                    <a:pt x="2242" y="1222"/>
                  </a:lnTo>
                  <a:lnTo>
                    <a:pt x="2251" y="1210"/>
                  </a:lnTo>
                  <a:lnTo>
                    <a:pt x="2256" y="1203"/>
                  </a:lnTo>
                  <a:lnTo>
                    <a:pt x="2260" y="1194"/>
                  </a:lnTo>
                  <a:lnTo>
                    <a:pt x="2264" y="1185"/>
                  </a:lnTo>
                  <a:lnTo>
                    <a:pt x="2266" y="1176"/>
                  </a:lnTo>
                  <a:lnTo>
                    <a:pt x="2267" y="1172"/>
                  </a:lnTo>
                  <a:lnTo>
                    <a:pt x="2266" y="1166"/>
                  </a:lnTo>
                  <a:lnTo>
                    <a:pt x="2265" y="1162"/>
                  </a:lnTo>
                  <a:lnTo>
                    <a:pt x="2264" y="1158"/>
                  </a:lnTo>
                  <a:lnTo>
                    <a:pt x="2262" y="1154"/>
                  </a:lnTo>
                  <a:lnTo>
                    <a:pt x="2258" y="1150"/>
                  </a:lnTo>
                  <a:lnTo>
                    <a:pt x="2254" y="1147"/>
                  </a:lnTo>
                  <a:lnTo>
                    <a:pt x="2249" y="1144"/>
                  </a:lnTo>
                  <a:lnTo>
                    <a:pt x="2242" y="1140"/>
                  </a:lnTo>
                  <a:lnTo>
                    <a:pt x="2236" y="1138"/>
                  </a:lnTo>
                  <a:lnTo>
                    <a:pt x="2227" y="1136"/>
                  </a:lnTo>
                  <a:lnTo>
                    <a:pt x="2218" y="1135"/>
                  </a:lnTo>
                  <a:lnTo>
                    <a:pt x="2207" y="1134"/>
                  </a:lnTo>
                  <a:lnTo>
                    <a:pt x="2194" y="1134"/>
                  </a:lnTo>
                  <a:lnTo>
                    <a:pt x="2180" y="1134"/>
                  </a:lnTo>
                  <a:lnTo>
                    <a:pt x="2165" y="1135"/>
                  </a:lnTo>
                  <a:lnTo>
                    <a:pt x="2130" y="1137"/>
                  </a:lnTo>
                  <a:lnTo>
                    <a:pt x="2087" y="1138"/>
                  </a:lnTo>
                  <a:lnTo>
                    <a:pt x="2037" y="1139"/>
                  </a:lnTo>
                  <a:lnTo>
                    <a:pt x="1981" y="1140"/>
                  </a:lnTo>
                  <a:lnTo>
                    <a:pt x="1920" y="1142"/>
                  </a:lnTo>
                  <a:lnTo>
                    <a:pt x="1856" y="1142"/>
                  </a:lnTo>
                  <a:lnTo>
                    <a:pt x="1789" y="1143"/>
                  </a:lnTo>
                  <a:lnTo>
                    <a:pt x="1721" y="1144"/>
                  </a:lnTo>
                  <a:lnTo>
                    <a:pt x="1651" y="1146"/>
                  </a:lnTo>
                  <a:lnTo>
                    <a:pt x="1583" y="1148"/>
                  </a:lnTo>
                  <a:lnTo>
                    <a:pt x="1515" y="1150"/>
                  </a:lnTo>
                  <a:lnTo>
                    <a:pt x="1451" y="1153"/>
                  </a:lnTo>
                  <a:lnTo>
                    <a:pt x="1390" y="1159"/>
                  </a:lnTo>
                  <a:lnTo>
                    <a:pt x="1334" y="1164"/>
                  </a:lnTo>
                  <a:lnTo>
                    <a:pt x="1308" y="1167"/>
                  </a:lnTo>
                  <a:lnTo>
                    <a:pt x="1284" y="1170"/>
                  </a:lnTo>
                  <a:lnTo>
                    <a:pt x="1261" y="1175"/>
                  </a:lnTo>
                  <a:lnTo>
                    <a:pt x="1241" y="1179"/>
                  </a:lnTo>
                  <a:lnTo>
                    <a:pt x="1254" y="1155"/>
                  </a:lnTo>
                  <a:lnTo>
                    <a:pt x="1269" y="1131"/>
                  </a:lnTo>
                  <a:lnTo>
                    <a:pt x="1285" y="1107"/>
                  </a:lnTo>
                  <a:lnTo>
                    <a:pt x="1302" y="1084"/>
                  </a:lnTo>
                  <a:lnTo>
                    <a:pt x="1320" y="1061"/>
                  </a:lnTo>
                  <a:lnTo>
                    <a:pt x="1338" y="1039"/>
                  </a:lnTo>
                  <a:lnTo>
                    <a:pt x="1358" y="1018"/>
                  </a:lnTo>
                  <a:lnTo>
                    <a:pt x="1375" y="999"/>
                  </a:lnTo>
                  <a:lnTo>
                    <a:pt x="1408" y="965"/>
                  </a:lnTo>
                  <a:lnTo>
                    <a:pt x="1436" y="938"/>
                  </a:lnTo>
                  <a:lnTo>
                    <a:pt x="1455" y="921"/>
                  </a:lnTo>
                  <a:lnTo>
                    <a:pt x="1463" y="913"/>
                  </a:lnTo>
                  <a:lnTo>
                    <a:pt x="1468" y="908"/>
                  </a:lnTo>
                  <a:lnTo>
                    <a:pt x="1469" y="900"/>
                  </a:lnTo>
                  <a:lnTo>
                    <a:pt x="1470" y="891"/>
                  </a:lnTo>
                  <a:lnTo>
                    <a:pt x="1470" y="881"/>
                  </a:lnTo>
                  <a:lnTo>
                    <a:pt x="1469" y="873"/>
                  </a:lnTo>
                  <a:lnTo>
                    <a:pt x="1467" y="865"/>
                  </a:lnTo>
                  <a:lnTo>
                    <a:pt x="1500" y="838"/>
                  </a:lnTo>
                  <a:lnTo>
                    <a:pt x="1535" y="810"/>
                  </a:lnTo>
                  <a:lnTo>
                    <a:pt x="1571" y="783"/>
                  </a:lnTo>
                  <a:lnTo>
                    <a:pt x="1606" y="755"/>
                  </a:lnTo>
                  <a:lnTo>
                    <a:pt x="1640" y="727"/>
                  </a:lnTo>
                  <a:lnTo>
                    <a:pt x="1674" y="699"/>
                  </a:lnTo>
                  <a:lnTo>
                    <a:pt x="1702" y="671"/>
                  </a:lnTo>
                  <a:lnTo>
                    <a:pt x="1729" y="644"/>
                  </a:lnTo>
                  <a:lnTo>
                    <a:pt x="1745" y="626"/>
                  </a:lnTo>
                  <a:lnTo>
                    <a:pt x="1757" y="609"/>
                  </a:lnTo>
                  <a:lnTo>
                    <a:pt x="1761" y="601"/>
                  </a:lnTo>
                  <a:lnTo>
                    <a:pt x="1765" y="595"/>
                  </a:lnTo>
                  <a:lnTo>
                    <a:pt x="1768" y="589"/>
                  </a:lnTo>
                  <a:lnTo>
                    <a:pt x="1770" y="582"/>
                  </a:lnTo>
                  <a:lnTo>
                    <a:pt x="1771" y="577"/>
                  </a:lnTo>
                  <a:lnTo>
                    <a:pt x="1771" y="571"/>
                  </a:lnTo>
                  <a:lnTo>
                    <a:pt x="1771" y="567"/>
                  </a:lnTo>
                  <a:lnTo>
                    <a:pt x="1770" y="563"/>
                  </a:lnTo>
                  <a:lnTo>
                    <a:pt x="1768" y="555"/>
                  </a:lnTo>
                  <a:lnTo>
                    <a:pt x="1764" y="549"/>
                  </a:lnTo>
                  <a:lnTo>
                    <a:pt x="1757" y="544"/>
                  </a:lnTo>
                  <a:lnTo>
                    <a:pt x="1752" y="540"/>
                  </a:lnTo>
                  <a:lnTo>
                    <a:pt x="1744" y="537"/>
                  </a:lnTo>
                  <a:lnTo>
                    <a:pt x="1739" y="535"/>
                  </a:lnTo>
                  <a:lnTo>
                    <a:pt x="1728" y="533"/>
                  </a:lnTo>
                  <a:lnTo>
                    <a:pt x="1724" y="533"/>
                  </a:lnTo>
                  <a:lnTo>
                    <a:pt x="1796" y="461"/>
                  </a:lnTo>
                  <a:lnTo>
                    <a:pt x="1790" y="458"/>
                  </a:lnTo>
                  <a:lnTo>
                    <a:pt x="1784" y="455"/>
                  </a:lnTo>
                  <a:lnTo>
                    <a:pt x="1777" y="451"/>
                  </a:lnTo>
                  <a:lnTo>
                    <a:pt x="1771" y="449"/>
                  </a:lnTo>
                  <a:lnTo>
                    <a:pt x="1757" y="447"/>
                  </a:lnTo>
                  <a:lnTo>
                    <a:pt x="1742" y="446"/>
                  </a:lnTo>
                  <a:lnTo>
                    <a:pt x="1726" y="446"/>
                  </a:lnTo>
                  <a:lnTo>
                    <a:pt x="1710" y="448"/>
                  </a:lnTo>
                  <a:lnTo>
                    <a:pt x="1694" y="450"/>
                  </a:lnTo>
                  <a:lnTo>
                    <a:pt x="1679" y="454"/>
                  </a:lnTo>
                  <a:lnTo>
                    <a:pt x="1650" y="461"/>
                  </a:lnTo>
                  <a:lnTo>
                    <a:pt x="1626" y="470"/>
                  </a:lnTo>
                  <a:lnTo>
                    <a:pt x="1610" y="475"/>
                  </a:lnTo>
                  <a:lnTo>
                    <a:pt x="1604" y="478"/>
                  </a:lnTo>
                  <a:lnTo>
                    <a:pt x="1613" y="465"/>
                  </a:lnTo>
                  <a:lnTo>
                    <a:pt x="1619" y="453"/>
                  </a:lnTo>
                  <a:lnTo>
                    <a:pt x="1623" y="441"/>
                  </a:lnTo>
                  <a:lnTo>
                    <a:pt x="1626" y="430"/>
                  </a:lnTo>
                  <a:lnTo>
                    <a:pt x="1627" y="419"/>
                  </a:lnTo>
                  <a:lnTo>
                    <a:pt x="1627" y="409"/>
                  </a:lnTo>
                  <a:lnTo>
                    <a:pt x="1626" y="400"/>
                  </a:lnTo>
                  <a:lnTo>
                    <a:pt x="1625" y="390"/>
                  </a:lnTo>
                  <a:lnTo>
                    <a:pt x="1620" y="375"/>
                  </a:lnTo>
                  <a:lnTo>
                    <a:pt x="1615" y="365"/>
                  </a:lnTo>
                  <a:lnTo>
                    <a:pt x="1609" y="357"/>
                  </a:lnTo>
                  <a:lnTo>
                    <a:pt x="1607" y="355"/>
                  </a:lnTo>
                  <a:lnTo>
                    <a:pt x="1588" y="353"/>
                  </a:lnTo>
                  <a:lnTo>
                    <a:pt x="1569" y="352"/>
                  </a:lnTo>
                  <a:lnTo>
                    <a:pt x="1549" y="353"/>
                  </a:lnTo>
                  <a:lnTo>
                    <a:pt x="1530" y="353"/>
                  </a:lnTo>
                  <a:lnTo>
                    <a:pt x="1510" y="355"/>
                  </a:lnTo>
                  <a:lnTo>
                    <a:pt x="1490" y="358"/>
                  </a:lnTo>
                  <a:lnTo>
                    <a:pt x="1471" y="361"/>
                  </a:lnTo>
                  <a:lnTo>
                    <a:pt x="1452" y="366"/>
                  </a:lnTo>
                  <a:lnTo>
                    <a:pt x="1432" y="371"/>
                  </a:lnTo>
                  <a:lnTo>
                    <a:pt x="1412" y="378"/>
                  </a:lnTo>
                  <a:lnTo>
                    <a:pt x="1393" y="384"/>
                  </a:lnTo>
                  <a:lnTo>
                    <a:pt x="1375" y="390"/>
                  </a:lnTo>
                  <a:lnTo>
                    <a:pt x="1336" y="406"/>
                  </a:lnTo>
                  <a:lnTo>
                    <a:pt x="1300" y="424"/>
                  </a:lnTo>
                  <a:lnTo>
                    <a:pt x="1263" y="443"/>
                  </a:lnTo>
                  <a:lnTo>
                    <a:pt x="1228" y="463"/>
                  </a:lnTo>
                  <a:lnTo>
                    <a:pt x="1194" y="485"/>
                  </a:lnTo>
                  <a:lnTo>
                    <a:pt x="1162" y="506"/>
                  </a:lnTo>
                  <a:lnTo>
                    <a:pt x="1131" y="529"/>
                  </a:lnTo>
                  <a:lnTo>
                    <a:pt x="1101" y="551"/>
                  </a:lnTo>
                  <a:lnTo>
                    <a:pt x="1074" y="573"/>
                  </a:lnTo>
                  <a:lnTo>
                    <a:pt x="1048" y="593"/>
                  </a:lnTo>
                  <a:lnTo>
                    <a:pt x="1038" y="585"/>
                  </a:lnTo>
                  <a:lnTo>
                    <a:pt x="1030" y="578"/>
                  </a:lnTo>
                  <a:lnTo>
                    <a:pt x="1020" y="571"/>
                  </a:lnTo>
                  <a:lnTo>
                    <a:pt x="1011" y="566"/>
                  </a:lnTo>
                  <a:lnTo>
                    <a:pt x="1019" y="541"/>
                  </a:lnTo>
                  <a:lnTo>
                    <a:pt x="1032" y="515"/>
                  </a:lnTo>
                  <a:lnTo>
                    <a:pt x="1046" y="487"/>
                  </a:lnTo>
                  <a:lnTo>
                    <a:pt x="1062" y="459"/>
                  </a:lnTo>
                  <a:lnTo>
                    <a:pt x="1079" y="430"/>
                  </a:lnTo>
                  <a:lnTo>
                    <a:pt x="1098" y="401"/>
                  </a:lnTo>
                  <a:lnTo>
                    <a:pt x="1118" y="372"/>
                  </a:lnTo>
                  <a:lnTo>
                    <a:pt x="1137" y="344"/>
                  </a:lnTo>
                  <a:lnTo>
                    <a:pt x="1173" y="291"/>
                  </a:lnTo>
                  <a:lnTo>
                    <a:pt x="1207" y="241"/>
                  </a:lnTo>
                  <a:lnTo>
                    <a:pt x="1221" y="220"/>
                  </a:lnTo>
                  <a:lnTo>
                    <a:pt x="1231" y="201"/>
                  </a:lnTo>
                  <a:lnTo>
                    <a:pt x="1240" y="185"/>
                  </a:lnTo>
                  <a:lnTo>
                    <a:pt x="1245" y="171"/>
                  </a:lnTo>
                  <a:lnTo>
                    <a:pt x="1246" y="164"/>
                  </a:lnTo>
                  <a:lnTo>
                    <a:pt x="1247" y="158"/>
                  </a:lnTo>
                  <a:lnTo>
                    <a:pt x="1247" y="152"/>
                  </a:lnTo>
                  <a:lnTo>
                    <a:pt x="1246" y="148"/>
                  </a:lnTo>
                  <a:lnTo>
                    <a:pt x="1245" y="144"/>
                  </a:lnTo>
                  <a:lnTo>
                    <a:pt x="1243" y="141"/>
                  </a:lnTo>
                  <a:lnTo>
                    <a:pt x="1240" y="137"/>
                  </a:lnTo>
                  <a:lnTo>
                    <a:pt x="1238" y="135"/>
                  </a:lnTo>
                  <a:lnTo>
                    <a:pt x="1229" y="131"/>
                  </a:lnTo>
                  <a:lnTo>
                    <a:pt x="1221" y="130"/>
                  </a:lnTo>
                  <a:lnTo>
                    <a:pt x="1211" y="129"/>
                  </a:lnTo>
                  <a:lnTo>
                    <a:pt x="1200" y="130"/>
                  </a:lnTo>
                  <a:lnTo>
                    <a:pt x="1178" y="133"/>
                  </a:lnTo>
                  <a:lnTo>
                    <a:pt x="1158" y="139"/>
                  </a:lnTo>
                  <a:lnTo>
                    <a:pt x="1144" y="143"/>
                  </a:lnTo>
                  <a:lnTo>
                    <a:pt x="1139" y="145"/>
                  </a:lnTo>
                  <a:lnTo>
                    <a:pt x="1183" y="16"/>
                  </a:lnTo>
                  <a:lnTo>
                    <a:pt x="1176" y="11"/>
                  </a:lnTo>
                  <a:lnTo>
                    <a:pt x="1167" y="7"/>
                  </a:lnTo>
                  <a:lnTo>
                    <a:pt x="1159" y="4"/>
                  </a:lnTo>
                  <a:lnTo>
                    <a:pt x="1152" y="1"/>
                  </a:lnTo>
                  <a:lnTo>
                    <a:pt x="1143" y="0"/>
                  </a:lnTo>
                  <a:lnTo>
                    <a:pt x="1135" y="0"/>
                  </a:lnTo>
                  <a:lnTo>
                    <a:pt x="1127" y="0"/>
                  </a:lnTo>
                  <a:lnTo>
                    <a:pt x="1119" y="1"/>
                  </a:lnTo>
                  <a:lnTo>
                    <a:pt x="1103" y="5"/>
                  </a:lnTo>
                  <a:lnTo>
                    <a:pt x="1086" y="11"/>
                  </a:lnTo>
                  <a:lnTo>
                    <a:pt x="1071" y="19"/>
                  </a:lnTo>
                  <a:lnTo>
                    <a:pt x="1056" y="27"/>
                  </a:lnTo>
                  <a:lnTo>
                    <a:pt x="1042" y="37"/>
                  </a:lnTo>
                  <a:lnTo>
                    <a:pt x="1029" y="46"/>
                  </a:lnTo>
                  <a:lnTo>
                    <a:pt x="1017" y="56"/>
                  </a:lnTo>
                  <a:lnTo>
                    <a:pt x="1007" y="65"/>
                  </a:lnTo>
                  <a:lnTo>
                    <a:pt x="993" y="79"/>
                  </a:lnTo>
                  <a:lnTo>
                    <a:pt x="988" y="84"/>
                  </a:lnTo>
                  <a:lnTo>
                    <a:pt x="989" y="75"/>
                  </a:lnTo>
                  <a:lnTo>
                    <a:pt x="990" y="68"/>
                  </a:lnTo>
                  <a:lnTo>
                    <a:pt x="990" y="61"/>
                  </a:lnTo>
                  <a:lnTo>
                    <a:pt x="989" y="55"/>
                  </a:lnTo>
                  <a:lnTo>
                    <a:pt x="988" y="50"/>
                  </a:lnTo>
                  <a:lnTo>
                    <a:pt x="986" y="44"/>
                  </a:lnTo>
                  <a:lnTo>
                    <a:pt x="984" y="40"/>
                  </a:lnTo>
                  <a:lnTo>
                    <a:pt x="982" y="37"/>
                  </a:lnTo>
                  <a:lnTo>
                    <a:pt x="978" y="34"/>
                  </a:lnTo>
                  <a:lnTo>
                    <a:pt x="975" y="30"/>
                  </a:lnTo>
                  <a:lnTo>
                    <a:pt x="972" y="28"/>
                  </a:lnTo>
                  <a:lnTo>
                    <a:pt x="968" y="27"/>
                  </a:lnTo>
                  <a:lnTo>
                    <a:pt x="959" y="25"/>
                  </a:lnTo>
                  <a:lnTo>
                    <a:pt x="951" y="24"/>
                  </a:lnTo>
                  <a:lnTo>
                    <a:pt x="941" y="24"/>
                  </a:lnTo>
                  <a:lnTo>
                    <a:pt x="932" y="26"/>
                  </a:lnTo>
                  <a:lnTo>
                    <a:pt x="924" y="27"/>
                  </a:lnTo>
                  <a:lnTo>
                    <a:pt x="916" y="29"/>
                  </a:lnTo>
                  <a:lnTo>
                    <a:pt x="905" y="34"/>
                  </a:lnTo>
                  <a:lnTo>
                    <a:pt x="899" y="35"/>
                  </a:lnTo>
                  <a:lnTo>
                    <a:pt x="874" y="56"/>
                  </a:lnTo>
                  <a:lnTo>
                    <a:pt x="849" y="79"/>
                  </a:lnTo>
                  <a:lnTo>
                    <a:pt x="824" y="102"/>
                  </a:lnTo>
                  <a:lnTo>
                    <a:pt x="803" y="127"/>
                  </a:lnTo>
                  <a:lnTo>
                    <a:pt x="781" y="152"/>
                  </a:lnTo>
                  <a:lnTo>
                    <a:pt x="761" y="179"/>
                  </a:lnTo>
                  <a:lnTo>
                    <a:pt x="743" y="206"/>
                  </a:lnTo>
                  <a:lnTo>
                    <a:pt x="726" y="233"/>
                  </a:lnTo>
                  <a:lnTo>
                    <a:pt x="710" y="260"/>
                  </a:lnTo>
                  <a:lnTo>
                    <a:pt x="695" y="286"/>
                  </a:lnTo>
                  <a:lnTo>
                    <a:pt x="681" y="312"/>
                  </a:lnTo>
                  <a:lnTo>
                    <a:pt x="669" y="338"/>
                  </a:lnTo>
                  <a:lnTo>
                    <a:pt x="648" y="385"/>
                  </a:lnTo>
                  <a:lnTo>
                    <a:pt x="630" y="426"/>
                  </a:lnTo>
                  <a:lnTo>
                    <a:pt x="620" y="429"/>
                  </a:lnTo>
                  <a:lnTo>
                    <a:pt x="613" y="431"/>
                  </a:lnTo>
                  <a:lnTo>
                    <a:pt x="607" y="434"/>
                  </a:lnTo>
                  <a:lnTo>
                    <a:pt x="604" y="440"/>
                  </a:lnTo>
                  <a:lnTo>
                    <a:pt x="591" y="460"/>
                  </a:lnTo>
                  <a:lnTo>
                    <a:pt x="580" y="479"/>
                  </a:lnTo>
                  <a:lnTo>
                    <a:pt x="569" y="500"/>
                  </a:lnTo>
                  <a:lnTo>
                    <a:pt x="559" y="519"/>
                  </a:lnTo>
                  <a:lnTo>
                    <a:pt x="550" y="539"/>
                  </a:lnTo>
                  <a:lnTo>
                    <a:pt x="542" y="559"/>
                  </a:lnTo>
                  <a:lnTo>
                    <a:pt x="533" y="578"/>
                  </a:lnTo>
                  <a:lnTo>
                    <a:pt x="525" y="597"/>
                  </a:lnTo>
                  <a:lnTo>
                    <a:pt x="513" y="636"/>
                  </a:lnTo>
                  <a:lnTo>
                    <a:pt x="502" y="673"/>
                  </a:lnTo>
                  <a:lnTo>
                    <a:pt x="493" y="711"/>
                  </a:lnTo>
                  <a:lnTo>
                    <a:pt x="487" y="746"/>
                  </a:lnTo>
                  <a:lnTo>
                    <a:pt x="482" y="782"/>
                  </a:lnTo>
                  <a:lnTo>
                    <a:pt x="477" y="815"/>
                  </a:lnTo>
                  <a:lnTo>
                    <a:pt x="475" y="847"/>
                  </a:lnTo>
                  <a:lnTo>
                    <a:pt x="474" y="877"/>
                  </a:lnTo>
                  <a:lnTo>
                    <a:pt x="474" y="905"/>
                  </a:lnTo>
                  <a:lnTo>
                    <a:pt x="475" y="932"/>
                  </a:lnTo>
                  <a:lnTo>
                    <a:pt x="476" y="956"/>
                  </a:lnTo>
                  <a:lnTo>
                    <a:pt x="478" y="978"/>
                  </a:lnTo>
                  <a:lnTo>
                    <a:pt x="465" y="957"/>
                  </a:lnTo>
                  <a:lnTo>
                    <a:pt x="449" y="937"/>
                  </a:lnTo>
                  <a:lnTo>
                    <a:pt x="441" y="926"/>
                  </a:lnTo>
                  <a:lnTo>
                    <a:pt x="431" y="917"/>
                  </a:lnTo>
                  <a:lnTo>
                    <a:pt x="420" y="907"/>
                  </a:lnTo>
                  <a:lnTo>
                    <a:pt x="410" y="897"/>
                  </a:lnTo>
                  <a:lnTo>
                    <a:pt x="398" y="889"/>
                  </a:lnTo>
                  <a:lnTo>
                    <a:pt x="385" y="880"/>
                  </a:lnTo>
                  <a:lnTo>
                    <a:pt x="371" y="872"/>
                  </a:lnTo>
                  <a:lnTo>
                    <a:pt x="356" y="865"/>
                  </a:lnTo>
                  <a:lnTo>
                    <a:pt x="340" y="859"/>
                  </a:lnTo>
                  <a:lnTo>
                    <a:pt x="324" y="853"/>
                  </a:lnTo>
                  <a:lnTo>
                    <a:pt x="306" y="848"/>
                  </a:lnTo>
                  <a:lnTo>
                    <a:pt x="288" y="845"/>
                  </a:lnTo>
                  <a:lnTo>
                    <a:pt x="265" y="843"/>
                  </a:lnTo>
                  <a:lnTo>
                    <a:pt x="243" y="842"/>
                  </a:lnTo>
                  <a:lnTo>
                    <a:pt x="221" y="844"/>
                  </a:lnTo>
                  <a:lnTo>
                    <a:pt x="201" y="846"/>
                  </a:lnTo>
                  <a:lnTo>
                    <a:pt x="181" y="851"/>
                  </a:lnTo>
                  <a:lnTo>
                    <a:pt x="161" y="858"/>
                  </a:lnTo>
                  <a:lnTo>
                    <a:pt x="143" y="865"/>
                  </a:lnTo>
                  <a:lnTo>
                    <a:pt x="126" y="875"/>
                  </a:lnTo>
                  <a:lnTo>
                    <a:pt x="109" y="885"/>
                  </a:lnTo>
                  <a:lnTo>
                    <a:pt x="93" y="897"/>
                  </a:lnTo>
                  <a:lnTo>
                    <a:pt x="79" y="910"/>
                  </a:lnTo>
                  <a:lnTo>
                    <a:pt x="65" y="924"/>
                  </a:lnTo>
                  <a:lnTo>
                    <a:pt x="52" y="939"/>
                  </a:lnTo>
                  <a:lnTo>
                    <a:pt x="41" y="955"/>
                  </a:lnTo>
                  <a:lnTo>
                    <a:pt x="32" y="972"/>
                  </a:lnTo>
                  <a:lnTo>
                    <a:pt x="22" y="989"/>
                  </a:lnTo>
                  <a:lnTo>
                    <a:pt x="16" y="1005"/>
                  </a:lnTo>
                  <a:lnTo>
                    <a:pt x="10" y="1022"/>
                  </a:lnTo>
                  <a:lnTo>
                    <a:pt x="6" y="1038"/>
                  </a:lnTo>
                  <a:lnTo>
                    <a:pt x="3" y="1055"/>
                  </a:lnTo>
                  <a:lnTo>
                    <a:pt x="1" y="1072"/>
                  </a:lnTo>
                  <a:lnTo>
                    <a:pt x="0" y="1089"/>
                  </a:lnTo>
                  <a:lnTo>
                    <a:pt x="0" y="1106"/>
                  </a:lnTo>
                  <a:lnTo>
                    <a:pt x="1" y="1124"/>
                  </a:lnTo>
                  <a:lnTo>
                    <a:pt x="1" y="1127"/>
                  </a:lnTo>
                  <a:lnTo>
                    <a:pt x="1" y="1130"/>
                  </a:lnTo>
                  <a:lnTo>
                    <a:pt x="3" y="1144"/>
                  </a:lnTo>
                  <a:lnTo>
                    <a:pt x="6" y="1157"/>
                  </a:lnTo>
                  <a:lnTo>
                    <a:pt x="10" y="1169"/>
                  </a:lnTo>
                  <a:lnTo>
                    <a:pt x="15" y="1181"/>
                  </a:lnTo>
                  <a:lnTo>
                    <a:pt x="20" y="1193"/>
                  </a:lnTo>
                  <a:lnTo>
                    <a:pt x="25" y="1205"/>
                  </a:lnTo>
                  <a:lnTo>
                    <a:pt x="32" y="1217"/>
                  </a:lnTo>
                  <a:lnTo>
                    <a:pt x="39" y="1227"/>
                  </a:lnTo>
                  <a:lnTo>
                    <a:pt x="47" y="1238"/>
                  </a:lnTo>
                  <a:lnTo>
                    <a:pt x="55" y="1248"/>
                  </a:lnTo>
                  <a:lnTo>
                    <a:pt x="65" y="1257"/>
                  </a:lnTo>
                  <a:lnTo>
                    <a:pt x="75" y="1267"/>
                  </a:lnTo>
                  <a:lnTo>
                    <a:pt x="84" y="1276"/>
                  </a:lnTo>
                  <a:lnTo>
                    <a:pt x="95" y="1283"/>
                  </a:lnTo>
                  <a:lnTo>
                    <a:pt x="106" y="1291"/>
                  </a:lnTo>
                  <a:lnTo>
                    <a:pt x="117" y="1298"/>
                  </a:lnTo>
                  <a:lnTo>
                    <a:pt x="130" y="1303"/>
                  </a:lnTo>
                  <a:lnTo>
                    <a:pt x="143" y="1310"/>
                  </a:lnTo>
                  <a:lnTo>
                    <a:pt x="156" y="1314"/>
                  </a:lnTo>
                  <a:lnTo>
                    <a:pt x="169" y="1319"/>
                  </a:lnTo>
                  <a:lnTo>
                    <a:pt x="183" y="1323"/>
                  </a:lnTo>
                  <a:lnTo>
                    <a:pt x="198" y="1326"/>
                  </a:lnTo>
                  <a:lnTo>
                    <a:pt x="212" y="1328"/>
                  </a:lnTo>
                  <a:lnTo>
                    <a:pt x="227" y="1329"/>
                  </a:lnTo>
                  <a:lnTo>
                    <a:pt x="242" y="1330"/>
                  </a:lnTo>
                  <a:lnTo>
                    <a:pt x="258" y="1330"/>
                  </a:lnTo>
                  <a:lnTo>
                    <a:pt x="274" y="1329"/>
                  </a:lnTo>
                  <a:lnTo>
                    <a:pt x="290" y="1328"/>
                  </a:lnTo>
                  <a:lnTo>
                    <a:pt x="306" y="1325"/>
                  </a:lnTo>
                  <a:lnTo>
                    <a:pt x="322" y="1322"/>
                  </a:lnTo>
                  <a:lnTo>
                    <a:pt x="339" y="1317"/>
                  </a:lnTo>
                  <a:lnTo>
                    <a:pt x="356" y="1312"/>
                  </a:lnTo>
                  <a:lnTo>
                    <a:pt x="374" y="1330"/>
                  </a:lnTo>
                  <a:lnTo>
                    <a:pt x="396" y="1349"/>
                  </a:lnTo>
                  <a:lnTo>
                    <a:pt x="419" y="1371"/>
                  </a:lnTo>
                  <a:lnTo>
                    <a:pt x="445" y="1393"/>
                  </a:lnTo>
                  <a:lnTo>
                    <a:pt x="473" y="1416"/>
                  </a:lnTo>
                  <a:lnTo>
                    <a:pt x="503" y="1438"/>
                  </a:lnTo>
                  <a:lnTo>
                    <a:pt x="534" y="1462"/>
                  </a:lnTo>
                  <a:lnTo>
                    <a:pt x="567" y="1483"/>
                  </a:lnTo>
                  <a:lnTo>
                    <a:pt x="600" y="1505"/>
                  </a:lnTo>
                  <a:lnTo>
                    <a:pt x="636" y="1525"/>
                  </a:lnTo>
                  <a:lnTo>
                    <a:pt x="654" y="1535"/>
                  </a:lnTo>
                  <a:lnTo>
                    <a:pt x="672" y="1543"/>
                  </a:lnTo>
                  <a:lnTo>
                    <a:pt x="690" y="1552"/>
                  </a:lnTo>
                  <a:lnTo>
                    <a:pt x="709" y="1559"/>
                  </a:lnTo>
                  <a:lnTo>
                    <a:pt x="727" y="1567"/>
                  </a:lnTo>
                  <a:lnTo>
                    <a:pt x="746" y="1573"/>
                  </a:lnTo>
                  <a:lnTo>
                    <a:pt x="764" y="1580"/>
                  </a:lnTo>
                  <a:lnTo>
                    <a:pt x="784" y="1584"/>
                  </a:lnTo>
                  <a:lnTo>
                    <a:pt x="803" y="1588"/>
                  </a:lnTo>
                  <a:lnTo>
                    <a:pt x="821" y="1593"/>
                  </a:lnTo>
                  <a:lnTo>
                    <a:pt x="840" y="1595"/>
                  </a:lnTo>
                  <a:lnTo>
                    <a:pt x="860" y="1597"/>
                  </a:lnTo>
                  <a:lnTo>
                    <a:pt x="880" y="1597"/>
                  </a:lnTo>
                  <a:lnTo>
                    <a:pt x="901" y="1597"/>
                  </a:lnTo>
                  <a:lnTo>
                    <a:pt x="922" y="1596"/>
                  </a:lnTo>
                  <a:lnTo>
                    <a:pt x="941" y="1594"/>
                  </a:lnTo>
                  <a:lnTo>
                    <a:pt x="960" y="1591"/>
                  </a:lnTo>
                  <a:lnTo>
                    <a:pt x="980" y="1586"/>
                  </a:lnTo>
                  <a:lnTo>
                    <a:pt x="998" y="1582"/>
                  </a:lnTo>
                  <a:lnTo>
                    <a:pt x="1016" y="1577"/>
                  </a:lnTo>
                  <a:lnTo>
                    <a:pt x="1033" y="1570"/>
                  </a:lnTo>
                  <a:lnTo>
                    <a:pt x="1050" y="1564"/>
                  </a:lnTo>
                  <a:lnTo>
                    <a:pt x="1067" y="1556"/>
                  </a:lnTo>
                  <a:lnTo>
                    <a:pt x="1083" y="1549"/>
                  </a:lnTo>
                  <a:lnTo>
                    <a:pt x="1113" y="1533"/>
                  </a:lnTo>
                  <a:lnTo>
                    <a:pt x="1142" y="1514"/>
                  </a:lnTo>
                  <a:lnTo>
                    <a:pt x="1168" y="1496"/>
                  </a:lnTo>
                  <a:lnTo>
                    <a:pt x="1193" y="1477"/>
                  </a:lnTo>
                  <a:lnTo>
                    <a:pt x="1214" y="1459"/>
                  </a:lnTo>
                  <a:lnTo>
                    <a:pt x="1233" y="1441"/>
                  </a:lnTo>
                  <a:lnTo>
                    <a:pt x="1251" y="1423"/>
                  </a:lnTo>
                  <a:lnTo>
                    <a:pt x="1265" y="1407"/>
                  </a:lnTo>
                  <a:lnTo>
                    <a:pt x="1277" y="1393"/>
                  </a:lnTo>
                  <a:lnTo>
                    <a:pt x="1287" y="1382"/>
                  </a:lnTo>
                  <a:lnTo>
                    <a:pt x="1312" y="1383"/>
                  </a:lnTo>
                  <a:lnTo>
                    <a:pt x="1336" y="1384"/>
                  </a:lnTo>
                  <a:lnTo>
                    <a:pt x="1361" y="1385"/>
                  </a:lnTo>
                  <a:lnTo>
                    <a:pt x="1387" y="1386"/>
                  </a:lnTo>
                  <a:lnTo>
                    <a:pt x="1412" y="1387"/>
                  </a:lnTo>
                  <a:lnTo>
                    <a:pt x="1438" y="1389"/>
                  </a:lnTo>
                  <a:lnTo>
                    <a:pt x="1463" y="1391"/>
                  </a:lnTo>
                  <a:lnTo>
                    <a:pt x="1486" y="1392"/>
                  </a:lnTo>
                  <a:lnTo>
                    <a:pt x="1516" y="1394"/>
                  </a:lnTo>
                  <a:lnTo>
                    <a:pt x="1555" y="1396"/>
                  </a:lnTo>
                  <a:lnTo>
                    <a:pt x="1600" y="1394"/>
                  </a:lnTo>
                  <a:lnTo>
                    <a:pt x="1651" y="1392"/>
                  </a:lnTo>
                  <a:lnTo>
                    <a:pt x="1707" y="1390"/>
                  </a:lnTo>
                  <a:lnTo>
                    <a:pt x="1766" y="1386"/>
                  </a:lnTo>
                  <a:lnTo>
                    <a:pt x="1828" y="1382"/>
                  </a:lnTo>
                  <a:lnTo>
                    <a:pt x="1890" y="1375"/>
                  </a:lnTo>
                  <a:lnTo>
                    <a:pt x="1951" y="1368"/>
                  </a:lnTo>
                  <a:lnTo>
                    <a:pt x="2012" y="1359"/>
                  </a:lnTo>
                  <a:lnTo>
                    <a:pt x="2069" y="1349"/>
                  </a:lnTo>
                  <a:lnTo>
                    <a:pt x="2122" y="1339"/>
                  </a:lnTo>
                  <a:lnTo>
                    <a:pt x="2146" y="1333"/>
                  </a:lnTo>
                  <a:lnTo>
                    <a:pt x="2169" y="1327"/>
                  </a:lnTo>
                  <a:lnTo>
                    <a:pt x="2191" y="1321"/>
                  </a:lnTo>
                  <a:lnTo>
                    <a:pt x="2210" y="1314"/>
                  </a:lnTo>
                  <a:lnTo>
                    <a:pt x="2228" y="1307"/>
                  </a:lnTo>
                  <a:lnTo>
                    <a:pt x="2243" y="1299"/>
                  </a:lnTo>
                  <a:lnTo>
                    <a:pt x="2256" y="1292"/>
                  </a:lnTo>
                  <a:lnTo>
                    <a:pt x="2267" y="1284"/>
                  </a:lnTo>
                  <a:lnTo>
                    <a:pt x="2269" y="1281"/>
                  </a:lnTo>
                  <a:lnTo>
                    <a:pt x="2271" y="1273"/>
                  </a:lnTo>
                  <a:lnTo>
                    <a:pt x="2274" y="1264"/>
                  </a:lnTo>
                  <a:lnTo>
                    <a:pt x="2275" y="1252"/>
                  </a:lnTo>
                  <a:lnTo>
                    <a:pt x="2275" y="1247"/>
                  </a:lnTo>
                  <a:lnTo>
                    <a:pt x="2274" y="1241"/>
                  </a:lnTo>
                  <a:lnTo>
                    <a:pt x="2272" y="1236"/>
                  </a:lnTo>
                  <a:lnTo>
                    <a:pt x="2269" y="1232"/>
                  </a:lnTo>
                  <a:lnTo>
                    <a:pt x="2264" y="1228"/>
                  </a:lnTo>
                  <a:lnTo>
                    <a:pt x="2257" y="1226"/>
                  </a:lnTo>
                  <a:lnTo>
                    <a:pt x="2249" y="1226"/>
                  </a:lnTo>
                  <a:lnTo>
                    <a:pt x="2239" y="1226"/>
                  </a:lnTo>
                  <a:close/>
                  <a:moveTo>
                    <a:pt x="112" y="1076"/>
                  </a:moveTo>
                  <a:lnTo>
                    <a:pt x="115" y="1075"/>
                  </a:lnTo>
                  <a:lnTo>
                    <a:pt x="123" y="1073"/>
                  </a:lnTo>
                  <a:lnTo>
                    <a:pt x="136" y="1071"/>
                  </a:lnTo>
                  <a:lnTo>
                    <a:pt x="153" y="1070"/>
                  </a:lnTo>
                  <a:lnTo>
                    <a:pt x="162" y="1071"/>
                  </a:lnTo>
                  <a:lnTo>
                    <a:pt x="173" y="1073"/>
                  </a:lnTo>
                  <a:lnTo>
                    <a:pt x="185" y="1076"/>
                  </a:lnTo>
                  <a:lnTo>
                    <a:pt x="197" y="1080"/>
                  </a:lnTo>
                  <a:lnTo>
                    <a:pt x="209" y="1087"/>
                  </a:lnTo>
                  <a:lnTo>
                    <a:pt x="223" y="1094"/>
                  </a:lnTo>
                  <a:lnTo>
                    <a:pt x="237" y="1104"/>
                  </a:lnTo>
                  <a:lnTo>
                    <a:pt x="252" y="1116"/>
                  </a:lnTo>
                  <a:lnTo>
                    <a:pt x="112" y="1076"/>
                  </a:lnTo>
                  <a:close/>
                  <a:moveTo>
                    <a:pt x="862" y="1554"/>
                  </a:moveTo>
                  <a:lnTo>
                    <a:pt x="845" y="1553"/>
                  </a:lnTo>
                  <a:lnTo>
                    <a:pt x="827" y="1551"/>
                  </a:lnTo>
                  <a:lnTo>
                    <a:pt x="811" y="1548"/>
                  </a:lnTo>
                  <a:lnTo>
                    <a:pt x="794" y="1543"/>
                  </a:lnTo>
                  <a:lnTo>
                    <a:pt x="777" y="1539"/>
                  </a:lnTo>
                  <a:lnTo>
                    <a:pt x="761" y="1534"/>
                  </a:lnTo>
                  <a:lnTo>
                    <a:pt x="744" y="1528"/>
                  </a:lnTo>
                  <a:lnTo>
                    <a:pt x="727" y="1522"/>
                  </a:lnTo>
                  <a:lnTo>
                    <a:pt x="694" y="1507"/>
                  </a:lnTo>
                  <a:lnTo>
                    <a:pt x="661" y="1491"/>
                  </a:lnTo>
                  <a:lnTo>
                    <a:pt x="629" y="1473"/>
                  </a:lnTo>
                  <a:lnTo>
                    <a:pt x="598" y="1453"/>
                  </a:lnTo>
                  <a:lnTo>
                    <a:pt x="568" y="1434"/>
                  </a:lnTo>
                  <a:lnTo>
                    <a:pt x="539" y="1413"/>
                  </a:lnTo>
                  <a:lnTo>
                    <a:pt x="512" y="1392"/>
                  </a:lnTo>
                  <a:lnTo>
                    <a:pt x="486" y="1371"/>
                  </a:lnTo>
                  <a:lnTo>
                    <a:pt x="461" y="1351"/>
                  </a:lnTo>
                  <a:lnTo>
                    <a:pt x="439" y="1331"/>
                  </a:lnTo>
                  <a:lnTo>
                    <a:pt x="418" y="1312"/>
                  </a:lnTo>
                  <a:lnTo>
                    <a:pt x="399" y="1295"/>
                  </a:lnTo>
                  <a:lnTo>
                    <a:pt x="410" y="1291"/>
                  </a:lnTo>
                  <a:lnTo>
                    <a:pt x="420" y="1286"/>
                  </a:lnTo>
                  <a:lnTo>
                    <a:pt x="439" y="1293"/>
                  </a:lnTo>
                  <a:lnTo>
                    <a:pt x="491" y="1310"/>
                  </a:lnTo>
                  <a:lnTo>
                    <a:pt x="528" y="1321"/>
                  </a:lnTo>
                  <a:lnTo>
                    <a:pt x="570" y="1332"/>
                  </a:lnTo>
                  <a:lnTo>
                    <a:pt x="618" y="1344"/>
                  </a:lnTo>
                  <a:lnTo>
                    <a:pt x="670" y="1356"/>
                  </a:lnTo>
                  <a:lnTo>
                    <a:pt x="726" y="1367"/>
                  </a:lnTo>
                  <a:lnTo>
                    <a:pt x="785" y="1377"/>
                  </a:lnTo>
                  <a:lnTo>
                    <a:pt x="815" y="1381"/>
                  </a:lnTo>
                  <a:lnTo>
                    <a:pt x="846" y="1385"/>
                  </a:lnTo>
                  <a:lnTo>
                    <a:pt x="877" y="1388"/>
                  </a:lnTo>
                  <a:lnTo>
                    <a:pt x="909" y="1390"/>
                  </a:lnTo>
                  <a:lnTo>
                    <a:pt x="940" y="1392"/>
                  </a:lnTo>
                  <a:lnTo>
                    <a:pt x="972" y="1393"/>
                  </a:lnTo>
                  <a:lnTo>
                    <a:pt x="1003" y="1393"/>
                  </a:lnTo>
                  <a:lnTo>
                    <a:pt x="1035" y="1392"/>
                  </a:lnTo>
                  <a:lnTo>
                    <a:pt x="1066" y="1390"/>
                  </a:lnTo>
                  <a:lnTo>
                    <a:pt x="1097" y="1387"/>
                  </a:lnTo>
                  <a:lnTo>
                    <a:pt x="1127" y="1383"/>
                  </a:lnTo>
                  <a:lnTo>
                    <a:pt x="1157" y="1377"/>
                  </a:lnTo>
                  <a:lnTo>
                    <a:pt x="1163" y="1377"/>
                  </a:lnTo>
                  <a:lnTo>
                    <a:pt x="1179" y="1377"/>
                  </a:lnTo>
                  <a:lnTo>
                    <a:pt x="1202" y="1378"/>
                  </a:lnTo>
                  <a:lnTo>
                    <a:pt x="1232" y="1379"/>
                  </a:lnTo>
                  <a:lnTo>
                    <a:pt x="1221" y="1392"/>
                  </a:lnTo>
                  <a:lnTo>
                    <a:pt x="1208" y="1405"/>
                  </a:lnTo>
                  <a:lnTo>
                    <a:pt x="1193" y="1420"/>
                  </a:lnTo>
                  <a:lnTo>
                    <a:pt x="1176" y="1435"/>
                  </a:lnTo>
                  <a:lnTo>
                    <a:pt x="1157" y="1450"/>
                  </a:lnTo>
                  <a:lnTo>
                    <a:pt x="1138" y="1465"/>
                  </a:lnTo>
                  <a:lnTo>
                    <a:pt x="1117" y="1480"/>
                  </a:lnTo>
                  <a:lnTo>
                    <a:pt x="1093" y="1495"/>
                  </a:lnTo>
                  <a:lnTo>
                    <a:pt x="1068" y="1508"/>
                  </a:lnTo>
                  <a:lnTo>
                    <a:pt x="1043" y="1521"/>
                  </a:lnTo>
                  <a:lnTo>
                    <a:pt x="1016" y="1532"/>
                  </a:lnTo>
                  <a:lnTo>
                    <a:pt x="988" y="1540"/>
                  </a:lnTo>
                  <a:lnTo>
                    <a:pt x="973" y="1544"/>
                  </a:lnTo>
                  <a:lnTo>
                    <a:pt x="958" y="1548"/>
                  </a:lnTo>
                  <a:lnTo>
                    <a:pt x="942" y="1551"/>
                  </a:lnTo>
                  <a:lnTo>
                    <a:pt x="927" y="1553"/>
                  </a:lnTo>
                  <a:lnTo>
                    <a:pt x="911" y="1554"/>
                  </a:lnTo>
                  <a:lnTo>
                    <a:pt x="895" y="1555"/>
                  </a:lnTo>
                  <a:lnTo>
                    <a:pt x="878" y="1555"/>
                  </a:lnTo>
                  <a:lnTo>
                    <a:pt x="862" y="1554"/>
                  </a:lnTo>
                  <a:close/>
                  <a:moveTo>
                    <a:pt x="1193" y="1189"/>
                  </a:moveTo>
                  <a:lnTo>
                    <a:pt x="1157" y="1192"/>
                  </a:lnTo>
                  <a:lnTo>
                    <a:pt x="1108" y="1194"/>
                  </a:lnTo>
                  <a:lnTo>
                    <a:pt x="1079" y="1195"/>
                  </a:lnTo>
                  <a:lnTo>
                    <a:pt x="1047" y="1196"/>
                  </a:lnTo>
                  <a:lnTo>
                    <a:pt x="1014" y="1196"/>
                  </a:lnTo>
                  <a:lnTo>
                    <a:pt x="978" y="1195"/>
                  </a:lnTo>
                  <a:lnTo>
                    <a:pt x="941" y="1193"/>
                  </a:lnTo>
                  <a:lnTo>
                    <a:pt x="902" y="1191"/>
                  </a:lnTo>
                  <a:lnTo>
                    <a:pt x="864" y="1187"/>
                  </a:lnTo>
                  <a:lnTo>
                    <a:pt x="824" y="1180"/>
                  </a:lnTo>
                  <a:lnTo>
                    <a:pt x="785" y="1174"/>
                  </a:lnTo>
                  <a:lnTo>
                    <a:pt x="745" y="1164"/>
                  </a:lnTo>
                  <a:lnTo>
                    <a:pt x="725" y="1160"/>
                  </a:lnTo>
                  <a:lnTo>
                    <a:pt x="705" y="1153"/>
                  </a:lnTo>
                  <a:lnTo>
                    <a:pt x="686" y="1147"/>
                  </a:lnTo>
                  <a:lnTo>
                    <a:pt x="668" y="1140"/>
                  </a:lnTo>
                  <a:lnTo>
                    <a:pt x="646" y="1131"/>
                  </a:lnTo>
                  <a:lnTo>
                    <a:pt x="625" y="1121"/>
                  </a:lnTo>
                  <a:lnTo>
                    <a:pt x="606" y="1109"/>
                  </a:lnTo>
                  <a:lnTo>
                    <a:pt x="588" y="1098"/>
                  </a:lnTo>
                  <a:lnTo>
                    <a:pt x="571" y="1085"/>
                  </a:lnTo>
                  <a:lnTo>
                    <a:pt x="555" y="1071"/>
                  </a:lnTo>
                  <a:lnTo>
                    <a:pt x="542" y="1056"/>
                  </a:lnTo>
                  <a:lnTo>
                    <a:pt x="530" y="1040"/>
                  </a:lnTo>
                  <a:lnTo>
                    <a:pt x="527" y="1024"/>
                  </a:lnTo>
                  <a:lnTo>
                    <a:pt x="522" y="994"/>
                  </a:lnTo>
                  <a:lnTo>
                    <a:pt x="520" y="974"/>
                  </a:lnTo>
                  <a:lnTo>
                    <a:pt x="519" y="951"/>
                  </a:lnTo>
                  <a:lnTo>
                    <a:pt x="518" y="926"/>
                  </a:lnTo>
                  <a:lnTo>
                    <a:pt x="517" y="897"/>
                  </a:lnTo>
                  <a:lnTo>
                    <a:pt x="517" y="877"/>
                  </a:lnTo>
                  <a:lnTo>
                    <a:pt x="518" y="857"/>
                  </a:lnTo>
                  <a:lnTo>
                    <a:pt x="519" y="834"/>
                  </a:lnTo>
                  <a:lnTo>
                    <a:pt x="521" y="812"/>
                  </a:lnTo>
                  <a:lnTo>
                    <a:pt x="524" y="788"/>
                  </a:lnTo>
                  <a:lnTo>
                    <a:pt x="528" y="763"/>
                  </a:lnTo>
                  <a:lnTo>
                    <a:pt x="532" y="739"/>
                  </a:lnTo>
                  <a:lnTo>
                    <a:pt x="537" y="713"/>
                  </a:lnTo>
                  <a:lnTo>
                    <a:pt x="544" y="687"/>
                  </a:lnTo>
                  <a:lnTo>
                    <a:pt x="551" y="661"/>
                  </a:lnTo>
                  <a:lnTo>
                    <a:pt x="559" y="635"/>
                  </a:lnTo>
                  <a:lnTo>
                    <a:pt x="568" y="608"/>
                  </a:lnTo>
                  <a:lnTo>
                    <a:pt x="579" y="580"/>
                  </a:lnTo>
                  <a:lnTo>
                    <a:pt x="591" y="553"/>
                  </a:lnTo>
                  <a:lnTo>
                    <a:pt x="605" y="525"/>
                  </a:lnTo>
                  <a:lnTo>
                    <a:pt x="620" y="498"/>
                  </a:lnTo>
                  <a:lnTo>
                    <a:pt x="627" y="484"/>
                  </a:lnTo>
                  <a:lnTo>
                    <a:pt x="636" y="469"/>
                  </a:lnTo>
                  <a:lnTo>
                    <a:pt x="645" y="465"/>
                  </a:lnTo>
                  <a:lnTo>
                    <a:pt x="656" y="463"/>
                  </a:lnTo>
                  <a:lnTo>
                    <a:pt x="668" y="461"/>
                  </a:lnTo>
                  <a:lnTo>
                    <a:pt x="679" y="459"/>
                  </a:lnTo>
                  <a:lnTo>
                    <a:pt x="689" y="459"/>
                  </a:lnTo>
                  <a:lnTo>
                    <a:pt x="698" y="459"/>
                  </a:lnTo>
                  <a:lnTo>
                    <a:pt x="706" y="460"/>
                  </a:lnTo>
                  <a:lnTo>
                    <a:pt x="712" y="463"/>
                  </a:lnTo>
                  <a:lnTo>
                    <a:pt x="714" y="465"/>
                  </a:lnTo>
                  <a:lnTo>
                    <a:pt x="716" y="469"/>
                  </a:lnTo>
                  <a:lnTo>
                    <a:pt x="717" y="474"/>
                  </a:lnTo>
                  <a:lnTo>
                    <a:pt x="717" y="484"/>
                  </a:lnTo>
                  <a:lnTo>
                    <a:pt x="713" y="523"/>
                  </a:lnTo>
                  <a:lnTo>
                    <a:pt x="748" y="505"/>
                  </a:lnTo>
                  <a:lnTo>
                    <a:pt x="761" y="499"/>
                  </a:lnTo>
                  <a:lnTo>
                    <a:pt x="794" y="488"/>
                  </a:lnTo>
                  <a:lnTo>
                    <a:pt x="805" y="485"/>
                  </a:lnTo>
                  <a:lnTo>
                    <a:pt x="816" y="483"/>
                  </a:lnTo>
                  <a:lnTo>
                    <a:pt x="826" y="481"/>
                  </a:lnTo>
                  <a:lnTo>
                    <a:pt x="838" y="481"/>
                  </a:lnTo>
                  <a:lnTo>
                    <a:pt x="850" y="481"/>
                  </a:lnTo>
                  <a:lnTo>
                    <a:pt x="862" y="483"/>
                  </a:lnTo>
                  <a:lnTo>
                    <a:pt x="872" y="486"/>
                  </a:lnTo>
                  <a:lnTo>
                    <a:pt x="884" y="489"/>
                  </a:lnTo>
                  <a:lnTo>
                    <a:pt x="894" y="495"/>
                  </a:lnTo>
                  <a:lnTo>
                    <a:pt x="904" y="502"/>
                  </a:lnTo>
                  <a:lnTo>
                    <a:pt x="912" y="510"/>
                  </a:lnTo>
                  <a:lnTo>
                    <a:pt x="921" y="520"/>
                  </a:lnTo>
                  <a:lnTo>
                    <a:pt x="927" y="531"/>
                  </a:lnTo>
                  <a:lnTo>
                    <a:pt x="933" y="544"/>
                  </a:lnTo>
                  <a:lnTo>
                    <a:pt x="939" y="558"/>
                  </a:lnTo>
                  <a:lnTo>
                    <a:pt x="943" y="573"/>
                  </a:lnTo>
                  <a:lnTo>
                    <a:pt x="946" y="583"/>
                  </a:lnTo>
                  <a:lnTo>
                    <a:pt x="956" y="586"/>
                  </a:lnTo>
                  <a:lnTo>
                    <a:pt x="967" y="591"/>
                  </a:lnTo>
                  <a:lnTo>
                    <a:pt x="977" y="596"/>
                  </a:lnTo>
                  <a:lnTo>
                    <a:pt x="989" y="603"/>
                  </a:lnTo>
                  <a:lnTo>
                    <a:pt x="1001" y="610"/>
                  </a:lnTo>
                  <a:lnTo>
                    <a:pt x="1008" y="615"/>
                  </a:lnTo>
                  <a:lnTo>
                    <a:pt x="1016" y="621"/>
                  </a:lnTo>
                  <a:lnTo>
                    <a:pt x="1025" y="628"/>
                  </a:lnTo>
                  <a:lnTo>
                    <a:pt x="1032" y="636"/>
                  </a:lnTo>
                  <a:lnTo>
                    <a:pt x="1037" y="643"/>
                  </a:lnTo>
                  <a:lnTo>
                    <a:pt x="1042" y="651"/>
                  </a:lnTo>
                  <a:lnTo>
                    <a:pt x="1042" y="655"/>
                  </a:lnTo>
                  <a:lnTo>
                    <a:pt x="1042" y="660"/>
                  </a:lnTo>
                  <a:lnTo>
                    <a:pt x="1040" y="667"/>
                  </a:lnTo>
                  <a:lnTo>
                    <a:pt x="1035" y="674"/>
                  </a:lnTo>
                  <a:lnTo>
                    <a:pt x="1030" y="682"/>
                  </a:lnTo>
                  <a:lnTo>
                    <a:pt x="1046" y="802"/>
                  </a:lnTo>
                  <a:lnTo>
                    <a:pt x="1074" y="786"/>
                  </a:lnTo>
                  <a:lnTo>
                    <a:pt x="1091" y="776"/>
                  </a:lnTo>
                  <a:lnTo>
                    <a:pt x="1112" y="767"/>
                  </a:lnTo>
                  <a:lnTo>
                    <a:pt x="1139" y="756"/>
                  </a:lnTo>
                  <a:lnTo>
                    <a:pt x="1167" y="746"/>
                  </a:lnTo>
                  <a:lnTo>
                    <a:pt x="1181" y="743"/>
                  </a:lnTo>
                  <a:lnTo>
                    <a:pt x="1196" y="740"/>
                  </a:lnTo>
                  <a:lnTo>
                    <a:pt x="1211" y="738"/>
                  </a:lnTo>
                  <a:lnTo>
                    <a:pt x="1225" y="736"/>
                  </a:lnTo>
                  <a:lnTo>
                    <a:pt x="1239" y="736"/>
                  </a:lnTo>
                  <a:lnTo>
                    <a:pt x="1252" y="738"/>
                  </a:lnTo>
                  <a:lnTo>
                    <a:pt x="1264" y="740"/>
                  </a:lnTo>
                  <a:lnTo>
                    <a:pt x="1276" y="744"/>
                  </a:lnTo>
                  <a:lnTo>
                    <a:pt x="1265" y="773"/>
                  </a:lnTo>
                  <a:lnTo>
                    <a:pt x="1251" y="812"/>
                  </a:lnTo>
                  <a:lnTo>
                    <a:pt x="1237" y="847"/>
                  </a:lnTo>
                  <a:lnTo>
                    <a:pt x="1231" y="861"/>
                  </a:lnTo>
                  <a:lnTo>
                    <a:pt x="1271" y="852"/>
                  </a:lnTo>
                  <a:lnTo>
                    <a:pt x="1288" y="848"/>
                  </a:lnTo>
                  <a:lnTo>
                    <a:pt x="1307" y="846"/>
                  </a:lnTo>
                  <a:lnTo>
                    <a:pt x="1329" y="844"/>
                  </a:lnTo>
                  <a:lnTo>
                    <a:pt x="1349" y="843"/>
                  </a:lnTo>
                  <a:lnTo>
                    <a:pt x="1370" y="844"/>
                  </a:lnTo>
                  <a:lnTo>
                    <a:pt x="1389" y="846"/>
                  </a:lnTo>
                  <a:lnTo>
                    <a:pt x="1397" y="849"/>
                  </a:lnTo>
                  <a:lnTo>
                    <a:pt x="1405" y="851"/>
                  </a:lnTo>
                  <a:lnTo>
                    <a:pt x="1411" y="855"/>
                  </a:lnTo>
                  <a:lnTo>
                    <a:pt x="1418" y="860"/>
                  </a:lnTo>
                  <a:lnTo>
                    <a:pt x="1421" y="863"/>
                  </a:lnTo>
                  <a:lnTo>
                    <a:pt x="1424" y="868"/>
                  </a:lnTo>
                  <a:lnTo>
                    <a:pt x="1427" y="876"/>
                  </a:lnTo>
                  <a:lnTo>
                    <a:pt x="1428" y="885"/>
                  </a:lnTo>
                  <a:lnTo>
                    <a:pt x="1428" y="887"/>
                  </a:lnTo>
                  <a:lnTo>
                    <a:pt x="1428" y="888"/>
                  </a:lnTo>
                  <a:lnTo>
                    <a:pt x="1417" y="898"/>
                  </a:lnTo>
                  <a:lnTo>
                    <a:pt x="1400" y="913"/>
                  </a:lnTo>
                  <a:lnTo>
                    <a:pt x="1379" y="934"/>
                  </a:lnTo>
                  <a:lnTo>
                    <a:pt x="1355" y="958"/>
                  </a:lnTo>
                  <a:lnTo>
                    <a:pt x="1334" y="982"/>
                  </a:lnTo>
                  <a:lnTo>
                    <a:pt x="1310" y="1008"/>
                  </a:lnTo>
                  <a:lnTo>
                    <a:pt x="1288" y="1035"/>
                  </a:lnTo>
                  <a:lnTo>
                    <a:pt x="1265" y="1064"/>
                  </a:lnTo>
                  <a:lnTo>
                    <a:pt x="1244" y="1094"/>
                  </a:lnTo>
                  <a:lnTo>
                    <a:pt x="1225" y="1125"/>
                  </a:lnTo>
                  <a:lnTo>
                    <a:pt x="1215" y="1142"/>
                  </a:lnTo>
                  <a:lnTo>
                    <a:pt x="1207" y="1157"/>
                  </a:lnTo>
                  <a:lnTo>
                    <a:pt x="1199" y="1173"/>
                  </a:lnTo>
                  <a:lnTo>
                    <a:pt x="1193" y="1189"/>
                  </a:lnTo>
                  <a:close/>
                </a:path>
              </a:pathLst>
            </a:custGeom>
            <a:solidFill>
              <a:srgbClr val="174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CB536D0-CB44-45FA-89FD-B116D7BC2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44613" y="4069913"/>
              <a:ext cx="36513" cy="11113"/>
            </a:xfrm>
            <a:custGeom>
              <a:avLst/>
              <a:gdLst>
                <a:gd name="T0" fmla="*/ 0 w 140"/>
                <a:gd name="T1" fmla="*/ 2147483647 h 46"/>
                <a:gd name="T2" fmla="*/ 2147483647 w 140"/>
                <a:gd name="T3" fmla="*/ 2147483647 h 46"/>
                <a:gd name="T4" fmla="*/ 2147483647 w 140"/>
                <a:gd name="T5" fmla="*/ 2147483647 h 46"/>
                <a:gd name="T6" fmla="*/ 2147483647 w 140"/>
                <a:gd name="T7" fmla="*/ 2147483647 h 46"/>
                <a:gd name="T8" fmla="*/ 2147483647 w 140"/>
                <a:gd name="T9" fmla="*/ 2147483647 h 46"/>
                <a:gd name="T10" fmla="*/ 2147483647 w 140"/>
                <a:gd name="T11" fmla="*/ 2147483647 h 46"/>
                <a:gd name="T12" fmla="*/ 2147483647 w 140"/>
                <a:gd name="T13" fmla="*/ 2147483647 h 46"/>
                <a:gd name="T14" fmla="*/ 2147483647 w 140"/>
                <a:gd name="T15" fmla="*/ 2147483647 h 46"/>
                <a:gd name="T16" fmla="*/ 2147483647 w 140"/>
                <a:gd name="T17" fmla="*/ 2147483647 h 46"/>
                <a:gd name="T18" fmla="*/ 2147483647 w 140"/>
                <a:gd name="T19" fmla="*/ 0 h 46"/>
                <a:gd name="T20" fmla="*/ 2147483647 w 140"/>
                <a:gd name="T21" fmla="*/ 2147483647 h 46"/>
                <a:gd name="T22" fmla="*/ 2147483647 w 140"/>
                <a:gd name="T23" fmla="*/ 2147483647 h 46"/>
                <a:gd name="T24" fmla="*/ 2147483647 w 140"/>
                <a:gd name="T25" fmla="*/ 2147483647 h 46"/>
                <a:gd name="T26" fmla="*/ 0 w 140"/>
                <a:gd name="T27" fmla="*/ 2147483647 h 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0" h="46">
                  <a:moveTo>
                    <a:pt x="0" y="6"/>
                  </a:moveTo>
                  <a:lnTo>
                    <a:pt x="140" y="46"/>
                  </a:lnTo>
                  <a:lnTo>
                    <a:pt x="125" y="34"/>
                  </a:lnTo>
                  <a:lnTo>
                    <a:pt x="111" y="24"/>
                  </a:lnTo>
                  <a:lnTo>
                    <a:pt x="97" y="17"/>
                  </a:lnTo>
                  <a:lnTo>
                    <a:pt x="85" y="10"/>
                  </a:lnTo>
                  <a:lnTo>
                    <a:pt x="73" y="6"/>
                  </a:lnTo>
                  <a:lnTo>
                    <a:pt x="61" y="3"/>
                  </a:lnTo>
                  <a:lnTo>
                    <a:pt x="50" y="1"/>
                  </a:lnTo>
                  <a:lnTo>
                    <a:pt x="41" y="0"/>
                  </a:lnTo>
                  <a:lnTo>
                    <a:pt x="24" y="1"/>
                  </a:lnTo>
                  <a:lnTo>
                    <a:pt x="11" y="3"/>
                  </a:lnTo>
                  <a:lnTo>
                    <a:pt x="3" y="5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C608A0B4-E63B-41DB-8713-F67826CC6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41501" y="3909576"/>
              <a:ext cx="52388" cy="49213"/>
            </a:xfrm>
            <a:custGeom>
              <a:avLst/>
              <a:gdLst>
                <a:gd name="T0" fmla="*/ 2147483647 w 197"/>
                <a:gd name="T1" fmla="*/ 2147483647 h 188"/>
                <a:gd name="T2" fmla="*/ 2147483647 w 197"/>
                <a:gd name="T3" fmla="*/ 2147483647 h 188"/>
                <a:gd name="T4" fmla="*/ 2147483647 w 197"/>
                <a:gd name="T5" fmla="*/ 2147483647 h 188"/>
                <a:gd name="T6" fmla="*/ 2147483647 w 197"/>
                <a:gd name="T7" fmla="*/ 2147483647 h 188"/>
                <a:gd name="T8" fmla="*/ 0 w 197"/>
                <a:gd name="T9" fmla="*/ 2147483647 h 188"/>
                <a:gd name="T10" fmla="*/ 2147483647 w 197"/>
                <a:gd name="T11" fmla="*/ 2147483647 h 188"/>
                <a:gd name="T12" fmla="*/ 2147483647 w 197"/>
                <a:gd name="T13" fmla="*/ 2147483647 h 188"/>
                <a:gd name="T14" fmla="*/ 2147483647 w 197"/>
                <a:gd name="T15" fmla="*/ 2147483647 h 188"/>
                <a:gd name="T16" fmla="*/ 2147483647 w 197"/>
                <a:gd name="T17" fmla="*/ 2147483647 h 188"/>
                <a:gd name="T18" fmla="*/ 2147483647 w 197"/>
                <a:gd name="T19" fmla="*/ 2147483647 h 188"/>
                <a:gd name="T20" fmla="*/ 2147483647 w 197"/>
                <a:gd name="T21" fmla="*/ 2147483647 h 188"/>
                <a:gd name="T22" fmla="*/ 2147483647 w 197"/>
                <a:gd name="T23" fmla="*/ 2147483647 h 188"/>
                <a:gd name="T24" fmla="*/ 2147483647 w 197"/>
                <a:gd name="T25" fmla="*/ 2147483647 h 188"/>
                <a:gd name="T26" fmla="*/ 2147483647 w 197"/>
                <a:gd name="T27" fmla="*/ 2147483647 h 188"/>
                <a:gd name="T28" fmla="*/ 2147483647 w 197"/>
                <a:gd name="T29" fmla="*/ 2147483647 h 188"/>
                <a:gd name="T30" fmla="*/ 2147483647 w 197"/>
                <a:gd name="T31" fmla="*/ 0 h 188"/>
                <a:gd name="T32" fmla="*/ 2147483647 w 197"/>
                <a:gd name="T33" fmla="*/ 0 h 188"/>
                <a:gd name="T34" fmla="*/ 2147483647 w 197"/>
                <a:gd name="T35" fmla="*/ 2147483647 h 188"/>
                <a:gd name="T36" fmla="*/ 2147483647 w 197"/>
                <a:gd name="T37" fmla="*/ 2147483647 h 188"/>
                <a:gd name="T38" fmla="*/ 2147483647 w 197"/>
                <a:gd name="T39" fmla="*/ 2147483647 h 188"/>
                <a:gd name="T40" fmla="*/ 2147483647 w 197"/>
                <a:gd name="T41" fmla="*/ 2147483647 h 188"/>
                <a:gd name="T42" fmla="*/ 2147483647 w 197"/>
                <a:gd name="T43" fmla="*/ 2147483647 h 188"/>
                <a:gd name="T44" fmla="*/ 2147483647 w 197"/>
                <a:gd name="T45" fmla="*/ 2147483647 h 188"/>
                <a:gd name="T46" fmla="*/ 2147483647 w 197"/>
                <a:gd name="T47" fmla="*/ 2147483647 h 188"/>
                <a:gd name="T48" fmla="*/ 2147483647 w 197"/>
                <a:gd name="T49" fmla="*/ 2147483647 h 188"/>
                <a:gd name="T50" fmla="*/ 2147483647 w 197"/>
                <a:gd name="T51" fmla="*/ 2147483647 h 18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97" h="188">
                  <a:moveTo>
                    <a:pt x="10" y="188"/>
                  </a:moveTo>
                  <a:lnTo>
                    <a:pt x="7" y="174"/>
                  </a:lnTo>
                  <a:lnTo>
                    <a:pt x="3" y="139"/>
                  </a:lnTo>
                  <a:lnTo>
                    <a:pt x="1" y="117"/>
                  </a:lnTo>
                  <a:lnTo>
                    <a:pt x="0" y="94"/>
                  </a:lnTo>
                  <a:lnTo>
                    <a:pt x="1" y="82"/>
                  </a:lnTo>
                  <a:lnTo>
                    <a:pt x="2" y="70"/>
                  </a:lnTo>
                  <a:lnTo>
                    <a:pt x="3" y="58"/>
                  </a:lnTo>
                  <a:lnTo>
                    <a:pt x="5" y="48"/>
                  </a:lnTo>
                  <a:lnTo>
                    <a:pt x="8" y="38"/>
                  </a:lnTo>
                  <a:lnTo>
                    <a:pt x="12" y="28"/>
                  </a:lnTo>
                  <a:lnTo>
                    <a:pt x="17" y="21"/>
                  </a:lnTo>
                  <a:lnTo>
                    <a:pt x="22" y="13"/>
                  </a:lnTo>
                  <a:lnTo>
                    <a:pt x="30" y="8"/>
                  </a:lnTo>
                  <a:lnTo>
                    <a:pt x="37" y="4"/>
                  </a:lnTo>
                  <a:lnTo>
                    <a:pt x="47" y="0"/>
                  </a:lnTo>
                  <a:lnTo>
                    <a:pt x="57" y="0"/>
                  </a:lnTo>
                  <a:lnTo>
                    <a:pt x="68" y="2"/>
                  </a:lnTo>
                  <a:lnTo>
                    <a:pt x="82" y="5"/>
                  </a:lnTo>
                  <a:lnTo>
                    <a:pt x="97" y="11"/>
                  </a:lnTo>
                  <a:lnTo>
                    <a:pt x="113" y="20"/>
                  </a:lnTo>
                  <a:lnTo>
                    <a:pt x="132" y="30"/>
                  </a:lnTo>
                  <a:lnTo>
                    <a:pt x="152" y="44"/>
                  </a:lnTo>
                  <a:lnTo>
                    <a:pt x="173" y="62"/>
                  </a:lnTo>
                  <a:lnTo>
                    <a:pt x="197" y="81"/>
                  </a:lnTo>
                  <a:lnTo>
                    <a:pt x="10" y="188"/>
                  </a:lnTo>
                  <a:close/>
                </a:path>
              </a:pathLst>
            </a:custGeom>
            <a:solidFill>
              <a:srgbClr val="EE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332D3F-91C7-486B-9BC3-F1C1C5CF7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73276" y="4177863"/>
              <a:ext cx="319088" cy="84138"/>
            </a:xfrm>
            <a:custGeom>
              <a:avLst/>
              <a:gdLst>
                <a:gd name="T0" fmla="*/ 2147483647 w 1206"/>
                <a:gd name="T1" fmla="*/ 2147483647 h 319"/>
                <a:gd name="T2" fmla="*/ 2147483647 w 1206"/>
                <a:gd name="T3" fmla="*/ 2147483647 h 319"/>
                <a:gd name="T4" fmla="*/ 2147483647 w 1206"/>
                <a:gd name="T5" fmla="*/ 2147483647 h 319"/>
                <a:gd name="T6" fmla="*/ 2147483647 w 1206"/>
                <a:gd name="T7" fmla="*/ 2147483647 h 319"/>
                <a:gd name="T8" fmla="*/ 2147483647 w 1206"/>
                <a:gd name="T9" fmla="*/ 2147483647 h 319"/>
                <a:gd name="T10" fmla="*/ 2147483647 w 1206"/>
                <a:gd name="T11" fmla="*/ 2147483647 h 319"/>
                <a:gd name="T12" fmla="*/ 2147483647 w 1206"/>
                <a:gd name="T13" fmla="*/ 2147483647 h 319"/>
                <a:gd name="T14" fmla="*/ 2147483647 w 1206"/>
                <a:gd name="T15" fmla="*/ 2147483647 h 319"/>
                <a:gd name="T16" fmla="*/ 2147483647 w 1206"/>
                <a:gd name="T17" fmla="*/ 2147483647 h 319"/>
                <a:gd name="T18" fmla="*/ 2147483647 w 1206"/>
                <a:gd name="T19" fmla="*/ 2147483647 h 319"/>
                <a:gd name="T20" fmla="*/ 2147483647 w 1206"/>
                <a:gd name="T21" fmla="*/ 2147483647 h 319"/>
                <a:gd name="T22" fmla="*/ 2147483647 w 1206"/>
                <a:gd name="T23" fmla="*/ 2147483647 h 319"/>
                <a:gd name="T24" fmla="*/ 2147483647 w 1206"/>
                <a:gd name="T25" fmla="*/ 2147483647 h 319"/>
                <a:gd name="T26" fmla="*/ 2147483647 w 1206"/>
                <a:gd name="T27" fmla="*/ 2147483647 h 319"/>
                <a:gd name="T28" fmla="*/ 2147483647 w 1206"/>
                <a:gd name="T29" fmla="*/ 2147483647 h 319"/>
                <a:gd name="T30" fmla="*/ 2147483647 w 1206"/>
                <a:gd name="T31" fmla="*/ 2147483647 h 319"/>
                <a:gd name="T32" fmla="*/ 2147483647 w 1206"/>
                <a:gd name="T33" fmla="*/ 2147483647 h 319"/>
                <a:gd name="T34" fmla="*/ 2147483647 w 1206"/>
                <a:gd name="T35" fmla="*/ 2147483647 h 319"/>
                <a:gd name="T36" fmla="*/ 2147483647 w 1206"/>
                <a:gd name="T37" fmla="*/ 2147483647 h 319"/>
                <a:gd name="T38" fmla="*/ 2147483647 w 1206"/>
                <a:gd name="T39" fmla="*/ 2147483647 h 319"/>
                <a:gd name="T40" fmla="*/ 2147483647 w 1206"/>
                <a:gd name="T41" fmla="*/ 2147483647 h 319"/>
                <a:gd name="T42" fmla="*/ 2147483647 w 1206"/>
                <a:gd name="T43" fmla="*/ 2147483647 h 319"/>
                <a:gd name="T44" fmla="*/ 2147483647 w 1206"/>
                <a:gd name="T45" fmla="*/ 2147483647 h 319"/>
                <a:gd name="T46" fmla="*/ 2147483647 w 1206"/>
                <a:gd name="T47" fmla="*/ 2147483647 h 319"/>
                <a:gd name="T48" fmla="*/ 2147483647 w 1206"/>
                <a:gd name="T49" fmla="*/ 2147483647 h 319"/>
                <a:gd name="T50" fmla="*/ 2147483647 w 1206"/>
                <a:gd name="T51" fmla="*/ 2147483647 h 319"/>
                <a:gd name="T52" fmla="*/ 2147483647 w 1206"/>
                <a:gd name="T53" fmla="*/ 2147483647 h 319"/>
                <a:gd name="T54" fmla="*/ 2147483647 w 1206"/>
                <a:gd name="T55" fmla="*/ 2147483647 h 319"/>
                <a:gd name="T56" fmla="*/ 2147483647 w 1206"/>
                <a:gd name="T57" fmla="*/ 2147483647 h 319"/>
                <a:gd name="T58" fmla="*/ 2147483647 w 1206"/>
                <a:gd name="T59" fmla="*/ 2147483647 h 319"/>
                <a:gd name="T60" fmla="*/ 2147483647 w 1206"/>
                <a:gd name="T61" fmla="*/ 2147483647 h 319"/>
                <a:gd name="T62" fmla="*/ 2147483647 w 1206"/>
                <a:gd name="T63" fmla="*/ 2147483647 h 319"/>
                <a:gd name="T64" fmla="*/ 2147483647 w 1206"/>
                <a:gd name="T65" fmla="*/ 2147483647 h 319"/>
                <a:gd name="T66" fmla="*/ 2147483647 w 1206"/>
                <a:gd name="T67" fmla="*/ 2147483647 h 319"/>
                <a:gd name="T68" fmla="*/ 2147483647 w 1206"/>
                <a:gd name="T69" fmla="*/ 2147483647 h 319"/>
                <a:gd name="T70" fmla="*/ 2147483647 w 1206"/>
                <a:gd name="T71" fmla="*/ 2147483647 h 319"/>
                <a:gd name="T72" fmla="*/ 2147483647 w 1206"/>
                <a:gd name="T73" fmla="*/ 2147483647 h 319"/>
                <a:gd name="T74" fmla="*/ 2147483647 w 1206"/>
                <a:gd name="T75" fmla="*/ 2147483647 h 319"/>
                <a:gd name="T76" fmla="*/ 2147483647 w 1206"/>
                <a:gd name="T77" fmla="*/ 2147483647 h 319"/>
                <a:gd name="T78" fmla="*/ 2147483647 w 1206"/>
                <a:gd name="T79" fmla="*/ 2147483647 h 319"/>
                <a:gd name="T80" fmla="*/ 2147483647 w 1206"/>
                <a:gd name="T81" fmla="*/ 2147483647 h 319"/>
                <a:gd name="T82" fmla="*/ 2147483647 w 1206"/>
                <a:gd name="T83" fmla="*/ 2147483647 h 319"/>
                <a:gd name="T84" fmla="*/ 2147483647 w 1206"/>
                <a:gd name="T85" fmla="*/ 2147483647 h 319"/>
                <a:gd name="T86" fmla="*/ 2147483647 w 1206"/>
                <a:gd name="T87" fmla="*/ 2147483647 h 319"/>
                <a:gd name="T88" fmla="*/ 2147483647 w 1206"/>
                <a:gd name="T89" fmla="*/ 2147483647 h 319"/>
                <a:gd name="T90" fmla="*/ 2147483647 w 1206"/>
                <a:gd name="T91" fmla="*/ 2147483647 h 319"/>
                <a:gd name="T92" fmla="*/ 2147483647 w 1206"/>
                <a:gd name="T93" fmla="*/ 2147483647 h 319"/>
                <a:gd name="T94" fmla="*/ 2147483647 w 1206"/>
                <a:gd name="T95" fmla="*/ 2147483647 h 319"/>
                <a:gd name="T96" fmla="*/ 2147483647 w 1206"/>
                <a:gd name="T97" fmla="*/ 2147483647 h 319"/>
                <a:gd name="T98" fmla="*/ 2147483647 w 1206"/>
                <a:gd name="T99" fmla="*/ 2147483647 h 319"/>
                <a:gd name="T100" fmla="*/ 2147483647 w 1206"/>
                <a:gd name="T101" fmla="*/ 2147483647 h 319"/>
                <a:gd name="T102" fmla="*/ 2147483647 w 1206"/>
                <a:gd name="T103" fmla="*/ 2147483647 h 31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206" h="319">
                  <a:moveTo>
                    <a:pt x="0" y="47"/>
                  </a:moveTo>
                  <a:lnTo>
                    <a:pt x="7" y="60"/>
                  </a:lnTo>
                  <a:lnTo>
                    <a:pt x="14" y="76"/>
                  </a:lnTo>
                  <a:lnTo>
                    <a:pt x="23" y="93"/>
                  </a:lnTo>
                  <a:lnTo>
                    <a:pt x="35" y="111"/>
                  </a:lnTo>
                  <a:lnTo>
                    <a:pt x="42" y="120"/>
                  </a:lnTo>
                  <a:lnTo>
                    <a:pt x="50" y="129"/>
                  </a:lnTo>
                  <a:lnTo>
                    <a:pt x="57" y="138"/>
                  </a:lnTo>
                  <a:lnTo>
                    <a:pt x="67" y="147"/>
                  </a:lnTo>
                  <a:lnTo>
                    <a:pt x="75" y="156"/>
                  </a:lnTo>
                  <a:lnTo>
                    <a:pt x="86" y="163"/>
                  </a:lnTo>
                  <a:lnTo>
                    <a:pt x="97" y="172"/>
                  </a:lnTo>
                  <a:lnTo>
                    <a:pt x="110" y="178"/>
                  </a:lnTo>
                  <a:lnTo>
                    <a:pt x="122" y="186"/>
                  </a:lnTo>
                  <a:lnTo>
                    <a:pt x="135" y="191"/>
                  </a:lnTo>
                  <a:lnTo>
                    <a:pt x="149" y="196"/>
                  </a:lnTo>
                  <a:lnTo>
                    <a:pt x="163" y="201"/>
                  </a:lnTo>
                  <a:lnTo>
                    <a:pt x="177" y="204"/>
                  </a:lnTo>
                  <a:lnTo>
                    <a:pt x="192" y="207"/>
                  </a:lnTo>
                  <a:lnTo>
                    <a:pt x="208" y="208"/>
                  </a:lnTo>
                  <a:lnTo>
                    <a:pt x="224" y="209"/>
                  </a:lnTo>
                  <a:lnTo>
                    <a:pt x="240" y="209"/>
                  </a:lnTo>
                  <a:lnTo>
                    <a:pt x="256" y="209"/>
                  </a:lnTo>
                  <a:lnTo>
                    <a:pt x="274" y="207"/>
                  </a:lnTo>
                  <a:lnTo>
                    <a:pt x="292" y="205"/>
                  </a:lnTo>
                  <a:lnTo>
                    <a:pt x="309" y="202"/>
                  </a:lnTo>
                  <a:lnTo>
                    <a:pt x="328" y="197"/>
                  </a:lnTo>
                  <a:lnTo>
                    <a:pt x="346" y="193"/>
                  </a:lnTo>
                  <a:lnTo>
                    <a:pt x="366" y="188"/>
                  </a:lnTo>
                  <a:lnTo>
                    <a:pt x="382" y="182"/>
                  </a:lnTo>
                  <a:lnTo>
                    <a:pt x="390" y="196"/>
                  </a:lnTo>
                  <a:lnTo>
                    <a:pt x="397" y="207"/>
                  </a:lnTo>
                  <a:lnTo>
                    <a:pt x="415" y="227"/>
                  </a:lnTo>
                  <a:lnTo>
                    <a:pt x="428" y="240"/>
                  </a:lnTo>
                  <a:lnTo>
                    <a:pt x="444" y="252"/>
                  </a:lnTo>
                  <a:lnTo>
                    <a:pt x="454" y="259"/>
                  </a:lnTo>
                  <a:lnTo>
                    <a:pt x="463" y="265"/>
                  </a:lnTo>
                  <a:lnTo>
                    <a:pt x="474" y="270"/>
                  </a:lnTo>
                  <a:lnTo>
                    <a:pt x="486" y="276"/>
                  </a:lnTo>
                  <a:lnTo>
                    <a:pt x="497" y="281"/>
                  </a:lnTo>
                  <a:lnTo>
                    <a:pt x="511" y="285"/>
                  </a:lnTo>
                  <a:lnTo>
                    <a:pt x="524" y="289"/>
                  </a:lnTo>
                  <a:lnTo>
                    <a:pt x="539" y="292"/>
                  </a:lnTo>
                  <a:lnTo>
                    <a:pt x="555" y="294"/>
                  </a:lnTo>
                  <a:lnTo>
                    <a:pt x="571" y="295"/>
                  </a:lnTo>
                  <a:lnTo>
                    <a:pt x="588" y="294"/>
                  </a:lnTo>
                  <a:lnTo>
                    <a:pt x="606" y="293"/>
                  </a:lnTo>
                  <a:lnTo>
                    <a:pt x="625" y="291"/>
                  </a:lnTo>
                  <a:lnTo>
                    <a:pt x="644" y="287"/>
                  </a:lnTo>
                  <a:lnTo>
                    <a:pt x="665" y="282"/>
                  </a:lnTo>
                  <a:lnTo>
                    <a:pt x="686" y="275"/>
                  </a:lnTo>
                  <a:lnTo>
                    <a:pt x="708" y="267"/>
                  </a:lnTo>
                  <a:lnTo>
                    <a:pt x="731" y="256"/>
                  </a:lnTo>
                  <a:lnTo>
                    <a:pt x="756" y="245"/>
                  </a:lnTo>
                  <a:lnTo>
                    <a:pt x="780" y="231"/>
                  </a:lnTo>
                  <a:lnTo>
                    <a:pt x="812" y="212"/>
                  </a:lnTo>
                  <a:lnTo>
                    <a:pt x="812" y="249"/>
                  </a:lnTo>
                  <a:lnTo>
                    <a:pt x="812" y="259"/>
                  </a:lnTo>
                  <a:lnTo>
                    <a:pt x="817" y="278"/>
                  </a:lnTo>
                  <a:lnTo>
                    <a:pt x="820" y="290"/>
                  </a:lnTo>
                  <a:lnTo>
                    <a:pt x="826" y="300"/>
                  </a:lnTo>
                  <a:lnTo>
                    <a:pt x="829" y="305"/>
                  </a:lnTo>
                  <a:lnTo>
                    <a:pt x="834" y="309"/>
                  </a:lnTo>
                  <a:lnTo>
                    <a:pt x="839" y="313"/>
                  </a:lnTo>
                  <a:lnTo>
                    <a:pt x="844" y="315"/>
                  </a:lnTo>
                  <a:lnTo>
                    <a:pt x="851" y="317"/>
                  </a:lnTo>
                  <a:lnTo>
                    <a:pt x="858" y="319"/>
                  </a:lnTo>
                  <a:lnTo>
                    <a:pt x="868" y="319"/>
                  </a:lnTo>
                  <a:lnTo>
                    <a:pt x="879" y="316"/>
                  </a:lnTo>
                  <a:lnTo>
                    <a:pt x="893" y="313"/>
                  </a:lnTo>
                  <a:lnTo>
                    <a:pt x="908" y="308"/>
                  </a:lnTo>
                  <a:lnTo>
                    <a:pt x="925" y="299"/>
                  </a:lnTo>
                  <a:lnTo>
                    <a:pt x="945" y="287"/>
                  </a:lnTo>
                  <a:lnTo>
                    <a:pt x="968" y="274"/>
                  </a:lnTo>
                  <a:lnTo>
                    <a:pt x="992" y="255"/>
                  </a:lnTo>
                  <a:lnTo>
                    <a:pt x="1020" y="234"/>
                  </a:lnTo>
                  <a:lnTo>
                    <a:pt x="1051" y="207"/>
                  </a:lnTo>
                  <a:lnTo>
                    <a:pt x="1085" y="176"/>
                  </a:lnTo>
                  <a:lnTo>
                    <a:pt x="1122" y="141"/>
                  </a:lnTo>
                  <a:lnTo>
                    <a:pt x="1163" y="99"/>
                  </a:lnTo>
                  <a:lnTo>
                    <a:pt x="1206" y="53"/>
                  </a:lnTo>
                  <a:lnTo>
                    <a:pt x="1183" y="51"/>
                  </a:lnTo>
                  <a:lnTo>
                    <a:pt x="1145" y="48"/>
                  </a:lnTo>
                  <a:lnTo>
                    <a:pt x="1096" y="46"/>
                  </a:lnTo>
                  <a:lnTo>
                    <a:pt x="1036" y="42"/>
                  </a:lnTo>
                  <a:lnTo>
                    <a:pt x="969" y="39"/>
                  </a:lnTo>
                  <a:lnTo>
                    <a:pt x="896" y="35"/>
                  </a:lnTo>
                  <a:lnTo>
                    <a:pt x="819" y="29"/>
                  </a:lnTo>
                  <a:lnTo>
                    <a:pt x="741" y="25"/>
                  </a:lnTo>
                  <a:lnTo>
                    <a:pt x="663" y="21"/>
                  </a:lnTo>
                  <a:lnTo>
                    <a:pt x="590" y="16"/>
                  </a:lnTo>
                  <a:lnTo>
                    <a:pt x="520" y="12"/>
                  </a:lnTo>
                  <a:lnTo>
                    <a:pt x="459" y="9"/>
                  </a:lnTo>
                  <a:lnTo>
                    <a:pt x="407" y="6"/>
                  </a:lnTo>
                  <a:lnTo>
                    <a:pt x="367" y="2"/>
                  </a:lnTo>
                  <a:lnTo>
                    <a:pt x="341" y="1"/>
                  </a:lnTo>
                  <a:lnTo>
                    <a:pt x="331" y="0"/>
                  </a:lnTo>
                  <a:lnTo>
                    <a:pt x="319" y="2"/>
                  </a:lnTo>
                  <a:lnTo>
                    <a:pt x="284" y="8"/>
                  </a:lnTo>
                  <a:lnTo>
                    <a:pt x="237" y="14"/>
                  </a:lnTo>
                  <a:lnTo>
                    <a:pt x="181" y="22"/>
                  </a:lnTo>
                  <a:lnTo>
                    <a:pt x="124" y="30"/>
                  </a:lnTo>
                  <a:lnTo>
                    <a:pt x="70" y="38"/>
                  </a:lnTo>
                  <a:lnTo>
                    <a:pt x="27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D8CF8BE-1AC6-4B74-8136-F02FF6D2A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27188" y="3881001"/>
              <a:ext cx="174625" cy="239713"/>
            </a:xfrm>
            <a:custGeom>
              <a:avLst/>
              <a:gdLst>
                <a:gd name="T0" fmla="*/ 2147483647 w 660"/>
                <a:gd name="T1" fmla="*/ 2147483647 h 907"/>
                <a:gd name="T2" fmla="*/ 2147483647 w 660"/>
                <a:gd name="T3" fmla="*/ 2147483647 h 907"/>
                <a:gd name="T4" fmla="*/ 2147483647 w 660"/>
                <a:gd name="T5" fmla="*/ 2147483647 h 907"/>
                <a:gd name="T6" fmla="*/ 2147483647 w 660"/>
                <a:gd name="T7" fmla="*/ 2147483647 h 907"/>
                <a:gd name="T8" fmla="*/ 2147483647 w 660"/>
                <a:gd name="T9" fmla="*/ 2147483647 h 907"/>
                <a:gd name="T10" fmla="*/ 2147483647 w 660"/>
                <a:gd name="T11" fmla="*/ 2147483647 h 907"/>
                <a:gd name="T12" fmla="*/ 2147483647 w 660"/>
                <a:gd name="T13" fmla="*/ 2147483647 h 907"/>
                <a:gd name="T14" fmla="*/ 2147483647 w 660"/>
                <a:gd name="T15" fmla="*/ 2147483647 h 907"/>
                <a:gd name="T16" fmla="*/ 2147483647 w 660"/>
                <a:gd name="T17" fmla="*/ 2147483647 h 907"/>
                <a:gd name="T18" fmla="*/ 2147483647 w 660"/>
                <a:gd name="T19" fmla="*/ 2147483647 h 907"/>
                <a:gd name="T20" fmla="*/ 2147483647 w 660"/>
                <a:gd name="T21" fmla="*/ 2147483647 h 907"/>
                <a:gd name="T22" fmla="*/ 2147483647 w 660"/>
                <a:gd name="T23" fmla="*/ 2147483647 h 907"/>
                <a:gd name="T24" fmla="*/ 2147483647 w 660"/>
                <a:gd name="T25" fmla="*/ 2147483647 h 907"/>
                <a:gd name="T26" fmla="*/ 2147483647 w 660"/>
                <a:gd name="T27" fmla="*/ 2147483647 h 907"/>
                <a:gd name="T28" fmla="*/ 2147483647 w 660"/>
                <a:gd name="T29" fmla="*/ 2147483647 h 907"/>
                <a:gd name="T30" fmla="*/ 2147483647 w 660"/>
                <a:gd name="T31" fmla="*/ 2147483647 h 907"/>
                <a:gd name="T32" fmla="*/ 2147483647 w 660"/>
                <a:gd name="T33" fmla="*/ 2147483647 h 907"/>
                <a:gd name="T34" fmla="*/ 2147483647 w 660"/>
                <a:gd name="T35" fmla="*/ 2147483647 h 907"/>
                <a:gd name="T36" fmla="*/ 2147483647 w 660"/>
                <a:gd name="T37" fmla="*/ 2147483647 h 907"/>
                <a:gd name="T38" fmla="*/ 2147483647 w 660"/>
                <a:gd name="T39" fmla="*/ 2147483647 h 907"/>
                <a:gd name="T40" fmla="*/ 2147483647 w 660"/>
                <a:gd name="T41" fmla="*/ 2147483647 h 907"/>
                <a:gd name="T42" fmla="*/ 2147483647 w 660"/>
                <a:gd name="T43" fmla="*/ 2147483647 h 907"/>
                <a:gd name="T44" fmla="*/ 2147483647 w 660"/>
                <a:gd name="T45" fmla="*/ 2147483647 h 907"/>
                <a:gd name="T46" fmla="*/ 2147483647 w 660"/>
                <a:gd name="T47" fmla="*/ 2147483647 h 907"/>
                <a:gd name="T48" fmla="*/ 2147483647 w 660"/>
                <a:gd name="T49" fmla="*/ 2147483647 h 907"/>
                <a:gd name="T50" fmla="*/ 2147483647 w 660"/>
                <a:gd name="T51" fmla="*/ 2147483647 h 907"/>
                <a:gd name="T52" fmla="*/ 2147483647 w 660"/>
                <a:gd name="T53" fmla="*/ 2147483647 h 907"/>
                <a:gd name="T54" fmla="*/ 2147483647 w 660"/>
                <a:gd name="T55" fmla="*/ 2147483647 h 907"/>
                <a:gd name="T56" fmla="*/ 2147483647 w 660"/>
                <a:gd name="T57" fmla="*/ 2147483647 h 907"/>
                <a:gd name="T58" fmla="*/ 2147483647 w 660"/>
                <a:gd name="T59" fmla="*/ 2147483647 h 907"/>
                <a:gd name="T60" fmla="*/ 2147483647 w 660"/>
                <a:gd name="T61" fmla="*/ 2147483647 h 907"/>
                <a:gd name="T62" fmla="*/ 2147483647 w 660"/>
                <a:gd name="T63" fmla="*/ 2147483647 h 907"/>
                <a:gd name="T64" fmla="*/ 2147483647 w 660"/>
                <a:gd name="T65" fmla="*/ 2147483647 h 907"/>
                <a:gd name="T66" fmla="*/ 2147483647 w 660"/>
                <a:gd name="T67" fmla="*/ 2147483647 h 907"/>
                <a:gd name="T68" fmla="*/ 2147483647 w 660"/>
                <a:gd name="T69" fmla="*/ 2147483647 h 907"/>
                <a:gd name="T70" fmla="*/ 2147483647 w 660"/>
                <a:gd name="T71" fmla="*/ 2147483647 h 907"/>
                <a:gd name="T72" fmla="*/ 2147483647 w 660"/>
                <a:gd name="T73" fmla="*/ 2147483647 h 907"/>
                <a:gd name="T74" fmla="*/ 2147483647 w 660"/>
                <a:gd name="T75" fmla="*/ 2147483647 h 907"/>
                <a:gd name="T76" fmla="*/ 2147483647 w 660"/>
                <a:gd name="T77" fmla="*/ 2147483647 h 907"/>
                <a:gd name="T78" fmla="*/ 2147483647 w 660"/>
                <a:gd name="T79" fmla="*/ 2147483647 h 907"/>
                <a:gd name="T80" fmla="*/ 2147483647 w 660"/>
                <a:gd name="T81" fmla="*/ 2147483647 h 907"/>
                <a:gd name="T82" fmla="*/ 2147483647 w 660"/>
                <a:gd name="T83" fmla="*/ 2147483647 h 907"/>
                <a:gd name="T84" fmla="*/ 2147483647 w 660"/>
                <a:gd name="T85" fmla="*/ 2147483647 h 907"/>
                <a:gd name="T86" fmla="*/ 2147483647 w 660"/>
                <a:gd name="T87" fmla="*/ 2147483647 h 907"/>
                <a:gd name="T88" fmla="*/ 2147483647 w 660"/>
                <a:gd name="T89" fmla="*/ 2147483647 h 907"/>
                <a:gd name="T90" fmla="*/ 2147483647 w 660"/>
                <a:gd name="T91" fmla="*/ 2147483647 h 907"/>
                <a:gd name="T92" fmla="*/ 2147483647 w 660"/>
                <a:gd name="T93" fmla="*/ 2147483647 h 907"/>
                <a:gd name="T94" fmla="*/ 2147483647 w 660"/>
                <a:gd name="T95" fmla="*/ 2147483647 h 907"/>
                <a:gd name="T96" fmla="*/ 2147483647 w 660"/>
                <a:gd name="T97" fmla="*/ 2147483647 h 907"/>
                <a:gd name="T98" fmla="*/ 2147483647 w 660"/>
                <a:gd name="T99" fmla="*/ 2147483647 h 907"/>
                <a:gd name="T100" fmla="*/ 2147483647 w 660"/>
                <a:gd name="T101" fmla="*/ 2147483647 h 907"/>
                <a:gd name="T102" fmla="*/ 2147483647 w 660"/>
                <a:gd name="T103" fmla="*/ 2147483647 h 9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60" h="907">
                  <a:moveTo>
                    <a:pt x="480" y="128"/>
                  </a:moveTo>
                  <a:lnTo>
                    <a:pt x="475" y="136"/>
                  </a:lnTo>
                  <a:lnTo>
                    <a:pt x="461" y="160"/>
                  </a:lnTo>
                  <a:lnTo>
                    <a:pt x="438" y="196"/>
                  </a:lnTo>
                  <a:lnTo>
                    <a:pt x="409" y="242"/>
                  </a:lnTo>
                  <a:lnTo>
                    <a:pt x="375" y="298"/>
                  </a:lnTo>
                  <a:lnTo>
                    <a:pt x="337" y="360"/>
                  </a:lnTo>
                  <a:lnTo>
                    <a:pt x="295" y="428"/>
                  </a:lnTo>
                  <a:lnTo>
                    <a:pt x="252" y="496"/>
                  </a:lnTo>
                  <a:lnTo>
                    <a:pt x="209" y="567"/>
                  </a:lnTo>
                  <a:lnTo>
                    <a:pt x="166" y="636"/>
                  </a:lnTo>
                  <a:lnTo>
                    <a:pt x="127" y="701"/>
                  </a:lnTo>
                  <a:lnTo>
                    <a:pt x="89" y="760"/>
                  </a:lnTo>
                  <a:lnTo>
                    <a:pt x="57" y="812"/>
                  </a:lnTo>
                  <a:lnTo>
                    <a:pt x="31" y="855"/>
                  </a:lnTo>
                  <a:lnTo>
                    <a:pt x="11" y="887"/>
                  </a:lnTo>
                  <a:lnTo>
                    <a:pt x="0" y="905"/>
                  </a:lnTo>
                  <a:lnTo>
                    <a:pt x="41" y="907"/>
                  </a:lnTo>
                  <a:lnTo>
                    <a:pt x="78" y="907"/>
                  </a:lnTo>
                  <a:lnTo>
                    <a:pt x="112" y="906"/>
                  </a:lnTo>
                  <a:lnTo>
                    <a:pt x="143" y="905"/>
                  </a:lnTo>
                  <a:lnTo>
                    <a:pt x="168" y="901"/>
                  </a:lnTo>
                  <a:lnTo>
                    <a:pt x="193" y="898"/>
                  </a:lnTo>
                  <a:lnTo>
                    <a:pt x="213" y="895"/>
                  </a:lnTo>
                  <a:lnTo>
                    <a:pt x="232" y="890"/>
                  </a:lnTo>
                  <a:lnTo>
                    <a:pt x="247" y="885"/>
                  </a:lnTo>
                  <a:lnTo>
                    <a:pt x="260" y="880"/>
                  </a:lnTo>
                  <a:lnTo>
                    <a:pt x="271" y="874"/>
                  </a:lnTo>
                  <a:lnTo>
                    <a:pt x="280" y="868"/>
                  </a:lnTo>
                  <a:lnTo>
                    <a:pt x="287" y="863"/>
                  </a:lnTo>
                  <a:lnTo>
                    <a:pt x="293" y="856"/>
                  </a:lnTo>
                  <a:lnTo>
                    <a:pt x="297" y="851"/>
                  </a:lnTo>
                  <a:lnTo>
                    <a:pt x="300" y="846"/>
                  </a:lnTo>
                  <a:lnTo>
                    <a:pt x="303" y="838"/>
                  </a:lnTo>
                  <a:lnTo>
                    <a:pt x="304" y="831"/>
                  </a:lnTo>
                  <a:lnTo>
                    <a:pt x="304" y="823"/>
                  </a:lnTo>
                  <a:lnTo>
                    <a:pt x="303" y="816"/>
                  </a:lnTo>
                  <a:lnTo>
                    <a:pt x="300" y="803"/>
                  </a:lnTo>
                  <a:lnTo>
                    <a:pt x="295" y="791"/>
                  </a:lnTo>
                  <a:lnTo>
                    <a:pt x="289" y="780"/>
                  </a:lnTo>
                  <a:lnTo>
                    <a:pt x="283" y="770"/>
                  </a:lnTo>
                  <a:lnTo>
                    <a:pt x="271" y="755"/>
                  </a:lnTo>
                  <a:lnTo>
                    <a:pt x="267" y="749"/>
                  </a:lnTo>
                  <a:lnTo>
                    <a:pt x="246" y="727"/>
                  </a:lnTo>
                  <a:lnTo>
                    <a:pt x="274" y="715"/>
                  </a:lnTo>
                  <a:lnTo>
                    <a:pt x="295" y="706"/>
                  </a:lnTo>
                  <a:lnTo>
                    <a:pt x="315" y="697"/>
                  </a:lnTo>
                  <a:lnTo>
                    <a:pt x="333" y="687"/>
                  </a:lnTo>
                  <a:lnTo>
                    <a:pt x="350" y="677"/>
                  </a:lnTo>
                  <a:lnTo>
                    <a:pt x="367" y="668"/>
                  </a:lnTo>
                  <a:lnTo>
                    <a:pt x="380" y="657"/>
                  </a:lnTo>
                  <a:lnTo>
                    <a:pt x="394" y="646"/>
                  </a:lnTo>
                  <a:lnTo>
                    <a:pt x="406" y="636"/>
                  </a:lnTo>
                  <a:lnTo>
                    <a:pt x="417" y="625"/>
                  </a:lnTo>
                  <a:lnTo>
                    <a:pt x="428" y="613"/>
                  </a:lnTo>
                  <a:lnTo>
                    <a:pt x="436" y="602"/>
                  </a:lnTo>
                  <a:lnTo>
                    <a:pt x="445" y="592"/>
                  </a:lnTo>
                  <a:lnTo>
                    <a:pt x="452" y="580"/>
                  </a:lnTo>
                  <a:lnTo>
                    <a:pt x="459" y="569"/>
                  </a:lnTo>
                  <a:lnTo>
                    <a:pt x="464" y="558"/>
                  </a:lnTo>
                  <a:lnTo>
                    <a:pt x="468" y="548"/>
                  </a:lnTo>
                  <a:lnTo>
                    <a:pt x="476" y="526"/>
                  </a:lnTo>
                  <a:lnTo>
                    <a:pt x="481" y="507"/>
                  </a:lnTo>
                  <a:lnTo>
                    <a:pt x="484" y="488"/>
                  </a:lnTo>
                  <a:lnTo>
                    <a:pt x="486" y="471"/>
                  </a:lnTo>
                  <a:lnTo>
                    <a:pt x="486" y="456"/>
                  </a:lnTo>
                  <a:lnTo>
                    <a:pt x="486" y="443"/>
                  </a:lnTo>
                  <a:lnTo>
                    <a:pt x="485" y="433"/>
                  </a:lnTo>
                  <a:lnTo>
                    <a:pt x="484" y="426"/>
                  </a:lnTo>
                  <a:lnTo>
                    <a:pt x="483" y="422"/>
                  </a:lnTo>
                  <a:lnTo>
                    <a:pt x="483" y="420"/>
                  </a:lnTo>
                  <a:lnTo>
                    <a:pt x="480" y="407"/>
                  </a:lnTo>
                  <a:lnTo>
                    <a:pt x="490" y="399"/>
                  </a:lnTo>
                  <a:lnTo>
                    <a:pt x="510" y="382"/>
                  </a:lnTo>
                  <a:lnTo>
                    <a:pt x="529" y="364"/>
                  </a:lnTo>
                  <a:lnTo>
                    <a:pt x="546" y="348"/>
                  </a:lnTo>
                  <a:lnTo>
                    <a:pt x="564" y="331"/>
                  </a:lnTo>
                  <a:lnTo>
                    <a:pt x="579" y="314"/>
                  </a:lnTo>
                  <a:lnTo>
                    <a:pt x="593" y="297"/>
                  </a:lnTo>
                  <a:lnTo>
                    <a:pt x="604" y="280"/>
                  </a:lnTo>
                  <a:lnTo>
                    <a:pt x="616" y="263"/>
                  </a:lnTo>
                  <a:lnTo>
                    <a:pt x="626" y="247"/>
                  </a:lnTo>
                  <a:lnTo>
                    <a:pt x="635" y="229"/>
                  </a:lnTo>
                  <a:lnTo>
                    <a:pt x="642" y="213"/>
                  </a:lnTo>
                  <a:lnTo>
                    <a:pt x="648" y="196"/>
                  </a:lnTo>
                  <a:lnTo>
                    <a:pt x="654" y="180"/>
                  </a:lnTo>
                  <a:lnTo>
                    <a:pt x="657" y="163"/>
                  </a:lnTo>
                  <a:lnTo>
                    <a:pt x="659" y="147"/>
                  </a:lnTo>
                  <a:lnTo>
                    <a:pt x="660" y="131"/>
                  </a:lnTo>
                  <a:lnTo>
                    <a:pt x="660" y="121"/>
                  </a:lnTo>
                  <a:lnTo>
                    <a:pt x="659" y="112"/>
                  </a:lnTo>
                  <a:lnTo>
                    <a:pt x="658" y="102"/>
                  </a:lnTo>
                  <a:lnTo>
                    <a:pt x="657" y="93"/>
                  </a:lnTo>
                  <a:lnTo>
                    <a:pt x="654" y="77"/>
                  </a:lnTo>
                  <a:lnTo>
                    <a:pt x="648" y="62"/>
                  </a:lnTo>
                  <a:lnTo>
                    <a:pt x="643" y="48"/>
                  </a:lnTo>
                  <a:lnTo>
                    <a:pt x="637" y="36"/>
                  </a:lnTo>
                  <a:lnTo>
                    <a:pt x="631" y="25"/>
                  </a:lnTo>
                  <a:lnTo>
                    <a:pt x="625" y="15"/>
                  </a:lnTo>
                  <a:lnTo>
                    <a:pt x="618" y="7"/>
                  </a:lnTo>
                  <a:lnTo>
                    <a:pt x="613" y="0"/>
                  </a:lnTo>
                  <a:lnTo>
                    <a:pt x="582" y="29"/>
                  </a:lnTo>
                  <a:lnTo>
                    <a:pt x="538" y="71"/>
                  </a:lnTo>
                  <a:lnTo>
                    <a:pt x="499" y="109"/>
                  </a:lnTo>
                  <a:lnTo>
                    <a:pt x="480" y="1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68AB2995-4D5D-49F6-B729-4A34AA9435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087563" y="3865126"/>
              <a:ext cx="646113" cy="661988"/>
            </a:xfrm>
            <a:custGeom>
              <a:avLst/>
              <a:gdLst>
                <a:gd name="T0" fmla="*/ 2147483647 w 2441"/>
                <a:gd name="T1" fmla="*/ 2147483647 h 2498"/>
                <a:gd name="T2" fmla="*/ 2147483647 w 2441"/>
                <a:gd name="T3" fmla="*/ 2147483647 h 2498"/>
                <a:gd name="T4" fmla="*/ 2147483647 w 2441"/>
                <a:gd name="T5" fmla="*/ 2147483647 h 2498"/>
                <a:gd name="T6" fmla="*/ 2147483647 w 2441"/>
                <a:gd name="T7" fmla="*/ 2147483647 h 2498"/>
                <a:gd name="T8" fmla="*/ 2147483647 w 2441"/>
                <a:gd name="T9" fmla="*/ 2147483647 h 2498"/>
                <a:gd name="T10" fmla="*/ 2147483647 w 2441"/>
                <a:gd name="T11" fmla="*/ 2147483647 h 2498"/>
                <a:gd name="T12" fmla="*/ 2147483647 w 2441"/>
                <a:gd name="T13" fmla="*/ 2147483647 h 2498"/>
                <a:gd name="T14" fmla="*/ 2147483647 w 2441"/>
                <a:gd name="T15" fmla="*/ 2147483647 h 2498"/>
                <a:gd name="T16" fmla="*/ 2147483647 w 2441"/>
                <a:gd name="T17" fmla="*/ 2147483647 h 2498"/>
                <a:gd name="T18" fmla="*/ 2147483647 w 2441"/>
                <a:gd name="T19" fmla="*/ 2147483647 h 2498"/>
                <a:gd name="T20" fmla="*/ 2147483647 w 2441"/>
                <a:gd name="T21" fmla="*/ 2147483647 h 2498"/>
                <a:gd name="T22" fmla="*/ 2147483647 w 2441"/>
                <a:gd name="T23" fmla="*/ 2147483647 h 2498"/>
                <a:gd name="T24" fmla="*/ 2147483647 w 2441"/>
                <a:gd name="T25" fmla="*/ 2147483647 h 2498"/>
                <a:gd name="T26" fmla="*/ 2147483647 w 2441"/>
                <a:gd name="T27" fmla="*/ 2147483647 h 2498"/>
                <a:gd name="T28" fmla="*/ 2147483647 w 2441"/>
                <a:gd name="T29" fmla="*/ 2147483647 h 2498"/>
                <a:gd name="T30" fmla="*/ 2147483647 w 2441"/>
                <a:gd name="T31" fmla="*/ 2147483647 h 2498"/>
                <a:gd name="T32" fmla="*/ 2147483647 w 2441"/>
                <a:gd name="T33" fmla="*/ 2147483647 h 2498"/>
                <a:gd name="T34" fmla="*/ 2147483647 w 2441"/>
                <a:gd name="T35" fmla="*/ 2147483647 h 2498"/>
                <a:gd name="T36" fmla="*/ 2147483647 w 2441"/>
                <a:gd name="T37" fmla="*/ 2147483647 h 2498"/>
                <a:gd name="T38" fmla="*/ 2147483647 w 2441"/>
                <a:gd name="T39" fmla="*/ 2147483647 h 2498"/>
                <a:gd name="T40" fmla="*/ 2147483647 w 2441"/>
                <a:gd name="T41" fmla="*/ 2147483647 h 2498"/>
                <a:gd name="T42" fmla="*/ 2147483647 w 2441"/>
                <a:gd name="T43" fmla="*/ 2147483647 h 2498"/>
                <a:gd name="T44" fmla="*/ 2147483647 w 2441"/>
                <a:gd name="T45" fmla="*/ 2147483647 h 2498"/>
                <a:gd name="T46" fmla="*/ 2147483647 w 2441"/>
                <a:gd name="T47" fmla="*/ 2147483647 h 2498"/>
                <a:gd name="T48" fmla="*/ 2147483647 w 2441"/>
                <a:gd name="T49" fmla="*/ 2147483647 h 2498"/>
                <a:gd name="T50" fmla="*/ 2147483647 w 2441"/>
                <a:gd name="T51" fmla="*/ 2147483647 h 2498"/>
                <a:gd name="T52" fmla="*/ 2147483647 w 2441"/>
                <a:gd name="T53" fmla="*/ 2147483647 h 2498"/>
                <a:gd name="T54" fmla="*/ 2147483647 w 2441"/>
                <a:gd name="T55" fmla="*/ 2147483647 h 2498"/>
                <a:gd name="T56" fmla="*/ 2147483647 w 2441"/>
                <a:gd name="T57" fmla="*/ 2147483647 h 2498"/>
                <a:gd name="T58" fmla="*/ 2147483647 w 2441"/>
                <a:gd name="T59" fmla="*/ 2147483647 h 2498"/>
                <a:gd name="T60" fmla="*/ 2147483647 w 2441"/>
                <a:gd name="T61" fmla="*/ 2147483647 h 2498"/>
                <a:gd name="T62" fmla="*/ 2147483647 w 2441"/>
                <a:gd name="T63" fmla="*/ 2147483647 h 2498"/>
                <a:gd name="T64" fmla="*/ 2147483647 w 2441"/>
                <a:gd name="T65" fmla="*/ 2147483647 h 2498"/>
                <a:gd name="T66" fmla="*/ 2147483647 w 2441"/>
                <a:gd name="T67" fmla="*/ 2147483647 h 2498"/>
                <a:gd name="T68" fmla="*/ 2147483647 w 2441"/>
                <a:gd name="T69" fmla="*/ 2147483647 h 2498"/>
                <a:gd name="T70" fmla="*/ 2147483647 w 2441"/>
                <a:gd name="T71" fmla="*/ 2147483647 h 2498"/>
                <a:gd name="T72" fmla="*/ 2147483647 w 2441"/>
                <a:gd name="T73" fmla="*/ 2147483647 h 2498"/>
                <a:gd name="T74" fmla="*/ 2147483647 w 2441"/>
                <a:gd name="T75" fmla="*/ 2147483647 h 2498"/>
                <a:gd name="T76" fmla="*/ 2147483647 w 2441"/>
                <a:gd name="T77" fmla="*/ 2147483647 h 2498"/>
                <a:gd name="T78" fmla="*/ 2147483647 w 2441"/>
                <a:gd name="T79" fmla="*/ 2147483647 h 2498"/>
                <a:gd name="T80" fmla="*/ 2147483647 w 2441"/>
                <a:gd name="T81" fmla="*/ 2147483647 h 2498"/>
                <a:gd name="T82" fmla="*/ 2147483647 w 2441"/>
                <a:gd name="T83" fmla="*/ 2147483647 h 2498"/>
                <a:gd name="T84" fmla="*/ 2147483647 w 2441"/>
                <a:gd name="T85" fmla="*/ 2147483647 h 2498"/>
                <a:gd name="T86" fmla="*/ 2147483647 w 2441"/>
                <a:gd name="T87" fmla="*/ 2147483647 h 2498"/>
                <a:gd name="T88" fmla="*/ 2147483647 w 2441"/>
                <a:gd name="T89" fmla="*/ 2147483647 h 2498"/>
                <a:gd name="T90" fmla="*/ 2147483647 w 2441"/>
                <a:gd name="T91" fmla="*/ 2147483647 h 2498"/>
                <a:gd name="T92" fmla="*/ 2147483647 w 2441"/>
                <a:gd name="T93" fmla="*/ 2147483647 h 2498"/>
                <a:gd name="T94" fmla="*/ 2147483647 w 2441"/>
                <a:gd name="T95" fmla="*/ 2147483647 h 2498"/>
                <a:gd name="T96" fmla="*/ 2147483647 w 2441"/>
                <a:gd name="T97" fmla="*/ 2147483647 h 2498"/>
                <a:gd name="T98" fmla="*/ 2147483647 w 2441"/>
                <a:gd name="T99" fmla="*/ 2147483647 h 2498"/>
                <a:gd name="T100" fmla="*/ 2147483647 w 2441"/>
                <a:gd name="T101" fmla="*/ 2147483647 h 2498"/>
                <a:gd name="T102" fmla="*/ 2147483647 w 2441"/>
                <a:gd name="T103" fmla="*/ 2147483647 h 2498"/>
                <a:gd name="T104" fmla="*/ 2147483647 w 2441"/>
                <a:gd name="T105" fmla="*/ 2147483647 h 2498"/>
                <a:gd name="T106" fmla="*/ 2147483647 w 2441"/>
                <a:gd name="T107" fmla="*/ 2147483647 h 2498"/>
                <a:gd name="T108" fmla="*/ 2147483647 w 2441"/>
                <a:gd name="T109" fmla="*/ 2147483647 h 2498"/>
                <a:gd name="T110" fmla="*/ 2147483647 w 2441"/>
                <a:gd name="T111" fmla="*/ 2147483647 h 2498"/>
                <a:gd name="T112" fmla="*/ 2147483647 w 2441"/>
                <a:gd name="T113" fmla="*/ 2147483647 h 2498"/>
                <a:gd name="T114" fmla="*/ 2147483647 w 2441"/>
                <a:gd name="T115" fmla="*/ 2147483647 h 2498"/>
                <a:gd name="T116" fmla="*/ 2147483647 w 2441"/>
                <a:gd name="T117" fmla="*/ 2147483647 h 2498"/>
                <a:gd name="T118" fmla="*/ 2147483647 w 2441"/>
                <a:gd name="T119" fmla="*/ 2147483647 h 2498"/>
                <a:gd name="T120" fmla="*/ 2147483647 w 2441"/>
                <a:gd name="T121" fmla="*/ 2147483647 h 2498"/>
                <a:gd name="T122" fmla="*/ 2147483647 w 2441"/>
                <a:gd name="T123" fmla="*/ 2147483647 h 2498"/>
                <a:gd name="T124" fmla="*/ 2147483647 w 2441"/>
                <a:gd name="T125" fmla="*/ 2147483647 h 2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441" h="2498">
                  <a:moveTo>
                    <a:pt x="2367" y="13"/>
                  </a:moveTo>
                  <a:lnTo>
                    <a:pt x="2352" y="0"/>
                  </a:lnTo>
                  <a:lnTo>
                    <a:pt x="2338" y="13"/>
                  </a:lnTo>
                  <a:lnTo>
                    <a:pt x="2186" y="160"/>
                  </a:lnTo>
                  <a:lnTo>
                    <a:pt x="2153" y="215"/>
                  </a:lnTo>
                  <a:lnTo>
                    <a:pt x="2088" y="266"/>
                  </a:lnTo>
                  <a:lnTo>
                    <a:pt x="2006" y="328"/>
                  </a:lnTo>
                  <a:lnTo>
                    <a:pt x="1960" y="362"/>
                  </a:lnTo>
                  <a:lnTo>
                    <a:pt x="1911" y="398"/>
                  </a:lnTo>
                  <a:lnTo>
                    <a:pt x="1860" y="432"/>
                  </a:lnTo>
                  <a:lnTo>
                    <a:pt x="1808" y="466"/>
                  </a:lnTo>
                  <a:lnTo>
                    <a:pt x="1755" y="499"/>
                  </a:lnTo>
                  <a:lnTo>
                    <a:pt x="1703" y="529"/>
                  </a:lnTo>
                  <a:lnTo>
                    <a:pt x="1677" y="544"/>
                  </a:lnTo>
                  <a:lnTo>
                    <a:pt x="1651" y="556"/>
                  </a:lnTo>
                  <a:lnTo>
                    <a:pt x="1626" y="568"/>
                  </a:lnTo>
                  <a:lnTo>
                    <a:pt x="1601" y="580"/>
                  </a:lnTo>
                  <a:lnTo>
                    <a:pt x="1578" y="590"/>
                  </a:lnTo>
                  <a:lnTo>
                    <a:pt x="1554" y="599"/>
                  </a:lnTo>
                  <a:lnTo>
                    <a:pt x="1531" y="607"/>
                  </a:lnTo>
                  <a:lnTo>
                    <a:pt x="1509" y="612"/>
                  </a:lnTo>
                  <a:lnTo>
                    <a:pt x="1489" y="617"/>
                  </a:lnTo>
                  <a:lnTo>
                    <a:pt x="1468" y="620"/>
                  </a:lnTo>
                  <a:lnTo>
                    <a:pt x="1449" y="622"/>
                  </a:lnTo>
                  <a:lnTo>
                    <a:pt x="1432" y="621"/>
                  </a:lnTo>
                  <a:lnTo>
                    <a:pt x="1433" y="615"/>
                  </a:lnTo>
                  <a:lnTo>
                    <a:pt x="1436" y="598"/>
                  </a:lnTo>
                  <a:lnTo>
                    <a:pt x="1439" y="572"/>
                  </a:lnTo>
                  <a:lnTo>
                    <a:pt x="1443" y="539"/>
                  </a:lnTo>
                  <a:lnTo>
                    <a:pt x="1443" y="521"/>
                  </a:lnTo>
                  <a:lnTo>
                    <a:pt x="1444" y="502"/>
                  </a:lnTo>
                  <a:lnTo>
                    <a:pt x="1443" y="480"/>
                  </a:lnTo>
                  <a:lnTo>
                    <a:pt x="1442" y="460"/>
                  </a:lnTo>
                  <a:lnTo>
                    <a:pt x="1438" y="437"/>
                  </a:lnTo>
                  <a:lnTo>
                    <a:pt x="1435" y="416"/>
                  </a:lnTo>
                  <a:lnTo>
                    <a:pt x="1430" y="395"/>
                  </a:lnTo>
                  <a:lnTo>
                    <a:pt x="1423" y="372"/>
                  </a:lnTo>
                  <a:lnTo>
                    <a:pt x="1416" y="352"/>
                  </a:lnTo>
                  <a:lnTo>
                    <a:pt x="1405" y="331"/>
                  </a:lnTo>
                  <a:lnTo>
                    <a:pt x="1393" y="312"/>
                  </a:lnTo>
                  <a:lnTo>
                    <a:pt x="1379" y="293"/>
                  </a:lnTo>
                  <a:lnTo>
                    <a:pt x="1363" y="277"/>
                  </a:lnTo>
                  <a:lnTo>
                    <a:pt x="1345" y="261"/>
                  </a:lnTo>
                  <a:lnTo>
                    <a:pt x="1324" y="247"/>
                  </a:lnTo>
                  <a:lnTo>
                    <a:pt x="1300" y="236"/>
                  </a:lnTo>
                  <a:lnTo>
                    <a:pt x="1273" y="226"/>
                  </a:lnTo>
                  <a:lnTo>
                    <a:pt x="1244" y="220"/>
                  </a:lnTo>
                  <a:lnTo>
                    <a:pt x="1211" y="216"/>
                  </a:lnTo>
                  <a:lnTo>
                    <a:pt x="1176" y="215"/>
                  </a:lnTo>
                  <a:lnTo>
                    <a:pt x="1136" y="217"/>
                  </a:lnTo>
                  <a:lnTo>
                    <a:pt x="1093" y="222"/>
                  </a:lnTo>
                  <a:lnTo>
                    <a:pt x="1047" y="231"/>
                  </a:lnTo>
                  <a:lnTo>
                    <a:pt x="997" y="243"/>
                  </a:lnTo>
                  <a:lnTo>
                    <a:pt x="986" y="253"/>
                  </a:lnTo>
                  <a:lnTo>
                    <a:pt x="960" y="278"/>
                  </a:lnTo>
                  <a:lnTo>
                    <a:pt x="943" y="296"/>
                  </a:lnTo>
                  <a:lnTo>
                    <a:pt x="924" y="318"/>
                  </a:lnTo>
                  <a:lnTo>
                    <a:pt x="916" y="330"/>
                  </a:lnTo>
                  <a:lnTo>
                    <a:pt x="906" y="343"/>
                  </a:lnTo>
                  <a:lnTo>
                    <a:pt x="896" y="357"/>
                  </a:lnTo>
                  <a:lnTo>
                    <a:pt x="888" y="372"/>
                  </a:lnTo>
                  <a:lnTo>
                    <a:pt x="878" y="387"/>
                  </a:lnTo>
                  <a:lnTo>
                    <a:pt x="871" y="404"/>
                  </a:lnTo>
                  <a:lnTo>
                    <a:pt x="862" y="420"/>
                  </a:lnTo>
                  <a:lnTo>
                    <a:pt x="856" y="438"/>
                  </a:lnTo>
                  <a:lnTo>
                    <a:pt x="848" y="457"/>
                  </a:lnTo>
                  <a:lnTo>
                    <a:pt x="843" y="475"/>
                  </a:lnTo>
                  <a:lnTo>
                    <a:pt x="839" y="495"/>
                  </a:lnTo>
                  <a:lnTo>
                    <a:pt x="835" y="515"/>
                  </a:lnTo>
                  <a:lnTo>
                    <a:pt x="832" y="536"/>
                  </a:lnTo>
                  <a:lnTo>
                    <a:pt x="831" y="557"/>
                  </a:lnTo>
                  <a:lnTo>
                    <a:pt x="831" y="579"/>
                  </a:lnTo>
                  <a:lnTo>
                    <a:pt x="833" y="601"/>
                  </a:lnTo>
                  <a:lnTo>
                    <a:pt x="836" y="624"/>
                  </a:lnTo>
                  <a:lnTo>
                    <a:pt x="842" y="647"/>
                  </a:lnTo>
                  <a:lnTo>
                    <a:pt x="849" y="671"/>
                  </a:lnTo>
                  <a:lnTo>
                    <a:pt x="858" y="695"/>
                  </a:lnTo>
                  <a:lnTo>
                    <a:pt x="863" y="701"/>
                  </a:lnTo>
                  <a:lnTo>
                    <a:pt x="877" y="717"/>
                  </a:lnTo>
                  <a:lnTo>
                    <a:pt x="899" y="742"/>
                  </a:lnTo>
                  <a:lnTo>
                    <a:pt x="926" y="770"/>
                  </a:lnTo>
                  <a:lnTo>
                    <a:pt x="941" y="784"/>
                  </a:lnTo>
                  <a:lnTo>
                    <a:pt x="958" y="799"/>
                  </a:lnTo>
                  <a:lnTo>
                    <a:pt x="976" y="812"/>
                  </a:lnTo>
                  <a:lnTo>
                    <a:pt x="993" y="825"/>
                  </a:lnTo>
                  <a:lnTo>
                    <a:pt x="1011" y="838"/>
                  </a:lnTo>
                  <a:lnTo>
                    <a:pt x="1029" y="849"/>
                  </a:lnTo>
                  <a:lnTo>
                    <a:pt x="1046" y="857"/>
                  </a:lnTo>
                  <a:lnTo>
                    <a:pt x="1065" y="864"/>
                  </a:lnTo>
                  <a:lnTo>
                    <a:pt x="1051" y="874"/>
                  </a:lnTo>
                  <a:lnTo>
                    <a:pt x="1012" y="900"/>
                  </a:lnTo>
                  <a:lnTo>
                    <a:pt x="985" y="919"/>
                  </a:lnTo>
                  <a:lnTo>
                    <a:pt x="953" y="939"/>
                  </a:lnTo>
                  <a:lnTo>
                    <a:pt x="916" y="961"/>
                  </a:lnTo>
                  <a:lnTo>
                    <a:pt x="875" y="985"/>
                  </a:lnTo>
                  <a:lnTo>
                    <a:pt x="830" y="1010"/>
                  </a:lnTo>
                  <a:lnTo>
                    <a:pt x="783" y="1033"/>
                  </a:lnTo>
                  <a:lnTo>
                    <a:pt x="731" y="1057"/>
                  </a:lnTo>
                  <a:lnTo>
                    <a:pt x="678" y="1079"/>
                  </a:lnTo>
                  <a:lnTo>
                    <a:pt x="651" y="1090"/>
                  </a:lnTo>
                  <a:lnTo>
                    <a:pt x="623" y="1101"/>
                  </a:lnTo>
                  <a:lnTo>
                    <a:pt x="594" y="1109"/>
                  </a:lnTo>
                  <a:lnTo>
                    <a:pt x="566" y="1119"/>
                  </a:lnTo>
                  <a:lnTo>
                    <a:pt x="538" y="1126"/>
                  </a:lnTo>
                  <a:lnTo>
                    <a:pt x="508" y="1134"/>
                  </a:lnTo>
                  <a:lnTo>
                    <a:pt x="479" y="1140"/>
                  </a:lnTo>
                  <a:lnTo>
                    <a:pt x="450" y="1146"/>
                  </a:lnTo>
                  <a:lnTo>
                    <a:pt x="383" y="1141"/>
                  </a:lnTo>
                  <a:lnTo>
                    <a:pt x="0" y="1195"/>
                  </a:lnTo>
                  <a:lnTo>
                    <a:pt x="5" y="1218"/>
                  </a:lnTo>
                  <a:lnTo>
                    <a:pt x="7" y="1224"/>
                  </a:lnTo>
                  <a:lnTo>
                    <a:pt x="12" y="1239"/>
                  </a:lnTo>
                  <a:lnTo>
                    <a:pt x="16" y="1249"/>
                  </a:lnTo>
                  <a:lnTo>
                    <a:pt x="20" y="1260"/>
                  </a:lnTo>
                  <a:lnTo>
                    <a:pt x="27" y="1273"/>
                  </a:lnTo>
                  <a:lnTo>
                    <a:pt x="33" y="1286"/>
                  </a:lnTo>
                  <a:lnTo>
                    <a:pt x="42" y="1300"/>
                  </a:lnTo>
                  <a:lnTo>
                    <a:pt x="51" y="1315"/>
                  </a:lnTo>
                  <a:lnTo>
                    <a:pt x="62" y="1330"/>
                  </a:lnTo>
                  <a:lnTo>
                    <a:pt x="75" y="1344"/>
                  </a:lnTo>
                  <a:lnTo>
                    <a:pt x="89" y="1359"/>
                  </a:lnTo>
                  <a:lnTo>
                    <a:pt x="105" y="1373"/>
                  </a:lnTo>
                  <a:lnTo>
                    <a:pt x="122" y="1386"/>
                  </a:lnTo>
                  <a:lnTo>
                    <a:pt x="141" y="1398"/>
                  </a:lnTo>
                  <a:lnTo>
                    <a:pt x="155" y="1405"/>
                  </a:lnTo>
                  <a:lnTo>
                    <a:pt x="169" y="1412"/>
                  </a:lnTo>
                  <a:lnTo>
                    <a:pt x="184" y="1418"/>
                  </a:lnTo>
                  <a:lnTo>
                    <a:pt x="200" y="1422"/>
                  </a:lnTo>
                  <a:lnTo>
                    <a:pt x="215" y="1427"/>
                  </a:lnTo>
                  <a:lnTo>
                    <a:pt x="232" y="1430"/>
                  </a:lnTo>
                  <a:lnTo>
                    <a:pt x="248" y="1432"/>
                  </a:lnTo>
                  <a:lnTo>
                    <a:pt x="266" y="1433"/>
                  </a:lnTo>
                  <a:lnTo>
                    <a:pt x="283" y="1434"/>
                  </a:lnTo>
                  <a:lnTo>
                    <a:pt x="301" y="1434"/>
                  </a:lnTo>
                  <a:lnTo>
                    <a:pt x="319" y="1433"/>
                  </a:lnTo>
                  <a:lnTo>
                    <a:pt x="338" y="1431"/>
                  </a:lnTo>
                  <a:lnTo>
                    <a:pt x="357" y="1428"/>
                  </a:lnTo>
                  <a:lnTo>
                    <a:pt x="377" y="1424"/>
                  </a:lnTo>
                  <a:lnTo>
                    <a:pt x="396" y="1419"/>
                  </a:lnTo>
                  <a:lnTo>
                    <a:pt x="417" y="1414"/>
                  </a:lnTo>
                  <a:lnTo>
                    <a:pt x="424" y="1423"/>
                  </a:lnTo>
                  <a:lnTo>
                    <a:pt x="434" y="1434"/>
                  </a:lnTo>
                  <a:lnTo>
                    <a:pt x="445" y="1446"/>
                  </a:lnTo>
                  <a:lnTo>
                    <a:pt x="460" y="1458"/>
                  </a:lnTo>
                  <a:lnTo>
                    <a:pt x="477" y="1470"/>
                  </a:lnTo>
                  <a:lnTo>
                    <a:pt x="496" y="1482"/>
                  </a:lnTo>
                  <a:lnTo>
                    <a:pt x="507" y="1489"/>
                  </a:lnTo>
                  <a:lnTo>
                    <a:pt x="517" y="1494"/>
                  </a:lnTo>
                  <a:lnTo>
                    <a:pt x="529" y="1498"/>
                  </a:lnTo>
                  <a:lnTo>
                    <a:pt x="542" y="1503"/>
                  </a:lnTo>
                  <a:lnTo>
                    <a:pt x="555" y="1507"/>
                  </a:lnTo>
                  <a:lnTo>
                    <a:pt x="569" y="1511"/>
                  </a:lnTo>
                  <a:lnTo>
                    <a:pt x="583" y="1513"/>
                  </a:lnTo>
                  <a:lnTo>
                    <a:pt x="598" y="1515"/>
                  </a:lnTo>
                  <a:lnTo>
                    <a:pt x="613" y="1518"/>
                  </a:lnTo>
                  <a:lnTo>
                    <a:pt x="630" y="1518"/>
                  </a:lnTo>
                  <a:lnTo>
                    <a:pt x="646" y="1518"/>
                  </a:lnTo>
                  <a:lnTo>
                    <a:pt x="664" y="1517"/>
                  </a:lnTo>
                  <a:lnTo>
                    <a:pt x="681" y="1513"/>
                  </a:lnTo>
                  <a:lnTo>
                    <a:pt x="700" y="1510"/>
                  </a:lnTo>
                  <a:lnTo>
                    <a:pt x="720" y="1506"/>
                  </a:lnTo>
                  <a:lnTo>
                    <a:pt x="740" y="1500"/>
                  </a:lnTo>
                  <a:lnTo>
                    <a:pt x="760" y="1493"/>
                  </a:lnTo>
                  <a:lnTo>
                    <a:pt x="782" y="1484"/>
                  </a:lnTo>
                  <a:lnTo>
                    <a:pt x="804" y="1475"/>
                  </a:lnTo>
                  <a:lnTo>
                    <a:pt x="827" y="1464"/>
                  </a:lnTo>
                  <a:lnTo>
                    <a:pt x="829" y="1474"/>
                  </a:lnTo>
                  <a:lnTo>
                    <a:pt x="833" y="1484"/>
                  </a:lnTo>
                  <a:lnTo>
                    <a:pt x="837" y="1495"/>
                  </a:lnTo>
                  <a:lnTo>
                    <a:pt x="843" y="1506"/>
                  </a:lnTo>
                  <a:lnTo>
                    <a:pt x="850" y="1515"/>
                  </a:lnTo>
                  <a:lnTo>
                    <a:pt x="859" y="1524"/>
                  </a:lnTo>
                  <a:lnTo>
                    <a:pt x="864" y="1528"/>
                  </a:lnTo>
                  <a:lnTo>
                    <a:pt x="870" y="1532"/>
                  </a:lnTo>
                  <a:lnTo>
                    <a:pt x="876" y="1535"/>
                  </a:lnTo>
                  <a:lnTo>
                    <a:pt x="882" y="1538"/>
                  </a:lnTo>
                  <a:lnTo>
                    <a:pt x="890" y="1540"/>
                  </a:lnTo>
                  <a:lnTo>
                    <a:pt x="897" y="1542"/>
                  </a:lnTo>
                  <a:lnTo>
                    <a:pt x="905" y="1543"/>
                  </a:lnTo>
                  <a:lnTo>
                    <a:pt x="914" y="1543"/>
                  </a:lnTo>
                  <a:lnTo>
                    <a:pt x="922" y="1543"/>
                  </a:lnTo>
                  <a:lnTo>
                    <a:pt x="931" y="1542"/>
                  </a:lnTo>
                  <a:lnTo>
                    <a:pt x="939" y="1541"/>
                  </a:lnTo>
                  <a:lnTo>
                    <a:pt x="949" y="1539"/>
                  </a:lnTo>
                  <a:lnTo>
                    <a:pt x="968" y="1533"/>
                  </a:lnTo>
                  <a:lnTo>
                    <a:pt x="990" y="1524"/>
                  </a:lnTo>
                  <a:lnTo>
                    <a:pt x="1012" y="1512"/>
                  </a:lnTo>
                  <a:lnTo>
                    <a:pt x="1035" y="1498"/>
                  </a:lnTo>
                  <a:lnTo>
                    <a:pt x="1059" y="1481"/>
                  </a:lnTo>
                  <a:lnTo>
                    <a:pt x="1085" y="1462"/>
                  </a:lnTo>
                  <a:lnTo>
                    <a:pt x="1113" y="1439"/>
                  </a:lnTo>
                  <a:lnTo>
                    <a:pt x="1141" y="1415"/>
                  </a:lnTo>
                  <a:lnTo>
                    <a:pt x="1171" y="1388"/>
                  </a:lnTo>
                  <a:lnTo>
                    <a:pt x="1201" y="1357"/>
                  </a:lnTo>
                  <a:lnTo>
                    <a:pt x="1233" y="1325"/>
                  </a:lnTo>
                  <a:lnTo>
                    <a:pt x="1267" y="1289"/>
                  </a:lnTo>
                  <a:lnTo>
                    <a:pt x="1292" y="1310"/>
                  </a:lnTo>
                  <a:lnTo>
                    <a:pt x="1319" y="1330"/>
                  </a:lnTo>
                  <a:lnTo>
                    <a:pt x="1348" y="1351"/>
                  </a:lnTo>
                  <a:lnTo>
                    <a:pt x="1379" y="1371"/>
                  </a:lnTo>
                  <a:lnTo>
                    <a:pt x="1395" y="1379"/>
                  </a:lnTo>
                  <a:lnTo>
                    <a:pt x="1410" y="1388"/>
                  </a:lnTo>
                  <a:lnTo>
                    <a:pt x="1427" y="1395"/>
                  </a:lnTo>
                  <a:lnTo>
                    <a:pt x="1443" y="1402"/>
                  </a:lnTo>
                  <a:lnTo>
                    <a:pt x="1458" y="1407"/>
                  </a:lnTo>
                  <a:lnTo>
                    <a:pt x="1473" y="1412"/>
                  </a:lnTo>
                  <a:lnTo>
                    <a:pt x="1488" y="1415"/>
                  </a:lnTo>
                  <a:lnTo>
                    <a:pt x="1501" y="1416"/>
                  </a:lnTo>
                  <a:lnTo>
                    <a:pt x="1670" y="2430"/>
                  </a:lnTo>
                  <a:lnTo>
                    <a:pt x="1674" y="2438"/>
                  </a:lnTo>
                  <a:lnTo>
                    <a:pt x="1686" y="2458"/>
                  </a:lnTo>
                  <a:lnTo>
                    <a:pt x="1694" y="2469"/>
                  </a:lnTo>
                  <a:lnTo>
                    <a:pt x="1704" y="2480"/>
                  </a:lnTo>
                  <a:lnTo>
                    <a:pt x="1709" y="2485"/>
                  </a:lnTo>
                  <a:lnTo>
                    <a:pt x="1716" y="2490"/>
                  </a:lnTo>
                  <a:lnTo>
                    <a:pt x="1721" y="2493"/>
                  </a:lnTo>
                  <a:lnTo>
                    <a:pt x="1727" y="2496"/>
                  </a:lnTo>
                  <a:lnTo>
                    <a:pt x="1734" y="2498"/>
                  </a:lnTo>
                  <a:lnTo>
                    <a:pt x="1740" y="2498"/>
                  </a:lnTo>
                  <a:lnTo>
                    <a:pt x="1747" y="2498"/>
                  </a:lnTo>
                  <a:lnTo>
                    <a:pt x="1754" y="2496"/>
                  </a:lnTo>
                  <a:lnTo>
                    <a:pt x="1761" y="2493"/>
                  </a:lnTo>
                  <a:lnTo>
                    <a:pt x="1768" y="2487"/>
                  </a:lnTo>
                  <a:lnTo>
                    <a:pt x="1776" y="2480"/>
                  </a:lnTo>
                  <a:lnTo>
                    <a:pt x="1782" y="2471"/>
                  </a:lnTo>
                  <a:lnTo>
                    <a:pt x="1790" y="2460"/>
                  </a:lnTo>
                  <a:lnTo>
                    <a:pt x="1797" y="2447"/>
                  </a:lnTo>
                  <a:lnTo>
                    <a:pt x="1805" y="2431"/>
                  </a:lnTo>
                  <a:lnTo>
                    <a:pt x="1811" y="2412"/>
                  </a:lnTo>
                  <a:lnTo>
                    <a:pt x="1818" y="2391"/>
                  </a:lnTo>
                  <a:lnTo>
                    <a:pt x="1826" y="2367"/>
                  </a:lnTo>
                  <a:lnTo>
                    <a:pt x="1832" y="2341"/>
                  </a:lnTo>
                  <a:lnTo>
                    <a:pt x="1839" y="2311"/>
                  </a:lnTo>
                  <a:lnTo>
                    <a:pt x="1851" y="2319"/>
                  </a:lnTo>
                  <a:lnTo>
                    <a:pt x="1882" y="2341"/>
                  </a:lnTo>
                  <a:lnTo>
                    <a:pt x="1903" y="2353"/>
                  </a:lnTo>
                  <a:lnTo>
                    <a:pt x="1926" y="2364"/>
                  </a:lnTo>
                  <a:lnTo>
                    <a:pt x="1937" y="2370"/>
                  </a:lnTo>
                  <a:lnTo>
                    <a:pt x="1950" y="2375"/>
                  </a:lnTo>
                  <a:lnTo>
                    <a:pt x="1962" y="2378"/>
                  </a:lnTo>
                  <a:lnTo>
                    <a:pt x="1975" y="2381"/>
                  </a:lnTo>
                  <a:lnTo>
                    <a:pt x="1988" y="2383"/>
                  </a:lnTo>
                  <a:lnTo>
                    <a:pt x="1999" y="2385"/>
                  </a:lnTo>
                  <a:lnTo>
                    <a:pt x="2011" y="2385"/>
                  </a:lnTo>
                  <a:lnTo>
                    <a:pt x="2023" y="2382"/>
                  </a:lnTo>
                  <a:lnTo>
                    <a:pt x="2035" y="2378"/>
                  </a:lnTo>
                  <a:lnTo>
                    <a:pt x="2046" y="2373"/>
                  </a:lnTo>
                  <a:lnTo>
                    <a:pt x="2055" y="2366"/>
                  </a:lnTo>
                  <a:lnTo>
                    <a:pt x="2065" y="2357"/>
                  </a:lnTo>
                  <a:lnTo>
                    <a:pt x="2072" y="2345"/>
                  </a:lnTo>
                  <a:lnTo>
                    <a:pt x="2080" y="2331"/>
                  </a:lnTo>
                  <a:lnTo>
                    <a:pt x="2086" y="2315"/>
                  </a:lnTo>
                  <a:lnTo>
                    <a:pt x="2091" y="2296"/>
                  </a:lnTo>
                  <a:lnTo>
                    <a:pt x="2095" y="2274"/>
                  </a:lnTo>
                  <a:lnTo>
                    <a:pt x="2097" y="2249"/>
                  </a:lnTo>
                  <a:lnTo>
                    <a:pt x="2098" y="2222"/>
                  </a:lnTo>
                  <a:lnTo>
                    <a:pt x="2097" y="2191"/>
                  </a:lnTo>
                  <a:lnTo>
                    <a:pt x="2110" y="2195"/>
                  </a:lnTo>
                  <a:lnTo>
                    <a:pt x="2142" y="2204"/>
                  </a:lnTo>
                  <a:lnTo>
                    <a:pt x="2162" y="2210"/>
                  </a:lnTo>
                  <a:lnTo>
                    <a:pt x="2185" y="2215"/>
                  </a:lnTo>
                  <a:lnTo>
                    <a:pt x="2208" y="2219"/>
                  </a:lnTo>
                  <a:lnTo>
                    <a:pt x="2231" y="2222"/>
                  </a:lnTo>
                  <a:lnTo>
                    <a:pt x="2242" y="2222"/>
                  </a:lnTo>
                  <a:lnTo>
                    <a:pt x="2252" y="2222"/>
                  </a:lnTo>
                  <a:lnTo>
                    <a:pt x="2262" y="2221"/>
                  </a:lnTo>
                  <a:lnTo>
                    <a:pt x="2272" y="2219"/>
                  </a:lnTo>
                  <a:lnTo>
                    <a:pt x="2279" y="2217"/>
                  </a:lnTo>
                  <a:lnTo>
                    <a:pt x="2287" y="2214"/>
                  </a:lnTo>
                  <a:lnTo>
                    <a:pt x="2292" y="2209"/>
                  </a:lnTo>
                  <a:lnTo>
                    <a:pt x="2297" y="2203"/>
                  </a:lnTo>
                  <a:lnTo>
                    <a:pt x="2300" y="2197"/>
                  </a:lnTo>
                  <a:lnTo>
                    <a:pt x="2303" y="2189"/>
                  </a:lnTo>
                  <a:lnTo>
                    <a:pt x="2303" y="2181"/>
                  </a:lnTo>
                  <a:lnTo>
                    <a:pt x="2300" y="2170"/>
                  </a:lnTo>
                  <a:lnTo>
                    <a:pt x="2297" y="2158"/>
                  </a:lnTo>
                  <a:lnTo>
                    <a:pt x="2292" y="2146"/>
                  </a:lnTo>
                  <a:lnTo>
                    <a:pt x="2284" y="2131"/>
                  </a:lnTo>
                  <a:lnTo>
                    <a:pt x="2274" y="2114"/>
                  </a:lnTo>
                  <a:lnTo>
                    <a:pt x="2248" y="2076"/>
                  </a:lnTo>
                  <a:lnTo>
                    <a:pt x="2215" y="2030"/>
                  </a:lnTo>
                  <a:lnTo>
                    <a:pt x="2177" y="1977"/>
                  </a:lnTo>
                  <a:lnTo>
                    <a:pt x="2134" y="1919"/>
                  </a:lnTo>
                  <a:lnTo>
                    <a:pt x="2089" y="1859"/>
                  </a:lnTo>
                  <a:lnTo>
                    <a:pt x="2043" y="1796"/>
                  </a:lnTo>
                  <a:lnTo>
                    <a:pt x="1995" y="1733"/>
                  </a:lnTo>
                  <a:lnTo>
                    <a:pt x="1948" y="1670"/>
                  </a:lnTo>
                  <a:lnTo>
                    <a:pt x="1902" y="1610"/>
                  </a:lnTo>
                  <a:lnTo>
                    <a:pt x="1858" y="1553"/>
                  </a:lnTo>
                  <a:lnTo>
                    <a:pt x="1818" y="1500"/>
                  </a:lnTo>
                  <a:lnTo>
                    <a:pt x="1783" y="1455"/>
                  </a:lnTo>
                  <a:lnTo>
                    <a:pt x="1754" y="1417"/>
                  </a:lnTo>
                  <a:lnTo>
                    <a:pt x="1732" y="1388"/>
                  </a:lnTo>
                  <a:lnTo>
                    <a:pt x="1718" y="1370"/>
                  </a:lnTo>
                  <a:lnTo>
                    <a:pt x="1712" y="1363"/>
                  </a:lnTo>
                  <a:lnTo>
                    <a:pt x="1712" y="1354"/>
                  </a:lnTo>
                  <a:lnTo>
                    <a:pt x="1712" y="1325"/>
                  </a:lnTo>
                  <a:lnTo>
                    <a:pt x="1711" y="1283"/>
                  </a:lnTo>
                  <a:lnTo>
                    <a:pt x="1710" y="1230"/>
                  </a:lnTo>
                  <a:lnTo>
                    <a:pt x="1709" y="1173"/>
                  </a:lnTo>
                  <a:lnTo>
                    <a:pt x="1707" y="1113"/>
                  </a:lnTo>
                  <a:lnTo>
                    <a:pt x="1706" y="1056"/>
                  </a:lnTo>
                  <a:lnTo>
                    <a:pt x="1704" y="1004"/>
                  </a:lnTo>
                  <a:lnTo>
                    <a:pt x="1744" y="1006"/>
                  </a:lnTo>
                  <a:lnTo>
                    <a:pt x="1781" y="1008"/>
                  </a:lnTo>
                  <a:lnTo>
                    <a:pt x="1816" y="1009"/>
                  </a:lnTo>
                  <a:lnTo>
                    <a:pt x="1850" y="1008"/>
                  </a:lnTo>
                  <a:lnTo>
                    <a:pt x="1881" y="1006"/>
                  </a:lnTo>
                  <a:lnTo>
                    <a:pt x="1910" y="1003"/>
                  </a:lnTo>
                  <a:lnTo>
                    <a:pt x="1936" y="1000"/>
                  </a:lnTo>
                  <a:lnTo>
                    <a:pt x="1961" y="995"/>
                  </a:lnTo>
                  <a:lnTo>
                    <a:pt x="1982" y="989"/>
                  </a:lnTo>
                  <a:lnTo>
                    <a:pt x="2003" y="983"/>
                  </a:lnTo>
                  <a:lnTo>
                    <a:pt x="2021" y="975"/>
                  </a:lnTo>
                  <a:lnTo>
                    <a:pt x="2036" y="967"/>
                  </a:lnTo>
                  <a:lnTo>
                    <a:pt x="2043" y="963"/>
                  </a:lnTo>
                  <a:lnTo>
                    <a:pt x="2050" y="957"/>
                  </a:lnTo>
                  <a:lnTo>
                    <a:pt x="2055" y="952"/>
                  </a:lnTo>
                  <a:lnTo>
                    <a:pt x="2061" y="946"/>
                  </a:lnTo>
                  <a:lnTo>
                    <a:pt x="2066" y="941"/>
                  </a:lnTo>
                  <a:lnTo>
                    <a:pt x="2070" y="935"/>
                  </a:lnTo>
                  <a:lnTo>
                    <a:pt x="2074" y="929"/>
                  </a:lnTo>
                  <a:lnTo>
                    <a:pt x="2078" y="923"/>
                  </a:lnTo>
                  <a:lnTo>
                    <a:pt x="2080" y="915"/>
                  </a:lnTo>
                  <a:lnTo>
                    <a:pt x="2082" y="909"/>
                  </a:lnTo>
                  <a:lnTo>
                    <a:pt x="2084" y="901"/>
                  </a:lnTo>
                  <a:lnTo>
                    <a:pt x="2085" y="895"/>
                  </a:lnTo>
                  <a:lnTo>
                    <a:pt x="2085" y="881"/>
                  </a:lnTo>
                  <a:lnTo>
                    <a:pt x="2084" y="867"/>
                  </a:lnTo>
                  <a:lnTo>
                    <a:pt x="2082" y="857"/>
                  </a:lnTo>
                  <a:lnTo>
                    <a:pt x="2079" y="848"/>
                  </a:lnTo>
                  <a:lnTo>
                    <a:pt x="2076" y="839"/>
                  </a:lnTo>
                  <a:lnTo>
                    <a:pt x="2071" y="830"/>
                  </a:lnTo>
                  <a:lnTo>
                    <a:pt x="2063" y="815"/>
                  </a:lnTo>
                  <a:lnTo>
                    <a:pt x="2053" y="801"/>
                  </a:lnTo>
                  <a:lnTo>
                    <a:pt x="2073" y="791"/>
                  </a:lnTo>
                  <a:lnTo>
                    <a:pt x="2093" y="781"/>
                  </a:lnTo>
                  <a:lnTo>
                    <a:pt x="2110" y="771"/>
                  </a:lnTo>
                  <a:lnTo>
                    <a:pt x="2127" y="760"/>
                  </a:lnTo>
                  <a:lnTo>
                    <a:pt x="2142" y="749"/>
                  </a:lnTo>
                  <a:lnTo>
                    <a:pt x="2156" y="737"/>
                  </a:lnTo>
                  <a:lnTo>
                    <a:pt x="2170" y="727"/>
                  </a:lnTo>
                  <a:lnTo>
                    <a:pt x="2182" y="715"/>
                  </a:lnTo>
                  <a:lnTo>
                    <a:pt x="2192" y="703"/>
                  </a:lnTo>
                  <a:lnTo>
                    <a:pt x="2203" y="691"/>
                  </a:lnTo>
                  <a:lnTo>
                    <a:pt x="2212" y="680"/>
                  </a:lnTo>
                  <a:lnTo>
                    <a:pt x="2220" y="668"/>
                  </a:lnTo>
                  <a:lnTo>
                    <a:pt x="2228" y="656"/>
                  </a:lnTo>
                  <a:lnTo>
                    <a:pt x="2234" y="644"/>
                  </a:lnTo>
                  <a:lnTo>
                    <a:pt x="2240" y="632"/>
                  </a:lnTo>
                  <a:lnTo>
                    <a:pt x="2245" y="621"/>
                  </a:lnTo>
                  <a:lnTo>
                    <a:pt x="2253" y="598"/>
                  </a:lnTo>
                  <a:lnTo>
                    <a:pt x="2260" y="577"/>
                  </a:lnTo>
                  <a:lnTo>
                    <a:pt x="2263" y="556"/>
                  </a:lnTo>
                  <a:lnTo>
                    <a:pt x="2266" y="537"/>
                  </a:lnTo>
                  <a:lnTo>
                    <a:pt x="2266" y="520"/>
                  </a:lnTo>
                  <a:lnTo>
                    <a:pt x="2266" y="505"/>
                  </a:lnTo>
                  <a:lnTo>
                    <a:pt x="2266" y="492"/>
                  </a:lnTo>
                  <a:lnTo>
                    <a:pt x="2265" y="482"/>
                  </a:lnTo>
                  <a:lnTo>
                    <a:pt x="2285" y="464"/>
                  </a:lnTo>
                  <a:lnTo>
                    <a:pt x="2305" y="446"/>
                  </a:lnTo>
                  <a:lnTo>
                    <a:pt x="2324" y="428"/>
                  </a:lnTo>
                  <a:lnTo>
                    <a:pt x="2340" y="410"/>
                  </a:lnTo>
                  <a:lnTo>
                    <a:pt x="2356" y="391"/>
                  </a:lnTo>
                  <a:lnTo>
                    <a:pt x="2371" y="372"/>
                  </a:lnTo>
                  <a:lnTo>
                    <a:pt x="2384" y="354"/>
                  </a:lnTo>
                  <a:lnTo>
                    <a:pt x="2396" y="336"/>
                  </a:lnTo>
                  <a:lnTo>
                    <a:pt x="2405" y="317"/>
                  </a:lnTo>
                  <a:lnTo>
                    <a:pt x="2415" y="299"/>
                  </a:lnTo>
                  <a:lnTo>
                    <a:pt x="2423" y="281"/>
                  </a:lnTo>
                  <a:lnTo>
                    <a:pt x="2429" y="263"/>
                  </a:lnTo>
                  <a:lnTo>
                    <a:pt x="2434" y="245"/>
                  </a:lnTo>
                  <a:lnTo>
                    <a:pt x="2438" y="226"/>
                  </a:lnTo>
                  <a:lnTo>
                    <a:pt x="2440" y="208"/>
                  </a:lnTo>
                  <a:lnTo>
                    <a:pt x="2441" y="190"/>
                  </a:lnTo>
                  <a:lnTo>
                    <a:pt x="2441" y="177"/>
                  </a:lnTo>
                  <a:lnTo>
                    <a:pt x="2440" y="166"/>
                  </a:lnTo>
                  <a:lnTo>
                    <a:pt x="2439" y="155"/>
                  </a:lnTo>
                  <a:lnTo>
                    <a:pt x="2438" y="144"/>
                  </a:lnTo>
                  <a:lnTo>
                    <a:pt x="2434" y="129"/>
                  </a:lnTo>
                  <a:lnTo>
                    <a:pt x="2430" y="115"/>
                  </a:lnTo>
                  <a:lnTo>
                    <a:pt x="2426" y="102"/>
                  </a:lnTo>
                  <a:lnTo>
                    <a:pt x="2420" y="89"/>
                  </a:lnTo>
                  <a:lnTo>
                    <a:pt x="2410" y="68"/>
                  </a:lnTo>
                  <a:lnTo>
                    <a:pt x="2398" y="48"/>
                  </a:lnTo>
                  <a:lnTo>
                    <a:pt x="2376" y="23"/>
                  </a:lnTo>
                  <a:lnTo>
                    <a:pt x="2367" y="13"/>
                  </a:lnTo>
                  <a:close/>
                  <a:moveTo>
                    <a:pt x="897" y="1498"/>
                  </a:moveTo>
                  <a:lnTo>
                    <a:pt x="892" y="1496"/>
                  </a:lnTo>
                  <a:lnTo>
                    <a:pt x="887" y="1492"/>
                  </a:lnTo>
                  <a:lnTo>
                    <a:pt x="882" y="1488"/>
                  </a:lnTo>
                  <a:lnTo>
                    <a:pt x="879" y="1483"/>
                  </a:lnTo>
                  <a:lnTo>
                    <a:pt x="873" y="1473"/>
                  </a:lnTo>
                  <a:lnTo>
                    <a:pt x="870" y="1461"/>
                  </a:lnTo>
                  <a:lnTo>
                    <a:pt x="865" y="1442"/>
                  </a:lnTo>
                  <a:lnTo>
                    <a:pt x="865" y="1432"/>
                  </a:lnTo>
                  <a:lnTo>
                    <a:pt x="865" y="1395"/>
                  </a:lnTo>
                  <a:lnTo>
                    <a:pt x="833" y="1414"/>
                  </a:lnTo>
                  <a:lnTo>
                    <a:pt x="809" y="1428"/>
                  </a:lnTo>
                  <a:lnTo>
                    <a:pt x="784" y="1439"/>
                  </a:lnTo>
                  <a:lnTo>
                    <a:pt x="761" y="1450"/>
                  </a:lnTo>
                  <a:lnTo>
                    <a:pt x="739" y="1458"/>
                  </a:lnTo>
                  <a:lnTo>
                    <a:pt x="718" y="1465"/>
                  </a:lnTo>
                  <a:lnTo>
                    <a:pt x="697" y="1470"/>
                  </a:lnTo>
                  <a:lnTo>
                    <a:pt x="678" y="1474"/>
                  </a:lnTo>
                  <a:lnTo>
                    <a:pt x="659" y="1476"/>
                  </a:lnTo>
                  <a:lnTo>
                    <a:pt x="641" y="1477"/>
                  </a:lnTo>
                  <a:lnTo>
                    <a:pt x="624" y="1478"/>
                  </a:lnTo>
                  <a:lnTo>
                    <a:pt x="608" y="1477"/>
                  </a:lnTo>
                  <a:lnTo>
                    <a:pt x="592" y="1475"/>
                  </a:lnTo>
                  <a:lnTo>
                    <a:pt x="577" y="1472"/>
                  </a:lnTo>
                  <a:lnTo>
                    <a:pt x="564" y="1468"/>
                  </a:lnTo>
                  <a:lnTo>
                    <a:pt x="550" y="1464"/>
                  </a:lnTo>
                  <a:lnTo>
                    <a:pt x="539" y="1459"/>
                  </a:lnTo>
                  <a:lnTo>
                    <a:pt x="527" y="1453"/>
                  </a:lnTo>
                  <a:lnTo>
                    <a:pt x="516" y="1448"/>
                  </a:lnTo>
                  <a:lnTo>
                    <a:pt x="507" y="1442"/>
                  </a:lnTo>
                  <a:lnTo>
                    <a:pt x="497" y="1435"/>
                  </a:lnTo>
                  <a:lnTo>
                    <a:pt x="481" y="1423"/>
                  </a:lnTo>
                  <a:lnTo>
                    <a:pt x="468" y="1410"/>
                  </a:lnTo>
                  <a:lnTo>
                    <a:pt x="450" y="1390"/>
                  </a:lnTo>
                  <a:lnTo>
                    <a:pt x="443" y="1379"/>
                  </a:lnTo>
                  <a:lnTo>
                    <a:pt x="435" y="1365"/>
                  </a:lnTo>
                  <a:lnTo>
                    <a:pt x="419" y="1371"/>
                  </a:lnTo>
                  <a:lnTo>
                    <a:pt x="399" y="1376"/>
                  </a:lnTo>
                  <a:lnTo>
                    <a:pt x="381" y="1380"/>
                  </a:lnTo>
                  <a:lnTo>
                    <a:pt x="362" y="1385"/>
                  </a:lnTo>
                  <a:lnTo>
                    <a:pt x="345" y="1388"/>
                  </a:lnTo>
                  <a:lnTo>
                    <a:pt x="327" y="1390"/>
                  </a:lnTo>
                  <a:lnTo>
                    <a:pt x="309" y="1392"/>
                  </a:lnTo>
                  <a:lnTo>
                    <a:pt x="293" y="1392"/>
                  </a:lnTo>
                  <a:lnTo>
                    <a:pt x="277" y="1392"/>
                  </a:lnTo>
                  <a:lnTo>
                    <a:pt x="261" y="1391"/>
                  </a:lnTo>
                  <a:lnTo>
                    <a:pt x="245" y="1390"/>
                  </a:lnTo>
                  <a:lnTo>
                    <a:pt x="230" y="1387"/>
                  </a:lnTo>
                  <a:lnTo>
                    <a:pt x="216" y="1384"/>
                  </a:lnTo>
                  <a:lnTo>
                    <a:pt x="202" y="1379"/>
                  </a:lnTo>
                  <a:lnTo>
                    <a:pt x="188" y="1374"/>
                  </a:lnTo>
                  <a:lnTo>
                    <a:pt x="175" y="1369"/>
                  </a:lnTo>
                  <a:lnTo>
                    <a:pt x="163" y="1361"/>
                  </a:lnTo>
                  <a:lnTo>
                    <a:pt x="150" y="1355"/>
                  </a:lnTo>
                  <a:lnTo>
                    <a:pt x="139" y="1346"/>
                  </a:lnTo>
                  <a:lnTo>
                    <a:pt x="128" y="1339"/>
                  </a:lnTo>
                  <a:lnTo>
                    <a:pt x="120" y="1330"/>
                  </a:lnTo>
                  <a:lnTo>
                    <a:pt x="110" y="1321"/>
                  </a:lnTo>
                  <a:lnTo>
                    <a:pt x="103" y="1312"/>
                  </a:lnTo>
                  <a:lnTo>
                    <a:pt x="95" y="1303"/>
                  </a:lnTo>
                  <a:lnTo>
                    <a:pt x="88" y="1294"/>
                  </a:lnTo>
                  <a:lnTo>
                    <a:pt x="76" y="1276"/>
                  </a:lnTo>
                  <a:lnTo>
                    <a:pt x="67" y="1259"/>
                  </a:lnTo>
                  <a:lnTo>
                    <a:pt x="60" y="1243"/>
                  </a:lnTo>
                  <a:lnTo>
                    <a:pt x="53" y="1230"/>
                  </a:lnTo>
                  <a:lnTo>
                    <a:pt x="72" y="1227"/>
                  </a:lnTo>
                  <a:lnTo>
                    <a:pt x="100" y="1224"/>
                  </a:lnTo>
                  <a:lnTo>
                    <a:pt x="134" y="1219"/>
                  </a:lnTo>
                  <a:lnTo>
                    <a:pt x="175" y="1213"/>
                  </a:lnTo>
                  <a:lnTo>
                    <a:pt x="216" y="1207"/>
                  </a:lnTo>
                  <a:lnTo>
                    <a:pt x="259" y="1201"/>
                  </a:lnTo>
                  <a:lnTo>
                    <a:pt x="299" y="1196"/>
                  </a:lnTo>
                  <a:lnTo>
                    <a:pt x="334" y="1191"/>
                  </a:lnTo>
                  <a:lnTo>
                    <a:pt x="334" y="1201"/>
                  </a:lnTo>
                  <a:lnTo>
                    <a:pt x="336" y="1213"/>
                  </a:lnTo>
                  <a:lnTo>
                    <a:pt x="338" y="1225"/>
                  </a:lnTo>
                  <a:lnTo>
                    <a:pt x="343" y="1237"/>
                  </a:lnTo>
                  <a:lnTo>
                    <a:pt x="346" y="1243"/>
                  </a:lnTo>
                  <a:lnTo>
                    <a:pt x="349" y="1249"/>
                  </a:lnTo>
                  <a:lnTo>
                    <a:pt x="353" y="1255"/>
                  </a:lnTo>
                  <a:lnTo>
                    <a:pt x="358" y="1260"/>
                  </a:lnTo>
                  <a:lnTo>
                    <a:pt x="363" y="1266"/>
                  </a:lnTo>
                  <a:lnTo>
                    <a:pt x="369" y="1271"/>
                  </a:lnTo>
                  <a:lnTo>
                    <a:pt x="376" y="1276"/>
                  </a:lnTo>
                  <a:lnTo>
                    <a:pt x="383" y="1281"/>
                  </a:lnTo>
                  <a:lnTo>
                    <a:pt x="391" y="1286"/>
                  </a:lnTo>
                  <a:lnTo>
                    <a:pt x="400" y="1290"/>
                  </a:lnTo>
                  <a:lnTo>
                    <a:pt x="410" y="1294"/>
                  </a:lnTo>
                  <a:lnTo>
                    <a:pt x="421" y="1297"/>
                  </a:lnTo>
                  <a:lnTo>
                    <a:pt x="432" y="1300"/>
                  </a:lnTo>
                  <a:lnTo>
                    <a:pt x="444" y="1302"/>
                  </a:lnTo>
                  <a:lnTo>
                    <a:pt x="457" y="1304"/>
                  </a:lnTo>
                  <a:lnTo>
                    <a:pt x="472" y="1306"/>
                  </a:lnTo>
                  <a:lnTo>
                    <a:pt x="487" y="1308"/>
                  </a:lnTo>
                  <a:lnTo>
                    <a:pt x="504" y="1308"/>
                  </a:lnTo>
                  <a:lnTo>
                    <a:pt x="522" y="1308"/>
                  </a:lnTo>
                  <a:lnTo>
                    <a:pt x="541" y="1306"/>
                  </a:lnTo>
                  <a:lnTo>
                    <a:pt x="560" y="1304"/>
                  </a:lnTo>
                  <a:lnTo>
                    <a:pt x="581" y="1302"/>
                  </a:lnTo>
                  <a:lnTo>
                    <a:pt x="604" y="1299"/>
                  </a:lnTo>
                  <a:lnTo>
                    <a:pt x="628" y="1295"/>
                  </a:lnTo>
                  <a:lnTo>
                    <a:pt x="631" y="1303"/>
                  </a:lnTo>
                  <a:lnTo>
                    <a:pt x="640" y="1323"/>
                  </a:lnTo>
                  <a:lnTo>
                    <a:pt x="648" y="1335"/>
                  </a:lnTo>
                  <a:lnTo>
                    <a:pt x="659" y="1348"/>
                  </a:lnTo>
                  <a:lnTo>
                    <a:pt x="665" y="1355"/>
                  </a:lnTo>
                  <a:lnTo>
                    <a:pt x="671" y="1361"/>
                  </a:lnTo>
                  <a:lnTo>
                    <a:pt x="679" y="1366"/>
                  </a:lnTo>
                  <a:lnTo>
                    <a:pt x="688" y="1372"/>
                  </a:lnTo>
                  <a:lnTo>
                    <a:pt x="697" y="1377"/>
                  </a:lnTo>
                  <a:lnTo>
                    <a:pt x="707" y="1381"/>
                  </a:lnTo>
                  <a:lnTo>
                    <a:pt x="719" y="1386"/>
                  </a:lnTo>
                  <a:lnTo>
                    <a:pt x="730" y="1388"/>
                  </a:lnTo>
                  <a:lnTo>
                    <a:pt x="743" y="1390"/>
                  </a:lnTo>
                  <a:lnTo>
                    <a:pt x="757" y="1391"/>
                  </a:lnTo>
                  <a:lnTo>
                    <a:pt x="772" y="1391"/>
                  </a:lnTo>
                  <a:lnTo>
                    <a:pt x="788" y="1390"/>
                  </a:lnTo>
                  <a:lnTo>
                    <a:pt x="804" y="1388"/>
                  </a:lnTo>
                  <a:lnTo>
                    <a:pt x="822" y="1384"/>
                  </a:lnTo>
                  <a:lnTo>
                    <a:pt x="842" y="1378"/>
                  </a:lnTo>
                  <a:lnTo>
                    <a:pt x="862" y="1371"/>
                  </a:lnTo>
                  <a:lnTo>
                    <a:pt x="884" y="1362"/>
                  </a:lnTo>
                  <a:lnTo>
                    <a:pt x="907" y="1351"/>
                  </a:lnTo>
                  <a:lnTo>
                    <a:pt x="931" y="1339"/>
                  </a:lnTo>
                  <a:lnTo>
                    <a:pt x="956" y="1324"/>
                  </a:lnTo>
                  <a:lnTo>
                    <a:pt x="963" y="1326"/>
                  </a:lnTo>
                  <a:lnTo>
                    <a:pt x="980" y="1329"/>
                  </a:lnTo>
                  <a:lnTo>
                    <a:pt x="993" y="1331"/>
                  </a:lnTo>
                  <a:lnTo>
                    <a:pt x="1007" y="1332"/>
                  </a:lnTo>
                  <a:lnTo>
                    <a:pt x="1023" y="1332"/>
                  </a:lnTo>
                  <a:lnTo>
                    <a:pt x="1040" y="1331"/>
                  </a:lnTo>
                  <a:lnTo>
                    <a:pt x="1059" y="1328"/>
                  </a:lnTo>
                  <a:lnTo>
                    <a:pt x="1078" y="1324"/>
                  </a:lnTo>
                  <a:lnTo>
                    <a:pt x="1089" y="1320"/>
                  </a:lnTo>
                  <a:lnTo>
                    <a:pt x="1100" y="1316"/>
                  </a:lnTo>
                  <a:lnTo>
                    <a:pt x="1109" y="1312"/>
                  </a:lnTo>
                  <a:lnTo>
                    <a:pt x="1120" y="1306"/>
                  </a:lnTo>
                  <a:lnTo>
                    <a:pt x="1131" y="1301"/>
                  </a:lnTo>
                  <a:lnTo>
                    <a:pt x="1142" y="1294"/>
                  </a:lnTo>
                  <a:lnTo>
                    <a:pt x="1152" y="1286"/>
                  </a:lnTo>
                  <a:lnTo>
                    <a:pt x="1163" y="1279"/>
                  </a:lnTo>
                  <a:lnTo>
                    <a:pt x="1174" y="1269"/>
                  </a:lnTo>
                  <a:lnTo>
                    <a:pt x="1184" y="1258"/>
                  </a:lnTo>
                  <a:lnTo>
                    <a:pt x="1194" y="1248"/>
                  </a:lnTo>
                  <a:lnTo>
                    <a:pt x="1205" y="1235"/>
                  </a:lnTo>
                  <a:lnTo>
                    <a:pt x="1212" y="1242"/>
                  </a:lnTo>
                  <a:lnTo>
                    <a:pt x="1234" y="1261"/>
                  </a:lnTo>
                  <a:lnTo>
                    <a:pt x="1194" y="1303"/>
                  </a:lnTo>
                  <a:lnTo>
                    <a:pt x="1157" y="1341"/>
                  </a:lnTo>
                  <a:lnTo>
                    <a:pt x="1122" y="1373"/>
                  </a:lnTo>
                  <a:lnTo>
                    <a:pt x="1091" y="1401"/>
                  </a:lnTo>
                  <a:lnTo>
                    <a:pt x="1062" y="1424"/>
                  </a:lnTo>
                  <a:lnTo>
                    <a:pt x="1037" y="1444"/>
                  </a:lnTo>
                  <a:lnTo>
                    <a:pt x="1013" y="1461"/>
                  </a:lnTo>
                  <a:lnTo>
                    <a:pt x="993" y="1474"/>
                  </a:lnTo>
                  <a:lnTo>
                    <a:pt x="973" y="1483"/>
                  </a:lnTo>
                  <a:lnTo>
                    <a:pt x="957" y="1491"/>
                  </a:lnTo>
                  <a:lnTo>
                    <a:pt x="942" y="1496"/>
                  </a:lnTo>
                  <a:lnTo>
                    <a:pt x="931" y="1499"/>
                  </a:lnTo>
                  <a:lnTo>
                    <a:pt x="920" y="1502"/>
                  </a:lnTo>
                  <a:lnTo>
                    <a:pt x="910" y="1502"/>
                  </a:lnTo>
                  <a:lnTo>
                    <a:pt x="904" y="1500"/>
                  </a:lnTo>
                  <a:lnTo>
                    <a:pt x="897" y="1498"/>
                  </a:lnTo>
                  <a:close/>
                  <a:moveTo>
                    <a:pt x="2399" y="190"/>
                  </a:moveTo>
                  <a:lnTo>
                    <a:pt x="2398" y="206"/>
                  </a:lnTo>
                  <a:lnTo>
                    <a:pt x="2396" y="222"/>
                  </a:lnTo>
                  <a:lnTo>
                    <a:pt x="2393" y="239"/>
                  </a:lnTo>
                  <a:lnTo>
                    <a:pt x="2387" y="255"/>
                  </a:lnTo>
                  <a:lnTo>
                    <a:pt x="2381" y="272"/>
                  </a:lnTo>
                  <a:lnTo>
                    <a:pt x="2374" y="288"/>
                  </a:lnTo>
                  <a:lnTo>
                    <a:pt x="2365" y="306"/>
                  </a:lnTo>
                  <a:lnTo>
                    <a:pt x="2355" y="322"/>
                  </a:lnTo>
                  <a:lnTo>
                    <a:pt x="2343" y="339"/>
                  </a:lnTo>
                  <a:lnTo>
                    <a:pt x="2332" y="356"/>
                  </a:lnTo>
                  <a:lnTo>
                    <a:pt x="2318" y="373"/>
                  </a:lnTo>
                  <a:lnTo>
                    <a:pt x="2303" y="390"/>
                  </a:lnTo>
                  <a:lnTo>
                    <a:pt x="2285" y="407"/>
                  </a:lnTo>
                  <a:lnTo>
                    <a:pt x="2268" y="423"/>
                  </a:lnTo>
                  <a:lnTo>
                    <a:pt x="2249" y="441"/>
                  </a:lnTo>
                  <a:lnTo>
                    <a:pt x="2229" y="458"/>
                  </a:lnTo>
                  <a:lnTo>
                    <a:pt x="2219" y="466"/>
                  </a:lnTo>
                  <a:lnTo>
                    <a:pt x="2222" y="479"/>
                  </a:lnTo>
                  <a:lnTo>
                    <a:pt x="2222" y="481"/>
                  </a:lnTo>
                  <a:lnTo>
                    <a:pt x="2223" y="485"/>
                  </a:lnTo>
                  <a:lnTo>
                    <a:pt x="2224" y="492"/>
                  </a:lnTo>
                  <a:lnTo>
                    <a:pt x="2225" y="502"/>
                  </a:lnTo>
                  <a:lnTo>
                    <a:pt x="2225" y="515"/>
                  </a:lnTo>
                  <a:lnTo>
                    <a:pt x="2225" y="530"/>
                  </a:lnTo>
                  <a:lnTo>
                    <a:pt x="2223" y="547"/>
                  </a:lnTo>
                  <a:lnTo>
                    <a:pt x="2220" y="566"/>
                  </a:lnTo>
                  <a:lnTo>
                    <a:pt x="2215" y="585"/>
                  </a:lnTo>
                  <a:lnTo>
                    <a:pt x="2207" y="607"/>
                  </a:lnTo>
                  <a:lnTo>
                    <a:pt x="2203" y="617"/>
                  </a:lnTo>
                  <a:lnTo>
                    <a:pt x="2198" y="628"/>
                  </a:lnTo>
                  <a:lnTo>
                    <a:pt x="2191" y="639"/>
                  </a:lnTo>
                  <a:lnTo>
                    <a:pt x="2184" y="651"/>
                  </a:lnTo>
                  <a:lnTo>
                    <a:pt x="2175" y="661"/>
                  </a:lnTo>
                  <a:lnTo>
                    <a:pt x="2167" y="672"/>
                  </a:lnTo>
                  <a:lnTo>
                    <a:pt x="2156" y="684"/>
                  </a:lnTo>
                  <a:lnTo>
                    <a:pt x="2145" y="695"/>
                  </a:lnTo>
                  <a:lnTo>
                    <a:pt x="2133" y="705"/>
                  </a:lnTo>
                  <a:lnTo>
                    <a:pt x="2119" y="716"/>
                  </a:lnTo>
                  <a:lnTo>
                    <a:pt x="2106" y="727"/>
                  </a:lnTo>
                  <a:lnTo>
                    <a:pt x="2089" y="736"/>
                  </a:lnTo>
                  <a:lnTo>
                    <a:pt x="2072" y="746"/>
                  </a:lnTo>
                  <a:lnTo>
                    <a:pt x="2054" y="756"/>
                  </a:lnTo>
                  <a:lnTo>
                    <a:pt x="2034" y="765"/>
                  </a:lnTo>
                  <a:lnTo>
                    <a:pt x="2013" y="774"/>
                  </a:lnTo>
                  <a:lnTo>
                    <a:pt x="1985" y="786"/>
                  </a:lnTo>
                  <a:lnTo>
                    <a:pt x="2006" y="808"/>
                  </a:lnTo>
                  <a:lnTo>
                    <a:pt x="2010" y="814"/>
                  </a:lnTo>
                  <a:lnTo>
                    <a:pt x="2022" y="829"/>
                  </a:lnTo>
                  <a:lnTo>
                    <a:pt x="2028" y="839"/>
                  </a:lnTo>
                  <a:lnTo>
                    <a:pt x="2034" y="850"/>
                  </a:lnTo>
                  <a:lnTo>
                    <a:pt x="2039" y="862"/>
                  </a:lnTo>
                  <a:lnTo>
                    <a:pt x="2042" y="875"/>
                  </a:lnTo>
                  <a:lnTo>
                    <a:pt x="2043" y="882"/>
                  </a:lnTo>
                  <a:lnTo>
                    <a:pt x="2043" y="890"/>
                  </a:lnTo>
                  <a:lnTo>
                    <a:pt x="2042" y="897"/>
                  </a:lnTo>
                  <a:lnTo>
                    <a:pt x="2039" y="905"/>
                  </a:lnTo>
                  <a:lnTo>
                    <a:pt x="2037" y="910"/>
                  </a:lnTo>
                  <a:lnTo>
                    <a:pt x="2033" y="915"/>
                  </a:lnTo>
                  <a:lnTo>
                    <a:pt x="2027" y="920"/>
                  </a:lnTo>
                  <a:lnTo>
                    <a:pt x="2021" y="925"/>
                  </a:lnTo>
                  <a:lnTo>
                    <a:pt x="2013" y="930"/>
                  </a:lnTo>
                  <a:lnTo>
                    <a:pt x="2004" y="936"/>
                  </a:lnTo>
                  <a:lnTo>
                    <a:pt x="1992" y="941"/>
                  </a:lnTo>
                  <a:lnTo>
                    <a:pt x="1979" y="945"/>
                  </a:lnTo>
                  <a:lnTo>
                    <a:pt x="1963" y="950"/>
                  </a:lnTo>
                  <a:lnTo>
                    <a:pt x="1946" y="954"/>
                  </a:lnTo>
                  <a:lnTo>
                    <a:pt x="1926" y="957"/>
                  </a:lnTo>
                  <a:lnTo>
                    <a:pt x="1903" y="960"/>
                  </a:lnTo>
                  <a:lnTo>
                    <a:pt x="1878" y="963"/>
                  </a:lnTo>
                  <a:lnTo>
                    <a:pt x="1850" y="965"/>
                  </a:lnTo>
                  <a:lnTo>
                    <a:pt x="1820" y="965"/>
                  </a:lnTo>
                  <a:lnTo>
                    <a:pt x="1785" y="965"/>
                  </a:lnTo>
                  <a:lnTo>
                    <a:pt x="1796" y="960"/>
                  </a:lnTo>
                  <a:lnTo>
                    <a:pt x="1807" y="954"/>
                  </a:lnTo>
                  <a:lnTo>
                    <a:pt x="1817" y="946"/>
                  </a:lnTo>
                  <a:lnTo>
                    <a:pt x="1828" y="939"/>
                  </a:lnTo>
                  <a:lnTo>
                    <a:pt x="1839" y="929"/>
                  </a:lnTo>
                  <a:lnTo>
                    <a:pt x="1850" y="920"/>
                  </a:lnTo>
                  <a:lnTo>
                    <a:pt x="1859" y="908"/>
                  </a:lnTo>
                  <a:lnTo>
                    <a:pt x="1869" y="895"/>
                  </a:lnTo>
                  <a:lnTo>
                    <a:pt x="1878" y="881"/>
                  </a:lnTo>
                  <a:lnTo>
                    <a:pt x="1887" y="865"/>
                  </a:lnTo>
                  <a:lnTo>
                    <a:pt x="1896" y="849"/>
                  </a:lnTo>
                  <a:lnTo>
                    <a:pt x="1902" y="830"/>
                  </a:lnTo>
                  <a:lnTo>
                    <a:pt x="1910" y="809"/>
                  </a:lnTo>
                  <a:lnTo>
                    <a:pt x="1915" y="788"/>
                  </a:lnTo>
                  <a:lnTo>
                    <a:pt x="1919" y="763"/>
                  </a:lnTo>
                  <a:lnTo>
                    <a:pt x="1922" y="737"/>
                  </a:lnTo>
                  <a:lnTo>
                    <a:pt x="1932" y="734"/>
                  </a:lnTo>
                  <a:lnTo>
                    <a:pt x="1956" y="724"/>
                  </a:lnTo>
                  <a:lnTo>
                    <a:pt x="1972" y="714"/>
                  </a:lnTo>
                  <a:lnTo>
                    <a:pt x="1989" y="702"/>
                  </a:lnTo>
                  <a:lnTo>
                    <a:pt x="2008" y="687"/>
                  </a:lnTo>
                  <a:lnTo>
                    <a:pt x="2027" y="669"/>
                  </a:lnTo>
                  <a:lnTo>
                    <a:pt x="2038" y="659"/>
                  </a:lnTo>
                  <a:lnTo>
                    <a:pt x="2048" y="649"/>
                  </a:lnTo>
                  <a:lnTo>
                    <a:pt x="2057" y="637"/>
                  </a:lnTo>
                  <a:lnTo>
                    <a:pt x="2067" y="624"/>
                  </a:lnTo>
                  <a:lnTo>
                    <a:pt x="2077" y="610"/>
                  </a:lnTo>
                  <a:lnTo>
                    <a:pt x="2085" y="595"/>
                  </a:lnTo>
                  <a:lnTo>
                    <a:pt x="2094" y="580"/>
                  </a:lnTo>
                  <a:lnTo>
                    <a:pt x="2102" y="563"/>
                  </a:lnTo>
                  <a:lnTo>
                    <a:pt x="2109" y="546"/>
                  </a:lnTo>
                  <a:lnTo>
                    <a:pt x="2116" y="526"/>
                  </a:lnTo>
                  <a:lnTo>
                    <a:pt x="2122" y="507"/>
                  </a:lnTo>
                  <a:lnTo>
                    <a:pt x="2127" y="486"/>
                  </a:lnTo>
                  <a:lnTo>
                    <a:pt x="2131" y="464"/>
                  </a:lnTo>
                  <a:lnTo>
                    <a:pt x="2136" y="441"/>
                  </a:lnTo>
                  <a:lnTo>
                    <a:pt x="2138" y="416"/>
                  </a:lnTo>
                  <a:lnTo>
                    <a:pt x="2139" y="390"/>
                  </a:lnTo>
                  <a:lnTo>
                    <a:pt x="2145" y="389"/>
                  </a:lnTo>
                  <a:lnTo>
                    <a:pt x="2160" y="385"/>
                  </a:lnTo>
                  <a:lnTo>
                    <a:pt x="2170" y="382"/>
                  </a:lnTo>
                  <a:lnTo>
                    <a:pt x="2180" y="376"/>
                  </a:lnTo>
                  <a:lnTo>
                    <a:pt x="2191" y="370"/>
                  </a:lnTo>
                  <a:lnTo>
                    <a:pt x="2202" y="361"/>
                  </a:lnTo>
                  <a:lnTo>
                    <a:pt x="2206" y="356"/>
                  </a:lnTo>
                  <a:lnTo>
                    <a:pt x="2210" y="351"/>
                  </a:lnTo>
                  <a:lnTo>
                    <a:pt x="2215" y="344"/>
                  </a:lnTo>
                  <a:lnTo>
                    <a:pt x="2219" y="337"/>
                  </a:lnTo>
                  <a:lnTo>
                    <a:pt x="2222" y="329"/>
                  </a:lnTo>
                  <a:lnTo>
                    <a:pt x="2225" y="322"/>
                  </a:lnTo>
                  <a:lnTo>
                    <a:pt x="2228" y="313"/>
                  </a:lnTo>
                  <a:lnTo>
                    <a:pt x="2230" y="303"/>
                  </a:lnTo>
                  <a:lnTo>
                    <a:pt x="2231" y="293"/>
                  </a:lnTo>
                  <a:lnTo>
                    <a:pt x="2231" y="282"/>
                  </a:lnTo>
                  <a:lnTo>
                    <a:pt x="2230" y="270"/>
                  </a:lnTo>
                  <a:lnTo>
                    <a:pt x="2229" y="257"/>
                  </a:lnTo>
                  <a:lnTo>
                    <a:pt x="2225" y="245"/>
                  </a:lnTo>
                  <a:lnTo>
                    <a:pt x="2222" y="230"/>
                  </a:lnTo>
                  <a:lnTo>
                    <a:pt x="2218" y="215"/>
                  </a:lnTo>
                  <a:lnTo>
                    <a:pt x="2212" y="198"/>
                  </a:lnTo>
                  <a:lnTo>
                    <a:pt x="2217" y="190"/>
                  </a:lnTo>
                  <a:lnTo>
                    <a:pt x="2219" y="187"/>
                  </a:lnTo>
                  <a:lnTo>
                    <a:pt x="2238" y="168"/>
                  </a:lnTo>
                  <a:lnTo>
                    <a:pt x="2277" y="130"/>
                  </a:lnTo>
                  <a:lnTo>
                    <a:pt x="2321" y="88"/>
                  </a:lnTo>
                  <a:lnTo>
                    <a:pt x="2352" y="59"/>
                  </a:lnTo>
                  <a:lnTo>
                    <a:pt x="2357" y="66"/>
                  </a:lnTo>
                  <a:lnTo>
                    <a:pt x="2364" y="74"/>
                  </a:lnTo>
                  <a:lnTo>
                    <a:pt x="2370" y="84"/>
                  </a:lnTo>
                  <a:lnTo>
                    <a:pt x="2376" y="95"/>
                  </a:lnTo>
                  <a:lnTo>
                    <a:pt x="2382" y="107"/>
                  </a:lnTo>
                  <a:lnTo>
                    <a:pt x="2387" y="121"/>
                  </a:lnTo>
                  <a:lnTo>
                    <a:pt x="2393" y="136"/>
                  </a:lnTo>
                  <a:lnTo>
                    <a:pt x="2396" y="152"/>
                  </a:lnTo>
                  <a:lnTo>
                    <a:pt x="2397" y="161"/>
                  </a:lnTo>
                  <a:lnTo>
                    <a:pt x="2398" y="171"/>
                  </a:lnTo>
                  <a:lnTo>
                    <a:pt x="2399" y="180"/>
                  </a:lnTo>
                  <a:lnTo>
                    <a:pt x="2399" y="190"/>
                  </a:lnTo>
                  <a:close/>
                </a:path>
              </a:pathLst>
            </a:custGeom>
            <a:solidFill>
              <a:srgbClr val="174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C163474-92D4-4572-BA05-5D7906336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66901" y="3987363"/>
              <a:ext cx="31750" cy="71438"/>
            </a:xfrm>
            <a:custGeom>
              <a:avLst/>
              <a:gdLst>
                <a:gd name="T0" fmla="*/ 2147483647 w 121"/>
                <a:gd name="T1" fmla="*/ 2147483647 h 270"/>
                <a:gd name="T2" fmla="*/ 2147483647 w 121"/>
                <a:gd name="T3" fmla="*/ 2147483647 h 270"/>
                <a:gd name="T4" fmla="*/ 2147483647 w 121"/>
                <a:gd name="T5" fmla="*/ 2147483647 h 270"/>
                <a:gd name="T6" fmla="*/ 2147483647 w 121"/>
                <a:gd name="T7" fmla="*/ 2147483647 h 270"/>
                <a:gd name="T8" fmla="*/ 2147483647 w 121"/>
                <a:gd name="T9" fmla="*/ 2147483647 h 270"/>
                <a:gd name="T10" fmla="*/ 2147483647 w 121"/>
                <a:gd name="T11" fmla="*/ 2147483647 h 270"/>
                <a:gd name="T12" fmla="*/ 2147483647 w 121"/>
                <a:gd name="T13" fmla="*/ 2147483647 h 270"/>
                <a:gd name="T14" fmla="*/ 2147483647 w 121"/>
                <a:gd name="T15" fmla="*/ 2147483647 h 270"/>
                <a:gd name="T16" fmla="*/ 2147483647 w 121"/>
                <a:gd name="T17" fmla="*/ 2147483647 h 270"/>
                <a:gd name="T18" fmla="*/ 2147483647 w 121"/>
                <a:gd name="T19" fmla="*/ 2147483647 h 270"/>
                <a:gd name="T20" fmla="*/ 2147483647 w 121"/>
                <a:gd name="T21" fmla="*/ 2147483647 h 270"/>
                <a:gd name="T22" fmla="*/ 2147483647 w 121"/>
                <a:gd name="T23" fmla="*/ 2147483647 h 270"/>
                <a:gd name="T24" fmla="*/ 2147483647 w 121"/>
                <a:gd name="T25" fmla="*/ 2147483647 h 270"/>
                <a:gd name="T26" fmla="*/ 2147483647 w 121"/>
                <a:gd name="T27" fmla="*/ 2147483647 h 270"/>
                <a:gd name="T28" fmla="*/ 2147483647 w 121"/>
                <a:gd name="T29" fmla="*/ 2147483647 h 270"/>
                <a:gd name="T30" fmla="*/ 2147483647 w 121"/>
                <a:gd name="T31" fmla="*/ 2147483647 h 270"/>
                <a:gd name="T32" fmla="*/ 2147483647 w 121"/>
                <a:gd name="T33" fmla="*/ 2147483647 h 270"/>
                <a:gd name="T34" fmla="*/ 2147483647 w 121"/>
                <a:gd name="T35" fmla="*/ 2147483647 h 270"/>
                <a:gd name="T36" fmla="*/ 2147483647 w 121"/>
                <a:gd name="T37" fmla="*/ 2147483647 h 270"/>
                <a:gd name="T38" fmla="*/ 2147483647 w 121"/>
                <a:gd name="T39" fmla="*/ 2147483647 h 270"/>
                <a:gd name="T40" fmla="*/ 2147483647 w 121"/>
                <a:gd name="T41" fmla="*/ 2147483647 h 270"/>
                <a:gd name="T42" fmla="*/ 2147483647 w 121"/>
                <a:gd name="T43" fmla="*/ 2147483647 h 270"/>
                <a:gd name="T44" fmla="*/ 2147483647 w 121"/>
                <a:gd name="T45" fmla="*/ 2147483647 h 270"/>
                <a:gd name="T46" fmla="*/ 2147483647 w 121"/>
                <a:gd name="T47" fmla="*/ 2147483647 h 270"/>
                <a:gd name="T48" fmla="*/ 2147483647 w 121"/>
                <a:gd name="T49" fmla="*/ 0 h 270"/>
                <a:gd name="T50" fmla="*/ 2147483647 w 121"/>
                <a:gd name="T51" fmla="*/ 2147483647 h 270"/>
                <a:gd name="T52" fmla="*/ 2147483647 w 121"/>
                <a:gd name="T53" fmla="*/ 2147483647 h 270"/>
                <a:gd name="T54" fmla="*/ 2147483647 w 121"/>
                <a:gd name="T55" fmla="*/ 2147483647 h 270"/>
                <a:gd name="T56" fmla="*/ 2147483647 w 121"/>
                <a:gd name="T57" fmla="*/ 2147483647 h 270"/>
                <a:gd name="T58" fmla="*/ 2147483647 w 121"/>
                <a:gd name="T59" fmla="*/ 2147483647 h 270"/>
                <a:gd name="T60" fmla="*/ 2147483647 w 121"/>
                <a:gd name="T61" fmla="*/ 2147483647 h 270"/>
                <a:gd name="T62" fmla="*/ 0 w 121"/>
                <a:gd name="T63" fmla="*/ 2147483647 h 270"/>
                <a:gd name="T64" fmla="*/ 2147483647 w 121"/>
                <a:gd name="T65" fmla="*/ 2147483647 h 270"/>
                <a:gd name="T66" fmla="*/ 2147483647 w 121"/>
                <a:gd name="T67" fmla="*/ 2147483647 h 270"/>
                <a:gd name="T68" fmla="*/ 2147483647 w 121"/>
                <a:gd name="T69" fmla="*/ 2147483647 h 270"/>
                <a:gd name="T70" fmla="*/ 2147483647 w 121"/>
                <a:gd name="T71" fmla="*/ 2147483647 h 270"/>
                <a:gd name="T72" fmla="*/ 2147483647 w 121"/>
                <a:gd name="T73" fmla="*/ 2147483647 h 270"/>
                <a:gd name="T74" fmla="*/ 2147483647 w 121"/>
                <a:gd name="T75" fmla="*/ 2147483647 h 270"/>
                <a:gd name="T76" fmla="*/ 2147483647 w 121"/>
                <a:gd name="T77" fmla="*/ 2147483647 h 270"/>
                <a:gd name="T78" fmla="*/ 2147483647 w 121"/>
                <a:gd name="T79" fmla="*/ 2147483647 h 270"/>
                <a:gd name="T80" fmla="*/ 2147483647 w 121"/>
                <a:gd name="T81" fmla="*/ 2147483647 h 270"/>
                <a:gd name="T82" fmla="*/ 2147483647 w 121"/>
                <a:gd name="T83" fmla="*/ 2147483647 h 270"/>
                <a:gd name="T84" fmla="*/ 2147483647 w 121"/>
                <a:gd name="T85" fmla="*/ 2147483647 h 270"/>
                <a:gd name="T86" fmla="*/ 2147483647 w 121"/>
                <a:gd name="T87" fmla="*/ 2147483647 h 270"/>
                <a:gd name="T88" fmla="*/ 2147483647 w 121"/>
                <a:gd name="T89" fmla="*/ 2147483647 h 27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1" h="270">
                  <a:moveTo>
                    <a:pt x="75" y="270"/>
                  </a:moveTo>
                  <a:lnTo>
                    <a:pt x="81" y="266"/>
                  </a:lnTo>
                  <a:lnTo>
                    <a:pt x="93" y="254"/>
                  </a:lnTo>
                  <a:lnTo>
                    <a:pt x="100" y="245"/>
                  </a:lnTo>
                  <a:lnTo>
                    <a:pt x="107" y="234"/>
                  </a:lnTo>
                  <a:lnTo>
                    <a:pt x="110" y="228"/>
                  </a:lnTo>
                  <a:lnTo>
                    <a:pt x="114" y="221"/>
                  </a:lnTo>
                  <a:lnTo>
                    <a:pt x="116" y="213"/>
                  </a:lnTo>
                  <a:lnTo>
                    <a:pt x="118" y="206"/>
                  </a:lnTo>
                  <a:lnTo>
                    <a:pt x="120" y="197"/>
                  </a:lnTo>
                  <a:lnTo>
                    <a:pt x="121" y="187"/>
                  </a:lnTo>
                  <a:lnTo>
                    <a:pt x="121" y="178"/>
                  </a:lnTo>
                  <a:lnTo>
                    <a:pt x="121" y="168"/>
                  </a:lnTo>
                  <a:lnTo>
                    <a:pt x="120" y="157"/>
                  </a:lnTo>
                  <a:lnTo>
                    <a:pt x="118" y="146"/>
                  </a:lnTo>
                  <a:lnTo>
                    <a:pt x="115" y="134"/>
                  </a:lnTo>
                  <a:lnTo>
                    <a:pt x="110" y="121"/>
                  </a:lnTo>
                  <a:lnTo>
                    <a:pt x="104" y="108"/>
                  </a:lnTo>
                  <a:lnTo>
                    <a:pt x="98" y="94"/>
                  </a:lnTo>
                  <a:lnTo>
                    <a:pt x="90" y="80"/>
                  </a:lnTo>
                  <a:lnTo>
                    <a:pt x="81" y="65"/>
                  </a:lnTo>
                  <a:lnTo>
                    <a:pt x="69" y="50"/>
                  </a:lnTo>
                  <a:lnTo>
                    <a:pt x="57" y="33"/>
                  </a:lnTo>
                  <a:lnTo>
                    <a:pt x="42" y="17"/>
                  </a:lnTo>
                  <a:lnTo>
                    <a:pt x="26" y="0"/>
                  </a:lnTo>
                  <a:lnTo>
                    <a:pt x="23" y="9"/>
                  </a:lnTo>
                  <a:lnTo>
                    <a:pt x="15" y="31"/>
                  </a:lnTo>
                  <a:lnTo>
                    <a:pt x="11" y="46"/>
                  </a:lnTo>
                  <a:lnTo>
                    <a:pt x="7" y="64"/>
                  </a:lnTo>
                  <a:lnTo>
                    <a:pt x="3" y="85"/>
                  </a:lnTo>
                  <a:lnTo>
                    <a:pt x="1" y="105"/>
                  </a:lnTo>
                  <a:lnTo>
                    <a:pt x="0" y="127"/>
                  </a:lnTo>
                  <a:lnTo>
                    <a:pt x="1" y="150"/>
                  </a:lnTo>
                  <a:lnTo>
                    <a:pt x="3" y="161"/>
                  </a:lnTo>
                  <a:lnTo>
                    <a:pt x="6" y="172"/>
                  </a:lnTo>
                  <a:lnTo>
                    <a:pt x="8" y="183"/>
                  </a:lnTo>
                  <a:lnTo>
                    <a:pt x="12" y="195"/>
                  </a:lnTo>
                  <a:lnTo>
                    <a:pt x="16" y="206"/>
                  </a:lnTo>
                  <a:lnTo>
                    <a:pt x="22" y="215"/>
                  </a:lnTo>
                  <a:lnTo>
                    <a:pt x="28" y="226"/>
                  </a:lnTo>
                  <a:lnTo>
                    <a:pt x="36" y="236"/>
                  </a:lnTo>
                  <a:lnTo>
                    <a:pt x="43" y="245"/>
                  </a:lnTo>
                  <a:lnTo>
                    <a:pt x="53" y="254"/>
                  </a:lnTo>
                  <a:lnTo>
                    <a:pt x="63" y="262"/>
                  </a:lnTo>
                  <a:lnTo>
                    <a:pt x="75" y="2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BECEC03-AECC-49CC-BE2A-DBE8BA3BA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49426" y="3927038"/>
              <a:ext cx="44450" cy="58738"/>
            </a:xfrm>
            <a:custGeom>
              <a:avLst/>
              <a:gdLst>
                <a:gd name="T0" fmla="*/ 2147483647 w 165"/>
                <a:gd name="T1" fmla="*/ 0 h 222"/>
                <a:gd name="T2" fmla="*/ 2147483647 w 165"/>
                <a:gd name="T3" fmla="*/ 2147483647 h 222"/>
                <a:gd name="T4" fmla="*/ 2147483647 w 165"/>
                <a:gd name="T5" fmla="*/ 2147483647 h 222"/>
                <a:gd name="T6" fmla="*/ 0 w 165"/>
                <a:gd name="T7" fmla="*/ 2147483647 h 222"/>
                <a:gd name="T8" fmla="*/ 0 w 165"/>
                <a:gd name="T9" fmla="*/ 2147483647 h 222"/>
                <a:gd name="T10" fmla="*/ 2147483647 w 165"/>
                <a:gd name="T11" fmla="*/ 2147483647 h 222"/>
                <a:gd name="T12" fmla="*/ 2147483647 w 165"/>
                <a:gd name="T13" fmla="*/ 2147483647 h 222"/>
                <a:gd name="T14" fmla="*/ 2147483647 w 165"/>
                <a:gd name="T15" fmla="*/ 2147483647 h 222"/>
                <a:gd name="T16" fmla="*/ 2147483647 w 165"/>
                <a:gd name="T17" fmla="*/ 2147483647 h 222"/>
                <a:gd name="T18" fmla="*/ 2147483647 w 165"/>
                <a:gd name="T19" fmla="*/ 2147483647 h 222"/>
                <a:gd name="T20" fmla="*/ 2147483647 w 165"/>
                <a:gd name="T21" fmla="*/ 2147483647 h 222"/>
                <a:gd name="T22" fmla="*/ 2147483647 w 165"/>
                <a:gd name="T23" fmla="*/ 2147483647 h 222"/>
                <a:gd name="T24" fmla="*/ 2147483647 w 165"/>
                <a:gd name="T25" fmla="*/ 2147483647 h 222"/>
                <a:gd name="T26" fmla="*/ 2147483647 w 165"/>
                <a:gd name="T27" fmla="*/ 2147483647 h 222"/>
                <a:gd name="T28" fmla="*/ 2147483647 w 165"/>
                <a:gd name="T29" fmla="*/ 2147483647 h 222"/>
                <a:gd name="T30" fmla="*/ 2147483647 w 165"/>
                <a:gd name="T31" fmla="*/ 2147483647 h 222"/>
                <a:gd name="T32" fmla="*/ 2147483647 w 165"/>
                <a:gd name="T33" fmla="*/ 2147483647 h 222"/>
                <a:gd name="T34" fmla="*/ 2147483647 w 165"/>
                <a:gd name="T35" fmla="*/ 2147483647 h 222"/>
                <a:gd name="T36" fmla="*/ 2147483647 w 165"/>
                <a:gd name="T37" fmla="*/ 2147483647 h 222"/>
                <a:gd name="T38" fmla="*/ 2147483647 w 165"/>
                <a:gd name="T39" fmla="*/ 2147483647 h 222"/>
                <a:gd name="T40" fmla="*/ 2147483647 w 165"/>
                <a:gd name="T41" fmla="*/ 2147483647 h 222"/>
                <a:gd name="T42" fmla="*/ 2147483647 w 165"/>
                <a:gd name="T43" fmla="*/ 2147483647 h 222"/>
                <a:gd name="T44" fmla="*/ 2147483647 w 165"/>
                <a:gd name="T45" fmla="*/ 2147483647 h 222"/>
                <a:gd name="T46" fmla="*/ 2147483647 w 165"/>
                <a:gd name="T47" fmla="*/ 2147483647 h 222"/>
                <a:gd name="T48" fmla="*/ 2147483647 w 165"/>
                <a:gd name="T49" fmla="*/ 2147483647 h 222"/>
                <a:gd name="T50" fmla="*/ 2147483647 w 165"/>
                <a:gd name="T51" fmla="*/ 2147483647 h 222"/>
                <a:gd name="T52" fmla="*/ 2147483647 w 165"/>
                <a:gd name="T53" fmla="*/ 2147483647 h 222"/>
                <a:gd name="T54" fmla="*/ 2147483647 w 165"/>
                <a:gd name="T55" fmla="*/ 2147483647 h 222"/>
                <a:gd name="T56" fmla="*/ 2147483647 w 165"/>
                <a:gd name="T57" fmla="*/ 2147483647 h 222"/>
                <a:gd name="T58" fmla="*/ 2147483647 w 165"/>
                <a:gd name="T59" fmla="*/ 2147483647 h 222"/>
                <a:gd name="T60" fmla="*/ 2147483647 w 165"/>
                <a:gd name="T61" fmla="*/ 2147483647 h 222"/>
                <a:gd name="T62" fmla="*/ 2147483647 w 165"/>
                <a:gd name="T63" fmla="*/ 2147483647 h 222"/>
                <a:gd name="T64" fmla="*/ 2147483647 w 165"/>
                <a:gd name="T65" fmla="*/ 2147483647 h 222"/>
                <a:gd name="T66" fmla="*/ 2147483647 w 165"/>
                <a:gd name="T67" fmla="*/ 2147483647 h 222"/>
                <a:gd name="T68" fmla="*/ 2147483647 w 165"/>
                <a:gd name="T69" fmla="*/ 2147483647 h 222"/>
                <a:gd name="T70" fmla="*/ 2147483647 w 165"/>
                <a:gd name="T71" fmla="*/ 2147483647 h 222"/>
                <a:gd name="T72" fmla="*/ 2147483647 w 165"/>
                <a:gd name="T73" fmla="*/ 2147483647 h 222"/>
                <a:gd name="T74" fmla="*/ 2147483647 w 165"/>
                <a:gd name="T75" fmla="*/ 2147483647 h 222"/>
                <a:gd name="T76" fmla="*/ 2147483647 w 165"/>
                <a:gd name="T77" fmla="*/ 2147483647 h 222"/>
                <a:gd name="T78" fmla="*/ 2147483647 w 165"/>
                <a:gd name="T79" fmla="*/ 2147483647 h 222"/>
                <a:gd name="T80" fmla="*/ 2147483647 w 165"/>
                <a:gd name="T81" fmla="*/ 0 h 22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65" h="222">
                  <a:moveTo>
                    <a:pt x="7" y="0"/>
                  </a:moveTo>
                  <a:lnTo>
                    <a:pt x="5" y="11"/>
                  </a:lnTo>
                  <a:lnTo>
                    <a:pt x="2" y="36"/>
                  </a:lnTo>
                  <a:lnTo>
                    <a:pt x="0" y="53"/>
                  </a:lnTo>
                  <a:lnTo>
                    <a:pt x="0" y="73"/>
                  </a:lnTo>
                  <a:lnTo>
                    <a:pt x="1" y="93"/>
                  </a:lnTo>
                  <a:lnTo>
                    <a:pt x="4" y="115"/>
                  </a:lnTo>
                  <a:lnTo>
                    <a:pt x="7" y="125"/>
                  </a:lnTo>
                  <a:lnTo>
                    <a:pt x="11" y="136"/>
                  </a:lnTo>
                  <a:lnTo>
                    <a:pt x="15" y="146"/>
                  </a:lnTo>
                  <a:lnTo>
                    <a:pt x="19" y="156"/>
                  </a:lnTo>
                  <a:lnTo>
                    <a:pt x="24" y="166"/>
                  </a:lnTo>
                  <a:lnTo>
                    <a:pt x="32" y="175"/>
                  </a:lnTo>
                  <a:lnTo>
                    <a:pt x="39" y="183"/>
                  </a:lnTo>
                  <a:lnTo>
                    <a:pt x="48" y="192"/>
                  </a:lnTo>
                  <a:lnTo>
                    <a:pt x="59" y="198"/>
                  </a:lnTo>
                  <a:lnTo>
                    <a:pt x="69" y="205"/>
                  </a:lnTo>
                  <a:lnTo>
                    <a:pt x="82" y="211"/>
                  </a:lnTo>
                  <a:lnTo>
                    <a:pt x="95" y="215"/>
                  </a:lnTo>
                  <a:lnTo>
                    <a:pt x="110" y="219"/>
                  </a:lnTo>
                  <a:lnTo>
                    <a:pt x="127" y="221"/>
                  </a:lnTo>
                  <a:lnTo>
                    <a:pt x="146" y="222"/>
                  </a:lnTo>
                  <a:lnTo>
                    <a:pt x="165" y="222"/>
                  </a:lnTo>
                  <a:lnTo>
                    <a:pt x="164" y="213"/>
                  </a:lnTo>
                  <a:lnTo>
                    <a:pt x="158" y="192"/>
                  </a:lnTo>
                  <a:lnTo>
                    <a:pt x="154" y="178"/>
                  </a:lnTo>
                  <a:lnTo>
                    <a:pt x="148" y="162"/>
                  </a:lnTo>
                  <a:lnTo>
                    <a:pt x="141" y="143"/>
                  </a:lnTo>
                  <a:lnTo>
                    <a:pt x="133" y="124"/>
                  </a:lnTo>
                  <a:lnTo>
                    <a:pt x="123" y="105"/>
                  </a:lnTo>
                  <a:lnTo>
                    <a:pt x="112" y="87"/>
                  </a:lnTo>
                  <a:lnTo>
                    <a:pt x="99" y="67"/>
                  </a:lnTo>
                  <a:lnTo>
                    <a:pt x="84" y="50"/>
                  </a:lnTo>
                  <a:lnTo>
                    <a:pt x="77" y="42"/>
                  </a:lnTo>
                  <a:lnTo>
                    <a:pt x="68" y="34"/>
                  </a:lnTo>
                  <a:lnTo>
                    <a:pt x="60" y="27"/>
                  </a:lnTo>
                  <a:lnTo>
                    <a:pt x="50" y="20"/>
                  </a:lnTo>
                  <a:lnTo>
                    <a:pt x="41" y="14"/>
                  </a:lnTo>
                  <a:lnTo>
                    <a:pt x="30" y="8"/>
                  </a:lnTo>
                  <a:lnTo>
                    <a:pt x="19" y="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D289E4BE-CA6A-4342-8524-59DE10FEC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46163" y="3528576"/>
              <a:ext cx="173038" cy="203200"/>
            </a:xfrm>
            <a:custGeom>
              <a:avLst/>
              <a:gdLst>
                <a:gd name="T0" fmla="*/ 2147483647 w 652"/>
                <a:gd name="T1" fmla="*/ 2147483647 h 766"/>
                <a:gd name="T2" fmla="*/ 2147483647 w 652"/>
                <a:gd name="T3" fmla="*/ 2147483647 h 766"/>
                <a:gd name="T4" fmla="*/ 2147483647 w 652"/>
                <a:gd name="T5" fmla="*/ 2147483647 h 766"/>
                <a:gd name="T6" fmla="*/ 2147483647 w 652"/>
                <a:gd name="T7" fmla="*/ 2147483647 h 766"/>
                <a:gd name="T8" fmla="*/ 2147483647 w 652"/>
                <a:gd name="T9" fmla="*/ 2147483647 h 766"/>
                <a:gd name="T10" fmla="*/ 2147483647 w 652"/>
                <a:gd name="T11" fmla="*/ 2147483647 h 766"/>
                <a:gd name="T12" fmla="*/ 2147483647 w 652"/>
                <a:gd name="T13" fmla="*/ 2147483647 h 766"/>
                <a:gd name="T14" fmla="*/ 2147483647 w 652"/>
                <a:gd name="T15" fmla="*/ 2147483647 h 766"/>
                <a:gd name="T16" fmla="*/ 2147483647 w 652"/>
                <a:gd name="T17" fmla="*/ 2147483647 h 766"/>
                <a:gd name="T18" fmla="*/ 2147483647 w 652"/>
                <a:gd name="T19" fmla="*/ 2147483647 h 766"/>
                <a:gd name="T20" fmla="*/ 2147483647 w 652"/>
                <a:gd name="T21" fmla="*/ 2147483647 h 766"/>
                <a:gd name="T22" fmla="*/ 2147483647 w 652"/>
                <a:gd name="T23" fmla="*/ 2147483647 h 766"/>
                <a:gd name="T24" fmla="*/ 2147483647 w 652"/>
                <a:gd name="T25" fmla="*/ 2147483647 h 766"/>
                <a:gd name="T26" fmla="*/ 2147483647 w 652"/>
                <a:gd name="T27" fmla="*/ 2147483647 h 766"/>
                <a:gd name="T28" fmla="*/ 2147483647 w 652"/>
                <a:gd name="T29" fmla="*/ 2147483647 h 766"/>
                <a:gd name="T30" fmla="*/ 2147483647 w 652"/>
                <a:gd name="T31" fmla="*/ 2147483647 h 766"/>
                <a:gd name="T32" fmla="*/ 2147483647 w 652"/>
                <a:gd name="T33" fmla="*/ 2147483647 h 766"/>
                <a:gd name="T34" fmla="*/ 2147483647 w 652"/>
                <a:gd name="T35" fmla="*/ 2147483647 h 766"/>
                <a:gd name="T36" fmla="*/ 2147483647 w 652"/>
                <a:gd name="T37" fmla="*/ 2147483647 h 766"/>
                <a:gd name="T38" fmla="*/ 2147483647 w 652"/>
                <a:gd name="T39" fmla="*/ 2147483647 h 766"/>
                <a:gd name="T40" fmla="*/ 2147483647 w 652"/>
                <a:gd name="T41" fmla="*/ 2147483647 h 766"/>
                <a:gd name="T42" fmla="*/ 2147483647 w 652"/>
                <a:gd name="T43" fmla="*/ 2147483647 h 766"/>
                <a:gd name="T44" fmla="*/ 2147483647 w 652"/>
                <a:gd name="T45" fmla="*/ 2147483647 h 766"/>
                <a:gd name="T46" fmla="*/ 2147483647 w 652"/>
                <a:gd name="T47" fmla="*/ 2147483647 h 766"/>
                <a:gd name="T48" fmla="*/ 2147483647 w 652"/>
                <a:gd name="T49" fmla="*/ 2147483647 h 766"/>
                <a:gd name="T50" fmla="*/ 2147483647 w 652"/>
                <a:gd name="T51" fmla="*/ 2147483647 h 766"/>
                <a:gd name="T52" fmla="*/ 2147483647 w 652"/>
                <a:gd name="T53" fmla="*/ 2147483647 h 766"/>
                <a:gd name="T54" fmla="*/ 2147483647 w 652"/>
                <a:gd name="T55" fmla="*/ 2147483647 h 766"/>
                <a:gd name="T56" fmla="*/ 2147483647 w 652"/>
                <a:gd name="T57" fmla="*/ 2147483647 h 766"/>
                <a:gd name="T58" fmla="*/ 2147483647 w 652"/>
                <a:gd name="T59" fmla="*/ 2147483647 h 766"/>
                <a:gd name="T60" fmla="*/ 2147483647 w 652"/>
                <a:gd name="T61" fmla="*/ 2147483647 h 766"/>
                <a:gd name="T62" fmla="*/ 2147483647 w 652"/>
                <a:gd name="T63" fmla="*/ 2147483647 h 766"/>
                <a:gd name="T64" fmla="*/ 2147483647 w 652"/>
                <a:gd name="T65" fmla="*/ 2147483647 h 766"/>
                <a:gd name="T66" fmla="*/ 2147483647 w 652"/>
                <a:gd name="T67" fmla="*/ 2147483647 h 766"/>
                <a:gd name="T68" fmla="*/ 2147483647 w 652"/>
                <a:gd name="T69" fmla="*/ 2147483647 h 766"/>
                <a:gd name="T70" fmla="*/ 2147483647 w 652"/>
                <a:gd name="T71" fmla="*/ 2147483647 h 766"/>
                <a:gd name="T72" fmla="*/ 2147483647 w 652"/>
                <a:gd name="T73" fmla="*/ 2147483647 h 766"/>
                <a:gd name="T74" fmla="*/ 2147483647 w 652"/>
                <a:gd name="T75" fmla="*/ 2147483647 h 766"/>
                <a:gd name="T76" fmla="*/ 2147483647 w 652"/>
                <a:gd name="T77" fmla="*/ 2147483647 h 766"/>
                <a:gd name="T78" fmla="*/ 2147483647 w 652"/>
                <a:gd name="T79" fmla="*/ 2147483647 h 766"/>
                <a:gd name="T80" fmla="*/ 2147483647 w 652"/>
                <a:gd name="T81" fmla="*/ 2147483647 h 766"/>
                <a:gd name="T82" fmla="*/ 2147483647 w 652"/>
                <a:gd name="T83" fmla="*/ 2147483647 h 766"/>
                <a:gd name="T84" fmla="*/ 2147483647 w 652"/>
                <a:gd name="T85" fmla="*/ 2147483647 h 766"/>
                <a:gd name="T86" fmla="*/ 2147483647 w 652"/>
                <a:gd name="T87" fmla="*/ 2147483647 h 766"/>
                <a:gd name="T88" fmla="*/ 2147483647 w 652"/>
                <a:gd name="T89" fmla="*/ 2147483647 h 766"/>
                <a:gd name="T90" fmla="*/ 2147483647 w 652"/>
                <a:gd name="T91" fmla="*/ 2147483647 h 766"/>
                <a:gd name="T92" fmla="*/ 2147483647 w 652"/>
                <a:gd name="T93" fmla="*/ 2147483647 h 766"/>
                <a:gd name="T94" fmla="*/ 2147483647 w 652"/>
                <a:gd name="T95" fmla="*/ 2147483647 h 766"/>
                <a:gd name="T96" fmla="*/ 2147483647 w 652"/>
                <a:gd name="T97" fmla="*/ 2147483647 h 766"/>
                <a:gd name="T98" fmla="*/ 2147483647 w 652"/>
                <a:gd name="T99" fmla="*/ 2147483647 h 766"/>
                <a:gd name="T100" fmla="*/ 2147483647 w 652"/>
                <a:gd name="T101" fmla="*/ 0 h 766"/>
                <a:gd name="T102" fmla="*/ 2147483647 w 652"/>
                <a:gd name="T103" fmla="*/ 2147483647 h 7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52" h="766">
                  <a:moveTo>
                    <a:pt x="605" y="7"/>
                  </a:moveTo>
                  <a:lnTo>
                    <a:pt x="608" y="19"/>
                  </a:lnTo>
                  <a:lnTo>
                    <a:pt x="609" y="32"/>
                  </a:lnTo>
                  <a:lnTo>
                    <a:pt x="610" y="44"/>
                  </a:lnTo>
                  <a:lnTo>
                    <a:pt x="611" y="56"/>
                  </a:lnTo>
                  <a:lnTo>
                    <a:pt x="611" y="68"/>
                  </a:lnTo>
                  <a:lnTo>
                    <a:pt x="610" y="78"/>
                  </a:lnTo>
                  <a:lnTo>
                    <a:pt x="609" y="89"/>
                  </a:lnTo>
                  <a:lnTo>
                    <a:pt x="607" y="99"/>
                  </a:lnTo>
                  <a:lnTo>
                    <a:pt x="603" y="118"/>
                  </a:lnTo>
                  <a:lnTo>
                    <a:pt x="596" y="135"/>
                  </a:lnTo>
                  <a:lnTo>
                    <a:pt x="589" y="150"/>
                  </a:lnTo>
                  <a:lnTo>
                    <a:pt x="580" y="164"/>
                  </a:lnTo>
                  <a:lnTo>
                    <a:pt x="573" y="176"/>
                  </a:lnTo>
                  <a:lnTo>
                    <a:pt x="564" y="187"/>
                  </a:lnTo>
                  <a:lnTo>
                    <a:pt x="556" y="195"/>
                  </a:lnTo>
                  <a:lnTo>
                    <a:pt x="548" y="203"/>
                  </a:lnTo>
                  <a:lnTo>
                    <a:pt x="536" y="212"/>
                  </a:lnTo>
                  <a:lnTo>
                    <a:pt x="532" y="216"/>
                  </a:lnTo>
                  <a:lnTo>
                    <a:pt x="529" y="239"/>
                  </a:lnTo>
                  <a:lnTo>
                    <a:pt x="525" y="262"/>
                  </a:lnTo>
                  <a:lnTo>
                    <a:pt x="519" y="283"/>
                  </a:lnTo>
                  <a:lnTo>
                    <a:pt x="514" y="301"/>
                  </a:lnTo>
                  <a:lnTo>
                    <a:pt x="507" y="318"/>
                  </a:lnTo>
                  <a:lnTo>
                    <a:pt x="501" y="335"/>
                  </a:lnTo>
                  <a:lnTo>
                    <a:pt x="494" y="348"/>
                  </a:lnTo>
                  <a:lnTo>
                    <a:pt x="487" y="361"/>
                  </a:lnTo>
                  <a:lnTo>
                    <a:pt x="480" y="372"/>
                  </a:lnTo>
                  <a:lnTo>
                    <a:pt x="471" y="382"/>
                  </a:lnTo>
                  <a:lnTo>
                    <a:pt x="464" y="390"/>
                  </a:lnTo>
                  <a:lnTo>
                    <a:pt x="455" y="398"/>
                  </a:lnTo>
                  <a:lnTo>
                    <a:pt x="447" y="404"/>
                  </a:lnTo>
                  <a:lnTo>
                    <a:pt x="439" y="410"/>
                  </a:lnTo>
                  <a:lnTo>
                    <a:pt x="430" y="414"/>
                  </a:lnTo>
                  <a:lnTo>
                    <a:pt x="423" y="417"/>
                  </a:lnTo>
                  <a:lnTo>
                    <a:pt x="414" y="420"/>
                  </a:lnTo>
                  <a:lnTo>
                    <a:pt x="407" y="421"/>
                  </a:lnTo>
                  <a:lnTo>
                    <a:pt x="398" y="423"/>
                  </a:lnTo>
                  <a:lnTo>
                    <a:pt x="392" y="423"/>
                  </a:lnTo>
                  <a:lnTo>
                    <a:pt x="378" y="423"/>
                  </a:lnTo>
                  <a:lnTo>
                    <a:pt x="365" y="422"/>
                  </a:lnTo>
                  <a:lnTo>
                    <a:pt x="347" y="418"/>
                  </a:lnTo>
                  <a:lnTo>
                    <a:pt x="340" y="416"/>
                  </a:lnTo>
                  <a:lnTo>
                    <a:pt x="321" y="449"/>
                  </a:lnTo>
                  <a:lnTo>
                    <a:pt x="302" y="478"/>
                  </a:lnTo>
                  <a:lnTo>
                    <a:pt x="285" y="502"/>
                  </a:lnTo>
                  <a:lnTo>
                    <a:pt x="268" y="522"/>
                  </a:lnTo>
                  <a:lnTo>
                    <a:pt x="259" y="531"/>
                  </a:lnTo>
                  <a:lnTo>
                    <a:pt x="250" y="538"/>
                  </a:lnTo>
                  <a:lnTo>
                    <a:pt x="242" y="546"/>
                  </a:lnTo>
                  <a:lnTo>
                    <a:pt x="234" y="551"/>
                  </a:lnTo>
                  <a:lnTo>
                    <a:pt x="227" y="556"/>
                  </a:lnTo>
                  <a:lnTo>
                    <a:pt x="219" y="562"/>
                  </a:lnTo>
                  <a:lnTo>
                    <a:pt x="212" y="565"/>
                  </a:lnTo>
                  <a:lnTo>
                    <a:pt x="204" y="568"/>
                  </a:lnTo>
                  <a:lnTo>
                    <a:pt x="192" y="572"/>
                  </a:lnTo>
                  <a:lnTo>
                    <a:pt x="178" y="575"/>
                  </a:lnTo>
                  <a:lnTo>
                    <a:pt x="166" y="575"/>
                  </a:lnTo>
                  <a:lnTo>
                    <a:pt x="155" y="572"/>
                  </a:lnTo>
                  <a:lnTo>
                    <a:pt x="144" y="570"/>
                  </a:lnTo>
                  <a:lnTo>
                    <a:pt x="136" y="566"/>
                  </a:lnTo>
                  <a:lnTo>
                    <a:pt x="127" y="561"/>
                  </a:lnTo>
                  <a:lnTo>
                    <a:pt x="120" y="555"/>
                  </a:lnTo>
                  <a:lnTo>
                    <a:pt x="105" y="580"/>
                  </a:lnTo>
                  <a:lnTo>
                    <a:pt x="88" y="609"/>
                  </a:lnTo>
                  <a:lnTo>
                    <a:pt x="70" y="639"/>
                  </a:lnTo>
                  <a:lnTo>
                    <a:pt x="52" y="669"/>
                  </a:lnTo>
                  <a:lnTo>
                    <a:pt x="35" y="697"/>
                  </a:lnTo>
                  <a:lnTo>
                    <a:pt x="20" y="722"/>
                  </a:lnTo>
                  <a:lnTo>
                    <a:pt x="8" y="743"/>
                  </a:lnTo>
                  <a:lnTo>
                    <a:pt x="0" y="757"/>
                  </a:lnTo>
                  <a:lnTo>
                    <a:pt x="12" y="760"/>
                  </a:lnTo>
                  <a:lnTo>
                    <a:pt x="25" y="763"/>
                  </a:lnTo>
                  <a:lnTo>
                    <a:pt x="42" y="765"/>
                  </a:lnTo>
                  <a:lnTo>
                    <a:pt x="59" y="766"/>
                  </a:lnTo>
                  <a:lnTo>
                    <a:pt x="77" y="766"/>
                  </a:lnTo>
                  <a:lnTo>
                    <a:pt x="96" y="764"/>
                  </a:lnTo>
                  <a:lnTo>
                    <a:pt x="106" y="762"/>
                  </a:lnTo>
                  <a:lnTo>
                    <a:pt x="117" y="760"/>
                  </a:lnTo>
                  <a:lnTo>
                    <a:pt x="126" y="757"/>
                  </a:lnTo>
                  <a:lnTo>
                    <a:pt x="137" y="753"/>
                  </a:lnTo>
                  <a:lnTo>
                    <a:pt x="148" y="749"/>
                  </a:lnTo>
                  <a:lnTo>
                    <a:pt x="158" y="743"/>
                  </a:lnTo>
                  <a:lnTo>
                    <a:pt x="169" y="737"/>
                  </a:lnTo>
                  <a:lnTo>
                    <a:pt x="179" y="730"/>
                  </a:lnTo>
                  <a:lnTo>
                    <a:pt x="189" y="722"/>
                  </a:lnTo>
                  <a:lnTo>
                    <a:pt x="198" y="714"/>
                  </a:lnTo>
                  <a:lnTo>
                    <a:pt x="208" y="705"/>
                  </a:lnTo>
                  <a:lnTo>
                    <a:pt x="216" y="696"/>
                  </a:lnTo>
                  <a:lnTo>
                    <a:pt x="225" y="685"/>
                  </a:lnTo>
                  <a:lnTo>
                    <a:pt x="233" y="673"/>
                  </a:lnTo>
                  <a:lnTo>
                    <a:pt x="241" y="661"/>
                  </a:lnTo>
                  <a:lnTo>
                    <a:pt x="248" y="648"/>
                  </a:lnTo>
                  <a:lnTo>
                    <a:pt x="256" y="636"/>
                  </a:lnTo>
                  <a:lnTo>
                    <a:pt x="263" y="622"/>
                  </a:lnTo>
                  <a:lnTo>
                    <a:pt x="270" y="607"/>
                  </a:lnTo>
                  <a:lnTo>
                    <a:pt x="276" y="592"/>
                  </a:lnTo>
                  <a:lnTo>
                    <a:pt x="283" y="576"/>
                  </a:lnTo>
                  <a:lnTo>
                    <a:pt x="299" y="579"/>
                  </a:lnTo>
                  <a:lnTo>
                    <a:pt x="308" y="579"/>
                  </a:lnTo>
                  <a:lnTo>
                    <a:pt x="332" y="578"/>
                  </a:lnTo>
                  <a:lnTo>
                    <a:pt x="346" y="576"/>
                  </a:lnTo>
                  <a:lnTo>
                    <a:pt x="363" y="572"/>
                  </a:lnTo>
                  <a:lnTo>
                    <a:pt x="371" y="569"/>
                  </a:lnTo>
                  <a:lnTo>
                    <a:pt x="380" y="566"/>
                  </a:lnTo>
                  <a:lnTo>
                    <a:pt x="390" y="562"/>
                  </a:lnTo>
                  <a:lnTo>
                    <a:pt x="399" y="557"/>
                  </a:lnTo>
                  <a:lnTo>
                    <a:pt x="409" y="552"/>
                  </a:lnTo>
                  <a:lnTo>
                    <a:pt x="419" y="546"/>
                  </a:lnTo>
                  <a:lnTo>
                    <a:pt x="427" y="539"/>
                  </a:lnTo>
                  <a:lnTo>
                    <a:pt x="437" y="531"/>
                  </a:lnTo>
                  <a:lnTo>
                    <a:pt x="446" y="522"/>
                  </a:lnTo>
                  <a:lnTo>
                    <a:pt x="455" y="511"/>
                  </a:lnTo>
                  <a:lnTo>
                    <a:pt x="465" y="501"/>
                  </a:lnTo>
                  <a:lnTo>
                    <a:pt x="473" y="489"/>
                  </a:lnTo>
                  <a:lnTo>
                    <a:pt x="481" y="475"/>
                  </a:lnTo>
                  <a:lnTo>
                    <a:pt x="489" y="460"/>
                  </a:lnTo>
                  <a:lnTo>
                    <a:pt x="496" y="445"/>
                  </a:lnTo>
                  <a:lnTo>
                    <a:pt x="503" y="427"/>
                  </a:lnTo>
                  <a:lnTo>
                    <a:pt x="509" y="408"/>
                  </a:lnTo>
                  <a:lnTo>
                    <a:pt x="515" y="388"/>
                  </a:lnTo>
                  <a:lnTo>
                    <a:pt x="519" y="367"/>
                  </a:lnTo>
                  <a:lnTo>
                    <a:pt x="524" y="343"/>
                  </a:lnTo>
                  <a:lnTo>
                    <a:pt x="529" y="307"/>
                  </a:lnTo>
                  <a:lnTo>
                    <a:pt x="558" y="330"/>
                  </a:lnTo>
                  <a:lnTo>
                    <a:pt x="563" y="335"/>
                  </a:lnTo>
                  <a:lnTo>
                    <a:pt x="577" y="342"/>
                  </a:lnTo>
                  <a:lnTo>
                    <a:pt x="587" y="345"/>
                  </a:lnTo>
                  <a:lnTo>
                    <a:pt x="596" y="346"/>
                  </a:lnTo>
                  <a:lnTo>
                    <a:pt x="601" y="347"/>
                  </a:lnTo>
                  <a:lnTo>
                    <a:pt x="605" y="346"/>
                  </a:lnTo>
                  <a:lnTo>
                    <a:pt x="610" y="345"/>
                  </a:lnTo>
                  <a:lnTo>
                    <a:pt x="615" y="343"/>
                  </a:lnTo>
                  <a:lnTo>
                    <a:pt x="620" y="339"/>
                  </a:lnTo>
                  <a:lnTo>
                    <a:pt x="626" y="331"/>
                  </a:lnTo>
                  <a:lnTo>
                    <a:pt x="633" y="322"/>
                  </a:lnTo>
                  <a:lnTo>
                    <a:pt x="639" y="307"/>
                  </a:lnTo>
                  <a:lnTo>
                    <a:pt x="641" y="298"/>
                  </a:lnTo>
                  <a:lnTo>
                    <a:pt x="645" y="288"/>
                  </a:lnTo>
                  <a:lnTo>
                    <a:pt x="647" y="277"/>
                  </a:lnTo>
                  <a:lnTo>
                    <a:pt x="649" y="264"/>
                  </a:lnTo>
                  <a:lnTo>
                    <a:pt x="650" y="249"/>
                  </a:lnTo>
                  <a:lnTo>
                    <a:pt x="651" y="233"/>
                  </a:lnTo>
                  <a:lnTo>
                    <a:pt x="652" y="216"/>
                  </a:lnTo>
                  <a:lnTo>
                    <a:pt x="652" y="196"/>
                  </a:lnTo>
                  <a:lnTo>
                    <a:pt x="652" y="177"/>
                  </a:lnTo>
                  <a:lnTo>
                    <a:pt x="651" y="157"/>
                  </a:lnTo>
                  <a:lnTo>
                    <a:pt x="650" y="135"/>
                  </a:lnTo>
                  <a:lnTo>
                    <a:pt x="648" y="112"/>
                  </a:lnTo>
                  <a:lnTo>
                    <a:pt x="646" y="86"/>
                  </a:lnTo>
                  <a:lnTo>
                    <a:pt x="642" y="59"/>
                  </a:lnTo>
                  <a:lnTo>
                    <a:pt x="639" y="31"/>
                  </a:lnTo>
                  <a:lnTo>
                    <a:pt x="635" y="0"/>
                  </a:lnTo>
                  <a:lnTo>
                    <a:pt x="616" y="3"/>
                  </a:lnTo>
                  <a:lnTo>
                    <a:pt x="607" y="6"/>
                  </a:lnTo>
                  <a:lnTo>
                    <a:pt x="606" y="6"/>
                  </a:lnTo>
                  <a:lnTo>
                    <a:pt x="605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28A626FE-895E-4E4B-9862-BD2F231BA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-885826" y="3530163"/>
              <a:ext cx="0" cy="0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w 2"/>
                <a:gd name="T5" fmla="*/ 1 h 1"/>
                <a:gd name="T6" fmla="*/ 1 w 2"/>
                <a:gd name="T7" fmla="*/ 0 h 1"/>
                <a:gd name="T8" fmla="*/ 1 w 2"/>
                <a:gd name="T9" fmla="*/ 0 h 1"/>
                <a:gd name="T10" fmla="*/ 1 w 2"/>
                <a:gd name="T11" fmla="*/ 0 h 1"/>
                <a:gd name="T12" fmla="*/ 0 w 2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4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1C15F049-1FF3-4C37-9062-E4D7849B6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-928688" y="3166626"/>
              <a:ext cx="101600" cy="223838"/>
            </a:xfrm>
            <a:custGeom>
              <a:avLst/>
              <a:gdLst>
                <a:gd name="T0" fmla="*/ 2147483647 w 388"/>
                <a:gd name="T1" fmla="*/ 2147483647 h 841"/>
                <a:gd name="T2" fmla="*/ 2147483647 w 388"/>
                <a:gd name="T3" fmla="*/ 2147483647 h 841"/>
                <a:gd name="T4" fmla="*/ 2147483647 w 388"/>
                <a:gd name="T5" fmla="*/ 2147483647 h 841"/>
                <a:gd name="T6" fmla="*/ 2147483647 w 388"/>
                <a:gd name="T7" fmla="*/ 2147483647 h 841"/>
                <a:gd name="T8" fmla="*/ 2147483647 w 388"/>
                <a:gd name="T9" fmla="*/ 2147483647 h 841"/>
                <a:gd name="T10" fmla="*/ 2147483647 w 388"/>
                <a:gd name="T11" fmla="*/ 2147483647 h 841"/>
                <a:gd name="T12" fmla="*/ 2147483647 w 388"/>
                <a:gd name="T13" fmla="*/ 2147483647 h 841"/>
                <a:gd name="T14" fmla="*/ 2147483647 w 388"/>
                <a:gd name="T15" fmla="*/ 2147483647 h 841"/>
                <a:gd name="T16" fmla="*/ 2147483647 w 388"/>
                <a:gd name="T17" fmla="*/ 2147483647 h 841"/>
                <a:gd name="T18" fmla="*/ 2147483647 w 388"/>
                <a:gd name="T19" fmla="*/ 2147483647 h 841"/>
                <a:gd name="T20" fmla="*/ 2147483647 w 388"/>
                <a:gd name="T21" fmla="*/ 2147483647 h 841"/>
                <a:gd name="T22" fmla="*/ 2147483647 w 388"/>
                <a:gd name="T23" fmla="*/ 2147483647 h 841"/>
                <a:gd name="T24" fmla="*/ 2147483647 w 388"/>
                <a:gd name="T25" fmla="*/ 2147483647 h 841"/>
                <a:gd name="T26" fmla="*/ 2147483647 w 388"/>
                <a:gd name="T27" fmla="*/ 2147483647 h 841"/>
                <a:gd name="T28" fmla="*/ 2147483647 w 388"/>
                <a:gd name="T29" fmla="*/ 2147483647 h 841"/>
                <a:gd name="T30" fmla="*/ 2147483647 w 388"/>
                <a:gd name="T31" fmla="*/ 2147483647 h 841"/>
                <a:gd name="T32" fmla="*/ 2147483647 w 388"/>
                <a:gd name="T33" fmla="*/ 2147483647 h 841"/>
                <a:gd name="T34" fmla="*/ 2147483647 w 388"/>
                <a:gd name="T35" fmla="*/ 2147483647 h 841"/>
                <a:gd name="T36" fmla="*/ 2147483647 w 388"/>
                <a:gd name="T37" fmla="*/ 2147483647 h 841"/>
                <a:gd name="T38" fmla="*/ 2147483647 w 388"/>
                <a:gd name="T39" fmla="*/ 2147483647 h 841"/>
                <a:gd name="T40" fmla="*/ 2147483647 w 388"/>
                <a:gd name="T41" fmla="*/ 2147483647 h 841"/>
                <a:gd name="T42" fmla="*/ 2147483647 w 388"/>
                <a:gd name="T43" fmla="*/ 2147483647 h 841"/>
                <a:gd name="T44" fmla="*/ 2147483647 w 388"/>
                <a:gd name="T45" fmla="*/ 2147483647 h 841"/>
                <a:gd name="T46" fmla="*/ 2147483647 w 388"/>
                <a:gd name="T47" fmla="*/ 2147483647 h 841"/>
                <a:gd name="T48" fmla="*/ 2147483647 w 388"/>
                <a:gd name="T49" fmla="*/ 2147483647 h 841"/>
                <a:gd name="T50" fmla="*/ 2147483647 w 388"/>
                <a:gd name="T51" fmla="*/ 2147483647 h 841"/>
                <a:gd name="T52" fmla="*/ 2147483647 w 388"/>
                <a:gd name="T53" fmla="*/ 2147483647 h 841"/>
                <a:gd name="T54" fmla="*/ 2147483647 w 388"/>
                <a:gd name="T55" fmla="*/ 2147483647 h 841"/>
                <a:gd name="T56" fmla="*/ 2147483647 w 388"/>
                <a:gd name="T57" fmla="*/ 2147483647 h 841"/>
                <a:gd name="T58" fmla="*/ 2147483647 w 388"/>
                <a:gd name="T59" fmla="*/ 2147483647 h 841"/>
                <a:gd name="T60" fmla="*/ 2147483647 w 388"/>
                <a:gd name="T61" fmla="*/ 2147483647 h 841"/>
                <a:gd name="T62" fmla="*/ 2147483647 w 388"/>
                <a:gd name="T63" fmla="*/ 2147483647 h 841"/>
                <a:gd name="T64" fmla="*/ 2147483647 w 388"/>
                <a:gd name="T65" fmla="*/ 2147483647 h 841"/>
                <a:gd name="T66" fmla="*/ 2147483647 w 388"/>
                <a:gd name="T67" fmla="*/ 0 h 841"/>
                <a:gd name="T68" fmla="*/ 2147483647 w 388"/>
                <a:gd name="T69" fmla="*/ 2147483647 h 841"/>
                <a:gd name="T70" fmla="*/ 2147483647 w 388"/>
                <a:gd name="T71" fmla="*/ 2147483647 h 841"/>
                <a:gd name="T72" fmla="*/ 2147483647 w 388"/>
                <a:gd name="T73" fmla="*/ 2147483647 h 841"/>
                <a:gd name="T74" fmla="*/ 2147483647 w 388"/>
                <a:gd name="T75" fmla="*/ 2147483647 h 841"/>
                <a:gd name="T76" fmla="*/ 2147483647 w 388"/>
                <a:gd name="T77" fmla="*/ 2147483647 h 841"/>
                <a:gd name="T78" fmla="*/ 2147483647 w 388"/>
                <a:gd name="T79" fmla="*/ 2147483647 h 841"/>
                <a:gd name="T80" fmla="*/ 2147483647 w 388"/>
                <a:gd name="T81" fmla="*/ 2147483647 h 841"/>
                <a:gd name="T82" fmla="*/ 2147483647 w 388"/>
                <a:gd name="T83" fmla="*/ 2147483647 h 841"/>
                <a:gd name="T84" fmla="*/ 2147483647 w 388"/>
                <a:gd name="T85" fmla="*/ 2147483647 h 8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88" h="841">
                  <a:moveTo>
                    <a:pt x="102" y="311"/>
                  </a:moveTo>
                  <a:lnTo>
                    <a:pt x="118" y="326"/>
                  </a:lnTo>
                  <a:lnTo>
                    <a:pt x="133" y="340"/>
                  </a:lnTo>
                  <a:lnTo>
                    <a:pt x="146" y="355"/>
                  </a:lnTo>
                  <a:lnTo>
                    <a:pt x="159" y="370"/>
                  </a:lnTo>
                  <a:lnTo>
                    <a:pt x="169" y="384"/>
                  </a:lnTo>
                  <a:lnTo>
                    <a:pt x="179" y="399"/>
                  </a:lnTo>
                  <a:lnTo>
                    <a:pt x="188" y="413"/>
                  </a:lnTo>
                  <a:lnTo>
                    <a:pt x="195" y="426"/>
                  </a:lnTo>
                  <a:lnTo>
                    <a:pt x="203" y="440"/>
                  </a:lnTo>
                  <a:lnTo>
                    <a:pt x="208" y="454"/>
                  </a:lnTo>
                  <a:lnTo>
                    <a:pt x="213" y="468"/>
                  </a:lnTo>
                  <a:lnTo>
                    <a:pt x="216" y="481"/>
                  </a:lnTo>
                  <a:lnTo>
                    <a:pt x="220" y="495"/>
                  </a:lnTo>
                  <a:lnTo>
                    <a:pt x="223" y="507"/>
                  </a:lnTo>
                  <a:lnTo>
                    <a:pt x="225" y="520"/>
                  </a:lnTo>
                  <a:lnTo>
                    <a:pt x="226" y="531"/>
                  </a:lnTo>
                  <a:lnTo>
                    <a:pt x="227" y="554"/>
                  </a:lnTo>
                  <a:lnTo>
                    <a:pt x="227" y="574"/>
                  </a:lnTo>
                  <a:lnTo>
                    <a:pt x="225" y="593"/>
                  </a:lnTo>
                  <a:lnTo>
                    <a:pt x="223" y="608"/>
                  </a:lnTo>
                  <a:lnTo>
                    <a:pt x="219" y="629"/>
                  </a:lnTo>
                  <a:lnTo>
                    <a:pt x="215" y="636"/>
                  </a:lnTo>
                  <a:lnTo>
                    <a:pt x="230" y="651"/>
                  </a:lnTo>
                  <a:lnTo>
                    <a:pt x="243" y="666"/>
                  </a:lnTo>
                  <a:lnTo>
                    <a:pt x="254" y="681"/>
                  </a:lnTo>
                  <a:lnTo>
                    <a:pt x="264" y="696"/>
                  </a:lnTo>
                  <a:lnTo>
                    <a:pt x="272" y="710"/>
                  </a:lnTo>
                  <a:lnTo>
                    <a:pt x="280" y="724"/>
                  </a:lnTo>
                  <a:lnTo>
                    <a:pt x="285" y="738"/>
                  </a:lnTo>
                  <a:lnTo>
                    <a:pt x="289" y="751"/>
                  </a:lnTo>
                  <a:lnTo>
                    <a:pt x="293" y="764"/>
                  </a:lnTo>
                  <a:lnTo>
                    <a:pt x="295" y="776"/>
                  </a:lnTo>
                  <a:lnTo>
                    <a:pt x="297" y="789"/>
                  </a:lnTo>
                  <a:lnTo>
                    <a:pt x="297" y="799"/>
                  </a:lnTo>
                  <a:lnTo>
                    <a:pt x="297" y="811"/>
                  </a:lnTo>
                  <a:lnTo>
                    <a:pt x="296" y="822"/>
                  </a:lnTo>
                  <a:lnTo>
                    <a:pt x="295" y="832"/>
                  </a:lnTo>
                  <a:lnTo>
                    <a:pt x="293" y="841"/>
                  </a:lnTo>
                  <a:lnTo>
                    <a:pt x="319" y="808"/>
                  </a:lnTo>
                  <a:lnTo>
                    <a:pt x="340" y="779"/>
                  </a:lnTo>
                  <a:lnTo>
                    <a:pt x="357" y="752"/>
                  </a:lnTo>
                  <a:lnTo>
                    <a:pt x="369" y="730"/>
                  </a:lnTo>
                  <a:lnTo>
                    <a:pt x="378" y="710"/>
                  </a:lnTo>
                  <a:lnTo>
                    <a:pt x="384" y="694"/>
                  </a:lnTo>
                  <a:lnTo>
                    <a:pt x="387" y="680"/>
                  </a:lnTo>
                  <a:lnTo>
                    <a:pt x="388" y="669"/>
                  </a:lnTo>
                  <a:lnTo>
                    <a:pt x="387" y="658"/>
                  </a:lnTo>
                  <a:lnTo>
                    <a:pt x="384" y="649"/>
                  </a:lnTo>
                  <a:lnTo>
                    <a:pt x="380" y="644"/>
                  </a:lnTo>
                  <a:lnTo>
                    <a:pt x="376" y="640"/>
                  </a:lnTo>
                  <a:lnTo>
                    <a:pt x="371" y="635"/>
                  </a:lnTo>
                  <a:lnTo>
                    <a:pt x="365" y="632"/>
                  </a:lnTo>
                  <a:lnTo>
                    <a:pt x="352" y="627"/>
                  </a:lnTo>
                  <a:lnTo>
                    <a:pt x="340" y="625"/>
                  </a:lnTo>
                  <a:lnTo>
                    <a:pt x="316" y="623"/>
                  </a:lnTo>
                  <a:lnTo>
                    <a:pt x="305" y="623"/>
                  </a:lnTo>
                  <a:lnTo>
                    <a:pt x="274" y="625"/>
                  </a:lnTo>
                  <a:lnTo>
                    <a:pt x="284" y="595"/>
                  </a:lnTo>
                  <a:lnTo>
                    <a:pt x="293" y="566"/>
                  </a:lnTo>
                  <a:lnTo>
                    <a:pt x="298" y="538"/>
                  </a:lnTo>
                  <a:lnTo>
                    <a:pt x="301" y="512"/>
                  </a:lnTo>
                  <a:lnTo>
                    <a:pt x="302" y="488"/>
                  </a:lnTo>
                  <a:lnTo>
                    <a:pt x="301" y="464"/>
                  </a:lnTo>
                  <a:lnTo>
                    <a:pt x="298" y="443"/>
                  </a:lnTo>
                  <a:lnTo>
                    <a:pt x="293" y="422"/>
                  </a:lnTo>
                  <a:lnTo>
                    <a:pt x="287" y="404"/>
                  </a:lnTo>
                  <a:lnTo>
                    <a:pt x="280" y="388"/>
                  </a:lnTo>
                  <a:lnTo>
                    <a:pt x="272" y="373"/>
                  </a:lnTo>
                  <a:lnTo>
                    <a:pt x="263" y="360"/>
                  </a:lnTo>
                  <a:lnTo>
                    <a:pt x="254" y="348"/>
                  </a:lnTo>
                  <a:lnTo>
                    <a:pt x="245" y="339"/>
                  </a:lnTo>
                  <a:lnTo>
                    <a:pt x="236" y="330"/>
                  </a:lnTo>
                  <a:lnTo>
                    <a:pt x="228" y="324"/>
                  </a:lnTo>
                  <a:lnTo>
                    <a:pt x="221" y="317"/>
                  </a:lnTo>
                  <a:lnTo>
                    <a:pt x="208" y="310"/>
                  </a:lnTo>
                  <a:lnTo>
                    <a:pt x="203" y="306"/>
                  </a:lnTo>
                  <a:lnTo>
                    <a:pt x="191" y="301"/>
                  </a:lnTo>
                  <a:lnTo>
                    <a:pt x="191" y="288"/>
                  </a:lnTo>
                  <a:lnTo>
                    <a:pt x="190" y="266"/>
                  </a:lnTo>
                  <a:lnTo>
                    <a:pt x="189" y="244"/>
                  </a:lnTo>
                  <a:lnTo>
                    <a:pt x="186" y="224"/>
                  </a:lnTo>
                  <a:lnTo>
                    <a:pt x="184" y="205"/>
                  </a:lnTo>
                  <a:lnTo>
                    <a:pt x="181" y="185"/>
                  </a:lnTo>
                  <a:lnTo>
                    <a:pt x="177" y="168"/>
                  </a:lnTo>
                  <a:lnTo>
                    <a:pt x="173" y="151"/>
                  </a:lnTo>
                  <a:lnTo>
                    <a:pt x="168" y="135"/>
                  </a:lnTo>
                  <a:lnTo>
                    <a:pt x="162" y="120"/>
                  </a:lnTo>
                  <a:lnTo>
                    <a:pt x="156" y="105"/>
                  </a:lnTo>
                  <a:lnTo>
                    <a:pt x="149" y="91"/>
                  </a:lnTo>
                  <a:lnTo>
                    <a:pt x="141" y="79"/>
                  </a:lnTo>
                  <a:lnTo>
                    <a:pt x="133" y="67"/>
                  </a:lnTo>
                  <a:lnTo>
                    <a:pt x="124" y="57"/>
                  </a:lnTo>
                  <a:lnTo>
                    <a:pt x="115" y="46"/>
                  </a:lnTo>
                  <a:lnTo>
                    <a:pt x="105" y="37"/>
                  </a:lnTo>
                  <a:lnTo>
                    <a:pt x="90" y="27"/>
                  </a:lnTo>
                  <a:lnTo>
                    <a:pt x="76" y="18"/>
                  </a:lnTo>
                  <a:lnTo>
                    <a:pt x="61" y="12"/>
                  </a:lnTo>
                  <a:lnTo>
                    <a:pt x="47" y="6"/>
                  </a:lnTo>
                  <a:lnTo>
                    <a:pt x="33" y="3"/>
                  </a:lnTo>
                  <a:lnTo>
                    <a:pt x="22" y="1"/>
                  </a:lnTo>
                  <a:lnTo>
                    <a:pt x="10" y="0"/>
                  </a:lnTo>
                  <a:lnTo>
                    <a:pt x="0" y="0"/>
                  </a:lnTo>
                  <a:lnTo>
                    <a:pt x="3" y="36"/>
                  </a:lnTo>
                  <a:lnTo>
                    <a:pt x="8" y="86"/>
                  </a:lnTo>
                  <a:lnTo>
                    <a:pt x="12" y="130"/>
                  </a:lnTo>
                  <a:lnTo>
                    <a:pt x="14" y="150"/>
                  </a:lnTo>
                  <a:lnTo>
                    <a:pt x="15" y="154"/>
                  </a:lnTo>
                  <a:lnTo>
                    <a:pt x="18" y="163"/>
                  </a:lnTo>
                  <a:lnTo>
                    <a:pt x="31" y="168"/>
                  </a:lnTo>
                  <a:lnTo>
                    <a:pt x="43" y="174"/>
                  </a:lnTo>
                  <a:lnTo>
                    <a:pt x="55" y="178"/>
                  </a:lnTo>
                  <a:lnTo>
                    <a:pt x="64" y="183"/>
                  </a:lnTo>
                  <a:lnTo>
                    <a:pt x="73" y="190"/>
                  </a:lnTo>
                  <a:lnTo>
                    <a:pt x="80" y="195"/>
                  </a:lnTo>
                  <a:lnTo>
                    <a:pt x="88" y="201"/>
                  </a:lnTo>
                  <a:lnTo>
                    <a:pt x="93" y="207"/>
                  </a:lnTo>
                  <a:lnTo>
                    <a:pt x="99" y="213"/>
                  </a:lnTo>
                  <a:lnTo>
                    <a:pt x="103" y="220"/>
                  </a:lnTo>
                  <a:lnTo>
                    <a:pt x="106" y="225"/>
                  </a:lnTo>
                  <a:lnTo>
                    <a:pt x="109" y="231"/>
                  </a:lnTo>
                  <a:lnTo>
                    <a:pt x="114" y="243"/>
                  </a:lnTo>
                  <a:lnTo>
                    <a:pt x="116" y="255"/>
                  </a:lnTo>
                  <a:lnTo>
                    <a:pt x="116" y="267"/>
                  </a:lnTo>
                  <a:lnTo>
                    <a:pt x="115" y="277"/>
                  </a:lnTo>
                  <a:lnTo>
                    <a:pt x="113" y="287"/>
                  </a:lnTo>
                  <a:lnTo>
                    <a:pt x="109" y="295"/>
                  </a:lnTo>
                  <a:lnTo>
                    <a:pt x="104" y="306"/>
                  </a:lnTo>
                  <a:lnTo>
                    <a:pt x="102" y="3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96A59A20-02B2-42E6-9392-D5C7C14422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87438" y="3155513"/>
              <a:ext cx="522288" cy="587375"/>
            </a:xfrm>
            <a:custGeom>
              <a:avLst/>
              <a:gdLst>
                <a:gd name="T0" fmla="*/ 2147483647 w 1972"/>
                <a:gd name="T1" fmla="*/ 2147483647 h 2217"/>
                <a:gd name="T2" fmla="*/ 2147483647 w 1972"/>
                <a:gd name="T3" fmla="*/ 2147483647 h 2217"/>
                <a:gd name="T4" fmla="*/ 2147483647 w 1972"/>
                <a:gd name="T5" fmla="*/ 2147483647 h 2217"/>
                <a:gd name="T6" fmla="*/ 2147483647 w 1972"/>
                <a:gd name="T7" fmla="*/ 2147483647 h 2217"/>
                <a:gd name="T8" fmla="*/ 2147483647 w 1972"/>
                <a:gd name="T9" fmla="*/ 2147483647 h 2217"/>
                <a:gd name="T10" fmla="*/ 2147483647 w 1972"/>
                <a:gd name="T11" fmla="*/ 2147483647 h 2217"/>
                <a:gd name="T12" fmla="*/ 2147483647 w 1972"/>
                <a:gd name="T13" fmla="*/ 2147483647 h 2217"/>
                <a:gd name="T14" fmla="*/ 2147483647 w 1972"/>
                <a:gd name="T15" fmla="*/ 2147483647 h 2217"/>
                <a:gd name="T16" fmla="*/ 2147483647 w 1972"/>
                <a:gd name="T17" fmla="*/ 2147483647 h 2217"/>
                <a:gd name="T18" fmla="*/ 2147483647 w 1972"/>
                <a:gd name="T19" fmla="*/ 2147483647 h 2217"/>
                <a:gd name="T20" fmla="*/ 2147483647 w 1972"/>
                <a:gd name="T21" fmla="*/ 2147483647 h 2217"/>
                <a:gd name="T22" fmla="*/ 2147483647 w 1972"/>
                <a:gd name="T23" fmla="*/ 2147483647 h 2217"/>
                <a:gd name="T24" fmla="*/ 2147483647 w 1972"/>
                <a:gd name="T25" fmla="*/ 2147483647 h 2217"/>
                <a:gd name="T26" fmla="*/ 2147483647 w 1972"/>
                <a:gd name="T27" fmla="*/ 2147483647 h 2217"/>
                <a:gd name="T28" fmla="*/ 2147483647 w 1972"/>
                <a:gd name="T29" fmla="*/ 2147483647 h 2217"/>
                <a:gd name="T30" fmla="*/ 2147483647 w 1972"/>
                <a:gd name="T31" fmla="*/ 2147483647 h 2217"/>
                <a:gd name="T32" fmla="*/ 2147483647 w 1972"/>
                <a:gd name="T33" fmla="*/ 2147483647 h 2217"/>
                <a:gd name="T34" fmla="*/ 0 w 1972"/>
                <a:gd name="T35" fmla="*/ 2147483647 h 2217"/>
                <a:gd name="T36" fmla="*/ 2147483647 w 1972"/>
                <a:gd name="T37" fmla="*/ 2147483647 h 2217"/>
                <a:gd name="T38" fmla="*/ 2147483647 w 1972"/>
                <a:gd name="T39" fmla="*/ 2147483647 h 2217"/>
                <a:gd name="T40" fmla="*/ 2147483647 w 1972"/>
                <a:gd name="T41" fmla="*/ 2147483647 h 2217"/>
                <a:gd name="T42" fmla="*/ 2147483647 w 1972"/>
                <a:gd name="T43" fmla="*/ 2147483647 h 2217"/>
                <a:gd name="T44" fmla="*/ 2147483647 w 1972"/>
                <a:gd name="T45" fmla="*/ 2147483647 h 2217"/>
                <a:gd name="T46" fmla="*/ 2147483647 w 1972"/>
                <a:gd name="T47" fmla="*/ 2147483647 h 2217"/>
                <a:gd name="T48" fmla="*/ 2147483647 w 1972"/>
                <a:gd name="T49" fmla="*/ 2147483647 h 2217"/>
                <a:gd name="T50" fmla="*/ 2147483647 w 1972"/>
                <a:gd name="T51" fmla="*/ 2147483647 h 2217"/>
                <a:gd name="T52" fmla="*/ 2147483647 w 1972"/>
                <a:gd name="T53" fmla="*/ 2147483647 h 2217"/>
                <a:gd name="T54" fmla="*/ 2147483647 w 1972"/>
                <a:gd name="T55" fmla="*/ 2147483647 h 2217"/>
                <a:gd name="T56" fmla="*/ 2147483647 w 1972"/>
                <a:gd name="T57" fmla="*/ 2147483647 h 2217"/>
                <a:gd name="T58" fmla="*/ 2147483647 w 1972"/>
                <a:gd name="T59" fmla="*/ 2147483647 h 2217"/>
                <a:gd name="T60" fmla="*/ 2147483647 w 1972"/>
                <a:gd name="T61" fmla="*/ 2147483647 h 2217"/>
                <a:gd name="T62" fmla="*/ 2147483647 w 1972"/>
                <a:gd name="T63" fmla="*/ 2147483647 h 2217"/>
                <a:gd name="T64" fmla="*/ 2147483647 w 1972"/>
                <a:gd name="T65" fmla="*/ 2147483647 h 2217"/>
                <a:gd name="T66" fmla="*/ 2147483647 w 1972"/>
                <a:gd name="T67" fmla="*/ 2147483647 h 2217"/>
                <a:gd name="T68" fmla="*/ 2147483647 w 1972"/>
                <a:gd name="T69" fmla="*/ 2147483647 h 2217"/>
                <a:gd name="T70" fmla="*/ 2147483647 w 1972"/>
                <a:gd name="T71" fmla="*/ 2147483647 h 2217"/>
                <a:gd name="T72" fmla="*/ 2147483647 w 1972"/>
                <a:gd name="T73" fmla="*/ 2147483647 h 2217"/>
                <a:gd name="T74" fmla="*/ 2147483647 w 1972"/>
                <a:gd name="T75" fmla="*/ 2147483647 h 2217"/>
                <a:gd name="T76" fmla="*/ 2147483647 w 1972"/>
                <a:gd name="T77" fmla="*/ 2147483647 h 2217"/>
                <a:gd name="T78" fmla="*/ 2147483647 w 1972"/>
                <a:gd name="T79" fmla="*/ 2147483647 h 2217"/>
                <a:gd name="T80" fmla="*/ 2147483647 w 1972"/>
                <a:gd name="T81" fmla="*/ 2147483647 h 2217"/>
                <a:gd name="T82" fmla="*/ 2147483647 w 1972"/>
                <a:gd name="T83" fmla="*/ 2147483647 h 2217"/>
                <a:gd name="T84" fmla="*/ 2147483647 w 1972"/>
                <a:gd name="T85" fmla="*/ 2147483647 h 2217"/>
                <a:gd name="T86" fmla="*/ 2147483647 w 1972"/>
                <a:gd name="T87" fmla="*/ 2147483647 h 2217"/>
                <a:gd name="T88" fmla="*/ 2147483647 w 1972"/>
                <a:gd name="T89" fmla="*/ 2147483647 h 2217"/>
                <a:gd name="T90" fmla="*/ 2147483647 w 1972"/>
                <a:gd name="T91" fmla="*/ 2147483647 h 2217"/>
                <a:gd name="T92" fmla="*/ 2147483647 w 1972"/>
                <a:gd name="T93" fmla="*/ 2147483647 h 2217"/>
                <a:gd name="T94" fmla="*/ 2147483647 w 1972"/>
                <a:gd name="T95" fmla="*/ 2147483647 h 2217"/>
                <a:gd name="T96" fmla="*/ 2147483647 w 1972"/>
                <a:gd name="T97" fmla="*/ 2147483647 h 2217"/>
                <a:gd name="T98" fmla="*/ 2147483647 w 1972"/>
                <a:gd name="T99" fmla="*/ 2147483647 h 2217"/>
                <a:gd name="T100" fmla="*/ 2147483647 w 1972"/>
                <a:gd name="T101" fmla="*/ 2147483647 h 2217"/>
                <a:gd name="T102" fmla="*/ 2147483647 w 1972"/>
                <a:gd name="T103" fmla="*/ 2147483647 h 2217"/>
                <a:gd name="T104" fmla="*/ 2147483647 w 1972"/>
                <a:gd name="T105" fmla="*/ 2147483647 h 2217"/>
                <a:gd name="T106" fmla="*/ 2147483647 w 1972"/>
                <a:gd name="T107" fmla="*/ 2147483647 h 2217"/>
                <a:gd name="T108" fmla="*/ 2147483647 w 1972"/>
                <a:gd name="T109" fmla="*/ 2147483647 h 2217"/>
                <a:gd name="T110" fmla="*/ 2147483647 w 1972"/>
                <a:gd name="T111" fmla="*/ 2147483647 h 2217"/>
                <a:gd name="T112" fmla="*/ 2147483647 w 1972"/>
                <a:gd name="T113" fmla="*/ 2147483647 h 2217"/>
                <a:gd name="T114" fmla="*/ 2147483647 w 1972"/>
                <a:gd name="T115" fmla="*/ 2147483647 h 2217"/>
                <a:gd name="T116" fmla="*/ 2147483647 w 1972"/>
                <a:gd name="T117" fmla="*/ 2147483647 h 2217"/>
                <a:gd name="T118" fmla="*/ 2147483647 w 1972"/>
                <a:gd name="T119" fmla="*/ 2147483647 h 2217"/>
                <a:gd name="T120" fmla="*/ 2147483647 w 1972"/>
                <a:gd name="T121" fmla="*/ 2147483647 h 22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972" h="2217">
                  <a:moveTo>
                    <a:pt x="1857" y="1332"/>
                  </a:moveTo>
                  <a:lnTo>
                    <a:pt x="1866" y="1326"/>
                  </a:lnTo>
                  <a:lnTo>
                    <a:pt x="1889" y="1310"/>
                  </a:lnTo>
                  <a:lnTo>
                    <a:pt x="1904" y="1299"/>
                  </a:lnTo>
                  <a:lnTo>
                    <a:pt x="1919" y="1287"/>
                  </a:lnTo>
                  <a:lnTo>
                    <a:pt x="1934" y="1273"/>
                  </a:lnTo>
                  <a:lnTo>
                    <a:pt x="1948" y="1260"/>
                  </a:lnTo>
                  <a:lnTo>
                    <a:pt x="1953" y="1253"/>
                  </a:lnTo>
                  <a:lnTo>
                    <a:pt x="1958" y="1246"/>
                  </a:lnTo>
                  <a:lnTo>
                    <a:pt x="1964" y="1239"/>
                  </a:lnTo>
                  <a:lnTo>
                    <a:pt x="1967" y="1232"/>
                  </a:lnTo>
                  <a:lnTo>
                    <a:pt x="1970" y="1226"/>
                  </a:lnTo>
                  <a:lnTo>
                    <a:pt x="1971" y="1220"/>
                  </a:lnTo>
                  <a:lnTo>
                    <a:pt x="1972" y="1213"/>
                  </a:lnTo>
                  <a:lnTo>
                    <a:pt x="1971" y="1207"/>
                  </a:lnTo>
                  <a:lnTo>
                    <a:pt x="1968" y="1201"/>
                  </a:lnTo>
                  <a:lnTo>
                    <a:pt x="1965" y="1196"/>
                  </a:lnTo>
                  <a:lnTo>
                    <a:pt x="1958" y="1192"/>
                  </a:lnTo>
                  <a:lnTo>
                    <a:pt x="1951" y="1186"/>
                  </a:lnTo>
                  <a:lnTo>
                    <a:pt x="1941" y="1183"/>
                  </a:lnTo>
                  <a:lnTo>
                    <a:pt x="1930" y="1180"/>
                  </a:lnTo>
                  <a:lnTo>
                    <a:pt x="1916" y="1177"/>
                  </a:lnTo>
                  <a:lnTo>
                    <a:pt x="1900" y="1175"/>
                  </a:lnTo>
                  <a:lnTo>
                    <a:pt x="1861" y="1172"/>
                  </a:lnTo>
                  <a:lnTo>
                    <a:pt x="1813" y="1169"/>
                  </a:lnTo>
                  <a:lnTo>
                    <a:pt x="1758" y="1166"/>
                  </a:lnTo>
                  <a:lnTo>
                    <a:pt x="1699" y="1164"/>
                  </a:lnTo>
                  <a:lnTo>
                    <a:pt x="1635" y="1161"/>
                  </a:lnTo>
                  <a:lnTo>
                    <a:pt x="1570" y="1158"/>
                  </a:lnTo>
                  <a:lnTo>
                    <a:pt x="1502" y="1156"/>
                  </a:lnTo>
                  <a:lnTo>
                    <a:pt x="1437" y="1155"/>
                  </a:lnTo>
                  <a:lnTo>
                    <a:pt x="1373" y="1153"/>
                  </a:lnTo>
                  <a:lnTo>
                    <a:pt x="1312" y="1152"/>
                  </a:lnTo>
                  <a:lnTo>
                    <a:pt x="1257" y="1151"/>
                  </a:lnTo>
                  <a:lnTo>
                    <a:pt x="1209" y="1150"/>
                  </a:lnTo>
                  <a:lnTo>
                    <a:pt x="1168" y="1149"/>
                  </a:lnTo>
                  <a:lnTo>
                    <a:pt x="1138" y="1148"/>
                  </a:lnTo>
                  <a:lnTo>
                    <a:pt x="1118" y="1148"/>
                  </a:lnTo>
                  <a:lnTo>
                    <a:pt x="1111" y="1148"/>
                  </a:lnTo>
                  <a:lnTo>
                    <a:pt x="1105" y="1142"/>
                  </a:lnTo>
                  <a:lnTo>
                    <a:pt x="1086" y="1128"/>
                  </a:lnTo>
                  <a:lnTo>
                    <a:pt x="1059" y="1107"/>
                  </a:lnTo>
                  <a:lnTo>
                    <a:pt x="1025" y="1080"/>
                  </a:lnTo>
                  <a:lnTo>
                    <a:pt x="986" y="1051"/>
                  </a:lnTo>
                  <a:lnTo>
                    <a:pt x="946" y="1020"/>
                  </a:lnTo>
                  <a:lnTo>
                    <a:pt x="908" y="991"/>
                  </a:lnTo>
                  <a:lnTo>
                    <a:pt x="874" y="966"/>
                  </a:lnTo>
                  <a:lnTo>
                    <a:pt x="910" y="926"/>
                  </a:lnTo>
                  <a:lnTo>
                    <a:pt x="940" y="887"/>
                  </a:lnTo>
                  <a:lnTo>
                    <a:pt x="954" y="870"/>
                  </a:lnTo>
                  <a:lnTo>
                    <a:pt x="967" y="852"/>
                  </a:lnTo>
                  <a:lnTo>
                    <a:pt x="977" y="836"/>
                  </a:lnTo>
                  <a:lnTo>
                    <a:pt x="988" y="820"/>
                  </a:lnTo>
                  <a:lnTo>
                    <a:pt x="997" y="804"/>
                  </a:lnTo>
                  <a:lnTo>
                    <a:pt x="1004" y="789"/>
                  </a:lnTo>
                  <a:lnTo>
                    <a:pt x="1011" y="775"/>
                  </a:lnTo>
                  <a:lnTo>
                    <a:pt x="1016" y="761"/>
                  </a:lnTo>
                  <a:lnTo>
                    <a:pt x="1020" y="748"/>
                  </a:lnTo>
                  <a:lnTo>
                    <a:pt x="1023" y="735"/>
                  </a:lnTo>
                  <a:lnTo>
                    <a:pt x="1026" y="723"/>
                  </a:lnTo>
                  <a:lnTo>
                    <a:pt x="1026" y="712"/>
                  </a:lnTo>
                  <a:lnTo>
                    <a:pt x="1026" y="702"/>
                  </a:lnTo>
                  <a:lnTo>
                    <a:pt x="1023" y="692"/>
                  </a:lnTo>
                  <a:lnTo>
                    <a:pt x="1021" y="683"/>
                  </a:lnTo>
                  <a:lnTo>
                    <a:pt x="1017" y="674"/>
                  </a:lnTo>
                  <a:lnTo>
                    <a:pt x="1014" y="667"/>
                  </a:lnTo>
                  <a:lnTo>
                    <a:pt x="1010" y="661"/>
                  </a:lnTo>
                  <a:lnTo>
                    <a:pt x="1004" y="655"/>
                  </a:lnTo>
                  <a:lnTo>
                    <a:pt x="999" y="651"/>
                  </a:lnTo>
                  <a:lnTo>
                    <a:pt x="988" y="642"/>
                  </a:lnTo>
                  <a:lnTo>
                    <a:pt x="975" y="636"/>
                  </a:lnTo>
                  <a:lnTo>
                    <a:pt x="963" y="631"/>
                  </a:lnTo>
                  <a:lnTo>
                    <a:pt x="951" y="627"/>
                  </a:lnTo>
                  <a:lnTo>
                    <a:pt x="938" y="625"/>
                  </a:lnTo>
                  <a:lnTo>
                    <a:pt x="926" y="624"/>
                  </a:lnTo>
                  <a:lnTo>
                    <a:pt x="932" y="599"/>
                  </a:lnTo>
                  <a:lnTo>
                    <a:pt x="937" y="576"/>
                  </a:lnTo>
                  <a:lnTo>
                    <a:pt x="939" y="553"/>
                  </a:lnTo>
                  <a:lnTo>
                    <a:pt x="940" y="532"/>
                  </a:lnTo>
                  <a:lnTo>
                    <a:pt x="939" y="507"/>
                  </a:lnTo>
                  <a:lnTo>
                    <a:pt x="937" y="484"/>
                  </a:lnTo>
                  <a:lnTo>
                    <a:pt x="932" y="464"/>
                  </a:lnTo>
                  <a:lnTo>
                    <a:pt x="926" y="445"/>
                  </a:lnTo>
                  <a:lnTo>
                    <a:pt x="920" y="427"/>
                  </a:lnTo>
                  <a:lnTo>
                    <a:pt x="912" y="411"/>
                  </a:lnTo>
                  <a:lnTo>
                    <a:pt x="903" y="396"/>
                  </a:lnTo>
                  <a:lnTo>
                    <a:pt x="895" y="382"/>
                  </a:lnTo>
                  <a:lnTo>
                    <a:pt x="885" y="370"/>
                  </a:lnTo>
                  <a:lnTo>
                    <a:pt x="876" y="359"/>
                  </a:lnTo>
                  <a:lnTo>
                    <a:pt x="867" y="349"/>
                  </a:lnTo>
                  <a:lnTo>
                    <a:pt x="857" y="341"/>
                  </a:lnTo>
                  <a:lnTo>
                    <a:pt x="841" y="327"/>
                  </a:lnTo>
                  <a:lnTo>
                    <a:pt x="827" y="318"/>
                  </a:lnTo>
                  <a:lnTo>
                    <a:pt x="826" y="295"/>
                  </a:lnTo>
                  <a:lnTo>
                    <a:pt x="825" y="272"/>
                  </a:lnTo>
                  <a:lnTo>
                    <a:pt x="822" y="251"/>
                  </a:lnTo>
                  <a:lnTo>
                    <a:pt x="819" y="229"/>
                  </a:lnTo>
                  <a:lnTo>
                    <a:pt x="816" y="210"/>
                  </a:lnTo>
                  <a:lnTo>
                    <a:pt x="811" y="191"/>
                  </a:lnTo>
                  <a:lnTo>
                    <a:pt x="806" y="173"/>
                  </a:lnTo>
                  <a:lnTo>
                    <a:pt x="800" y="154"/>
                  </a:lnTo>
                  <a:lnTo>
                    <a:pt x="793" y="138"/>
                  </a:lnTo>
                  <a:lnTo>
                    <a:pt x="786" y="122"/>
                  </a:lnTo>
                  <a:lnTo>
                    <a:pt x="778" y="108"/>
                  </a:lnTo>
                  <a:lnTo>
                    <a:pt x="770" y="94"/>
                  </a:lnTo>
                  <a:lnTo>
                    <a:pt x="760" y="80"/>
                  </a:lnTo>
                  <a:lnTo>
                    <a:pt x="749" y="69"/>
                  </a:lnTo>
                  <a:lnTo>
                    <a:pt x="739" y="58"/>
                  </a:lnTo>
                  <a:lnTo>
                    <a:pt x="728" y="47"/>
                  </a:lnTo>
                  <a:lnTo>
                    <a:pt x="714" y="37"/>
                  </a:lnTo>
                  <a:lnTo>
                    <a:pt x="700" y="28"/>
                  </a:lnTo>
                  <a:lnTo>
                    <a:pt x="686" y="20"/>
                  </a:lnTo>
                  <a:lnTo>
                    <a:pt x="673" y="15"/>
                  </a:lnTo>
                  <a:lnTo>
                    <a:pt x="659" y="11"/>
                  </a:lnTo>
                  <a:lnTo>
                    <a:pt x="646" y="7"/>
                  </a:lnTo>
                  <a:lnTo>
                    <a:pt x="635" y="4"/>
                  </a:lnTo>
                  <a:lnTo>
                    <a:pt x="623" y="2"/>
                  </a:lnTo>
                  <a:lnTo>
                    <a:pt x="601" y="0"/>
                  </a:lnTo>
                  <a:lnTo>
                    <a:pt x="585" y="0"/>
                  </a:lnTo>
                  <a:lnTo>
                    <a:pt x="575" y="1"/>
                  </a:lnTo>
                  <a:lnTo>
                    <a:pt x="569" y="2"/>
                  </a:lnTo>
                  <a:lnTo>
                    <a:pt x="550" y="5"/>
                  </a:lnTo>
                  <a:lnTo>
                    <a:pt x="568" y="203"/>
                  </a:lnTo>
                  <a:lnTo>
                    <a:pt x="590" y="263"/>
                  </a:lnTo>
                  <a:lnTo>
                    <a:pt x="589" y="333"/>
                  </a:lnTo>
                  <a:lnTo>
                    <a:pt x="586" y="420"/>
                  </a:lnTo>
                  <a:lnTo>
                    <a:pt x="584" y="468"/>
                  </a:lnTo>
                  <a:lnTo>
                    <a:pt x="581" y="519"/>
                  </a:lnTo>
                  <a:lnTo>
                    <a:pt x="577" y="569"/>
                  </a:lnTo>
                  <a:lnTo>
                    <a:pt x="571" y="621"/>
                  </a:lnTo>
                  <a:lnTo>
                    <a:pt x="565" y="671"/>
                  </a:lnTo>
                  <a:lnTo>
                    <a:pt x="558" y="720"/>
                  </a:lnTo>
                  <a:lnTo>
                    <a:pt x="553" y="744"/>
                  </a:lnTo>
                  <a:lnTo>
                    <a:pt x="548" y="766"/>
                  </a:lnTo>
                  <a:lnTo>
                    <a:pt x="543" y="789"/>
                  </a:lnTo>
                  <a:lnTo>
                    <a:pt x="537" y="810"/>
                  </a:lnTo>
                  <a:lnTo>
                    <a:pt x="532" y="832"/>
                  </a:lnTo>
                  <a:lnTo>
                    <a:pt x="525" y="851"/>
                  </a:lnTo>
                  <a:lnTo>
                    <a:pt x="518" y="869"/>
                  </a:lnTo>
                  <a:lnTo>
                    <a:pt x="510" y="886"/>
                  </a:lnTo>
                  <a:lnTo>
                    <a:pt x="503" y="902"/>
                  </a:lnTo>
                  <a:lnTo>
                    <a:pt x="494" y="916"/>
                  </a:lnTo>
                  <a:lnTo>
                    <a:pt x="486" y="929"/>
                  </a:lnTo>
                  <a:lnTo>
                    <a:pt x="476" y="940"/>
                  </a:lnTo>
                  <a:lnTo>
                    <a:pt x="469" y="931"/>
                  </a:lnTo>
                  <a:lnTo>
                    <a:pt x="447" y="909"/>
                  </a:lnTo>
                  <a:lnTo>
                    <a:pt x="432" y="895"/>
                  </a:lnTo>
                  <a:lnTo>
                    <a:pt x="415" y="879"/>
                  </a:lnTo>
                  <a:lnTo>
                    <a:pt x="395" y="863"/>
                  </a:lnTo>
                  <a:lnTo>
                    <a:pt x="373" y="848"/>
                  </a:lnTo>
                  <a:lnTo>
                    <a:pt x="363" y="860"/>
                  </a:lnTo>
                  <a:lnTo>
                    <a:pt x="353" y="870"/>
                  </a:lnTo>
                  <a:lnTo>
                    <a:pt x="342" y="880"/>
                  </a:lnTo>
                  <a:lnTo>
                    <a:pt x="333" y="887"/>
                  </a:lnTo>
                  <a:lnTo>
                    <a:pt x="322" y="894"/>
                  </a:lnTo>
                  <a:lnTo>
                    <a:pt x="312" y="899"/>
                  </a:lnTo>
                  <a:lnTo>
                    <a:pt x="302" y="902"/>
                  </a:lnTo>
                  <a:lnTo>
                    <a:pt x="292" y="905"/>
                  </a:lnTo>
                  <a:lnTo>
                    <a:pt x="282" y="907"/>
                  </a:lnTo>
                  <a:lnTo>
                    <a:pt x="273" y="907"/>
                  </a:lnTo>
                  <a:lnTo>
                    <a:pt x="263" y="907"/>
                  </a:lnTo>
                  <a:lnTo>
                    <a:pt x="254" y="905"/>
                  </a:lnTo>
                  <a:lnTo>
                    <a:pt x="245" y="902"/>
                  </a:lnTo>
                  <a:lnTo>
                    <a:pt x="236" y="900"/>
                  </a:lnTo>
                  <a:lnTo>
                    <a:pt x="228" y="896"/>
                  </a:lnTo>
                  <a:lnTo>
                    <a:pt x="220" y="893"/>
                  </a:lnTo>
                  <a:lnTo>
                    <a:pt x="204" y="883"/>
                  </a:lnTo>
                  <a:lnTo>
                    <a:pt x="190" y="873"/>
                  </a:lnTo>
                  <a:lnTo>
                    <a:pt x="178" y="864"/>
                  </a:lnTo>
                  <a:lnTo>
                    <a:pt x="168" y="853"/>
                  </a:lnTo>
                  <a:lnTo>
                    <a:pt x="153" y="837"/>
                  </a:lnTo>
                  <a:lnTo>
                    <a:pt x="147" y="831"/>
                  </a:lnTo>
                  <a:lnTo>
                    <a:pt x="159" y="823"/>
                  </a:lnTo>
                  <a:lnTo>
                    <a:pt x="171" y="818"/>
                  </a:lnTo>
                  <a:lnTo>
                    <a:pt x="184" y="813"/>
                  </a:lnTo>
                  <a:lnTo>
                    <a:pt x="197" y="810"/>
                  </a:lnTo>
                  <a:lnTo>
                    <a:pt x="209" y="808"/>
                  </a:lnTo>
                  <a:lnTo>
                    <a:pt x="223" y="807"/>
                  </a:lnTo>
                  <a:lnTo>
                    <a:pt x="236" y="806"/>
                  </a:lnTo>
                  <a:lnTo>
                    <a:pt x="249" y="807"/>
                  </a:lnTo>
                  <a:lnTo>
                    <a:pt x="262" y="808"/>
                  </a:lnTo>
                  <a:lnTo>
                    <a:pt x="275" y="810"/>
                  </a:lnTo>
                  <a:lnTo>
                    <a:pt x="287" y="812"/>
                  </a:lnTo>
                  <a:lnTo>
                    <a:pt x="298" y="816"/>
                  </a:lnTo>
                  <a:lnTo>
                    <a:pt x="321" y="822"/>
                  </a:lnTo>
                  <a:lnTo>
                    <a:pt x="340" y="828"/>
                  </a:lnTo>
                  <a:lnTo>
                    <a:pt x="323" y="821"/>
                  </a:lnTo>
                  <a:lnTo>
                    <a:pt x="306" y="813"/>
                  </a:lnTo>
                  <a:lnTo>
                    <a:pt x="288" y="808"/>
                  </a:lnTo>
                  <a:lnTo>
                    <a:pt x="269" y="804"/>
                  </a:lnTo>
                  <a:lnTo>
                    <a:pt x="250" y="802"/>
                  </a:lnTo>
                  <a:lnTo>
                    <a:pt x="231" y="802"/>
                  </a:lnTo>
                  <a:lnTo>
                    <a:pt x="221" y="803"/>
                  </a:lnTo>
                  <a:lnTo>
                    <a:pt x="212" y="804"/>
                  </a:lnTo>
                  <a:lnTo>
                    <a:pt x="202" y="806"/>
                  </a:lnTo>
                  <a:lnTo>
                    <a:pt x="192" y="808"/>
                  </a:lnTo>
                  <a:lnTo>
                    <a:pt x="183" y="811"/>
                  </a:lnTo>
                  <a:lnTo>
                    <a:pt x="173" y="815"/>
                  </a:lnTo>
                  <a:lnTo>
                    <a:pt x="162" y="819"/>
                  </a:lnTo>
                  <a:lnTo>
                    <a:pt x="153" y="824"/>
                  </a:lnTo>
                  <a:lnTo>
                    <a:pt x="143" y="830"/>
                  </a:lnTo>
                  <a:lnTo>
                    <a:pt x="133" y="836"/>
                  </a:lnTo>
                  <a:lnTo>
                    <a:pt x="123" y="843"/>
                  </a:lnTo>
                  <a:lnTo>
                    <a:pt x="113" y="852"/>
                  </a:lnTo>
                  <a:lnTo>
                    <a:pt x="103" y="862"/>
                  </a:lnTo>
                  <a:lnTo>
                    <a:pt x="94" y="871"/>
                  </a:lnTo>
                  <a:lnTo>
                    <a:pt x="84" y="882"/>
                  </a:lnTo>
                  <a:lnTo>
                    <a:pt x="75" y="894"/>
                  </a:lnTo>
                  <a:lnTo>
                    <a:pt x="65" y="907"/>
                  </a:lnTo>
                  <a:lnTo>
                    <a:pt x="55" y="920"/>
                  </a:lnTo>
                  <a:lnTo>
                    <a:pt x="47" y="935"/>
                  </a:lnTo>
                  <a:lnTo>
                    <a:pt x="37" y="951"/>
                  </a:lnTo>
                  <a:lnTo>
                    <a:pt x="27" y="968"/>
                  </a:lnTo>
                  <a:lnTo>
                    <a:pt x="18" y="986"/>
                  </a:lnTo>
                  <a:lnTo>
                    <a:pt x="8" y="1006"/>
                  </a:lnTo>
                  <a:lnTo>
                    <a:pt x="0" y="1028"/>
                  </a:lnTo>
                  <a:lnTo>
                    <a:pt x="0" y="1033"/>
                  </a:lnTo>
                  <a:lnTo>
                    <a:pt x="1" y="1048"/>
                  </a:lnTo>
                  <a:lnTo>
                    <a:pt x="3" y="1071"/>
                  </a:lnTo>
                  <a:lnTo>
                    <a:pt x="7" y="1100"/>
                  </a:lnTo>
                  <a:lnTo>
                    <a:pt x="13" y="1126"/>
                  </a:lnTo>
                  <a:lnTo>
                    <a:pt x="22" y="1155"/>
                  </a:lnTo>
                  <a:lnTo>
                    <a:pt x="27" y="1170"/>
                  </a:lnTo>
                  <a:lnTo>
                    <a:pt x="34" y="1185"/>
                  </a:lnTo>
                  <a:lnTo>
                    <a:pt x="40" y="1200"/>
                  </a:lnTo>
                  <a:lnTo>
                    <a:pt x="49" y="1215"/>
                  </a:lnTo>
                  <a:lnTo>
                    <a:pt x="57" y="1231"/>
                  </a:lnTo>
                  <a:lnTo>
                    <a:pt x="67" y="1245"/>
                  </a:lnTo>
                  <a:lnTo>
                    <a:pt x="78" y="1260"/>
                  </a:lnTo>
                  <a:lnTo>
                    <a:pt x="91" y="1274"/>
                  </a:lnTo>
                  <a:lnTo>
                    <a:pt x="103" y="1288"/>
                  </a:lnTo>
                  <a:lnTo>
                    <a:pt x="118" y="1301"/>
                  </a:lnTo>
                  <a:lnTo>
                    <a:pt x="135" y="1313"/>
                  </a:lnTo>
                  <a:lnTo>
                    <a:pt x="152" y="1325"/>
                  </a:lnTo>
                  <a:lnTo>
                    <a:pt x="142" y="1318"/>
                  </a:lnTo>
                  <a:lnTo>
                    <a:pt x="133" y="1311"/>
                  </a:lnTo>
                  <a:lnTo>
                    <a:pt x="125" y="1303"/>
                  </a:lnTo>
                  <a:lnTo>
                    <a:pt x="116" y="1296"/>
                  </a:lnTo>
                  <a:lnTo>
                    <a:pt x="102" y="1280"/>
                  </a:lnTo>
                  <a:lnTo>
                    <a:pt x="91" y="1265"/>
                  </a:lnTo>
                  <a:lnTo>
                    <a:pt x="73" y="1241"/>
                  </a:lnTo>
                  <a:lnTo>
                    <a:pt x="68" y="1231"/>
                  </a:lnTo>
                  <a:lnTo>
                    <a:pt x="88" y="1230"/>
                  </a:lnTo>
                  <a:lnTo>
                    <a:pt x="107" y="1229"/>
                  </a:lnTo>
                  <a:lnTo>
                    <a:pt x="124" y="1229"/>
                  </a:lnTo>
                  <a:lnTo>
                    <a:pt x="140" y="1230"/>
                  </a:lnTo>
                  <a:lnTo>
                    <a:pt x="155" y="1232"/>
                  </a:lnTo>
                  <a:lnTo>
                    <a:pt x="168" y="1235"/>
                  </a:lnTo>
                  <a:lnTo>
                    <a:pt x="181" y="1237"/>
                  </a:lnTo>
                  <a:lnTo>
                    <a:pt x="192" y="1240"/>
                  </a:lnTo>
                  <a:lnTo>
                    <a:pt x="203" y="1244"/>
                  </a:lnTo>
                  <a:lnTo>
                    <a:pt x="213" y="1248"/>
                  </a:lnTo>
                  <a:lnTo>
                    <a:pt x="221" y="1253"/>
                  </a:lnTo>
                  <a:lnTo>
                    <a:pt x="229" y="1257"/>
                  </a:lnTo>
                  <a:lnTo>
                    <a:pt x="235" y="1262"/>
                  </a:lnTo>
                  <a:lnTo>
                    <a:pt x="242" y="1268"/>
                  </a:lnTo>
                  <a:lnTo>
                    <a:pt x="247" y="1273"/>
                  </a:lnTo>
                  <a:lnTo>
                    <a:pt x="251" y="1280"/>
                  </a:lnTo>
                  <a:lnTo>
                    <a:pt x="259" y="1290"/>
                  </a:lnTo>
                  <a:lnTo>
                    <a:pt x="265" y="1302"/>
                  </a:lnTo>
                  <a:lnTo>
                    <a:pt x="268" y="1312"/>
                  </a:lnTo>
                  <a:lnTo>
                    <a:pt x="271" y="1321"/>
                  </a:lnTo>
                  <a:lnTo>
                    <a:pt x="272" y="1336"/>
                  </a:lnTo>
                  <a:lnTo>
                    <a:pt x="272" y="1342"/>
                  </a:lnTo>
                  <a:lnTo>
                    <a:pt x="261" y="1345"/>
                  </a:lnTo>
                  <a:lnTo>
                    <a:pt x="251" y="1347"/>
                  </a:lnTo>
                  <a:lnTo>
                    <a:pt x="242" y="1349"/>
                  </a:lnTo>
                  <a:lnTo>
                    <a:pt x="232" y="1349"/>
                  </a:lnTo>
                  <a:lnTo>
                    <a:pt x="222" y="1349"/>
                  </a:lnTo>
                  <a:lnTo>
                    <a:pt x="214" y="1348"/>
                  </a:lnTo>
                  <a:lnTo>
                    <a:pt x="204" y="1347"/>
                  </a:lnTo>
                  <a:lnTo>
                    <a:pt x="196" y="1345"/>
                  </a:lnTo>
                  <a:lnTo>
                    <a:pt x="208" y="1350"/>
                  </a:lnTo>
                  <a:lnTo>
                    <a:pt x="222" y="1357"/>
                  </a:lnTo>
                  <a:lnTo>
                    <a:pt x="229" y="1357"/>
                  </a:lnTo>
                  <a:lnTo>
                    <a:pt x="247" y="1356"/>
                  </a:lnTo>
                  <a:lnTo>
                    <a:pt x="274" y="1354"/>
                  </a:lnTo>
                  <a:lnTo>
                    <a:pt x="307" y="1350"/>
                  </a:lnTo>
                  <a:lnTo>
                    <a:pt x="324" y="1348"/>
                  </a:lnTo>
                  <a:lnTo>
                    <a:pt x="342" y="1345"/>
                  </a:lnTo>
                  <a:lnTo>
                    <a:pt x="360" y="1341"/>
                  </a:lnTo>
                  <a:lnTo>
                    <a:pt x="379" y="1336"/>
                  </a:lnTo>
                  <a:lnTo>
                    <a:pt x="396" y="1331"/>
                  </a:lnTo>
                  <a:lnTo>
                    <a:pt x="413" y="1325"/>
                  </a:lnTo>
                  <a:lnTo>
                    <a:pt x="428" y="1318"/>
                  </a:lnTo>
                  <a:lnTo>
                    <a:pt x="441" y="1310"/>
                  </a:lnTo>
                  <a:lnTo>
                    <a:pt x="441" y="1324"/>
                  </a:lnTo>
                  <a:lnTo>
                    <a:pt x="439" y="1361"/>
                  </a:lnTo>
                  <a:lnTo>
                    <a:pt x="435" y="1388"/>
                  </a:lnTo>
                  <a:lnTo>
                    <a:pt x="432" y="1419"/>
                  </a:lnTo>
                  <a:lnTo>
                    <a:pt x="428" y="1453"/>
                  </a:lnTo>
                  <a:lnTo>
                    <a:pt x="423" y="1492"/>
                  </a:lnTo>
                  <a:lnTo>
                    <a:pt x="415" y="1532"/>
                  </a:lnTo>
                  <a:lnTo>
                    <a:pt x="407" y="1575"/>
                  </a:lnTo>
                  <a:lnTo>
                    <a:pt x="396" y="1620"/>
                  </a:lnTo>
                  <a:lnTo>
                    <a:pt x="383" y="1666"/>
                  </a:lnTo>
                  <a:lnTo>
                    <a:pt x="375" y="1689"/>
                  </a:lnTo>
                  <a:lnTo>
                    <a:pt x="368" y="1712"/>
                  </a:lnTo>
                  <a:lnTo>
                    <a:pt x="360" y="1735"/>
                  </a:lnTo>
                  <a:lnTo>
                    <a:pt x="352" y="1759"/>
                  </a:lnTo>
                  <a:lnTo>
                    <a:pt x="342" y="1781"/>
                  </a:lnTo>
                  <a:lnTo>
                    <a:pt x="332" y="1804"/>
                  </a:lnTo>
                  <a:lnTo>
                    <a:pt x="321" y="1826"/>
                  </a:lnTo>
                  <a:lnTo>
                    <a:pt x="310" y="1849"/>
                  </a:lnTo>
                  <a:lnTo>
                    <a:pt x="262" y="1901"/>
                  </a:lnTo>
                  <a:lnTo>
                    <a:pt x="93" y="2184"/>
                  </a:lnTo>
                  <a:lnTo>
                    <a:pt x="113" y="2195"/>
                  </a:lnTo>
                  <a:lnTo>
                    <a:pt x="118" y="2197"/>
                  </a:lnTo>
                  <a:lnTo>
                    <a:pt x="131" y="2201"/>
                  </a:lnTo>
                  <a:lnTo>
                    <a:pt x="151" y="2208"/>
                  </a:lnTo>
                  <a:lnTo>
                    <a:pt x="174" y="2213"/>
                  </a:lnTo>
                  <a:lnTo>
                    <a:pt x="188" y="2215"/>
                  </a:lnTo>
                  <a:lnTo>
                    <a:pt x="203" y="2216"/>
                  </a:lnTo>
                  <a:lnTo>
                    <a:pt x="219" y="2217"/>
                  </a:lnTo>
                  <a:lnTo>
                    <a:pt x="235" y="2216"/>
                  </a:lnTo>
                  <a:lnTo>
                    <a:pt x="252" y="2215"/>
                  </a:lnTo>
                  <a:lnTo>
                    <a:pt x="269" y="2212"/>
                  </a:lnTo>
                  <a:lnTo>
                    <a:pt x="288" y="2207"/>
                  </a:lnTo>
                  <a:lnTo>
                    <a:pt x="306" y="2201"/>
                  </a:lnTo>
                  <a:lnTo>
                    <a:pt x="319" y="2196"/>
                  </a:lnTo>
                  <a:lnTo>
                    <a:pt x="331" y="2189"/>
                  </a:lnTo>
                  <a:lnTo>
                    <a:pt x="342" y="2183"/>
                  </a:lnTo>
                  <a:lnTo>
                    <a:pt x="353" y="2175"/>
                  </a:lnTo>
                  <a:lnTo>
                    <a:pt x="365" y="2167"/>
                  </a:lnTo>
                  <a:lnTo>
                    <a:pt x="375" y="2158"/>
                  </a:lnTo>
                  <a:lnTo>
                    <a:pt x="385" y="2148"/>
                  </a:lnTo>
                  <a:lnTo>
                    <a:pt x="396" y="2138"/>
                  </a:lnTo>
                  <a:lnTo>
                    <a:pt x="405" y="2126"/>
                  </a:lnTo>
                  <a:lnTo>
                    <a:pt x="414" y="2114"/>
                  </a:lnTo>
                  <a:lnTo>
                    <a:pt x="424" y="2103"/>
                  </a:lnTo>
                  <a:lnTo>
                    <a:pt x="432" y="2089"/>
                  </a:lnTo>
                  <a:lnTo>
                    <a:pt x="440" y="2075"/>
                  </a:lnTo>
                  <a:lnTo>
                    <a:pt x="448" y="2060"/>
                  </a:lnTo>
                  <a:lnTo>
                    <a:pt x="456" y="2045"/>
                  </a:lnTo>
                  <a:lnTo>
                    <a:pt x="462" y="2029"/>
                  </a:lnTo>
                  <a:lnTo>
                    <a:pt x="473" y="2029"/>
                  </a:lnTo>
                  <a:lnTo>
                    <a:pt x="486" y="2028"/>
                  </a:lnTo>
                  <a:lnTo>
                    <a:pt x="500" y="2025"/>
                  </a:lnTo>
                  <a:lnTo>
                    <a:pt x="516" y="2022"/>
                  </a:lnTo>
                  <a:lnTo>
                    <a:pt x="533" y="2018"/>
                  </a:lnTo>
                  <a:lnTo>
                    <a:pt x="551" y="2011"/>
                  </a:lnTo>
                  <a:lnTo>
                    <a:pt x="569" y="2003"/>
                  </a:lnTo>
                  <a:lnTo>
                    <a:pt x="589" y="1992"/>
                  </a:lnTo>
                  <a:lnTo>
                    <a:pt x="597" y="1986"/>
                  </a:lnTo>
                  <a:lnTo>
                    <a:pt x="607" y="1978"/>
                  </a:lnTo>
                  <a:lnTo>
                    <a:pt x="616" y="1971"/>
                  </a:lnTo>
                  <a:lnTo>
                    <a:pt x="625" y="1962"/>
                  </a:lnTo>
                  <a:lnTo>
                    <a:pt x="635" y="1953"/>
                  </a:lnTo>
                  <a:lnTo>
                    <a:pt x="643" y="1942"/>
                  </a:lnTo>
                  <a:lnTo>
                    <a:pt x="652" y="1931"/>
                  </a:lnTo>
                  <a:lnTo>
                    <a:pt x="660" y="1919"/>
                  </a:lnTo>
                  <a:lnTo>
                    <a:pt x="668" y="1906"/>
                  </a:lnTo>
                  <a:lnTo>
                    <a:pt x="675" y="1893"/>
                  </a:lnTo>
                  <a:lnTo>
                    <a:pt x="683" y="1878"/>
                  </a:lnTo>
                  <a:lnTo>
                    <a:pt x="690" y="1861"/>
                  </a:lnTo>
                  <a:lnTo>
                    <a:pt x="696" y="1844"/>
                  </a:lnTo>
                  <a:lnTo>
                    <a:pt x="702" y="1826"/>
                  </a:lnTo>
                  <a:lnTo>
                    <a:pt x="708" y="1807"/>
                  </a:lnTo>
                  <a:lnTo>
                    <a:pt x="712" y="1786"/>
                  </a:lnTo>
                  <a:lnTo>
                    <a:pt x="720" y="1790"/>
                  </a:lnTo>
                  <a:lnTo>
                    <a:pt x="729" y="1793"/>
                  </a:lnTo>
                  <a:lnTo>
                    <a:pt x="739" y="1795"/>
                  </a:lnTo>
                  <a:lnTo>
                    <a:pt x="748" y="1797"/>
                  </a:lnTo>
                  <a:lnTo>
                    <a:pt x="758" y="1797"/>
                  </a:lnTo>
                  <a:lnTo>
                    <a:pt x="769" y="1796"/>
                  </a:lnTo>
                  <a:lnTo>
                    <a:pt x="779" y="1793"/>
                  </a:lnTo>
                  <a:lnTo>
                    <a:pt x="790" y="1788"/>
                  </a:lnTo>
                  <a:lnTo>
                    <a:pt x="795" y="1784"/>
                  </a:lnTo>
                  <a:lnTo>
                    <a:pt x="801" y="1780"/>
                  </a:lnTo>
                  <a:lnTo>
                    <a:pt x="805" y="1775"/>
                  </a:lnTo>
                  <a:lnTo>
                    <a:pt x="810" y="1770"/>
                  </a:lnTo>
                  <a:lnTo>
                    <a:pt x="819" y="1758"/>
                  </a:lnTo>
                  <a:lnTo>
                    <a:pt x="826" y="1744"/>
                  </a:lnTo>
                  <a:lnTo>
                    <a:pt x="833" y="1727"/>
                  </a:lnTo>
                  <a:lnTo>
                    <a:pt x="838" y="1708"/>
                  </a:lnTo>
                  <a:lnTo>
                    <a:pt x="841" y="1688"/>
                  </a:lnTo>
                  <a:lnTo>
                    <a:pt x="845" y="1665"/>
                  </a:lnTo>
                  <a:lnTo>
                    <a:pt x="847" y="1640"/>
                  </a:lnTo>
                  <a:lnTo>
                    <a:pt x="848" y="1612"/>
                  </a:lnTo>
                  <a:lnTo>
                    <a:pt x="848" y="1583"/>
                  </a:lnTo>
                  <a:lnTo>
                    <a:pt x="847" y="1551"/>
                  </a:lnTo>
                  <a:lnTo>
                    <a:pt x="844" y="1516"/>
                  </a:lnTo>
                  <a:lnTo>
                    <a:pt x="840" y="1480"/>
                  </a:lnTo>
                  <a:lnTo>
                    <a:pt x="836" y="1441"/>
                  </a:lnTo>
                  <a:lnTo>
                    <a:pt x="831" y="1401"/>
                  </a:lnTo>
                  <a:lnTo>
                    <a:pt x="856" y="1395"/>
                  </a:lnTo>
                  <a:lnTo>
                    <a:pt x="884" y="1388"/>
                  </a:lnTo>
                  <a:lnTo>
                    <a:pt x="913" y="1379"/>
                  </a:lnTo>
                  <a:lnTo>
                    <a:pt x="942" y="1370"/>
                  </a:lnTo>
                  <a:lnTo>
                    <a:pt x="956" y="1364"/>
                  </a:lnTo>
                  <a:lnTo>
                    <a:pt x="969" y="1358"/>
                  </a:lnTo>
                  <a:lnTo>
                    <a:pt x="982" y="1351"/>
                  </a:lnTo>
                  <a:lnTo>
                    <a:pt x="995" y="1345"/>
                  </a:lnTo>
                  <a:lnTo>
                    <a:pt x="1006" y="1337"/>
                  </a:lnTo>
                  <a:lnTo>
                    <a:pt x="1017" y="1330"/>
                  </a:lnTo>
                  <a:lnTo>
                    <a:pt x="1027" y="1322"/>
                  </a:lnTo>
                  <a:lnTo>
                    <a:pt x="1035" y="1314"/>
                  </a:lnTo>
                  <a:lnTo>
                    <a:pt x="1788" y="1738"/>
                  </a:lnTo>
                  <a:lnTo>
                    <a:pt x="1796" y="1739"/>
                  </a:lnTo>
                  <a:lnTo>
                    <a:pt x="1815" y="1743"/>
                  </a:lnTo>
                  <a:lnTo>
                    <a:pt x="1827" y="1743"/>
                  </a:lnTo>
                  <a:lnTo>
                    <a:pt x="1840" y="1743"/>
                  </a:lnTo>
                  <a:lnTo>
                    <a:pt x="1846" y="1741"/>
                  </a:lnTo>
                  <a:lnTo>
                    <a:pt x="1851" y="1739"/>
                  </a:lnTo>
                  <a:lnTo>
                    <a:pt x="1857" y="1737"/>
                  </a:lnTo>
                  <a:lnTo>
                    <a:pt x="1862" y="1735"/>
                  </a:lnTo>
                  <a:lnTo>
                    <a:pt x="1866" y="1732"/>
                  </a:lnTo>
                  <a:lnTo>
                    <a:pt x="1871" y="1727"/>
                  </a:lnTo>
                  <a:lnTo>
                    <a:pt x="1874" y="1723"/>
                  </a:lnTo>
                  <a:lnTo>
                    <a:pt x="1876" y="1718"/>
                  </a:lnTo>
                  <a:lnTo>
                    <a:pt x="1877" y="1711"/>
                  </a:lnTo>
                  <a:lnTo>
                    <a:pt x="1877" y="1704"/>
                  </a:lnTo>
                  <a:lnTo>
                    <a:pt x="1877" y="1695"/>
                  </a:lnTo>
                  <a:lnTo>
                    <a:pt x="1875" y="1686"/>
                  </a:lnTo>
                  <a:lnTo>
                    <a:pt x="1871" y="1675"/>
                  </a:lnTo>
                  <a:lnTo>
                    <a:pt x="1866" y="1663"/>
                  </a:lnTo>
                  <a:lnTo>
                    <a:pt x="1860" y="1650"/>
                  </a:lnTo>
                  <a:lnTo>
                    <a:pt x="1851" y="1635"/>
                  </a:lnTo>
                  <a:lnTo>
                    <a:pt x="1841" y="1620"/>
                  </a:lnTo>
                  <a:lnTo>
                    <a:pt x="1829" y="1603"/>
                  </a:lnTo>
                  <a:lnTo>
                    <a:pt x="1815" y="1584"/>
                  </a:lnTo>
                  <a:lnTo>
                    <a:pt x="1799" y="1564"/>
                  </a:lnTo>
                  <a:lnTo>
                    <a:pt x="1812" y="1561"/>
                  </a:lnTo>
                  <a:lnTo>
                    <a:pt x="1842" y="1552"/>
                  </a:lnTo>
                  <a:lnTo>
                    <a:pt x="1861" y="1544"/>
                  </a:lnTo>
                  <a:lnTo>
                    <a:pt x="1880" y="1536"/>
                  </a:lnTo>
                  <a:lnTo>
                    <a:pt x="1890" y="1530"/>
                  </a:lnTo>
                  <a:lnTo>
                    <a:pt x="1900" y="1525"/>
                  </a:lnTo>
                  <a:lnTo>
                    <a:pt x="1909" y="1519"/>
                  </a:lnTo>
                  <a:lnTo>
                    <a:pt x="1918" y="1512"/>
                  </a:lnTo>
                  <a:lnTo>
                    <a:pt x="1925" y="1505"/>
                  </a:lnTo>
                  <a:lnTo>
                    <a:pt x="1933" y="1497"/>
                  </a:lnTo>
                  <a:lnTo>
                    <a:pt x="1938" y="1490"/>
                  </a:lnTo>
                  <a:lnTo>
                    <a:pt x="1943" y="1481"/>
                  </a:lnTo>
                  <a:lnTo>
                    <a:pt x="1947" y="1471"/>
                  </a:lnTo>
                  <a:lnTo>
                    <a:pt x="1949" y="1462"/>
                  </a:lnTo>
                  <a:lnTo>
                    <a:pt x="1950" y="1451"/>
                  </a:lnTo>
                  <a:lnTo>
                    <a:pt x="1949" y="1440"/>
                  </a:lnTo>
                  <a:lnTo>
                    <a:pt x="1946" y="1429"/>
                  </a:lnTo>
                  <a:lnTo>
                    <a:pt x="1940" y="1417"/>
                  </a:lnTo>
                  <a:lnTo>
                    <a:pt x="1933" y="1404"/>
                  </a:lnTo>
                  <a:lnTo>
                    <a:pt x="1923" y="1391"/>
                  </a:lnTo>
                  <a:lnTo>
                    <a:pt x="1910" y="1377"/>
                  </a:lnTo>
                  <a:lnTo>
                    <a:pt x="1895" y="1362"/>
                  </a:lnTo>
                  <a:lnTo>
                    <a:pt x="1877" y="1347"/>
                  </a:lnTo>
                  <a:lnTo>
                    <a:pt x="1857" y="1332"/>
                  </a:lnTo>
                  <a:close/>
                  <a:moveTo>
                    <a:pt x="769" y="1751"/>
                  </a:moveTo>
                  <a:lnTo>
                    <a:pt x="764" y="1753"/>
                  </a:lnTo>
                  <a:lnTo>
                    <a:pt x="759" y="1754"/>
                  </a:lnTo>
                  <a:lnTo>
                    <a:pt x="755" y="1755"/>
                  </a:lnTo>
                  <a:lnTo>
                    <a:pt x="750" y="1754"/>
                  </a:lnTo>
                  <a:lnTo>
                    <a:pt x="741" y="1753"/>
                  </a:lnTo>
                  <a:lnTo>
                    <a:pt x="731" y="1750"/>
                  </a:lnTo>
                  <a:lnTo>
                    <a:pt x="717" y="1743"/>
                  </a:lnTo>
                  <a:lnTo>
                    <a:pt x="712" y="1738"/>
                  </a:lnTo>
                  <a:lnTo>
                    <a:pt x="683" y="1715"/>
                  </a:lnTo>
                  <a:lnTo>
                    <a:pt x="678" y="1751"/>
                  </a:lnTo>
                  <a:lnTo>
                    <a:pt x="673" y="1775"/>
                  </a:lnTo>
                  <a:lnTo>
                    <a:pt x="669" y="1796"/>
                  </a:lnTo>
                  <a:lnTo>
                    <a:pt x="663" y="1816"/>
                  </a:lnTo>
                  <a:lnTo>
                    <a:pt x="657" y="1835"/>
                  </a:lnTo>
                  <a:lnTo>
                    <a:pt x="650" y="1853"/>
                  </a:lnTo>
                  <a:lnTo>
                    <a:pt x="643" y="1868"/>
                  </a:lnTo>
                  <a:lnTo>
                    <a:pt x="635" y="1883"/>
                  </a:lnTo>
                  <a:lnTo>
                    <a:pt x="627" y="1897"/>
                  </a:lnTo>
                  <a:lnTo>
                    <a:pt x="619" y="1909"/>
                  </a:lnTo>
                  <a:lnTo>
                    <a:pt x="609" y="1919"/>
                  </a:lnTo>
                  <a:lnTo>
                    <a:pt x="600" y="1930"/>
                  </a:lnTo>
                  <a:lnTo>
                    <a:pt x="591" y="1939"/>
                  </a:lnTo>
                  <a:lnTo>
                    <a:pt x="581" y="1947"/>
                  </a:lnTo>
                  <a:lnTo>
                    <a:pt x="573" y="1954"/>
                  </a:lnTo>
                  <a:lnTo>
                    <a:pt x="563" y="1960"/>
                  </a:lnTo>
                  <a:lnTo>
                    <a:pt x="553" y="1965"/>
                  </a:lnTo>
                  <a:lnTo>
                    <a:pt x="544" y="1970"/>
                  </a:lnTo>
                  <a:lnTo>
                    <a:pt x="534" y="1974"/>
                  </a:lnTo>
                  <a:lnTo>
                    <a:pt x="525" y="1977"/>
                  </a:lnTo>
                  <a:lnTo>
                    <a:pt x="517" y="1980"/>
                  </a:lnTo>
                  <a:lnTo>
                    <a:pt x="500" y="1984"/>
                  </a:lnTo>
                  <a:lnTo>
                    <a:pt x="486" y="1986"/>
                  </a:lnTo>
                  <a:lnTo>
                    <a:pt x="462" y="1987"/>
                  </a:lnTo>
                  <a:lnTo>
                    <a:pt x="453" y="1987"/>
                  </a:lnTo>
                  <a:lnTo>
                    <a:pt x="437" y="1984"/>
                  </a:lnTo>
                  <a:lnTo>
                    <a:pt x="430" y="2000"/>
                  </a:lnTo>
                  <a:lnTo>
                    <a:pt x="424" y="2015"/>
                  </a:lnTo>
                  <a:lnTo>
                    <a:pt x="417" y="2030"/>
                  </a:lnTo>
                  <a:lnTo>
                    <a:pt x="410" y="2044"/>
                  </a:lnTo>
                  <a:lnTo>
                    <a:pt x="402" y="2056"/>
                  </a:lnTo>
                  <a:lnTo>
                    <a:pt x="395" y="2069"/>
                  </a:lnTo>
                  <a:lnTo>
                    <a:pt x="387" y="2081"/>
                  </a:lnTo>
                  <a:lnTo>
                    <a:pt x="379" y="2093"/>
                  </a:lnTo>
                  <a:lnTo>
                    <a:pt x="370" y="2104"/>
                  </a:lnTo>
                  <a:lnTo>
                    <a:pt x="362" y="2113"/>
                  </a:lnTo>
                  <a:lnTo>
                    <a:pt x="352" y="2122"/>
                  </a:lnTo>
                  <a:lnTo>
                    <a:pt x="343" y="2130"/>
                  </a:lnTo>
                  <a:lnTo>
                    <a:pt x="333" y="2138"/>
                  </a:lnTo>
                  <a:lnTo>
                    <a:pt x="323" y="2145"/>
                  </a:lnTo>
                  <a:lnTo>
                    <a:pt x="312" y="2151"/>
                  </a:lnTo>
                  <a:lnTo>
                    <a:pt x="302" y="2157"/>
                  </a:lnTo>
                  <a:lnTo>
                    <a:pt x="291" y="2161"/>
                  </a:lnTo>
                  <a:lnTo>
                    <a:pt x="280" y="2165"/>
                  </a:lnTo>
                  <a:lnTo>
                    <a:pt x="271" y="2168"/>
                  </a:lnTo>
                  <a:lnTo>
                    <a:pt x="260" y="2170"/>
                  </a:lnTo>
                  <a:lnTo>
                    <a:pt x="250" y="2172"/>
                  </a:lnTo>
                  <a:lnTo>
                    <a:pt x="231" y="2174"/>
                  </a:lnTo>
                  <a:lnTo>
                    <a:pt x="213" y="2174"/>
                  </a:lnTo>
                  <a:lnTo>
                    <a:pt x="196" y="2173"/>
                  </a:lnTo>
                  <a:lnTo>
                    <a:pt x="179" y="2171"/>
                  </a:lnTo>
                  <a:lnTo>
                    <a:pt x="166" y="2168"/>
                  </a:lnTo>
                  <a:lnTo>
                    <a:pt x="154" y="2165"/>
                  </a:lnTo>
                  <a:lnTo>
                    <a:pt x="162" y="2151"/>
                  </a:lnTo>
                  <a:lnTo>
                    <a:pt x="174" y="2130"/>
                  </a:lnTo>
                  <a:lnTo>
                    <a:pt x="189" y="2105"/>
                  </a:lnTo>
                  <a:lnTo>
                    <a:pt x="206" y="2077"/>
                  </a:lnTo>
                  <a:lnTo>
                    <a:pt x="224" y="2047"/>
                  </a:lnTo>
                  <a:lnTo>
                    <a:pt x="242" y="2017"/>
                  </a:lnTo>
                  <a:lnTo>
                    <a:pt x="259" y="1988"/>
                  </a:lnTo>
                  <a:lnTo>
                    <a:pt x="274" y="1963"/>
                  </a:lnTo>
                  <a:lnTo>
                    <a:pt x="281" y="1969"/>
                  </a:lnTo>
                  <a:lnTo>
                    <a:pt x="290" y="1974"/>
                  </a:lnTo>
                  <a:lnTo>
                    <a:pt x="298" y="1978"/>
                  </a:lnTo>
                  <a:lnTo>
                    <a:pt x="309" y="1980"/>
                  </a:lnTo>
                  <a:lnTo>
                    <a:pt x="320" y="1983"/>
                  </a:lnTo>
                  <a:lnTo>
                    <a:pt x="332" y="1983"/>
                  </a:lnTo>
                  <a:lnTo>
                    <a:pt x="346" y="1980"/>
                  </a:lnTo>
                  <a:lnTo>
                    <a:pt x="358" y="1976"/>
                  </a:lnTo>
                  <a:lnTo>
                    <a:pt x="366" y="1973"/>
                  </a:lnTo>
                  <a:lnTo>
                    <a:pt x="373" y="1970"/>
                  </a:lnTo>
                  <a:lnTo>
                    <a:pt x="381" y="1964"/>
                  </a:lnTo>
                  <a:lnTo>
                    <a:pt x="388" y="1959"/>
                  </a:lnTo>
                  <a:lnTo>
                    <a:pt x="396" y="1954"/>
                  </a:lnTo>
                  <a:lnTo>
                    <a:pt x="404" y="1946"/>
                  </a:lnTo>
                  <a:lnTo>
                    <a:pt x="413" y="1939"/>
                  </a:lnTo>
                  <a:lnTo>
                    <a:pt x="422" y="1930"/>
                  </a:lnTo>
                  <a:lnTo>
                    <a:pt x="439" y="1910"/>
                  </a:lnTo>
                  <a:lnTo>
                    <a:pt x="456" y="1886"/>
                  </a:lnTo>
                  <a:lnTo>
                    <a:pt x="475" y="1857"/>
                  </a:lnTo>
                  <a:lnTo>
                    <a:pt x="494" y="1824"/>
                  </a:lnTo>
                  <a:lnTo>
                    <a:pt x="501" y="1826"/>
                  </a:lnTo>
                  <a:lnTo>
                    <a:pt x="519" y="1830"/>
                  </a:lnTo>
                  <a:lnTo>
                    <a:pt x="532" y="1831"/>
                  </a:lnTo>
                  <a:lnTo>
                    <a:pt x="546" y="1831"/>
                  </a:lnTo>
                  <a:lnTo>
                    <a:pt x="552" y="1831"/>
                  </a:lnTo>
                  <a:lnTo>
                    <a:pt x="561" y="1829"/>
                  </a:lnTo>
                  <a:lnTo>
                    <a:pt x="568" y="1828"/>
                  </a:lnTo>
                  <a:lnTo>
                    <a:pt x="577" y="1825"/>
                  </a:lnTo>
                  <a:lnTo>
                    <a:pt x="584" y="1822"/>
                  </a:lnTo>
                  <a:lnTo>
                    <a:pt x="593" y="1818"/>
                  </a:lnTo>
                  <a:lnTo>
                    <a:pt x="601" y="1812"/>
                  </a:lnTo>
                  <a:lnTo>
                    <a:pt x="609" y="1806"/>
                  </a:lnTo>
                  <a:lnTo>
                    <a:pt x="618" y="1798"/>
                  </a:lnTo>
                  <a:lnTo>
                    <a:pt x="625" y="1790"/>
                  </a:lnTo>
                  <a:lnTo>
                    <a:pt x="634" y="1780"/>
                  </a:lnTo>
                  <a:lnTo>
                    <a:pt x="641" y="1769"/>
                  </a:lnTo>
                  <a:lnTo>
                    <a:pt x="648" y="1756"/>
                  </a:lnTo>
                  <a:lnTo>
                    <a:pt x="655" y="1743"/>
                  </a:lnTo>
                  <a:lnTo>
                    <a:pt x="661" y="1726"/>
                  </a:lnTo>
                  <a:lnTo>
                    <a:pt x="668" y="1709"/>
                  </a:lnTo>
                  <a:lnTo>
                    <a:pt x="673" y="1691"/>
                  </a:lnTo>
                  <a:lnTo>
                    <a:pt x="679" y="1670"/>
                  </a:lnTo>
                  <a:lnTo>
                    <a:pt x="683" y="1647"/>
                  </a:lnTo>
                  <a:lnTo>
                    <a:pt x="686" y="1624"/>
                  </a:lnTo>
                  <a:lnTo>
                    <a:pt x="690" y="1620"/>
                  </a:lnTo>
                  <a:lnTo>
                    <a:pt x="702" y="1611"/>
                  </a:lnTo>
                  <a:lnTo>
                    <a:pt x="710" y="1603"/>
                  </a:lnTo>
                  <a:lnTo>
                    <a:pt x="718" y="1595"/>
                  </a:lnTo>
                  <a:lnTo>
                    <a:pt x="727" y="1584"/>
                  </a:lnTo>
                  <a:lnTo>
                    <a:pt x="734" y="1572"/>
                  </a:lnTo>
                  <a:lnTo>
                    <a:pt x="743" y="1558"/>
                  </a:lnTo>
                  <a:lnTo>
                    <a:pt x="750" y="1543"/>
                  </a:lnTo>
                  <a:lnTo>
                    <a:pt x="757" y="1526"/>
                  </a:lnTo>
                  <a:lnTo>
                    <a:pt x="761" y="1507"/>
                  </a:lnTo>
                  <a:lnTo>
                    <a:pt x="763" y="1497"/>
                  </a:lnTo>
                  <a:lnTo>
                    <a:pt x="764" y="1486"/>
                  </a:lnTo>
                  <a:lnTo>
                    <a:pt x="765" y="1476"/>
                  </a:lnTo>
                  <a:lnTo>
                    <a:pt x="765" y="1464"/>
                  </a:lnTo>
                  <a:lnTo>
                    <a:pt x="764" y="1452"/>
                  </a:lnTo>
                  <a:lnTo>
                    <a:pt x="763" y="1440"/>
                  </a:lnTo>
                  <a:lnTo>
                    <a:pt x="762" y="1427"/>
                  </a:lnTo>
                  <a:lnTo>
                    <a:pt x="759" y="1415"/>
                  </a:lnTo>
                  <a:lnTo>
                    <a:pt x="759" y="1414"/>
                  </a:lnTo>
                  <a:lnTo>
                    <a:pt x="760" y="1414"/>
                  </a:lnTo>
                  <a:lnTo>
                    <a:pt x="761" y="1414"/>
                  </a:lnTo>
                  <a:lnTo>
                    <a:pt x="770" y="1411"/>
                  </a:lnTo>
                  <a:lnTo>
                    <a:pt x="789" y="1408"/>
                  </a:lnTo>
                  <a:lnTo>
                    <a:pt x="793" y="1439"/>
                  </a:lnTo>
                  <a:lnTo>
                    <a:pt x="796" y="1467"/>
                  </a:lnTo>
                  <a:lnTo>
                    <a:pt x="800" y="1494"/>
                  </a:lnTo>
                  <a:lnTo>
                    <a:pt x="802" y="1520"/>
                  </a:lnTo>
                  <a:lnTo>
                    <a:pt x="804" y="1543"/>
                  </a:lnTo>
                  <a:lnTo>
                    <a:pt x="805" y="1565"/>
                  </a:lnTo>
                  <a:lnTo>
                    <a:pt x="806" y="1585"/>
                  </a:lnTo>
                  <a:lnTo>
                    <a:pt x="806" y="1604"/>
                  </a:lnTo>
                  <a:lnTo>
                    <a:pt x="806" y="1624"/>
                  </a:lnTo>
                  <a:lnTo>
                    <a:pt x="805" y="1641"/>
                  </a:lnTo>
                  <a:lnTo>
                    <a:pt x="804" y="1657"/>
                  </a:lnTo>
                  <a:lnTo>
                    <a:pt x="803" y="1672"/>
                  </a:lnTo>
                  <a:lnTo>
                    <a:pt x="801" y="1685"/>
                  </a:lnTo>
                  <a:lnTo>
                    <a:pt x="799" y="1696"/>
                  </a:lnTo>
                  <a:lnTo>
                    <a:pt x="795" y="1706"/>
                  </a:lnTo>
                  <a:lnTo>
                    <a:pt x="793" y="1715"/>
                  </a:lnTo>
                  <a:lnTo>
                    <a:pt x="787" y="1730"/>
                  </a:lnTo>
                  <a:lnTo>
                    <a:pt x="780" y="1739"/>
                  </a:lnTo>
                  <a:lnTo>
                    <a:pt x="774" y="1747"/>
                  </a:lnTo>
                  <a:lnTo>
                    <a:pt x="769" y="1751"/>
                  </a:lnTo>
                  <a:close/>
                  <a:moveTo>
                    <a:pt x="811" y="679"/>
                  </a:moveTo>
                  <a:lnTo>
                    <a:pt x="815" y="672"/>
                  </a:lnTo>
                  <a:lnTo>
                    <a:pt x="819" y="651"/>
                  </a:lnTo>
                  <a:lnTo>
                    <a:pt x="821" y="636"/>
                  </a:lnTo>
                  <a:lnTo>
                    <a:pt x="823" y="617"/>
                  </a:lnTo>
                  <a:lnTo>
                    <a:pt x="823" y="597"/>
                  </a:lnTo>
                  <a:lnTo>
                    <a:pt x="822" y="574"/>
                  </a:lnTo>
                  <a:lnTo>
                    <a:pt x="821" y="563"/>
                  </a:lnTo>
                  <a:lnTo>
                    <a:pt x="819" y="550"/>
                  </a:lnTo>
                  <a:lnTo>
                    <a:pt x="816" y="538"/>
                  </a:lnTo>
                  <a:lnTo>
                    <a:pt x="812" y="524"/>
                  </a:lnTo>
                  <a:lnTo>
                    <a:pt x="809" y="511"/>
                  </a:lnTo>
                  <a:lnTo>
                    <a:pt x="804" y="497"/>
                  </a:lnTo>
                  <a:lnTo>
                    <a:pt x="799" y="483"/>
                  </a:lnTo>
                  <a:lnTo>
                    <a:pt x="791" y="469"/>
                  </a:lnTo>
                  <a:lnTo>
                    <a:pt x="784" y="456"/>
                  </a:lnTo>
                  <a:lnTo>
                    <a:pt x="775" y="442"/>
                  </a:lnTo>
                  <a:lnTo>
                    <a:pt x="765" y="427"/>
                  </a:lnTo>
                  <a:lnTo>
                    <a:pt x="755" y="413"/>
                  </a:lnTo>
                  <a:lnTo>
                    <a:pt x="742" y="398"/>
                  </a:lnTo>
                  <a:lnTo>
                    <a:pt x="729" y="383"/>
                  </a:lnTo>
                  <a:lnTo>
                    <a:pt x="714" y="369"/>
                  </a:lnTo>
                  <a:lnTo>
                    <a:pt x="698" y="354"/>
                  </a:lnTo>
                  <a:lnTo>
                    <a:pt x="700" y="349"/>
                  </a:lnTo>
                  <a:lnTo>
                    <a:pt x="705" y="338"/>
                  </a:lnTo>
                  <a:lnTo>
                    <a:pt x="709" y="330"/>
                  </a:lnTo>
                  <a:lnTo>
                    <a:pt x="711" y="320"/>
                  </a:lnTo>
                  <a:lnTo>
                    <a:pt x="712" y="310"/>
                  </a:lnTo>
                  <a:lnTo>
                    <a:pt x="712" y="298"/>
                  </a:lnTo>
                  <a:lnTo>
                    <a:pt x="710" y="286"/>
                  </a:lnTo>
                  <a:lnTo>
                    <a:pt x="705" y="274"/>
                  </a:lnTo>
                  <a:lnTo>
                    <a:pt x="702" y="268"/>
                  </a:lnTo>
                  <a:lnTo>
                    <a:pt x="699" y="263"/>
                  </a:lnTo>
                  <a:lnTo>
                    <a:pt x="695" y="256"/>
                  </a:lnTo>
                  <a:lnTo>
                    <a:pt x="689" y="250"/>
                  </a:lnTo>
                  <a:lnTo>
                    <a:pt x="684" y="244"/>
                  </a:lnTo>
                  <a:lnTo>
                    <a:pt x="676" y="238"/>
                  </a:lnTo>
                  <a:lnTo>
                    <a:pt x="669" y="233"/>
                  </a:lnTo>
                  <a:lnTo>
                    <a:pt x="660" y="226"/>
                  </a:lnTo>
                  <a:lnTo>
                    <a:pt x="651" y="221"/>
                  </a:lnTo>
                  <a:lnTo>
                    <a:pt x="639" y="217"/>
                  </a:lnTo>
                  <a:lnTo>
                    <a:pt x="627" y="211"/>
                  </a:lnTo>
                  <a:lnTo>
                    <a:pt x="614" y="206"/>
                  </a:lnTo>
                  <a:lnTo>
                    <a:pt x="611" y="197"/>
                  </a:lnTo>
                  <a:lnTo>
                    <a:pt x="610" y="193"/>
                  </a:lnTo>
                  <a:lnTo>
                    <a:pt x="608" y="173"/>
                  </a:lnTo>
                  <a:lnTo>
                    <a:pt x="604" y="129"/>
                  </a:lnTo>
                  <a:lnTo>
                    <a:pt x="599" y="79"/>
                  </a:lnTo>
                  <a:lnTo>
                    <a:pt x="596" y="43"/>
                  </a:lnTo>
                  <a:lnTo>
                    <a:pt x="606" y="43"/>
                  </a:lnTo>
                  <a:lnTo>
                    <a:pt x="618" y="44"/>
                  </a:lnTo>
                  <a:lnTo>
                    <a:pt x="629" y="46"/>
                  </a:lnTo>
                  <a:lnTo>
                    <a:pt x="643" y="49"/>
                  </a:lnTo>
                  <a:lnTo>
                    <a:pt x="657" y="55"/>
                  </a:lnTo>
                  <a:lnTo>
                    <a:pt x="672" y="61"/>
                  </a:lnTo>
                  <a:lnTo>
                    <a:pt x="686" y="70"/>
                  </a:lnTo>
                  <a:lnTo>
                    <a:pt x="701" y="80"/>
                  </a:lnTo>
                  <a:lnTo>
                    <a:pt x="711" y="89"/>
                  </a:lnTo>
                  <a:lnTo>
                    <a:pt x="720" y="100"/>
                  </a:lnTo>
                  <a:lnTo>
                    <a:pt x="729" y="110"/>
                  </a:lnTo>
                  <a:lnTo>
                    <a:pt x="737" y="122"/>
                  </a:lnTo>
                  <a:lnTo>
                    <a:pt x="745" y="134"/>
                  </a:lnTo>
                  <a:lnTo>
                    <a:pt x="752" y="148"/>
                  </a:lnTo>
                  <a:lnTo>
                    <a:pt x="758" y="163"/>
                  </a:lnTo>
                  <a:lnTo>
                    <a:pt x="764" y="178"/>
                  </a:lnTo>
                  <a:lnTo>
                    <a:pt x="769" y="194"/>
                  </a:lnTo>
                  <a:lnTo>
                    <a:pt x="773" y="211"/>
                  </a:lnTo>
                  <a:lnTo>
                    <a:pt x="777" y="228"/>
                  </a:lnTo>
                  <a:lnTo>
                    <a:pt x="780" y="248"/>
                  </a:lnTo>
                  <a:lnTo>
                    <a:pt x="782" y="267"/>
                  </a:lnTo>
                  <a:lnTo>
                    <a:pt x="785" y="287"/>
                  </a:lnTo>
                  <a:lnTo>
                    <a:pt x="786" y="309"/>
                  </a:lnTo>
                  <a:lnTo>
                    <a:pt x="787" y="331"/>
                  </a:lnTo>
                  <a:lnTo>
                    <a:pt x="787" y="344"/>
                  </a:lnTo>
                  <a:lnTo>
                    <a:pt x="799" y="349"/>
                  </a:lnTo>
                  <a:lnTo>
                    <a:pt x="804" y="353"/>
                  </a:lnTo>
                  <a:lnTo>
                    <a:pt x="817" y="360"/>
                  </a:lnTo>
                  <a:lnTo>
                    <a:pt x="824" y="367"/>
                  </a:lnTo>
                  <a:lnTo>
                    <a:pt x="832" y="373"/>
                  </a:lnTo>
                  <a:lnTo>
                    <a:pt x="841" y="382"/>
                  </a:lnTo>
                  <a:lnTo>
                    <a:pt x="850" y="391"/>
                  </a:lnTo>
                  <a:lnTo>
                    <a:pt x="859" y="403"/>
                  </a:lnTo>
                  <a:lnTo>
                    <a:pt x="868" y="416"/>
                  </a:lnTo>
                  <a:lnTo>
                    <a:pt x="876" y="431"/>
                  </a:lnTo>
                  <a:lnTo>
                    <a:pt x="883" y="447"/>
                  </a:lnTo>
                  <a:lnTo>
                    <a:pt x="889" y="465"/>
                  </a:lnTo>
                  <a:lnTo>
                    <a:pt x="894" y="486"/>
                  </a:lnTo>
                  <a:lnTo>
                    <a:pt x="897" y="507"/>
                  </a:lnTo>
                  <a:lnTo>
                    <a:pt x="898" y="531"/>
                  </a:lnTo>
                  <a:lnTo>
                    <a:pt x="897" y="555"/>
                  </a:lnTo>
                  <a:lnTo>
                    <a:pt x="894" y="581"/>
                  </a:lnTo>
                  <a:lnTo>
                    <a:pt x="889" y="609"/>
                  </a:lnTo>
                  <a:lnTo>
                    <a:pt x="880" y="638"/>
                  </a:lnTo>
                  <a:lnTo>
                    <a:pt x="870" y="668"/>
                  </a:lnTo>
                  <a:lnTo>
                    <a:pt x="901" y="666"/>
                  </a:lnTo>
                  <a:lnTo>
                    <a:pt x="912" y="666"/>
                  </a:lnTo>
                  <a:lnTo>
                    <a:pt x="936" y="668"/>
                  </a:lnTo>
                  <a:lnTo>
                    <a:pt x="948" y="670"/>
                  </a:lnTo>
                  <a:lnTo>
                    <a:pt x="961" y="675"/>
                  </a:lnTo>
                  <a:lnTo>
                    <a:pt x="967" y="678"/>
                  </a:lnTo>
                  <a:lnTo>
                    <a:pt x="972" y="683"/>
                  </a:lnTo>
                  <a:lnTo>
                    <a:pt x="976" y="687"/>
                  </a:lnTo>
                  <a:lnTo>
                    <a:pt x="980" y="692"/>
                  </a:lnTo>
                  <a:lnTo>
                    <a:pt x="983" y="701"/>
                  </a:lnTo>
                  <a:lnTo>
                    <a:pt x="984" y="712"/>
                  </a:lnTo>
                  <a:lnTo>
                    <a:pt x="983" y="723"/>
                  </a:lnTo>
                  <a:lnTo>
                    <a:pt x="980" y="737"/>
                  </a:lnTo>
                  <a:lnTo>
                    <a:pt x="974" y="753"/>
                  </a:lnTo>
                  <a:lnTo>
                    <a:pt x="965" y="773"/>
                  </a:lnTo>
                  <a:lnTo>
                    <a:pt x="953" y="795"/>
                  </a:lnTo>
                  <a:lnTo>
                    <a:pt x="936" y="822"/>
                  </a:lnTo>
                  <a:lnTo>
                    <a:pt x="915" y="851"/>
                  </a:lnTo>
                  <a:lnTo>
                    <a:pt x="889" y="884"/>
                  </a:lnTo>
                  <a:lnTo>
                    <a:pt x="891" y="875"/>
                  </a:lnTo>
                  <a:lnTo>
                    <a:pt x="892" y="865"/>
                  </a:lnTo>
                  <a:lnTo>
                    <a:pt x="893" y="854"/>
                  </a:lnTo>
                  <a:lnTo>
                    <a:pt x="893" y="842"/>
                  </a:lnTo>
                  <a:lnTo>
                    <a:pt x="893" y="832"/>
                  </a:lnTo>
                  <a:lnTo>
                    <a:pt x="891" y="819"/>
                  </a:lnTo>
                  <a:lnTo>
                    <a:pt x="889" y="807"/>
                  </a:lnTo>
                  <a:lnTo>
                    <a:pt x="885" y="794"/>
                  </a:lnTo>
                  <a:lnTo>
                    <a:pt x="881" y="781"/>
                  </a:lnTo>
                  <a:lnTo>
                    <a:pt x="876" y="767"/>
                  </a:lnTo>
                  <a:lnTo>
                    <a:pt x="868" y="753"/>
                  </a:lnTo>
                  <a:lnTo>
                    <a:pt x="860" y="739"/>
                  </a:lnTo>
                  <a:lnTo>
                    <a:pt x="850" y="724"/>
                  </a:lnTo>
                  <a:lnTo>
                    <a:pt x="839" y="709"/>
                  </a:lnTo>
                  <a:lnTo>
                    <a:pt x="826" y="694"/>
                  </a:lnTo>
                  <a:lnTo>
                    <a:pt x="811" y="679"/>
                  </a:lnTo>
                  <a:close/>
                </a:path>
              </a:pathLst>
            </a:custGeom>
            <a:solidFill>
              <a:srgbClr val="174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6">
              <a:extLst>
                <a:ext uri="{FF2B5EF4-FFF2-40B4-BE49-F238E27FC236}">
                  <a16:creationId xmlns:a16="http://schemas.microsoft.com/office/drawing/2014/main" id="{929CECFF-1DA2-4720-ADC5-0F4CEC0DC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-996951" y="3374588"/>
              <a:ext cx="9525" cy="6350"/>
            </a:xfrm>
            <a:custGeom>
              <a:avLst/>
              <a:gdLst>
                <a:gd name="T0" fmla="*/ 2147483647 w 35"/>
                <a:gd name="T1" fmla="*/ 2147483647 h 20"/>
                <a:gd name="T2" fmla="*/ 2147483647 w 35"/>
                <a:gd name="T3" fmla="*/ 2147483647 h 20"/>
                <a:gd name="T4" fmla="*/ 2147483647 w 35"/>
                <a:gd name="T5" fmla="*/ 2147483647 h 20"/>
                <a:gd name="T6" fmla="*/ 2147483647 w 35"/>
                <a:gd name="T7" fmla="*/ 2147483647 h 20"/>
                <a:gd name="T8" fmla="*/ 0 w 35"/>
                <a:gd name="T9" fmla="*/ 0 h 20"/>
                <a:gd name="T10" fmla="*/ 2147483647 w 35"/>
                <a:gd name="T11" fmla="*/ 2147483647 h 20"/>
                <a:gd name="T12" fmla="*/ 2147483647 w 35"/>
                <a:gd name="T13" fmla="*/ 2147483647 h 20"/>
                <a:gd name="T14" fmla="*/ 2147483647 w 35"/>
                <a:gd name="T15" fmla="*/ 2147483647 h 20"/>
                <a:gd name="T16" fmla="*/ 2147483647 w 35"/>
                <a:gd name="T17" fmla="*/ 2147483647 h 20"/>
                <a:gd name="T18" fmla="*/ 2147483647 w 35"/>
                <a:gd name="T19" fmla="*/ 2147483647 h 20"/>
                <a:gd name="T20" fmla="*/ 2147483647 w 35"/>
                <a:gd name="T21" fmla="*/ 2147483647 h 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" h="20">
                  <a:moveTo>
                    <a:pt x="35" y="17"/>
                  </a:moveTo>
                  <a:lnTo>
                    <a:pt x="33" y="14"/>
                  </a:lnTo>
                  <a:lnTo>
                    <a:pt x="26" y="11"/>
                  </a:lnTo>
                  <a:lnTo>
                    <a:pt x="14" y="6"/>
                  </a:lnTo>
                  <a:lnTo>
                    <a:pt x="0" y="0"/>
                  </a:lnTo>
                  <a:lnTo>
                    <a:pt x="9" y="5"/>
                  </a:lnTo>
                  <a:lnTo>
                    <a:pt x="16" y="9"/>
                  </a:lnTo>
                  <a:lnTo>
                    <a:pt x="25" y="14"/>
                  </a:lnTo>
                  <a:lnTo>
                    <a:pt x="33" y="20"/>
                  </a:lnTo>
                  <a:lnTo>
                    <a:pt x="34" y="18"/>
                  </a:lnTo>
                  <a:lnTo>
                    <a:pt x="35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9">
              <a:extLst>
                <a:ext uri="{FF2B5EF4-FFF2-40B4-BE49-F238E27FC236}">
                  <a16:creationId xmlns:a16="http://schemas.microsoft.com/office/drawing/2014/main" id="{27B307E5-27E8-426C-9158-0B34E86057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714501" y="3179326"/>
              <a:ext cx="684213" cy="623888"/>
            </a:xfrm>
            <a:custGeom>
              <a:avLst/>
              <a:gdLst>
                <a:gd name="T0" fmla="*/ 2147483647 w 2585"/>
                <a:gd name="T1" fmla="*/ 2147483647 h 2357"/>
                <a:gd name="T2" fmla="*/ 2147483647 w 2585"/>
                <a:gd name="T3" fmla="*/ 2147483647 h 2357"/>
                <a:gd name="T4" fmla="*/ 2147483647 w 2585"/>
                <a:gd name="T5" fmla="*/ 2147483647 h 2357"/>
                <a:gd name="T6" fmla="*/ 2147483647 w 2585"/>
                <a:gd name="T7" fmla="*/ 2147483647 h 2357"/>
                <a:gd name="T8" fmla="*/ 2147483647 w 2585"/>
                <a:gd name="T9" fmla="*/ 2147483647 h 2357"/>
                <a:gd name="T10" fmla="*/ 2147483647 w 2585"/>
                <a:gd name="T11" fmla="*/ 2147483647 h 2357"/>
                <a:gd name="T12" fmla="*/ 2147483647 w 2585"/>
                <a:gd name="T13" fmla="*/ 2147483647 h 2357"/>
                <a:gd name="T14" fmla="*/ 2147483647 w 2585"/>
                <a:gd name="T15" fmla="*/ 2147483647 h 2357"/>
                <a:gd name="T16" fmla="*/ 2147483647 w 2585"/>
                <a:gd name="T17" fmla="*/ 2147483647 h 2357"/>
                <a:gd name="T18" fmla="*/ 2147483647 w 2585"/>
                <a:gd name="T19" fmla="*/ 2147483647 h 2357"/>
                <a:gd name="T20" fmla="*/ 2147483647 w 2585"/>
                <a:gd name="T21" fmla="*/ 2147483647 h 2357"/>
                <a:gd name="T22" fmla="*/ 2147483647 w 2585"/>
                <a:gd name="T23" fmla="*/ 2147483647 h 2357"/>
                <a:gd name="T24" fmla="*/ 2147483647 w 2585"/>
                <a:gd name="T25" fmla="*/ 2147483647 h 2357"/>
                <a:gd name="T26" fmla="*/ 2147483647 w 2585"/>
                <a:gd name="T27" fmla="*/ 2147483647 h 2357"/>
                <a:gd name="T28" fmla="*/ 2147483647 w 2585"/>
                <a:gd name="T29" fmla="*/ 2147483647 h 2357"/>
                <a:gd name="T30" fmla="*/ 2147483647 w 2585"/>
                <a:gd name="T31" fmla="*/ 2147483647 h 2357"/>
                <a:gd name="T32" fmla="*/ 2147483647 w 2585"/>
                <a:gd name="T33" fmla="*/ 2147483647 h 2357"/>
                <a:gd name="T34" fmla="*/ 2147483647 w 2585"/>
                <a:gd name="T35" fmla="*/ 2147483647 h 2357"/>
                <a:gd name="T36" fmla="*/ 2147483647 w 2585"/>
                <a:gd name="T37" fmla="*/ 2147483647 h 2357"/>
                <a:gd name="T38" fmla="*/ 2147483647 w 2585"/>
                <a:gd name="T39" fmla="*/ 2147483647 h 2357"/>
                <a:gd name="T40" fmla="*/ 2147483647 w 2585"/>
                <a:gd name="T41" fmla="*/ 2147483647 h 2357"/>
                <a:gd name="T42" fmla="*/ 2147483647 w 2585"/>
                <a:gd name="T43" fmla="*/ 2147483647 h 2357"/>
                <a:gd name="T44" fmla="*/ 2147483647 w 2585"/>
                <a:gd name="T45" fmla="*/ 2147483647 h 2357"/>
                <a:gd name="T46" fmla="*/ 2147483647 w 2585"/>
                <a:gd name="T47" fmla="*/ 2147483647 h 2357"/>
                <a:gd name="T48" fmla="*/ 2147483647 w 2585"/>
                <a:gd name="T49" fmla="*/ 2147483647 h 2357"/>
                <a:gd name="T50" fmla="*/ 2147483647 w 2585"/>
                <a:gd name="T51" fmla="*/ 2147483647 h 2357"/>
                <a:gd name="T52" fmla="*/ 2147483647 w 2585"/>
                <a:gd name="T53" fmla="*/ 2147483647 h 2357"/>
                <a:gd name="T54" fmla="*/ 2147483647 w 2585"/>
                <a:gd name="T55" fmla="*/ 2147483647 h 2357"/>
                <a:gd name="T56" fmla="*/ 2147483647 w 2585"/>
                <a:gd name="T57" fmla="*/ 2147483647 h 2357"/>
                <a:gd name="T58" fmla="*/ 2147483647 w 2585"/>
                <a:gd name="T59" fmla="*/ 2147483647 h 2357"/>
                <a:gd name="T60" fmla="*/ 2147483647 w 2585"/>
                <a:gd name="T61" fmla="*/ 2147483647 h 2357"/>
                <a:gd name="T62" fmla="*/ 2147483647 w 2585"/>
                <a:gd name="T63" fmla="*/ 2147483647 h 2357"/>
                <a:gd name="T64" fmla="*/ 2147483647 w 2585"/>
                <a:gd name="T65" fmla="*/ 2147483647 h 2357"/>
                <a:gd name="T66" fmla="*/ 2147483647 w 2585"/>
                <a:gd name="T67" fmla="*/ 2147483647 h 2357"/>
                <a:gd name="T68" fmla="*/ 2147483647 w 2585"/>
                <a:gd name="T69" fmla="*/ 2147483647 h 2357"/>
                <a:gd name="T70" fmla="*/ 2147483647 w 2585"/>
                <a:gd name="T71" fmla="*/ 2147483647 h 2357"/>
                <a:gd name="T72" fmla="*/ 2147483647 w 2585"/>
                <a:gd name="T73" fmla="*/ 2147483647 h 2357"/>
                <a:gd name="T74" fmla="*/ 2147483647 w 2585"/>
                <a:gd name="T75" fmla="*/ 2147483647 h 2357"/>
                <a:gd name="T76" fmla="*/ 2147483647 w 2585"/>
                <a:gd name="T77" fmla="*/ 2147483647 h 2357"/>
                <a:gd name="T78" fmla="*/ 2147483647 w 2585"/>
                <a:gd name="T79" fmla="*/ 2147483647 h 2357"/>
                <a:gd name="T80" fmla="*/ 2147483647 w 2585"/>
                <a:gd name="T81" fmla="*/ 2147483647 h 2357"/>
                <a:gd name="T82" fmla="*/ 2147483647 w 2585"/>
                <a:gd name="T83" fmla="*/ 2147483647 h 2357"/>
                <a:gd name="T84" fmla="*/ 2147483647 w 2585"/>
                <a:gd name="T85" fmla="*/ 2147483647 h 2357"/>
                <a:gd name="T86" fmla="*/ 2147483647 w 2585"/>
                <a:gd name="T87" fmla="*/ 2147483647 h 2357"/>
                <a:gd name="T88" fmla="*/ 2147483647 w 2585"/>
                <a:gd name="T89" fmla="*/ 2147483647 h 2357"/>
                <a:gd name="T90" fmla="*/ 2147483647 w 2585"/>
                <a:gd name="T91" fmla="*/ 2147483647 h 2357"/>
                <a:gd name="T92" fmla="*/ 2147483647 w 2585"/>
                <a:gd name="T93" fmla="*/ 2147483647 h 2357"/>
                <a:gd name="T94" fmla="*/ 2147483647 w 2585"/>
                <a:gd name="T95" fmla="*/ 2147483647 h 2357"/>
                <a:gd name="T96" fmla="*/ 2147483647 w 2585"/>
                <a:gd name="T97" fmla="*/ 2147483647 h 2357"/>
                <a:gd name="T98" fmla="*/ 2147483647 w 2585"/>
                <a:gd name="T99" fmla="*/ 2147483647 h 2357"/>
                <a:gd name="T100" fmla="*/ 2147483647 w 2585"/>
                <a:gd name="T101" fmla="*/ 2147483647 h 2357"/>
                <a:gd name="T102" fmla="*/ 2147483647 w 2585"/>
                <a:gd name="T103" fmla="*/ 2147483647 h 2357"/>
                <a:gd name="T104" fmla="*/ 2147483647 w 2585"/>
                <a:gd name="T105" fmla="*/ 2147483647 h 2357"/>
                <a:gd name="T106" fmla="*/ 2147483647 w 2585"/>
                <a:gd name="T107" fmla="*/ 2147483647 h 2357"/>
                <a:gd name="T108" fmla="*/ 2147483647 w 2585"/>
                <a:gd name="T109" fmla="*/ 2147483647 h 2357"/>
                <a:gd name="T110" fmla="*/ 2147483647 w 2585"/>
                <a:gd name="T111" fmla="*/ 2147483647 h 2357"/>
                <a:gd name="T112" fmla="*/ 2147483647 w 2585"/>
                <a:gd name="T113" fmla="*/ 2147483647 h 2357"/>
                <a:gd name="T114" fmla="*/ 2147483647 w 2585"/>
                <a:gd name="T115" fmla="*/ 2147483647 h 2357"/>
                <a:gd name="T116" fmla="*/ 2147483647 w 2585"/>
                <a:gd name="T117" fmla="*/ 2147483647 h 2357"/>
                <a:gd name="T118" fmla="*/ 2147483647 w 2585"/>
                <a:gd name="T119" fmla="*/ 2147483647 h 2357"/>
                <a:gd name="T120" fmla="*/ 2147483647 w 2585"/>
                <a:gd name="T121" fmla="*/ 2147483647 h 2357"/>
                <a:gd name="T122" fmla="*/ 2147483647 w 2585"/>
                <a:gd name="T123" fmla="*/ 2147483647 h 2357"/>
                <a:gd name="T124" fmla="*/ 2147483647 w 2585"/>
                <a:gd name="T125" fmla="*/ 2147483647 h 235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585" h="2357">
                  <a:moveTo>
                    <a:pt x="2539" y="20"/>
                  </a:moveTo>
                  <a:lnTo>
                    <a:pt x="2526" y="5"/>
                  </a:lnTo>
                  <a:lnTo>
                    <a:pt x="2511" y="16"/>
                  </a:lnTo>
                  <a:lnTo>
                    <a:pt x="2335" y="134"/>
                  </a:lnTo>
                  <a:lnTo>
                    <a:pt x="2292" y="181"/>
                  </a:lnTo>
                  <a:lnTo>
                    <a:pt x="2259" y="199"/>
                  </a:lnTo>
                  <a:lnTo>
                    <a:pt x="2220" y="220"/>
                  </a:lnTo>
                  <a:lnTo>
                    <a:pt x="2176" y="243"/>
                  </a:lnTo>
                  <a:lnTo>
                    <a:pt x="2128" y="267"/>
                  </a:lnTo>
                  <a:lnTo>
                    <a:pt x="2076" y="293"/>
                  </a:lnTo>
                  <a:lnTo>
                    <a:pt x="2022" y="318"/>
                  </a:lnTo>
                  <a:lnTo>
                    <a:pt x="1965" y="343"/>
                  </a:lnTo>
                  <a:lnTo>
                    <a:pt x="1908" y="368"/>
                  </a:lnTo>
                  <a:lnTo>
                    <a:pt x="1850" y="390"/>
                  </a:lnTo>
                  <a:lnTo>
                    <a:pt x="1794" y="411"/>
                  </a:lnTo>
                  <a:lnTo>
                    <a:pt x="1766" y="420"/>
                  </a:lnTo>
                  <a:lnTo>
                    <a:pt x="1738" y="429"/>
                  </a:lnTo>
                  <a:lnTo>
                    <a:pt x="1711" y="436"/>
                  </a:lnTo>
                  <a:lnTo>
                    <a:pt x="1685" y="443"/>
                  </a:lnTo>
                  <a:lnTo>
                    <a:pt x="1660" y="449"/>
                  </a:lnTo>
                  <a:lnTo>
                    <a:pt x="1635" y="453"/>
                  </a:lnTo>
                  <a:lnTo>
                    <a:pt x="1611" y="457"/>
                  </a:lnTo>
                  <a:lnTo>
                    <a:pt x="1588" y="459"/>
                  </a:lnTo>
                  <a:lnTo>
                    <a:pt x="1566" y="460"/>
                  </a:lnTo>
                  <a:lnTo>
                    <a:pt x="1547" y="459"/>
                  </a:lnTo>
                  <a:lnTo>
                    <a:pt x="1528" y="457"/>
                  </a:lnTo>
                  <a:lnTo>
                    <a:pt x="1511" y="453"/>
                  </a:lnTo>
                  <a:lnTo>
                    <a:pt x="1513" y="448"/>
                  </a:lnTo>
                  <a:lnTo>
                    <a:pt x="1518" y="432"/>
                  </a:lnTo>
                  <a:lnTo>
                    <a:pt x="1527" y="407"/>
                  </a:lnTo>
                  <a:lnTo>
                    <a:pt x="1535" y="375"/>
                  </a:lnTo>
                  <a:lnTo>
                    <a:pt x="1540" y="357"/>
                  </a:lnTo>
                  <a:lnTo>
                    <a:pt x="1543" y="338"/>
                  </a:lnTo>
                  <a:lnTo>
                    <a:pt x="1546" y="317"/>
                  </a:lnTo>
                  <a:lnTo>
                    <a:pt x="1548" y="296"/>
                  </a:lnTo>
                  <a:lnTo>
                    <a:pt x="1550" y="274"/>
                  </a:lnTo>
                  <a:lnTo>
                    <a:pt x="1550" y="252"/>
                  </a:lnTo>
                  <a:lnTo>
                    <a:pt x="1549" y="229"/>
                  </a:lnTo>
                  <a:lnTo>
                    <a:pt x="1547" y="207"/>
                  </a:lnTo>
                  <a:lnTo>
                    <a:pt x="1543" y="185"/>
                  </a:lnTo>
                  <a:lnTo>
                    <a:pt x="1536" y="163"/>
                  </a:lnTo>
                  <a:lnTo>
                    <a:pt x="1528" y="142"/>
                  </a:lnTo>
                  <a:lnTo>
                    <a:pt x="1517" y="121"/>
                  </a:lnTo>
                  <a:lnTo>
                    <a:pt x="1504" y="102"/>
                  </a:lnTo>
                  <a:lnTo>
                    <a:pt x="1489" y="84"/>
                  </a:lnTo>
                  <a:lnTo>
                    <a:pt x="1471" y="67"/>
                  </a:lnTo>
                  <a:lnTo>
                    <a:pt x="1450" y="50"/>
                  </a:lnTo>
                  <a:lnTo>
                    <a:pt x="1425" y="37"/>
                  </a:lnTo>
                  <a:lnTo>
                    <a:pt x="1397" y="25"/>
                  </a:lnTo>
                  <a:lnTo>
                    <a:pt x="1366" y="15"/>
                  </a:lnTo>
                  <a:lnTo>
                    <a:pt x="1331" y="8"/>
                  </a:lnTo>
                  <a:lnTo>
                    <a:pt x="1291" y="2"/>
                  </a:lnTo>
                  <a:lnTo>
                    <a:pt x="1248" y="0"/>
                  </a:lnTo>
                  <a:lnTo>
                    <a:pt x="1201" y="1"/>
                  </a:lnTo>
                  <a:lnTo>
                    <a:pt x="1150" y="4"/>
                  </a:lnTo>
                  <a:lnTo>
                    <a:pt x="1138" y="12"/>
                  </a:lnTo>
                  <a:lnTo>
                    <a:pt x="1107" y="32"/>
                  </a:lnTo>
                  <a:lnTo>
                    <a:pt x="1088" y="47"/>
                  </a:lnTo>
                  <a:lnTo>
                    <a:pt x="1065" y="65"/>
                  </a:lnTo>
                  <a:lnTo>
                    <a:pt x="1043" y="87"/>
                  </a:lnTo>
                  <a:lnTo>
                    <a:pt x="1019" y="112"/>
                  </a:lnTo>
                  <a:lnTo>
                    <a:pt x="1007" y="125"/>
                  </a:lnTo>
                  <a:lnTo>
                    <a:pt x="997" y="139"/>
                  </a:lnTo>
                  <a:lnTo>
                    <a:pt x="986" y="154"/>
                  </a:lnTo>
                  <a:lnTo>
                    <a:pt x="975" y="170"/>
                  </a:lnTo>
                  <a:lnTo>
                    <a:pt x="966" y="188"/>
                  </a:lnTo>
                  <a:lnTo>
                    <a:pt x="957" y="206"/>
                  </a:lnTo>
                  <a:lnTo>
                    <a:pt x="948" y="224"/>
                  </a:lnTo>
                  <a:lnTo>
                    <a:pt x="942" y="243"/>
                  </a:lnTo>
                  <a:lnTo>
                    <a:pt x="936" y="263"/>
                  </a:lnTo>
                  <a:lnTo>
                    <a:pt x="931" y="284"/>
                  </a:lnTo>
                  <a:lnTo>
                    <a:pt x="927" y="306"/>
                  </a:lnTo>
                  <a:lnTo>
                    <a:pt x="925" y="327"/>
                  </a:lnTo>
                  <a:lnTo>
                    <a:pt x="924" y="351"/>
                  </a:lnTo>
                  <a:lnTo>
                    <a:pt x="925" y="374"/>
                  </a:lnTo>
                  <a:lnTo>
                    <a:pt x="928" y="399"/>
                  </a:lnTo>
                  <a:lnTo>
                    <a:pt x="932" y="424"/>
                  </a:lnTo>
                  <a:lnTo>
                    <a:pt x="937" y="431"/>
                  </a:lnTo>
                  <a:lnTo>
                    <a:pt x="947" y="450"/>
                  </a:lnTo>
                  <a:lnTo>
                    <a:pt x="965" y="477"/>
                  </a:lnTo>
                  <a:lnTo>
                    <a:pt x="987" y="509"/>
                  </a:lnTo>
                  <a:lnTo>
                    <a:pt x="999" y="526"/>
                  </a:lnTo>
                  <a:lnTo>
                    <a:pt x="1013" y="543"/>
                  </a:lnTo>
                  <a:lnTo>
                    <a:pt x="1027" y="561"/>
                  </a:lnTo>
                  <a:lnTo>
                    <a:pt x="1042" y="577"/>
                  </a:lnTo>
                  <a:lnTo>
                    <a:pt x="1058" y="592"/>
                  </a:lnTo>
                  <a:lnTo>
                    <a:pt x="1074" y="606"/>
                  </a:lnTo>
                  <a:lnTo>
                    <a:pt x="1081" y="612"/>
                  </a:lnTo>
                  <a:lnTo>
                    <a:pt x="1090" y="617"/>
                  </a:lnTo>
                  <a:lnTo>
                    <a:pt x="1097" y="623"/>
                  </a:lnTo>
                  <a:lnTo>
                    <a:pt x="1106" y="627"/>
                  </a:lnTo>
                  <a:lnTo>
                    <a:pt x="1091" y="634"/>
                  </a:lnTo>
                  <a:lnTo>
                    <a:pt x="1048" y="654"/>
                  </a:lnTo>
                  <a:lnTo>
                    <a:pt x="1018" y="667"/>
                  </a:lnTo>
                  <a:lnTo>
                    <a:pt x="983" y="682"/>
                  </a:lnTo>
                  <a:lnTo>
                    <a:pt x="942" y="697"/>
                  </a:lnTo>
                  <a:lnTo>
                    <a:pt x="898" y="713"/>
                  </a:lnTo>
                  <a:lnTo>
                    <a:pt x="850" y="729"/>
                  </a:lnTo>
                  <a:lnTo>
                    <a:pt x="799" y="744"/>
                  </a:lnTo>
                  <a:lnTo>
                    <a:pt x="772" y="751"/>
                  </a:lnTo>
                  <a:lnTo>
                    <a:pt x="744" y="758"/>
                  </a:lnTo>
                  <a:lnTo>
                    <a:pt x="716" y="765"/>
                  </a:lnTo>
                  <a:lnTo>
                    <a:pt x="687" y="771"/>
                  </a:lnTo>
                  <a:lnTo>
                    <a:pt x="658" y="776"/>
                  </a:lnTo>
                  <a:lnTo>
                    <a:pt x="629" y="781"/>
                  </a:lnTo>
                  <a:lnTo>
                    <a:pt x="600" y="786"/>
                  </a:lnTo>
                  <a:lnTo>
                    <a:pt x="570" y="789"/>
                  </a:lnTo>
                  <a:lnTo>
                    <a:pt x="540" y="792"/>
                  </a:lnTo>
                  <a:lnTo>
                    <a:pt x="510" y="794"/>
                  </a:lnTo>
                  <a:lnTo>
                    <a:pt x="480" y="795"/>
                  </a:lnTo>
                  <a:lnTo>
                    <a:pt x="450" y="795"/>
                  </a:lnTo>
                  <a:lnTo>
                    <a:pt x="386" y="779"/>
                  </a:lnTo>
                  <a:lnTo>
                    <a:pt x="0" y="764"/>
                  </a:lnTo>
                  <a:lnTo>
                    <a:pt x="1" y="787"/>
                  </a:lnTo>
                  <a:lnTo>
                    <a:pt x="2" y="794"/>
                  </a:lnTo>
                  <a:lnTo>
                    <a:pt x="4" y="809"/>
                  </a:lnTo>
                  <a:lnTo>
                    <a:pt x="8" y="832"/>
                  </a:lnTo>
                  <a:lnTo>
                    <a:pt x="17" y="860"/>
                  </a:lnTo>
                  <a:lnTo>
                    <a:pt x="22" y="876"/>
                  </a:lnTo>
                  <a:lnTo>
                    <a:pt x="29" y="892"/>
                  </a:lnTo>
                  <a:lnTo>
                    <a:pt x="37" y="908"/>
                  </a:lnTo>
                  <a:lnTo>
                    <a:pt x="47" y="924"/>
                  </a:lnTo>
                  <a:lnTo>
                    <a:pt x="58" y="941"/>
                  </a:lnTo>
                  <a:lnTo>
                    <a:pt x="71" y="957"/>
                  </a:lnTo>
                  <a:lnTo>
                    <a:pt x="85" y="973"/>
                  </a:lnTo>
                  <a:lnTo>
                    <a:pt x="102" y="988"/>
                  </a:lnTo>
                  <a:lnTo>
                    <a:pt x="115" y="999"/>
                  </a:lnTo>
                  <a:lnTo>
                    <a:pt x="128" y="1007"/>
                  </a:lnTo>
                  <a:lnTo>
                    <a:pt x="142" y="1016"/>
                  </a:lnTo>
                  <a:lnTo>
                    <a:pt x="156" y="1023"/>
                  </a:lnTo>
                  <a:lnTo>
                    <a:pt x="171" y="1030"/>
                  </a:lnTo>
                  <a:lnTo>
                    <a:pt x="186" y="1036"/>
                  </a:lnTo>
                  <a:lnTo>
                    <a:pt x="202" y="1042"/>
                  </a:lnTo>
                  <a:lnTo>
                    <a:pt x="219" y="1046"/>
                  </a:lnTo>
                  <a:lnTo>
                    <a:pt x="236" y="1049"/>
                  </a:lnTo>
                  <a:lnTo>
                    <a:pt x="253" y="1052"/>
                  </a:lnTo>
                  <a:lnTo>
                    <a:pt x="272" y="1055"/>
                  </a:lnTo>
                  <a:lnTo>
                    <a:pt x="291" y="1056"/>
                  </a:lnTo>
                  <a:lnTo>
                    <a:pt x="310" y="1057"/>
                  </a:lnTo>
                  <a:lnTo>
                    <a:pt x="329" y="1057"/>
                  </a:lnTo>
                  <a:lnTo>
                    <a:pt x="350" y="1056"/>
                  </a:lnTo>
                  <a:lnTo>
                    <a:pt x="371" y="1053"/>
                  </a:lnTo>
                  <a:lnTo>
                    <a:pt x="377" y="1064"/>
                  </a:lnTo>
                  <a:lnTo>
                    <a:pt x="384" y="1076"/>
                  </a:lnTo>
                  <a:lnTo>
                    <a:pt x="394" y="1090"/>
                  </a:lnTo>
                  <a:lnTo>
                    <a:pt x="405" y="1105"/>
                  </a:lnTo>
                  <a:lnTo>
                    <a:pt x="420" y="1120"/>
                  </a:lnTo>
                  <a:lnTo>
                    <a:pt x="437" y="1135"/>
                  </a:lnTo>
                  <a:lnTo>
                    <a:pt x="446" y="1142"/>
                  </a:lnTo>
                  <a:lnTo>
                    <a:pt x="456" y="1150"/>
                  </a:lnTo>
                  <a:lnTo>
                    <a:pt x="467" y="1156"/>
                  </a:lnTo>
                  <a:lnTo>
                    <a:pt x="478" y="1163"/>
                  </a:lnTo>
                  <a:lnTo>
                    <a:pt x="490" y="1169"/>
                  </a:lnTo>
                  <a:lnTo>
                    <a:pt x="503" y="1176"/>
                  </a:lnTo>
                  <a:lnTo>
                    <a:pt x="517" y="1181"/>
                  </a:lnTo>
                  <a:lnTo>
                    <a:pt x="531" y="1185"/>
                  </a:lnTo>
                  <a:lnTo>
                    <a:pt x="546" y="1190"/>
                  </a:lnTo>
                  <a:lnTo>
                    <a:pt x="562" y="1193"/>
                  </a:lnTo>
                  <a:lnTo>
                    <a:pt x="578" y="1196"/>
                  </a:lnTo>
                  <a:lnTo>
                    <a:pt x="596" y="1198"/>
                  </a:lnTo>
                  <a:lnTo>
                    <a:pt x="614" y="1199"/>
                  </a:lnTo>
                  <a:lnTo>
                    <a:pt x="633" y="1199"/>
                  </a:lnTo>
                  <a:lnTo>
                    <a:pt x="653" y="1198"/>
                  </a:lnTo>
                  <a:lnTo>
                    <a:pt x="673" y="1196"/>
                  </a:lnTo>
                  <a:lnTo>
                    <a:pt x="696" y="1193"/>
                  </a:lnTo>
                  <a:lnTo>
                    <a:pt x="718" y="1189"/>
                  </a:lnTo>
                  <a:lnTo>
                    <a:pt x="742" y="1182"/>
                  </a:lnTo>
                  <a:lnTo>
                    <a:pt x="765" y="1176"/>
                  </a:lnTo>
                  <a:lnTo>
                    <a:pt x="766" y="1185"/>
                  </a:lnTo>
                  <a:lnTo>
                    <a:pt x="767" y="1197"/>
                  </a:lnTo>
                  <a:lnTo>
                    <a:pt x="771" y="1208"/>
                  </a:lnTo>
                  <a:lnTo>
                    <a:pt x="774" y="1220"/>
                  </a:lnTo>
                  <a:lnTo>
                    <a:pt x="780" y="1230"/>
                  </a:lnTo>
                  <a:lnTo>
                    <a:pt x="787" y="1241"/>
                  </a:lnTo>
                  <a:lnTo>
                    <a:pt x="791" y="1245"/>
                  </a:lnTo>
                  <a:lnTo>
                    <a:pt x="796" y="1250"/>
                  </a:lnTo>
                  <a:lnTo>
                    <a:pt x="802" y="1254"/>
                  </a:lnTo>
                  <a:lnTo>
                    <a:pt x="807" y="1258"/>
                  </a:lnTo>
                  <a:lnTo>
                    <a:pt x="815" y="1262"/>
                  </a:lnTo>
                  <a:lnTo>
                    <a:pt x="821" y="1265"/>
                  </a:lnTo>
                  <a:lnTo>
                    <a:pt x="829" y="1268"/>
                  </a:lnTo>
                  <a:lnTo>
                    <a:pt x="837" y="1270"/>
                  </a:lnTo>
                  <a:lnTo>
                    <a:pt x="845" y="1271"/>
                  </a:lnTo>
                  <a:lnTo>
                    <a:pt x="854" y="1271"/>
                  </a:lnTo>
                  <a:lnTo>
                    <a:pt x="863" y="1271"/>
                  </a:lnTo>
                  <a:lnTo>
                    <a:pt x="872" y="1271"/>
                  </a:lnTo>
                  <a:lnTo>
                    <a:pt x="893" y="1268"/>
                  </a:lnTo>
                  <a:lnTo>
                    <a:pt x="915" y="1264"/>
                  </a:lnTo>
                  <a:lnTo>
                    <a:pt x="939" y="1256"/>
                  </a:lnTo>
                  <a:lnTo>
                    <a:pt x="965" y="1246"/>
                  </a:lnTo>
                  <a:lnTo>
                    <a:pt x="991" y="1234"/>
                  </a:lnTo>
                  <a:lnTo>
                    <a:pt x="1020" y="1220"/>
                  </a:lnTo>
                  <a:lnTo>
                    <a:pt x="1051" y="1202"/>
                  </a:lnTo>
                  <a:lnTo>
                    <a:pt x="1083" y="1183"/>
                  </a:lnTo>
                  <a:lnTo>
                    <a:pt x="1117" y="1161"/>
                  </a:lnTo>
                  <a:lnTo>
                    <a:pt x="1153" y="1137"/>
                  </a:lnTo>
                  <a:lnTo>
                    <a:pt x="1191" y="1110"/>
                  </a:lnTo>
                  <a:lnTo>
                    <a:pt x="1229" y="1081"/>
                  </a:lnTo>
                  <a:lnTo>
                    <a:pt x="1251" y="1106"/>
                  </a:lnTo>
                  <a:lnTo>
                    <a:pt x="1274" y="1132"/>
                  </a:lnTo>
                  <a:lnTo>
                    <a:pt x="1300" y="1157"/>
                  </a:lnTo>
                  <a:lnTo>
                    <a:pt x="1327" y="1181"/>
                  </a:lnTo>
                  <a:lnTo>
                    <a:pt x="1340" y="1193"/>
                  </a:lnTo>
                  <a:lnTo>
                    <a:pt x="1354" y="1205"/>
                  </a:lnTo>
                  <a:lnTo>
                    <a:pt x="1368" y="1214"/>
                  </a:lnTo>
                  <a:lnTo>
                    <a:pt x="1382" y="1224"/>
                  </a:lnTo>
                  <a:lnTo>
                    <a:pt x="1396" y="1231"/>
                  </a:lnTo>
                  <a:lnTo>
                    <a:pt x="1410" y="1239"/>
                  </a:lnTo>
                  <a:lnTo>
                    <a:pt x="1425" y="1244"/>
                  </a:lnTo>
                  <a:lnTo>
                    <a:pt x="1438" y="1249"/>
                  </a:lnTo>
                  <a:lnTo>
                    <a:pt x="1424" y="2275"/>
                  </a:lnTo>
                  <a:lnTo>
                    <a:pt x="1426" y="2285"/>
                  </a:lnTo>
                  <a:lnTo>
                    <a:pt x="1435" y="2306"/>
                  </a:lnTo>
                  <a:lnTo>
                    <a:pt x="1441" y="2319"/>
                  </a:lnTo>
                  <a:lnTo>
                    <a:pt x="1449" y="2332"/>
                  </a:lnTo>
                  <a:lnTo>
                    <a:pt x="1453" y="2337"/>
                  </a:lnTo>
                  <a:lnTo>
                    <a:pt x="1458" y="2343"/>
                  </a:lnTo>
                  <a:lnTo>
                    <a:pt x="1464" y="2347"/>
                  </a:lnTo>
                  <a:lnTo>
                    <a:pt x="1469" y="2351"/>
                  </a:lnTo>
                  <a:lnTo>
                    <a:pt x="1474" y="2354"/>
                  </a:lnTo>
                  <a:lnTo>
                    <a:pt x="1481" y="2355"/>
                  </a:lnTo>
                  <a:lnTo>
                    <a:pt x="1488" y="2357"/>
                  </a:lnTo>
                  <a:lnTo>
                    <a:pt x="1495" y="2355"/>
                  </a:lnTo>
                  <a:lnTo>
                    <a:pt x="1502" y="2353"/>
                  </a:lnTo>
                  <a:lnTo>
                    <a:pt x="1511" y="2349"/>
                  </a:lnTo>
                  <a:lnTo>
                    <a:pt x="1518" y="2344"/>
                  </a:lnTo>
                  <a:lnTo>
                    <a:pt x="1528" y="2336"/>
                  </a:lnTo>
                  <a:lnTo>
                    <a:pt x="1536" y="2327"/>
                  </a:lnTo>
                  <a:lnTo>
                    <a:pt x="1546" y="2315"/>
                  </a:lnTo>
                  <a:lnTo>
                    <a:pt x="1556" y="2301"/>
                  </a:lnTo>
                  <a:lnTo>
                    <a:pt x="1566" y="2284"/>
                  </a:lnTo>
                  <a:lnTo>
                    <a:pt x="1577" y="2264"/>
                  </a:lnTo>
                  <a:lnTo>
                    <a:pt x="1588" y="2242"/>
                  </a:lnTo>
                  <a:lnTo>
                    <a:pt x="1600" y="2216"/>
                  </a:lnTo>
                  <a:lnTo>
                    <a:pt x="1611" y="2188"/>
                  </a:lnTo>
                  <a:lnTo>
                    <a:pt x="1622" y="2199"/>
                  </a:lnTo>
                  <a:lnTo>
                    <a:pt x="1649" y="2226"/>
                  </a:lnTo>
                  <a:lnTo>
                    <a:pt x="1666" y="2242"/>
                  </a:lnTo>
                  <a:lnTo>
                    <a:pt x="1687" y="2257"/>
                  </a:lnTo>
                  <a:lnTo>
                    <a:pt x="1698" y="2264"/>
                  </a:lnTo>
                  <a:lnTo>
                    <a:pt x="1709" y="2271"/>
                  </a:lnTo>
                  <a:lnTo>
                    <a:pt x="1721" y="2277"/>
                  </a:lnTo>
                  <a:lnTo>
                    <a:pt x="1732" y="2283"/>
                  </a:lnTo>
                  <a:lnTo>
                    <a:pt x="1744" y="2287"/>
                  </a:lnTo>
                  <a:lnTo>
                    <a:pt x="1756" y="2290"/>
                  </a:lnTo>
                  <a:lnTo>
                    <a:pt x="1769" y="2291"/>
                  </a:lnTo>
                  <a:lnTo>
                    <a:pt x="1781" y="2291"/>
                  </a:lnTo>
                  <a:lnTo>
                    <a:pt x="1791" y="2290"/>
                  </a:lnTo>
                  <a:lnTo>
                    <a:pt x="1803" y="2287"/>
                  </a:lnTo>
                  <a:lnTo>
                    <a:pt x="1814" y="2282"/>
                  </a:lnTo>
                  <a:lnTo>
                    <a:pt x="1825" y="2274"/>
                  </a:lnTo>
                  <a:lnTo>
                    <a:pt x="1835" y="2264"/>
                  </a:lnTo>
                  <a:lnTo>
                    <a:pt x="1845" y="2252"/>
                  </a:lnTo>
                  <a:lnTo>
                    <a:pt x="1853" y="2237"/>
                  </a:lnTo>
                  <a:lnTo>
                    <a:pt x="1862" y="2219"/>
                  </a:lnTo>
                  <a:lnTo>
                    <a:pt x="1870" y="2198"/>
                  </a:lnTo>
                  <a:lnTo>
                    <a:pt x="1876" y="2174"/>
                  </a:lnTo>
                  <a:lnTo>
                    <a:pt x="1881" y="2147"/>
                  </a:lnTo>
                  <a:lnTo>
                    <a:pt x="1887" y="2117"/>
                  </a:lnTo>
                  <a:lnTo>
                    <a:pt x="1897" y="2123"/>
                  </a:lnTo>
                  <a:lnTo>
                    <a:pt x="1927" y="2138"/>
                  </a:lnTo>
                  <a:lnTo>
                    <a:pt x="1948" y="2147"/>
                  </a:lnTo>
                  <a:lnTo>
                    <a:pt x="1968" y="2156"/>
                  </a:lnTo>
                  <a:lnTo>
                    <a:pt x="1991" y="2164"/>
                  </a:lnTo>
                  <a:lnTo>
                    <a:pt x="2013" y="2170"/>
                  </a:lnTo>
                  <a:lnTo>
                    <a:pt x="2024" y="2172"/>
                  </a:lnTo>
                  <a:lnTo>
                    <a:pt x="2033" y="2174"/>
                  </a:lnTo>
                  <a:lnTo>
                    <a:pt x="2043" y="2175"/>
                  </a:lnTo>
                  <a:lnTo>
                    <a:pt x="2053" y="2175"/>
                  </a:lnTo>
                  <a:lnTo>
                    <a:pt x="2061" y="2174"/>
                  </a:lnTo>
                  <a:lnTo>
                    <a:pt x="2069" y="2172"/>
                  </a:lnTo>
                  <a:lnTo>
                    <a:pt x="2075" y="2169"/>
                  </a:lnTo>
                  <a:lnTo>
                    <a:pt x="2082" y="2165"/>
                  </a:lnTo>
                  <a:lnTo>
                    <a:pt x="2086" y="2159"/>
                  </a:lnTo>
                  <a:lnTo>
                    <a:pt x="2089" y="2152"/>
                  </a:lnTo>
                  <a:lnTo>
                    <a:pt x="2090" y="2143"/>
                  </a:lnTo>
                  <a:lnTo>
                    <a:pt x="2091" y="2133"/>
                  </a:lnTo>
                  <a:lnTo>
                    <a:pt x="2089" y="2121"/>
                  </a:lnTo>
                  <a:lnTo>
                    <a:pt x="2086" y="2107"/>
                  </a:lnTo>
                  <a:lnTo>
                    <a:pt x="2082" y="2091"/>
                  </a:lnTo>
                  <a:lnTo>
                    <a:pt x="2074" y="2073"/>
                  </a:lnTo>
                  <a:lnTo>
                    <a:pt x="2055" y="2030"/>
                  </a:lnTo>
                  <a:lnTo>
                    <a:pt x="2031" y="1978"/>
                  </a:lnTo>
                  <a:lnTo>
                    <a:pt x="2003" y="1920"/>
                  </a:lnTo>
                  <a:lnTo>
                    <a:pt x="1972" y="1856"/>
                  </a:lnTo>
                  <a:lnTo>
                    <a:pt x="1938" y="1789"/>
                  </a:lnTo>
                  <a:lnTo>
                    <a:pt x="1904" y="1719"/>
                  </a:lnTo>
                  <a:lnTo>
                    <a:pt x="1867" y="1647"/>
                  </a:lnTo>
                  <a:lnTo>
                    <a:pt x="1832" y="1577"/>
                  </a:lnTo>
                  <a:lnTo>
                    <a:pt x="1798" y="1510"/>
                  </a:lnTo>
                  <a:lnTo>
                    <a:pt x="1765" y="1446"/>
                  </a:lnTo>
                  <a:lnTo>
                    <a:pt x="1735" y="1388"/>
                  </a:lnTo>
                  <a:lnTo>
                    <a:pt x="1708" y="1336"/>
                  </a:lnTo>
                  <a:lnTo>
                    <a:pt x="1686" y="1295"/>
                  </a:lnTo>
                  <a:lnTo>
                    <a:pt x="1669" y="1261"/>
                  </a:lnTo>
                  <a:lnTo>
                    <a:pt x="1659" y="1241"/>
                  </a:lnTo>
                  <a:lnTo>
                    <a:pt x="1655" y="1234"/>
                  </a:lnTo>
                  <a:lnTo>
                    <a:pt x="1656" y="1224"/>
                  </a:lnTo>
                  <a:lnTo>
                    <a:pt x="1662" y="1196"/>
                  </a:lnTo>
                  <a:lnTo>
                    <a:pt x="1668" y="1154"/>
                  </a:lnTo>
                  <a:lnTo>
                    <a:pt x="1677" y="1103"/>
                  </a:lnTo>
                  <a:lnTo>
                    <a:pt x="1685" y="1045"/>
                  </a:lnTo>
                  <a:lnTo>
                    <a:pt x="1694" y="986"/>
                  </a:lnTo>
                  <a:lnTo>
                    <a:pt x="1702" y="929"/>
                  </a:lnTo>
                  <a:lnTo>
                    <a:pt x="1710" y="879"/>
                  </a:lnTo>
                  <a:lnTo>
                    <a:pt x="1749" y="888"/>
                  </a:lnTo>
                  <a:lnTo>
                    <a:pt x="1786" y="896"/>
                  </a:lnTo>
                  <a:lnTo>
                    <a:pt x="1820" y="902"/>
                  </a:lnTo>
                  <a:lnTo>
                    <a:pt x="1853" y="908"/>
                  </a:lnTo>
                  <a:lnTo>
                    <a:pt x="1885" y="912"/>
                  </a:lnTo>
                  <a:lnTo>
                    <a:pt x="1913" y="914"/>
                  </a:lnTo>
                  <a:lnTo>
                    <a:pt x="1940" y="915"/>
                  </a:lnTo>
                  <a:lnTo>
                    <a:pt x="1965" y="915"/>
                  </a:lnTo>
                  <a:lnTo>
                    <a:pt x="1987" y="914"/>
                  </a:lnTo>
                  <a:lnTo>
                    <a:pt x="2008" y="911"/>
                  </a:lnTo>
                  <a:lnTo>
                    <a:pt x="2027" y="907"/>
                  </a:lnTo>
                  <a:lnTo>
                    <a:pt x="2044" y="901"/>
                  </a:lnTo>
                  <a:lnTo>
                    <a:pt x="2052" y="898"/>
                  </a:lnTo>
                  <a:lnTo>
                    <a:pt x="2059" y="894"/>
                  </a:lnTo>
                  <a:lnTo>
                    <a:pt x="2066" y="891"/>
                  </a:lnTo>
                  <a:lnTo>
                    <a:pt x="2072" y="885"/>
                  </a:lnTo>
                  <a:lnTo>
                    <a:pt x="2078" y="881"/>
                  </a:lnTo>
                  <a:lnTo>
                    <a:pt x="2084" y="876"/>
                  </a:lnTo>
                  <a:lnTo>
                    <a:pt x="2088" y="870"/>
                  </a:lnTo>
                  <a:lnTo>
                    <a:pt x="2092" y="865"/>
                  </a:lnTo>
                  <a:lnTo>
                    <a:pt x="2097" y="858"/>
                  </a:lnTo>
                  <a:lnTo>
                    <a:pt x="2100" y="852"/>
                  </a:lnTo>
                  <a:lnTo>
                    <a:pt x="2103" y="846"/>
                  </a:lnTo>
                  <a:lnTo>
                    <a:pt x="2105" y="839"/>
                  </a:lnTo>
                  <a:lnTo>
                    <a:pt x="2107" y="825"/>
                  </a:lnTo>
                  <a:lnTo>
                    <a:pt x="2108" y="811"/>
                  </a:lnTo>
                  <a:lnTo>
                    <a:pt x="2108" y="802"/>
                  </a:lnTo>
                  <a:lnTo>
                    <a:pt x="2107" y="791"/>
                  </a:lnTo>
                  <a:lnTo>
                    <a:pt x="2105" y="782"/>
                  </a:lnTo>
                  <a:lnTo>
                    <a:pt x="2103" y="773"/>
                  </a:lnTo>
                  <a:lnTo>
                    <a:pt x="2097" y="756"/>
                  </a:lnTo>
                  <a:lnTo>
                    <a:pt x="2090" y="741"/>
                  </a:lnTo>
                  <a:lnTo>
                    <a:pt x="2112" y="735"/>
                  </a:lnTo>
                  <a:lnTo>
                    <a:pt x="2133" y="729"/>
                  </a:lnTo>
                  <a:lnTo>
                    <a:pt x="2152" y="721"/>
                  </a:lnTo>
                  <a:lnTo>
                    <a:pt x="2169" y="714"/>
                  </a:lnTo>
                  <a:lnTo>
                    <a:pt x="2187" y="705"/>
                  </a:lnTo>
                  <a:lnTo>
                    <a:pt x="2203" y="697"/>
                  </a:lnTo>
                  <a:lnTo>
                    <a:pt x="2218" y="688"/>
                  </a:lnTo>
                  <a:lnTo>
                    <a:pt x="2232" y="678"/>
                  </a:lnTo>
                  <a:lnTo>
                    <a:pt x="2244" y="669"/>
                  </a:lnTo>
                  <a:lnTo>
                    <a:pt x="2257" y="659"/>
                  </a:lnTo>
                  <a:lnTo>
                    <a:pt x="2268" y="649"/>
                  </a:lnTo>
                  <a:lnTo>
                    <a:pt x="2278" y="639"/>
                  </a:lnTo>
                  <a:lnTo>
                    <a:pt x="2287" y="629"/>
                  </a:lnTo>
                  <a:lnTo>
                    <a:pt x="2296" y="618"/>
                  </a:lnTo>
                  <a:lnTo>
                    <a:pt x="2304" y="608"/>
                  </a:lnTo>
                  <a:lnTo>
                    <a:pt x="2311" y="597"/>
                  </a:lnTo>
                  <a:lnTo>
                    <a:pt x="2324" y="577"/>
                  </a:lnTo>
                  <a:lnTo>
                    <a:pt x="2333" y="556"/>
                  </a:lnTo>
                  <a:lnTo>
                    <a:pt x="2341" y="537"/>
                  </a:lnTo>
                  <a:lnTo>
                    <a:pt x="2346" y="519"/>
                  </a:lnTo>
                  <a:lnTo>
                    <a:pt x="2350" y="503"/>
                  </a:lnTo>
                  <a:lnTo>
                    <a:pt x="2353" y="488"/>
                  </a:lnTo>
                  <a:lnTo>
                    <a:pt x="2355" y="475"/>
                  </a:lnTo>
                  <a:lnTo>
                    <a:pt x="2355" y="465"/>
                  </a:lnTo>
                  <a:lnTo>
                    <a:pt x="2378" y="450"/>
                  </a:lnTo>
                  <a:lnTo>
                    <a:pt x="2401" y="436"/>
                  </a:lnTo>
                  <a:lnTo>
                    <a:pt x="2422" y="421"/>
                  </a:lnTo>
                  <a:lnTo>
                    <a:pt x="2443" y="406"/>
                  </a:lnTo>
                  <a:lnTo>
                    <a:pt x="2461" y="391"/>
                  </a:lnTo>
                  <a:lnTo>
                    <a:pt x="2479" y="375"/>
                  </a:lnTo>
                  <a:lnTo>
                    <a:pt x="2495" y="360"/>
                  </a:lnTo>
                  <a:lnTo>
                    <a:pt x="2510" y="344"/>
                  </a:lnTo>
                  <a:lnTo>
                    <a:pt x="2523" y="328"/>
                  </a:lnTo>
                  <a:lnTo>
                    <a:pt x="2536" y="311"/>
                  </a:lnTo>
                  <a:lnTo>
                    <a:pt x="2546" y="295"/>
                  </a:lnTo>
                  <a:lnTo>
                    <a:pt x="2556" y="278"/>
                  </a:lnTo>
                  <a:lnTo>
                    <a:pt x="2564" y="261"/>
                  </a:lnTo>
                  <a:lnTo>
                    <a:pt x="2571" y="243"/>
                  </a:lnTo>
                  <a:lnTo>
                    <a:pt x="2576" y="226"/>
                  </a:lnTo>
                  <a:lnTo>
                    <a:pt x="2581" y="208"/>
                  </a:lnTo>
                  <a:lnTo>
                    <a:pt x="2583" y="196"/>
                  </a:lnTo>
                  <a:lnTo>
                    <a:pt x="2584" y="184"/>
                  </a:lnTo>
                  <a:lnTo>
                    <a:pt x="2585" y="174"/>
                  </a:lnTo>
                  <a:lnTo>
                    <a:pt x="2585" y="163"/>
                  </a:lnTo>
                  <a:lnTo>
                    <a:pt x="2584" y="147"/>
                  </a:lnTo>
                  <a:lnTo>
                    <a:pt x="2583" y="133"/>
                  </a:lnTo>
                  <a:lnTo>
                    <a:pt x="2581" y="119"/>
                  </a:lnTo>
                  <a:lnTo>
                    <a:pt x="2577" y="106"/>
                  </a:lnTo>
                  <a:lnTo>
                    <a:pt x="2571" y="82"/>
                  </a:lnTo>
                  <a:lnTo>
                    <a:pt x="2562" y="61"/>
                  </a:lnTo>
                  <a:lnTo>
                    <a:pt x="2554" y="45"/>
                  </a:lnTo>
                  <a:lnTo>
                    <a:pt x="2546" y="32"/>
                  </a:lnTo>
                  <a:lnTo>
                    <a:pt x="2541" y="25"/>
                  </a:lnTo>
                  <a:lnTo>
                    <a:pt x="2539" y="20"/>
                  </a:lnTo>
                  <a:close/>
                  <a:moveTo>
                    <a:pt x="830" y="1223"/>
                  </a:moveTo>
                  <a:lnTo>
                    <a:pt x="824" y="1219"/>
                  </a:lnTo>
                  <a:lnTo>
                    <a:pt x="820" y="1214"/>
                  </a:lnTo>
                  <a:lnTo>
                    <a:pt x="816" y="1209"/>
                  </a:lnTo>
                  <a:lnTo>
                    <a:pt x="814" y="1204"/>
                  </a:lnTo>
                  <a:lnTo>
                    <a:pt x="809" y="1192"/>
                  </a:lnTo>
                  <a:lnTo>
                    <a:pt x="808" y="1180"/>
                  </a:lnTo>
                  <a:lnTo>
                    <a:pt x="807" y="1160"/>
                  </a:lnTo>
                  <a:lnTo>
                    <a:pt x="808" y="1151"/>
                  </a:lnTo>
                  <a:lnTo>
                    <a:pt x="816" y="1115"/>
                  </a:lnTo>
                  <a:lnTo>
                    <a:pt x="780" y="1127"/>
                  </a:lnTo>
                  <a:lnTo>
                    <a:pt x="754" y="1137"/>
                  </a:lnTo>
                  <a:lnTo>
                    <a:pt x="728" y="1143"/>
                  </a:lnTo>
                  <a:lnTo>
                    <a:pt x="703" y="1150"/>
                  </a:lnTo>
                  <a:lnTo>
                    <a:pt x="681" y="1154"/>
                  </a:lnTo>
                  <a:lnTo>
                    <a:pt x="658" y="1157"/>
                  </a:lnTo>
                  <a:lnTo>
                    <a:pt x="637" y="1158"/>
                  </a:lnTo>
                  <a:lnTo>
                    <a:pt x="618" y="1158"/>
                  </a:lnTo>
                  <a:lnTo>
                    <a:pt x="598" y="1157"/>
                  </a:lnTo>
                  <a:lnTo>
                    <a:pt x="580" y="1155"/>
                  </a:lnTo>
                  <a:lnTo>
                    <a:pt x="564" y="1153"/>
                  </a:lnTo>
                  <a:lnTo>
                    <a:pt x="548" y="1149"/>
                  </a:lnTo>
                  <a:lnTo>
                    <a:pt x="533" y="1143"/>
                  </a:lnTo>
                  <a:lnTo>
                    <a:pt x="519" y="1138"/>
                  </a:lnTo>
                  <a:lnTo>
                    <a:pt x="506" y="1133"/>
                  </a:lnTo>
                  <a:lnTo>
                    <a:pt x="494" y="1126"/>
                  </a:lnTo>
                  <a:lnTo>
                    <a:pt x="483" y="1119"/>
                  </a:lnTo>
                  <a:lnTo>
                    <a:pt x="473" y="1111"/>
                  </a:lnTo>
                  <a:lnTo>
                    <a:pt x="463" y="1104"/>
                  </a:lnTo>
                  <a:lnTo>
                    <a:pt x="455" y="1096"/>
                  </a:lnTo>
                  <a:lnTo>
                    <a:pt x="446" y="1089"/>
                  </a:lnTo>
                  <a:lnTo>
                    <a:pt x="433" y="1074"/>
                  </a:lnTo>
                  <a:lnTo>
                    <a:pt x="422" y="1059"/>
                  </a:lnTo>
                  <a:lnTo>
                    <a:pt x="408" y="1035"/>
                  </a:lnTo>
                  <a:lnTo>
                    <a:pt x="403" y="1025"/>
                  </a:lnTo>
                  <a:lnTo>
                    <a:pt x="397" y="1008"/>
                  </a:lnTo>
                  <a:lnTo>
                    <a:pt x="381" y="1011"/>
                  </a:lnTo>
                  <a:lnTo>
                    <a:pt x="361" y="1013"/>
                  </a:lnTo>
                  <a:lnTo>
                    <a:pt x="341" y="1014"/>
                  </a:lnTo>
                  <a:lnTo>
                    <a:pt x="323" y="1015"/>
                  </a:lnTo>
                  <a:lnTo>
                    <a:pt x="305" y="1015"/>
                  </a:lnTo>
                  <a:lnTo>
                    <a:pt x="287" y="1014"/>
                  </a:lnTo>
                  <a:lnTo>
                    <a:pt x="269" y="1013"/>
                  </a:lnTo>
                  <a:lnTo>
                    <a:pt x="253" y="1011"/>
                  </a:lnTo>
                  <a:lnTo>
                    <a:pt x="237" y="1007"/>
                  </a:lnTo>
                  <a:lnTo>
                    <a:pt x="221" y="1003"/>
                  </a:lnTo>
                  <a:lnTo>
                    <a:pt x="206" y="999"/>
                  </a:lnTo>
                  <a:lnTo>
                    <a:pt x="192" y="993"/>
                  </a:lnTo>
                  <a:lnTo>
                    <a:pt x="178" y="988"/>
                  </a:lnTo>
                  <a:lnTo>
                    <a:pt x="166" y="981"/>
                  </a:lnTo>
                  <a:lnTo>
                    <a:pt x="153" y="973"/>
                  </a:lnTo>
                  <a:lnTo>
                    <a:pt x="141" y="966"/>
                  </a:lnTo>
                  <a:lnTo>
                    <a:pt x="130" y="956"/>
                  </a:lnTo>
                  <a:lnTo>
                    <a:pt x="120" y="947"/>
                  </a:lnTo>
                  <a:lnTo>
                    <a:pt x="110" y="938"/>
                  </a:lnTo>
                  <a:lnTo>
                    <a:pt x="101" y="928"/>
                  </a:lnTo>
                  <a:lnTo>
                    <a:pt x="94" y="917"/>
                  </a:lnTo>
                  <a:lnTo>
                    <a:pt x="86" y="908"/>
                  </a:lnTo>
                  <a:lnTo>
                    <a:pt x="80" y="897"/>
                  </a:lnTo>
                  <a:lnTo>
                    <a:pt x="73" y="887"/>
                  </a:lnTo>
                  <a:lnTo>
                    <a:pt x="69" y="877"/>
                  </a:lnTo>
                  <a:lnTo>
                    <a:pt x="61" y="857"/>
                  </a:lnTo>
                  <a:lnTo>
                    <a:pt x="54" y="839"/>
                  </a:lnTo>
                  <a:lnTo>
                    <a:pt x="50" y="822"/>
                  </a:lnTo>
                  <a:lnTo>
                    <a:pt x="47" y="808"/>
                  </a:lnTo>
                  <a:lnTo>
                    <a:pt x="65" y="808"/>
                  </a:lnTo>
                  <a:lnTo>
                    <a:pt x="93" y="809"/>
                  </a:lnTo>
                  <a:lnTo>
                    <a:pt x="128" y="811"/>
                  </a:lnTo>
                  <a:lnTo>
                    <a:pt x="168" y="812"/>
                  </a:lnTo>
                  <a:lnTo>
                    <a:pt x="211" y="815"/>
                  </a:lnTo>
                  <a:lnTo>
                    <a:pt x="253" y="816"/>
                  </a:lnTo>
                  <a:lnTo>
                    <a:pt x="294" y="818"/>
                  </a:lnTo>
                  <a:lnTo>
                    <a:pt x="329" y="819"/>
                  </a:lnTo>
                  <a:lnTo>
                    <a:pt x="327" y="830"/>
                  </a:lnTo>
                  <a:lnTo>
                    <a:pt x="327" y="841"/>
                  </a:lnTo>
                  <a:lnTo>
                    <a:pt x="327" y="853"/>
                  </a:lnTo>
                  <a:lnTo>
                    <a:pt x="329" y="866"/>
                  </a:lnTo>
                  <a:lnTo>
                    <a:pt x="334" y="879"/>
                  </a:lnTo>
                  <a:lnTo>
                    <a:pt x="340" y="892"/>
                  </a:lnTo>
                  <a:lnTo>
                    <a:pt x="344" y="898"/>
                  </a:lnTo>
                  <a:lnTo>
                    <a:pt x="350" y="905"/>
                  </a:lnTo>
                  <a:lnTo>
                    <a:pt x="355" y="911"/>
                  </a:lnTo>
                  <a:lnTo>
                    <a:pt x="362" y="916"/>
                  </a:lnTo>
                  <a:lnTo>
                    <a:pt x="369" y="923"/>
                  </a:lnTo>
                  <a:lnTo>
                    <a:pt x="377" y="928"/>
                  </a:lnTo>
                  <a:lnTo>
                    <a:pt x="385" y="933"/>
                  </a:lnTo>
                  <a:lnTo>
                    <a:pt x="396" y="939"/>
                  </a:lnTo>
                  <a:lnTo>
                    <a:pt x="407" y="944"/>
                  </a:lnTo>
                  <a:lnTo>
                    <a:pt x="418" y="948"/>
                  </a:lnTo>
                  <a:lnTo>
                    <a:pt x="431" y="953"/>
                  </a:lnTo>
                  <a:lnTo>
                    <a:pt x="445" y="957"/>
                  </a:lnTo>
                  <a:lnTo>
                    <a:pt x="460" y="961"/>
                  </a:lnTo>
                  <a:lnTo>
                    <a:pt x="476" y="965"/>
                  </a:lnTo>
                  <a:lnTo>
                    <a:pt x="493" y="967"/>
                  </a:lnTo>
                  <a:lnTo>
                    <a:pt x="512" y="970"/>
                  </a:lnTo>
                  <a:lnTo>
                    <a:pt x="532" y="971"/>
                  </a:lnTo>
                  <a:lnTo>
                    <a:pt x="553" y="973"/>
                  </a:lnTo>
                  <a:lnTo>
                    <a:pt x="576" y="973"/>
                  </a:lnTo>
                  <a:lnTo>
                    <a:pt x="600" y="974"/>
                  </a:lnTo>
                  <a:lnTo>
                    <a:pt x="601" y="983"/>
                  </a:lnTo>
                  <a:lnTo>
                    <a:pt x="607" y="1003"/>
                  </a:lnTo>
                  <a:lnTo>
                    <a:pt x="612" y="1017"/>
                  </a:lnTo>
                  <a:lnTo>
                    <a:pt x="621" y="1032"/>
                  </a:lnTo>
                  <a:lnTo>
                    <a:pt x="626" y="1040"/>
                  </a:lnTo>
                  <a:lnTo>
                    <a:pt x="631" y="1046"/>
                  </a:lnTo>
                  <a:lnTo>
                    <a:pt x="638" y="1053"/>
                  </a:lnTo>
                  <a:lnTo>
                    <a:pt x="645" y="1061"/>
                  </a:lnTo>
                  <a:lnTo>
                    <a:pt x="654" y="1067"/>
                  </a:lnTo>
                  <a:lnTo>
                    <a:pt x="663" y="1073"/>
                  </a:lnTo>
                  <a:lnTo>
                    <a:pt x="673" y="1079"/>
                  </a:lnTo>
                  <a:lnTo>
                    <a:pt x="684" y="1083"/>
                  </a:lnTo>
                  <a:lnTo>
                    <a:pt x="696" y="1088"/>
                  </a:lnTo>
                  <a:lnTo>
                    <a:pt x="710" y="1092"/>
                  </a:lnTo>
                  <a:lnTo>
                    <a:pt x="725" y="1094"/>
                  </a:lnTo>
                  <a:lnTo>
                    <a:pt x="741" y="1095"/>
                  </a:lnTo>
                  <a:lnTo>
                    <a:pt x="758" y="1096"/>
                  </a:lnTo>
                  <a:lnTo>
                    <a:pt x="776" y="1095"/>
                  </a:lnTo>
                  <a:lnTo>
                    <a:pt x="795" y="1093"/>
                  </a:lnTo>
                  <a:lnTo>
                    <a:pt x="817" y="1090"/>
                  </a:lnTo>
                  <a:lnTo>
                    <a:pt x="840" y="1086"/>
                  </a:lnTo>
                  <a:lnTo>
                    <a:pt x="864" y="1078"/>
                  </a:lnTo>
                  <a:lnTo>
                    <a:pt x="891" y="1071"/>
                  </a:lnTo>
                  <a:lnTo>
                    <a:pt x="919" y="1061"/>
                  </a:lnTo>
                  <a:lnTo>
                    <a:pt x="924" y="1063"/>
                  </a:lnTo>
                  <a:lnTo>
                    <a:pt x="940" y="1070"/>
                  </a:lnTo>
                  <a:lnTo>
                    <a:pt x="952" y="1074"/>
                  </a:lnTo>
                  <a:lnTo>
                    <a:pt x="966" y="1077"/>
                  </a:lnTo>
                  <a:lnTo>
                    <a:pt x="982" y="1080"/>
                  </a:lnTo>
                  <a:lnTo>
                    <a:pt x="999" y="1082"/>
                  </a:lnTo>
                  <a:lnTo>
                    <a:pt x="1018" y="1082"/>
                  </a:lnTo>
                  <a:lnTo>
                    <a:pt x="1038" y="1081"/>
                  </a:lnTo>
                  <a:lnTo>
                    <a:pt x="1049" y="1080"/>
                  </a:lnTo>
                  <a:lnTo>
                    <a:pt x="1060" y="1078"/>
                  </a:lnTo>
                  <a:lnTo>
                    <a:pt x="1072" y="1076"/>
                  </a:lnTo>
                  <a:lnTo>
                    <a:pt x="1082" y="1073"/>
                  </a:lnTo>
                  <a:lnTo>
                    <a:pt x="1094" y="1068"/>
                  </a:lnTo>
                  <a:lnTo>
                    <a:pt x="1106" y="1064"/>
                  </a:lnTo>
                  <a:lnTo>
                    <a:pt x="1118" y="1059"/>
                  </a:lnTo>
                  <a:lnTo>
                    <a:pt x="1129" y="1052"/>
                  </a:lnTo>
                  <a:lnTo>
                    <a:pt x="1141" y="1045"/>
                  </a:lnTo>
                  <a:lnTo>
                    <a:pt x="1154" y="1036"/>
                  </a:lnTo>
                  <a:lnTo>
                    <a:pt x="1166" y="1028"/>
                  </a:lnTo>
                  <a:lnTo>
                    <a:pt x="1178" y="1017"/>
                  </a:lnTo>
                  <a:lnTo>
                    <a:pt x="1184" y="1026"/>
                  </a:lnTo>
                  <a:lnTo>
                    <a:pt x="1202" y="1049"/>
                  </a:lnTo>
                  <a:lnTo>
                    <a:pt x="1155" y="1083"/>
                  </a:lnTo>
                  <a:lnTo>
                    <a:pt x="1112" y="1112"/>
                  </a:lnTo>
                  <a:lnTo>
                    <a:pt x="1073" y="1138"/>
                  </a:lnTo>
                  <a:lnTo>
                    <a:pt x="1037" y="1161"/>
                  </a:lnTo>
                  <a:lnTo>
                    <a:pt x="1005" y="1179"/>
                  </a:lnTo>
                  <a:lnTo>
                    <a:pt x="976" y="1193"/>
                  </a:lnTo>
                  <a:lnTo>
                    <a:pt x="950" y="1206"/>
                  </a:lnTo>
                  <a:lnTo>
                    <a:pt x="927" y="1214"/>
                  </a:lnTo>
                  <a:lnTo>
                    <a:pt x="907" y="1221"/>
                  </a:lnTo>
                  <a:lnTo>
                    <a:pt x="890" y="1225"/>
                  </a:lnTo>
                  <a:lnTo>
                    <a:pt x="875" y="1228"/>
                  </a:lnTo>
                  <a:lnTo>
                    <a:pt x="862" y="1229"/>
                  </a:lnTo>
                  <a:lnTo>
                    <a:pt x="850" y="1228"/>
                  </a:lnTo>
                  <a:lnTo>
                    <a:pt x="841" y="1227"/>
                  </a:lnTo>
                  <a:lnTo>
                    <a:pt x="835" y="1225"/>
                  </a:lnTo>
                  <a:lnTo>
                    <a:pt x="830" y="1223"/>
                  </a:lnTo>
                  <a:close/>
                  <a:moveTo>
                    <a:pt x="2539" y="200"/>
                  </a:moveTo>
                  <a:lnTo>
                    <a:pt x="2536" y="217"/>
                  </a:lnTo>
                  <a:lnTo>
                    <a:pt x="2530" y="233"/>
                  </a:lnTo>
                  <a:lnTo>
                    <a:pt x="2524" y="248"/>
                  </a:lnTo>
                  <a:lnTo>
                    <a:pt x="2516" y="263"/>
                  </a:lnTo>
                  <a:lnTo>
                    <a:pt x="2507" y="279"/>
                  </a:lnTo>
                  <a:lnTo>
                    <a:pt x="2497" y="294"/>
                  </a:lnTo>
                  <a:lnTo>
                    <a:pt x="2485" y="309"/>
                  </a:lnTo>
                  <a:lnTo>
                    <a:pt x="2473" y="323"/>
                  </a:lnTo>
                  <a:lnTo>
                    <a:pt x="2459" y="338"/>
                  </a:lnTo>
                  <a:lnTo>
                    <a:pt x="2443" y="353"/>
                  </a:lnTo>
                  <a:lnTo>
                    <a:pt x="2426" y="367"/>
                  </a:lnTo>
                  <a:lnTo>
                    <a:pt x="2408" y="381"/>
                  </a:lnTo>
                  <a:lnTo>
                    <a:pt x="2389" y="394"/>
                  </a:lnTo>
                  <a:lnTo>
                    <a:pt x="2369" y="408"/>
                  </a:lnTo>
                  <a:lnTo>
                    <a:pt x="2347" y="421"/>
                  </a:lnTo>
                  <a:lnTo>
                    <a:pt x="2324" y="435"/>
                  </a:lnTo>
                  <a:lnTo>
                    <a:pt x="2313" y="442"/>
                  </a:lnTo>
                  <a:lnTo>
                    <a:pt x="2313" y="454"/>
                  </a:lnTo>
                  <a:lnTo>
                    <a:pt x="2313" y="457"/>
                  </a:lnTo>
                  <a:lnTo>
                    <a:pt x="2313" y="460"/>
                  </a:lnTo>
                  <a:lnTo>
                    <a:pt x="2313" y="467"/>
                  </a:lnTo>
                  <a:lnTo>
                    <a:pt x="2312" y="477"/>
                  </a:lnTo>
                  <a:lnTo>
                    <a:pt x="2311" y="490"/>
                  </a:lnTo>
                  <a:lnTo>
                    <a:pt x="2308" y="505"/>
                  </a:lnTo>
                  <a:lnTo>
                    <a:pt x="2303" y="521"/>
                  </a:lnTo>
                  <a:lnTo>
                    <a:pt x="2297" y="539"/>
                  </a:lnTo>
                  <a:lnTo>
                    <a:pt x="2288" y="557"/>
                  </a:lnTo>
                  <a:lnTo>
                    <a:pt x="2277" y="577"/>
                  </a:lnTo>
                  <a:lnTo>
                    <a:pt x="2270" y="586"/>
                  </a:lnTo>
                  <a:lnTo>
                    <a:pt x="2263" y="596"/>
                  </a:lnTo>
                  <a:lnTo>
                    <a:pt x="2254" y="606"/>
                  </a:lnTo>
                  <a:lnTo>
                    <a:pt x="2245" y="615"/>
                  </a:lnTo>
                  <a:lnTo>
                    <a:pt x="2235" y="625"/>
                  </a:lnTo>
                  <a:lnTo>
                    <a:pt x="2224" y="634"/>
                  </a:lnTo>
                  <a:lnTo>
                    <a:pt x="2212" y="643"/>
                  </a:lnTo>
                  <a:lnTo>
                    <a:pt x="2199" y="653"/>
                  </a:lnTo>
                  <a:lnTo>
                    <a:pt x="2186" y="661"/>
                  </a:lnTo>
                  <a:lnTo>
                    <a:pt x="2171" y="669"/>
                  </a:lnTo>
                  <a:lnTo>
                    <a:pt x="2154" y="676"/>
                  </a:lnTo>
                  <a:lnTo>
                    <a:pt x="2137" y="684"/>
                  </a:lnTo>
                  <a:lnTo>
                    <a:pt x="2119" y="690"/>
                  </a:lnTo>
                  <a:lnTo>
                    <a:pt x="2099" y="697"/>
                  </a:lnTo>
                  <a:lnTo>
                    <a:pt x="2078" y="702"/>
                  </a:lnTo>
                  <a:lnTo>
                    <a:pt x="2056" y="707"/>
                  </a:lnTo>
                  <a:lnTo>
                    <a:pt x="2025" y="714"/>
                  </a:lnTo>
                  <a:lnTo>
                    <a:pt x="2042" y="740"/>
                  </a:lnTo>
                  <a:lnTo>
                    <a:pt x="2046" y="746"/>
                  </a:lnTo>
                  <a:lnTo>
                    <a:pt x="2055" y="763"/>
                  </a:lnTo>
                  <a:lnTo>
                    <a:pt x="2059" y="774"/>
                  </a:lnTo>
                  <a:lnTo>
                    <a:pt x="2062" y="786"/>
                  </a:lnTo>
                  <a:lnTo>
                    <a:pt x="2066" y="798"/>
                  </a:lnTo>
                  <a:lnTo>
                    <a:pt x="2067" y="811"/>
                  </a:lnTo>
                  <a:lnTo>
                    <a:pt x="2066" y="819"/>
                  </a:lnTo>
                  <a:lnTo>
                    <a:pt x="2064" y="826"/>
                  </a:lnTo>
                  <a:lnTo>
                    <a:pt x="2062" y="834"/>
                  </a:lnTo>
                  <a:lnTo>
                    <a:pt x="2058" y="840"/>
                  </a:lnTo>
                  <a:lnTo>
                    <a:pt x="2055" y="845"/>
                  </a:lnTo>
                  <a:lnTo>
                    <a:pt x="2049" y="850"/>
                  </a:lnTo>
                  <a:lnTo>
                    <a:pt x="2044" y="854"/>
                  </a:lnTo>
                  <a:lnTo>
                    <a:pt x="2037" y="857"/>
                  </a:lnTo>
                  <a:lnTo>
                    <a:pt x="2028" y="862"/>
                  </a:lnTo>
                  <a:lnTo>
                    <a:pt x="2017" y="865"/>
                  </a:lnTo>
                  <a:lnTo>
                    <a:pt x="2006" y="868"/>
                  </a:lnTo>
                  <a:lnTo>
                    <a:pt x="1992" y="870"/>
                  </a:lnTo>
                  <a:lnTo>
                    <a:pt x="1976" y="871"/>
                  </a:lnTo>
                  <a:lnTo>
                    <a:pt x="1957" y="872"/>
                  </a:lnTo>
                  <a:lnTo>
                    <a:pt x="1937" y="872"/>
                  </a:lnTo>
                  <a:lnTo>
                    <a:pt x="1915" y="871"/>
                  </a:lnTo>
                  <a:lnTo>
                    <a:pt x="1889" y="869"/>
                  </a:lnTo>
                  <a:lnTo>
                    <a:pt x="1861" y="866"/>
                  </a:lnTo>
                  <a:lnTo>
                    <a:pt x="1831" y="861"/>
                  </a:lnTo>
                  <a:lnTo>
                    <a:pt x="1797" y="854"/>
                  </a:lnTo>
                  <a:lnTo>
                    <a:pt x="1809" y="851"/>
                  </a:lnTo>
                  <a:lnTo>
                    <a:pt x="1820" y="848"/>
                  </a:lnTo>
                  <a:lnTo>
                    <a:pt x="1832" y="842"/>
                  </a:lnTo>
                  <a:lnTo>
                    <a:pt x="1844" y="836"/>
                  </a:lnTo>
                  <a:lnTo>
                    <a:pt x="1856" y="830"/>
                  </a:lnTo>
                  <a:lnTo>
                    <a:pt x="1868" y="821"/>
                  </a:lnTo>
                  <a:lnTo>
                    <a:pt x="1880" y="811"/>
                  </a:lnTo>
                  <a:lnTo>
                    <a:pt x="1892" y="801"/>
                  </a:lnTo>
                  <a:lnTo>
                    <a:pt x="1904" y="789"/>
                  </a:lnTo>
                  <a:lnTo>
                    <a:pt x="1916" y="775"/>
                  </a:lnTo>
                  <a:lnTo>
                    <a:pt x="1926" y="760"/>
                  </a:lnTo>
                  <a:lnTo>
                    <a:pt x="1937" y="743"/>
                  </a:lnTo>
                  <a:lnTo>
                    <a:pt x="1947" y="723"/>
                  </a:lnTo>
                  <a:lnTo>
                    <a:pt x="1956" y="703"/>
                  </a:lnTo>
                  <a:lnTo>
                    <a:pt x="1965" y="681"/>
                  </a:lnTo>
                  <a:lnTo>
                    <a:pt x="1973" y="656"/>
                  </a:lnTo>
                  <a:lnTo>
                    <a:pt x="1982" y="654"/>
                  </a:lnTo>
                  <a:lnTo>
                    <a:pt x="2008" y="647"/>
                  </a:lnTo>
                  <a:lnTo>
                    <a:pt x="2025" y="641"/>
                  </a:lnTo>
                  <a:lnTo>
                    <a:pt x="2044" y="632"/>
                  </a:lnTo>
                  <a:lnTo>
                    <a:pt x="2066" y="621"/>
                  </a:lnTo>
                  <a:lnTo>
                    <a:pt x="2089" y="607"/>
                  </a:lnTo>
                  <a:lnTo>
                    <a:pt x="2100" y="599"/>
                  </a:lnTo>
                  <a:lnTo>
                    <a:pt x="2112" y="589"/>
                  </a:lnTo>
                  <a:lnTo>
                    <a:pt x="2123" y="580"/>
                  </a:lnTo>
                  <a:lnTo>
                    <a:pt x="2135" y="569"/>
                  </a:lnTo>
                  <a:lnTo>
                    <a:pt x="2147" y="557"/>
                  </a:lnTo>
                  <a:lnTo>
                    <a:pt x="2159" y="544"/>
                  </a:lnTo>
                  <a:lnTo>
                    <a:pt x="2169" y="531"/>
                  </a:lnTo>
                  <a:lnTo>
                    <a:pt x="2180" y="516"/>
                  </a:lnTo>
                  <a:lnTo>
                    <a:pt x="2191" y="499"/>
                  </a:lnTo>
                  <a:lnTo>
                    <a:pt x="2200" y="482"/>
                  </a:lnTo>
                  <a:lnTo>
                    <a:pt x="2210" y="464"/>
                  </a:lnTo>
                  <a:lnTo>
                    <a:pt x="2219" y="444"/>
                  </a:lnTo>
                  <a:lnTo>
                    <a:pt x="2227" y="423"/>
                  </a:lnTo>
                  <a:lnTo>
                    <a:pt x="2235" y="401"/>
                  </a:lnTo>
                  <a:lnTo>
                    <a:pt x="2241" y="377"/>
                  </a:lnTo>
                  <a:lnTo>
                    <a:pt x="2248" y="352"/>
                  </a:lnTo>
                  <a:lnTo>
                    <a:pt x="2254" y="352"/>
                  </a:lnTo>
                  <a:lnTo>
                    <a:pt x="2269" y="351"/>
                  </a:lnTo>
                  <a:lnTo>
                    <a:pt x="2280" y="348"/>
                  </a:lnTo>
                  <a:lnTo>
                    <a:pt x="2290" y="345"/>
                  </a:lnTo>
                  <a:lnTo>
                    <a:pt x="2302" y="341"/>
                  </a:lnTo>
                  <a:lnTo>
                    <a:pt x="2314" y="334"/>
                  </a:lnTo>
                  <a:lnTo>
                    <a:pt x="2320" y="330"/>
                  </a:lnTo>
                  <a:lnTo>
                    <a:pt x="2326" y="325"/>
                  </a:lnTo>
                  <a:lnTo>
                    <a:pt x="2331" y="319"/>
                  </a:lnTo>
                  <a:lnTo>
                    <a:pt x="2337" y="314"/>
                  </a:lnTo>
                  <a:lnTo>
                    <a:pt x="2341" y="307"/>
                  </a:lnTo>
                  <a:lnTo>
                    <a:pt x="2345" y="299"/>
                  </a:lnTo>
                  <a:lnTo>
                    <a:pt x="2349" y="292"/>
                  </a:lnTo>
                  <a:lnTo>
                    <a:pt x="2353" y="282"/>
                  </a:lnTo>
                  <a:lnTo>
                    <a:pt x="2355" y="272"/>
                  </a:lnTo>
                  <a:lnTo>
                    <a:pt x="2357" y="262"/>
                  </a:lnTo>
                  <a:lnTo>
                    <a:pt x="2359" y="250"/>
                  </a:lnTo>
                  <a:lnTo>
                    <a:pt x="2359" y="237"/>
                  </a:lnTo>
                  <a:lnTo>
                    <a:pt x="2359" y="223"/>
                  </a:lnTo>
                  <a:lnTo>
                    <a:pt x="2358" y="209"/>
                  </a:lnTo>
                  <a:lnTo>
                    <a:pt x="2356" y="193"/>
                  </a:lnTo>
                  <a:lnTo>
                    <a:pt x="2354" y="176"/>
                  </a:lnTo>
                  <a:lnTo>
                    <a:pt x="2360" y="168"/>
                  </a:lnTo>
                  <a:lnTo>
                    <a:pt x="2362" y="165"/>
                  </a:lnTo>
                  <a:lnTo>
                    <a:pt x="2384" y="151"/>
                  </a:lnTo>
                  <a:lnTo>
                    <a:pt x="2430" y="121"/>
                  </a:lnTo>
                  <a:lnTo>
                    <a:pt x="2480" y="87"/>
                  </a:lnTo>
                  <a:lnTo>
                    <a:pt x="2515" y="63"/>
                  </a:lnTo>
                  <a:lnTo>
                    <a:pt x="2520" y="72"/>
                  </a:lnTo>
                  <a:lnTo>
                    <a:pt x="2525" y="80"/>
                  </a:lnTo>
                  <a:lnTo>
                    <a:pt x="2529" y="91"/>
                  </a:lnTo>
                  <a:lnTo>
                    <a:pt x="2534" y="103"/>
                  </a:lnTo>
                  <a:lnTo>
                    <a:pt x="2537" y="117"/>
                  </a:lnTo>
                  <a:lnTo>
                    <a:pt x="2540" y="131"/>
                  </a:lnTo>
                  <a:lnTo>
                    <a:pt x="2542" y="147"/>
                  </a:lnTo>
                  <a:lnTo>
                    <a:pt x="2543" y="163"/>
                  </a:lnTo>
                  <a:lnTo>
                    <a:pt x="2542" y="173"/>
                  </a:lnTo>
                  <a:lnTo>
                    <a:pt x="2542" y="181"/>
                  </a:lnTo>
                  <a:lnTo>
                    <a:pt x="2541" y="191"/>
                  </a:lnTo>
                  <a:lnTo>
                    <a:pt x="2539" y="200"/>
                  </a:lnTo>
                  <a:close/>
                </a:path>
              </a:pathLst>
            </a:custGeom>
            <a:solidFill>
              <a:srgbClr val="174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51">
              <a:extLst>
                <a:ext uri="{FF2B5EF4-FFF2-40B4-BE49-F238E27FC236}">
                  <a16:creationId xmlns:a16="http://schemas.microsoft.com/office/drawing/2014/main" id="{BB0C94EE-300E-4906-A524-437B0E9E4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97113" y="3561913"/>
              <a:ext cx="407988" cy="95250"/>
            </a:xfrm>
            <a:custGeom>
              <a:avLst/>
              <a:gdLst>
                <a:gd name="T0" fmla="*/ 2147483647 w 1544"/>
                <a:gd name="T1" fmla="*/ 2147483647 h 354"/>
                <a:gd name="T2" fmla="*/ 2147483647 w 1544"/>
                <a:gd name="T3" fmla="*/ 2147483647 h 354"/>
                <a:gd name="T4" fmla="*/ 2147483647 w 1544"/>
                <a:gd name="T5" fmla="*/ 2147483647 h 354"/>
                <a:gd name="T6" fmla="*/ 2147483647 w 1544"/>
                <a:gd name="T7" fmla="*/ 2147483647 h 354"/>
                <a:gd name="T8" fmla="*/ 2147483647 w 1544"/>
                <a:gd name="T9" fmla="*/ 2147483647 h 354"/>
                <a:gd name="T10" fmla="*/ 2147483647 w 1544"/>
                <a:gd name="T11" fmla="*/ 2147483647 h 354"/>
                <a:gd name="T12" fmla="*/ 2147483647 w 1544"/>
                <a:gd name="T13" fmla="*/ 2147483647 h 354"/>
                <a:gd name="T14" fmla="*/ 2147483647 w 1544"/>
                <a:gd name="T15" fmla="*/ 2147483647 h 354"/>
                <a:gd name="T16" fmla="*/ 2147483647 w 1544"/>
                <a:gd name="T17" fmla="*/ 2147483647 h 354"/>
                <a:gd name="T18" fmla="*/ 2147483647 w 1544"/>
                <a:gd name="T19" fmla="*/ 2147483647 h 354"/>
                <a:gd name="T20" fmla="*/ 2147483647 w 1544"/>
                <a:gd name="T21" fmla="*/ 2147483647 h 354"/>
                <a:gd name="T22" fmla="*/ 2147483647 w 1544"/>
                <a:gd name="T23" fmla="*/ 2147483647 h 354"/>
                <a:gd name="T24" fmla="*/ 2147483647 w 1544"/>
                <a:gd name="T25" fmla="*/ 2147483647 h 354"/>
                <a:gd name="T26" fmla="*/ 2147483647 w 1544"/>
                <a:gd name="T27" fmla="*/ 2147483647 h 354"/>
                <a:gd name="T28" fmla="*/ 2147483647 w 1544"/>
                <a:gd name="T29" fmla="*/ 2147483647 h 354"/>
                <a:gd name="T30" fmla="*/ 2147483647 w 1544"/>
                <a:gd name="T31" fmla="*/ 2147483647 h 354"/>
                <a:gd name="T32" fmla="*/ 2147483647 w 1544"/>
                <a:gd name="T33" fmla="*/ 2147483647 h 354"/>
                <a:gd name="T34" fmla="*/ 2147483647 w 1544"/>
                <a:gd name="T35" fmla="*/ 2147483647 h 354"/>
                <a:gd name="T36" fmla="*/ 2147483647 w 1544"/>
                <a:gd name="T37" fmla="*/ 2147483647 h 354"/>
                <a:gd name="T38" fmla="*/ 2147483647 w 1544"/>
                <a:gd name="T39" fmla="*/ 2147483647 h 354"/>
                <a:gd name="T40" fmla="*/ 2147483647 w 1544"/>
                <a:gd name="T41" fmla="*/ 2147483647 h 354"/>
                <a:gd name="T42" fmla="*/ 2147483647 w 1544"/>
                <a:gd name="T43" fmla="*/ 2147483647 h 354"/>
                <a:gd name="T44" fmla="*/ 2147483647 w 1544"/>
                <a:gd name="T45" fmla="*/ 2147483647 h 354"/>
                <a:gd name="T46" fmla="*/ 2147483647 w 1544"/>
                <a:gd name="T47" fmla="*/ 2147483647 h 354"/>
                <a:gd name="T48" fmla="*/ 2147483647 w 1544"/>
                <a:gd name="T49" fmla="*/ 2147483647 h 354"/>
                <a:gd name="T50" fmla="*/ 2147483647 w 1544"/>
                <a:gd name="T51" fmla="*/ 2147483647 h 354"/>
                <a:gd name="T52" fmla="*/ 2147483647 w 1544"/>
                <a:gd name="T53" fmla="*/ 2147483647 h 354"/>
                <a:gd name="T54" fmla="*/ 2147483647 w 1544"/>
                <a:gd name="T55" fmla="*/ 2147483647 h 354"/>
                <a:gd name="T56" fmla="*/ 2147483647 w 1544"/>
                <a:gd name="T57" fmla="*/ 2147483647 h 354"/>
                <a:gd name="T58" fmla="*/ 2147483647 w 1544"/>
                <a:gd name="T59" fmla="*/ 2147483647 h 354"/>
                <a:gd name="T60" fmla="*/ 2147483647 w 1544"/>
                <a:gd name="T61" fmla="*/ 2147483647 h 354"/>
                <a:gd name="T62" fmla="*/ 2147483647 w 1544"/>
                <a:gd name="T63" fmla="*/ 2147483647 h 354"/>
                <a:gd name="T64" fmla="*/ 2147483647 w 1544"/>
                <a:gd name="T65" fmla="*/ 2147483647 h 354"/>
                <a:gd name="T66" fmla="*/ 2147483647 w 1544"/>
                <a:gd name="T67" fmla="*/ 2147483647 h 354"/>
                <a:gd name="T68" fmla="*/ 2147483647 w 1544"/>
                <a:gd name="T69" fmla="*/ 2147483647 h 354"/>
                <a:gd name="T70" fmla="*/ 2147483647 w 1544"/>
                <a:gd name="T71" fmla="*/ 2147483647 h 354"/>
                <a:gd name="T72" fmla="*/ 2147483647 w 1544"/>
                <a:gd name="T73" fmla="*/ 2147483647 h 354"/>
                <a:gd name="T74" fmla="*/ 2147483647 w 1544"/>
                <a:gd name="T75" fmla="*/ 2147483647 h 354"/>
                <a:gd name="T76" fmla="*/ 2147483647 w 1544"/>
                <a:gd name="T77" fmla="*/ 2147483647 h 354"/>
                <a:gd name="T78" fmla="*/ 2147483647 w 1544"/>
                <a:gd name="T79" fmla="*/ 2147483647 h 354"/>
                <a:gd name="T80" fmla="*/ 2147483647 w 1544"/>
                <a:gd name="T81" fmla="*/ 2147483647 h 354"/>
                <a:gd name="T82" fmla="*/ 2147483647 w 1544"/>
                <a:gd name="T83" fmla="*/ 2147483647 h 354"/>
                <a:gd name="T84" fmla="*/ 2147483647 w 1544"/>
                <a:gd name="T85" fmla="*/ 2147483647 h 354"/>
                <a:gd name="T86" fmla="*/ 2147483647 w 1544"/>
                <a:gd name="T87" fmla="*/ 2147483647 h 354"/>
                <a:gd name="T88" fmla="*/ 2147483647 w 1544"/>
                <a:gd name="T89" fmla="*/ 2147483647 h 354"/>
                <a:gd name="T90" fmla="*/ 2147483647 w 1544"/>
                <a:gd name="T91" fmla="*/ 2147483647 h 354"/>
                <a:gd name="T92" fmla="*/ 2147483647 w 1544"/>
                <a:gd name="T93" fmla="*/ 2147483647 h 354"/>
                <a:gd name="T94" fmla="*/ 2147483647 w 1544"/>
                <a:gd name="T95" fmla="*/ 2147483647 h 354"/>
                <a:gd name="T96" fmla="*/ 2147483647 w 1544"/>
                <a:gd name="T97" fmla="*/ 2147483647 h 354"/>
                <a:gd name="T98" fmla="*/ 2147483647 w 1544"/>
                <a:gd name="T99" fmla="*/ 2147483647 h 354"/>
                <a:gd name="T100" fmla="*/ 2147483647 w 1544"/>
                <a:gd name="T101" fmla="*/ 2147483647 h 354"/>
                <a:gd name="T102" fmla="*/ 2147483647 w 1544"/>
                <a:gd name="T103" fmla="*/ 2147483647 h 354"/>
                <a:gd name="T104" fmla="*/ 2147483647 w 1544"/>
                <a:gd name="T105" fmla="*/ 2147483647 h 354"/>
                <a:gd name="T106" fmla="*/ 2147483647 w 1544"/>
                <a:gd name="T107" fmla="*/ 2147483647 h 354"/>
                <a:gd name="T108" fmla="*/ 2147483647 w 1544"/>
                <a:gd name="T109" fmla="*/ 2147483647 h 354"/>
                <a:gd name="T110" fmla="*/ 2147483647 w 1544"/>
                <a:gd name="T111" fmla="*/ 2147483647 h 35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544" h="354">
                  <a:moveTo>
                    <a:pt x="0" y="0"/>
                  </a:moveTo>
                  <a:lnTo>
                    <a:pt x="14" y="18"/>
                  </a:lnTo>
                  <a:lnTo>
                    <a:pt x="32" y="37"/>
                  </a:lnTo>
                  <a:lnTo>
                    <a:pt x="53" y="60"/>
                  </a:lnTo>
                  <a:lnTo>
                    <a:pt x="75" y="83"/>
                  </a:lnTo>
                  <a:lnTo>
                    <a:pt x="101" y="107"/>
                  </a:lnTo>
                  <a:lnTo>
                    <a:pt x="129" y="132"/>
                  </a:lnTo>
                  <a:lnTo>
                    <a:pt x="144" y="144"/>
                  </a:lnTo>
                  <a:lnTo>
                    <a:pt x="160" y="156"/>
                  </a:lnTo>
                  <a:lnTo>
                    <a:pt x="176" y="168"/>
                  </a:lnTo>
                  <a:lnTo>
                    <a:pt x="192" y="179"/>
                  </a:lnTo>
                  <a:lnTo>
                    <a:pt x="209" y="189"/>
                  </a:lnTo>
                  <a:lnTo>
                    <a:pt x="226" y="200"/>
                  </a:lnTo>
                  <a:lnTo>
                    <a:pt x="244" y="211"/>
                  </a:lnTo>
                  <a:lnTo>
                    <a:pt x="264" y="219"/>
                  </a:lnTo>
                  <a:lnTo>
                    <a:pt x="282" y="229"/>
                  </a:lnTo>
                  <a:lnTo>
                    <a:pt x="301" y="237"/>
                  </a:lnTo>
                  <a:lnTo>
                    <a:pt x="322" y="244"/>
                  </a:lnTo>
                  <a:lnTo>
                    <a:pt x="342" y="251"/>
                  </a:lnTo>
                  <a:lnTo>
                    <a:pt x="362" y="256"/>
                  </a:lnTo>
                  <a:lnTo>
                    <a:pt x="383" y="260"/>
                  </a:lnTo>
                  <a:lnTo>
                    <a:pt x="404" y="263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70" y="266"/>
                  </a:lnTo>
                  <a:lnTo>
                    <a:pt x="493" y="263"/>
                  </a:lnTo>
                  <a:lnTo>
                    <a:pt x="515" y="260"/>
                  </a:lnTo>
                  <a:lnTo>
                    <a:pt x="525" y="258"/>
                  </a:lnTo>
                  <a:lnTo>
                    <a:pt x="534" y="264"/>
                  </a:lnTo>
                  <a:lnTo>
                    <a:pt x="545" y="275"/>
                  </a:lnTo>
                  <a:lnTo>
                    <a:pt x="575" y="294"/>
                  </a:lnTo>
                  <a:lnTo>
                    <a:pt x="596" y="306"/>
                  </a:lnTo>
                  <a:lnTo>
                    <a:pt x="619" y="319"/>
                  </a:lnTo>
                  <a:lnTo>
                    <a:pt x="632" y="324"/>
                  </a:lnTo>
                  <a:lnTo>
                    <a:pt x="646" y="330"/>
                  </a:lnTo>
                  <a:lnTo>
                    <a:pt x="661" y="335"/>
                  </a:lnTo>
                  <a:lnTo>
                    <a:pt x="676" y="341"/>
                  </a:lnTo>
                  <a:lnTo>
                    <a:pt x="692" y="345"/>
                  </a:lnTo>
                  <a:lnTo>
                    <a:pt x="708" y="348"/>
                  </a:lnTo>
                  <a:lnTo>
                    <a:pt x="725" y="351"/>
                  </a:lnTo>
                  <a:lnTo>
                    <a:pt x="742" y="353"/>
                  </a:lnTo>
                  <a:lnTo>
                    <a:pt x="761" y="354"/>
                  </a:lnTo>
                  <a:lnTo>
                    <a:pt x="780" y="354"/>
                  </a:lnTo>
                  <a:lnTo>
                    <a:pt x="798" y="353"/>
                  </a:lnTo>
                  <a:lnTo>
                    <a:pt x="817" y="351"/>
                  </a:lnTo>
                  <a:lnTo>
                    <a:pt x="838" y="348"/>
                  </a:lnTo>
                  <a:lnTo>
                    <a:pt x="858" y="343"/>
                  </a:lnTo>
                  <a:lnTo>
                    <a:pt x="878" y="336"/>
                  </a:lnTo>
                  <a:lnTo>
                    <a:pt x="899" y="329"/>
                  </a:lnTo>
                  <a:lnTo>
                    <a:pt x="919" y="319"/>
                  </a:lnTo>
                  <a:lnTo>
                    <a:pt x="941" y="307"/>
                  </a:lnTo>
                  <a:lnTo>
                    <a:pt x="962" y="293"/>
                  </a:lnTo>
                  <a:lnTo>
                    <a:pt x="983" y="278"/>
                  </a:lnTo>
                  <a:lnTo>
                    <a:pt x="993" y="271"/>
                  </a:lnTo>
                  <a:lnTo>
                    <a:pt x="1004" y="275"/>
                  </a:lnTo>
                  <a:lnTo>
                    <a:pt x="1016" y="279"/>
                  </a:lnTo>
                  <a:lnTo>
                    <a:pt x="1046" y="290"/>
                  </a:lnTo>
                  <a:lnTo>
                    <a:pt x="1066" y="297"/>
                  </a:lnTo>
                  <a:lnTo>
                    <a:pt x="1091" y="302"/>
                  </a:lnTo>
                  <a:lnTo>
                    <a:pt x="1117" y="308"/>
                  </a:lnTo>
                  <a:lnTo>
                    <a:pt x="1147" y="315"/>
                  </a:lnTo>
                  <a:lnTo>
                    <a:pt x="1178" y="319"/>
                  </a:lnTo>
                  <a:lnTo>
                    <a:pt x="1210" y="322"/>
                  </a:lnTo>
                  <a:lnTo>
                    <a:pt x="1228" y="324"/>
                  </a:lnTo>
                  <a:lnTo>
                    <a:pt x="1245" y="324"/>
                  </a:lnTo>
                  <a:lnTo>
                    <a:pt x="1262" y="324"/>
                  </a:lnTo>
                  <a:lnTo>
                    <a:pt x="1279" y="324"/>
                  </a:lnTo>
                  <a:lnTo>
                    <a:pt x="1296" y="323"/>
                  </a:lnTo>
                  <a:lnTo>
                    <a:pt x="1313" y="321"/>
                  </a:lnTo>
                  <a:lnTo>
                    <a:pt x="1330" y="319"/>
                  </a:lnTo>
                  <a:lnTo>
                    <a:pt x="1348" y="316"/>
                  </a:lnTo>
                  <a:lnTo>
                    <a:pt x="1365" y="312"/>
                  </a:lnTo>
                  <a:lnTo>
                    <a:pt x="1381" y="307"/>
                  </a:lnTo>
                  <a:lnTo>
                    <a:pt x="1398" y="301"/>
                  </a:lnTo>
                  <a:lnTo>
                    <a:pt x="1414" y="294"/>
                  </a:lnTo>
                  <a:lnTo>
                    <a:pt x="1425" y="289"/>
                  </a:lnTo>
                  <a:lnTo>
                    <a:pt x="1435" y="284"/>
                  </a:lnTo>
                  <a:lnTo>
                    <a:pt x="1445" y="277"/>
                  </a:lnTo>
                  <a:lnTo>
                    <a:pt x="1455" y="270"/>
                  </a:lnTo>
                  <a:lnTo>
                    <a:pt x="1464" y="262"/>
                  </a:lnTo>
                  <a:lnTo>
                    <a:pt x="1474" y="255"/>
                  </a:lnTo>
                  <a:lnTo>
                    <a:pt x="1483" y="247"/>
                  </a:lnTo>
                  <a:lnTo>
                    <a:pt x="1491" y="239"/>
                  </a:lnTo>
                  <a:lnTo>
                    <a:pt x="1499" y="229"/>
                  </a:lnTo>
                  <a:lnTo>
                    <a:pt x="1506" y="219"/>
                  </a:lnTo>
                  <a:lnTo>
                    <a:pt x="1514" y="210"/>
                  </a:lnTo>
                  <a:lnTo>
                    <a:pt x="1520" y="199"/>
                  </a:lnTo>
                  <a:lnTo>
                    <a:pt x="1533" y="178"/>
                  </a:lnTo>
                  <a:lnTo>
                    <a:pt x="1544" y="154"/>
                  </a:lnTo>
                  <a:lnTo>
                    <a:pt x="1520" y="151"/>
                  </a:lnTo>
                  <a:lnTo>
                    <a:pt x="1473" y="147"/>
                  </a:lnTo>
                  <a:lnTo>
                    <a:pt x="1405" y="139"/>
                  </a:lnTo>
                  <a:lnTo>
                    <a:pt x="1320" y="129"/>
                  </a:lnTo>
                  <a:lnTo>
                    <a:pt x="1221" y="119"/>
                  </a:lnTo>
                  <a:lnTo>
                    <a:pt x="1113" y="107"/>
                  </a:lnTo>
                  <a:lnTo>
                    <a:pt x="998" y="94"/>
                  </a:lnTo>
                  <a:lnTo>
                    <a:pt x="881" y="81"/>
                  </a:lnTo>
                  <a:lnTo>
                    <a:pt x="764" y="68"/>
                  </a:lnTo>
                  <a:lnTo>
                    <a:pt x="650" y="55"/>
                  </a:lnTo>
                  <a:lnTo>
                    <a:pt x="545" y="44"/>
                  </a:lnTo>
                  <a:lnTo>
                    <a:pt x="451" y="34"/>
                  </a:lnTo>
                  <a:lnTo>
                    <a:pt x="372" y="25"/>
                  </a:lnTo>
                  <a:lnTo>
                    <a:pt x="311" y="18"/>
                  </a:lnTo>
                  <a:lnTo>
                    <a:pt x="271" y="14"/>
                  </a:lnTo>
                  <a:lnTo>
                    <a:pt x="257" y="13"/>
                  </a:lnTo>
                  <a:lnTo>
                    <a:pt x="249" y="12"/>
                  </a:lnTo>
                  <a:lnTo>
                    <a:pt x="226" y="10"/>
                  </a:lnTo>
                  <a:lnTo>
                    <a:pt x="193" y="9"/>
                  </a:lnTo>
                  <a:lnTo>
                    <a:pt x="153" y="7"/>
                  </a:lnTo>
                  <a:lnTo>
                    <a:pt x="110" y="5"/>
                  </a:lnTo>
                  <a:lnTo>
                    <a:pt x="68" y="3"/>
                  </a:lnTo>
                  <a:lnTo>
                    <a:pt x="3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53">
              <a:extLst>
                <a:ext uri="{FF2B5EF4-FFF2-40B4-BE49-F238E27FC236}">
                  <a16:creationId xmlns:a16="http://schemas.microsoft.com/office/drawing/2014/main" id="{AEB01F37-B940-4E9E-B49E-4C9D4DE72B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320926" y="3272988"/>
              <a:ext cx="814388" cy="393700"/>
            </a:xfrm>
            <a:custGeom>
              <a:avLst/>
              <a:gdLst>
                <a:gd name="T0" fmla="*/ 2147483647 w 3079"/>
                <a:gd name="T1" fmla="*/ 2147483647 h 1488"/>
                <a:gd name="T2" fmla="*/ 2147483647 w 3079"/>
                <a:gd name="T3" fmla="*/ 2147483647 h 1488"/>
                <a:gd name="T4" fmla="*/ 2147483647 w 3079"/>
                <a:gd name="T5" fmla="*/ 2147483647 h 1488"/>
                <a:gd name="T6" fmla="*/ 2147483647 w 3079"/>
                <a:gd name="T7" fmla="*/ 2147483647 h 1488"/>
                <a:gd name="T8" fmla="*/ 2147483647 w 3079"/>
                <a:gd name="T9" fmla="*/ 2147483647 h 1488"/>
                <a:gd name="T10" fmla="*/ 2147483647 w 3079"/>
                <a:gd name="T11" fmla="*/ 2147483647 h 1488"/>
                <a:gd name="T12" fmla="*/ 2147483647 w 3079"/>
                <a:gd name="T13" fmla="*/ 2147483647 h 1488"/>
                <a:gd name="T14" fmla="*/ 2147483647 w 3079"/>
                <a:gd name="T15" fmla="*/ 2147483647 h 1488"/>
                <a:gd name="T16" fmla="*/ 2147483647 w 3079"/>
                <a:gd name="T17" fmla="*/ 2147483647 h 1488"/>
                <a:gd name="T18" fmla="*/ 2147483647 w 3079"/>
                <a:gd name="T19" fmla="*/ 2147483647 h 1488"/>
                <a:gd name="T20" fmla="*/ 2147483647 w 3079"/>
                <a:gd name="T21" fmla="*/ 2147483647 h 1488"/>
                <a:gd name="T22" fmla="*/ 2147483647 w 3079"/>
                <a:gd name="T23" fmla="*/ 2147483647 h 1488"/>
                <a:gd name="T24" fmla="*/ 2147483647 w 3079"/>
                <a:gd name="T25" fmla="*/ 2147483647 h 1488"/>
                <a:gd name="T26" fmla="*/ 2147483647 w 3079"/>
                <a:gd name="T27" fmla="*/ 2147483647 h 1488"/>
                <a:gd name="T28" fmla="*/ 2147483647 w 3079"/>
                <a:gd name="T29" fmla="*/ 2147483647 h 1488"/>
                <a:gd name="T30" fmla="*/ 2147483647 w 3079"/>
                <a:gd name="T31" fmla="*/ 2147483647 h 1488"/>
                <a:gd name="T32" fmla="*/ 2147483647 w 3079"/>
                <a:gd name="T33" fmla="*/ 2147483647 h 1488"/>
                <a:gd name="T34" fmla="*/ 2147483647 w 3079"/>
                <a:gd name="T35" fmla="*/ 2147483647 h 1488"/>
                <a:gd name="T36" fmla="*/ 2147483647 w 3079"/>
                <a:gd name="T37" fmla="*/ 2147483647 h 1488"/>
                <a:gd name="T38" fmla="*/ 2147483647 w 3079"/>
                <a:gd name="T39" fmla="*/ 2147483647 h 1488"/>
                <a:gd name="T40" fmla="*/ 2147483647 w 3079"/>
                <a:gd name="T41" fmla="*/ 2147483647 h 1488"/>
                <a:gd name="T42" fmla="*/ 2147483647 w 3079"/>
                <a:gd name="T43" fmla="*/ 2147483647 h 1488"/>
                <a:gd name="T44" fmla="*/ 2147483647 w 3079"/>
                <a:gd name="T45" fmla="*/ 2147483647 h 1488"/>
                <a:gd name="T46" fmla="*/ 2147483647 w 3079"/>
                <a:gd name="T47" fmla="*/ 2147483647 h 1488"/>
                <a:gd name="T48" fmla="*/ 2147483647 w 3079"/>
                <a:gd name="T49" fmla="*/ 2147483647 h 1488"/>
                <a:gd name="T50" fmla="*/ 2147483647 w 3079"/>
                <a:gd name="T51" fmla="*/ 2147483647 h 1488"/>
                <a:gd name="T52" fmla="*/ 2147483647 w 3079"/>
                <a:gd name="T53" fmla="*/ 2147483647 h 1488"/>
                <a:gd name="T54" fmla="*/ 2147483647 w 3079"/>
                <a:gd name="T55" fmla="*/ 2147483647 h 1488"/>
                <a:gd name="T56" fmla="*/ 2147483647 w 3079"/>
                <a:gd name="T57" fmla="*/ 2147483647 h 1488"/>
                <a:gd name="T58" fmla="*/ 2147483647 w 3079"/>
                <a:gd name="T59" fmla="*/ 2147483647 h 1488"/>
                <a:gd name="T60" fmla="*/ 2147483647 w 3079"/>
                <a:gd name="T61" fmla="*/ 2147483647 h 1488"/>
                <a:gd name="T62" fmla="*/ 2147483647 w 3079"/>
                <a:gd name="T63" fmla="*/ 2147483647 h 1488"/>
                <a:gd name="T64" fmla="*/ 2147483647 w 3079"/>
                <a:gd name="T65" fmla="*/ 2147483647 h 1488"/>
                <a:gd name="T66" fmla="*/ 2147483647 w 3079"/>
                <a:gd name="T67" fmla="*/ 2147483647 h 1488"/>
                <a:gd name="T68" fmla="*/ 2147483647 w 3079"/>
                <a:gd name="T69" fmla="*/ 2147483647 h 1488"/>
                <a:gd name="T70" fmla="*/ 2147483647 w 3079"/>
                <a:gd name="T71" fmla="*/ 2147483647 h 1488"/>
                <a:gd name="T72" fmla="*/ 2147483647 w 3079"/>
                <a:gd name="T73" fmla="*/ 2147483647 h 1488"/>
                <a:gd name="T74" fmla="*/ 2147483647 w 3079"/>
                <a:gd name="T75" fmla="*/ 2147483647 h 1488"/>
                <a:gd name="T76" fmla="*/ 2147483647 w 3079"/>
                <a:gd name="T77" fmla="*/ 2147483647 h 1488"/>
                <a:gd name="T78" fmla="*/ 2147483647 w 3079"/>
                <a:gd name="T79" fmla="*/ 2147483647 h 1488"/>
                <a:gd name="T80" fmla="*/ 2147483647 w 3079"/>
                <a:gd name="T81" fmla="*/ 2147483647 h 1488"/>
                <a:gd name="T82" fmla="*/ 2147483647 w 3079"/>
                <a:gd name="T83" fmla="*/ 2147483647 h 1488"/>
                <a:gd name="T84" fmla="*/ 2147483647 w 3079"/>
                <a:gd name="T85" fmla="*/ 2147483647 h 1488"/>
                <a:gd name="T86" fmla="*/ 2147483647 w 3079"/>
                <a:gd name="T87" fmla="*/ 2147483647 h 1488"/>
                <a:gd name="T88" fmla="*/ 2147483647 w 3079"/>
                <a:gd name="T89" fmla="*/ 2147483647 h 1488"/>
                <a:gd name="T90" fmla="*/ 2147483647 w 3079"/>
                <a:gd name="T91" fmla="*/ 2147483647 h 1488"/>
                <a:gd name="T92" fmla="*/ 2147483647 w 3079"/>
                <a:gd name="T93" fmla="*/ 2147483647 h 1488"/>
                <a:gd name="T94" fmla="*/ 2147483647 w 3079"/>
                <a:gd name="T95" fmla="*/ 2147483647 h 1488"/>
                <a:gd name="T96" fmla="*/ 2147483647 w 3079"/>
                <a:gd name="T97" fmla="*/ 2147483647 h 1488"/>
                <a:gd name="T98" fmla="*/ 2147483647 w 3079"/>
                <a:gd name="T99" fmla="*/ 2147483647 h 1488"/>
                <a:gd name="T100" fmla="*/ 2147483647 w 3079"/>
                <a:gd name="T101" fmla="*/ 2147483647 h 1488"/>
                <a:gd name="T102" fmla="*/ 2147483647 w 3079"/>
                <a:gd name="T103" fmla="*/ 2147483647 h 1488"/>
                <a:gd name="T104" fmla="*/ 2147483647 w 3079"/>
                <a:gd name="T105" fmla="*/ 2147483647 h 1488"/>
                <a:gd name="T106" fmla="*/ 2147483647 w 3079"/>
                <a:gd name="T107" fmla="*/ 2147483647 h 1488"/>
                <a:gd name="T108" fmla="*/ 2147483647 w 3079"/>
                <a:gd name="T109" fmla="*/ 2147483647 h 1488"/>
                <a:gd name="T110" fmla="*/ 2147483647 w 3079"/>
                <a:gd name="T111" fmla="*/ 2147483647 h 1488"/>
                <a:gd name="T112" fmla="*/ 2147483647 w 3079"/>
                <a:gd name="T113" fmla="*/ 2147483647 h 1488"/>
                <a:gd name="T114" fmla="*/ 2147483647 w 3079"/>
                <a:gd name="T115" fmla="*/ 2147483647 h 1488"/>
                <a:gd name="T116" fmla="*/ 2147483647 w 3079"/>
                <a:gd name="T117" fmla="*/ 2147483647 h 1488"/>
                <a:gd name="T118" fmla="*/ 2147483647 w 3079"/>
                <a:gd name="T119" fmla="*/ 2147483647 h 1488"/>
                <a:gd name="T120" fmla="*/ 2147483647 w 3079"/>
                <a:gd name="T121" fmla="*/ 2147483647 h 1488"/>
                <a:gd name="T122" fmla="*/ 2147483647 w 3079"/>
                <a:gd name="T123" fmla="*/ 2147483647 h 1488"/>
                <a:gd name="T124" fmla="*/ 2147483647 w 3079"/>
                <a:gd name="T125" fmla="*/ 2147483647 h 148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79" h="1488">
                  <a:moveTo>
                    <a:pt x="2958" y="12"/>
                  </a:moveTo>
                  <a:lnTo>
                    <a:pt x="2942" y="0"/>
                  </a:lnTo>
                  <a:lnTo>
                    <a:pt x="2929" y="16"/>
                  </a:lnTo>
                  <a:lnTo>
                    <a:pt x="2733" y="268"/>
                  </a:lnTo>
                  <a:lnTo>
                    <a:pt x="2730" y="262"/>
                  </a:lnTo>
                  <a:lnTo>
                    <a:pt x="2728" y="260"/>
                  </a:lnTo>
                  <a:lnTo>
                    <a:pt x="2713" y="282"/>
                  </a:lnTo>
                  <a:lnTo>
                    <a:pt x="2695" y="304"/>
                  </a:lnTo>
                  <a:lnTo>
                    <a:pt x="2677" y="327"/>
                  </a:lnTo>
                  <a:lnTo>
                    <a:pt x="2657" y="350"/>
                  </a:lnTo>
                  <a:lnTo>
                    <a:pt x="2635" y="373"/>
                  </a:lnTo>
                  <a:lnTo>
                    <a:pt x="2613" y="395"/>
                  </a:lnTo>
                  <a:lnTo>
                    <a:pt x="2589" y="419"/>
                  </a:lnTo>
                  <a:lnTo>
                    <a:pt x="2565" y="441"/>
                  </a:lnTo>
                  <a:lnTo>
                    <a:pt x="2514" y="487"/>
                  </a:lnTo>
                  <a:lnTo>
                    <a:pt x="2462" y="531"/>
                  </a:lnTo>
                  <a:lnTo>
                    <a:pt x="2410" y="574"/>
                  </a:lnTo>
                  <a:lnTo>
                    <a:pt x="2359" y="615"/>
                  </a:lnTo>
                  <a:lnTo>
                    <a:pt x="2309" y="652"/>
                  </a:lnTo>
                  <a:lnTo>
                    <a:pt x="2263" y="687"/>
                  </a:lnTo>
                  <a:lnTo>
                    <a:pt x="2220" y="718"/>
                  </a:lnTo>
                  <a:lnTo>
                    <a:pt x="2182" y="744"/>
                  </a:lnTo>
                  <a:lnTo>
                    <a:pt x="2128" y="782"/>
                  </a:lnTo>
                  <a:lnTo>
                    <a:pt x="2107" y="795"/>
                  </a:lnTo>
                  <a:lnTo>
                    <a:pt x="2100" y="783"/>
                  </a:lnTo>
                  <a:lnTo>
                    <a:pt x="2078" y="752"/>
                  </a:lnTo>
                  <a:lnTo>
                    <a:pt x="2062" y="732"/>
                  </a:lnTo>
                  <a:lnTo>
                    <a:pt x="2043" y="709"/>
                  </a:lnTo>
                  <a:lnTo>
                    <a:pt x="2032" y="697"/>
                  </a:lnTo>
                  <a:lnTo>
                    <a:pt x="2021" y="686"/>
                  </a:lnTo>
                  <a:lnTo>
                    <a:pt x="2009" y="675"/>
                  </a:lnTo>
                  <a:lnTo>
                    <a:pt x="1996" y="663"/>
                  </a:lnTo>
                  <a:lnTo>
                    <a:pt x="1981" y="652"/>
                  </a:lnTo>
                  <a:lnTo>
                    <a:pt x="1967" y="642"/>
                  </a:lnTo>
                  <a:lnTo>
                    <a:pt x="1951" y="632"/>
                  </a:lnTo>
                  <a:lnTo>
                    <a:pt x="1935" y="622"/>
                  </a:lnTo>
                  <a:lnTo>
                    <a:pt x="1918" y="614"/>
                  </a:lnTo>
                  <a:lnTo>
                    <a:pt x="1901" y="606"/>
                  </a:lnTo>
                  <a:lnTo>
                    <a:pt x="1882" y="600"/>
                  </a:lnTo>
                  <a:lnTo>
                    <a:pt x="1863" y="593"/>
                  </a:lnTo>
                  <a:lnTo>
                    <a:pt x="1844" y="590"/>
                  </a:lnTo>
                  <a:lnTo>
                    <a:pt x="1823" y="587"/>
                  </a:lnTo>
                  <a:lnTo>
                    <a:pt x="1802" y="586"/>
                  </a:lnTo>
                  <a:lnTo>
                    <a:pt x="1781" y="586"/>
                  </a:lnTo>
                  <a:lnTo>
                    <a:pt x="1758" y="588"/>
                  </a:lnTo>
                  <a:lnTo>
                    <a:pt x="1736" y="592"/>
                  </a:lnTo>
                  <a:lnTo>
                    <a:pt x="1712" y="599"/>
                  </a:lnTo>
                  <a:lnTo>
                    <a:pt x="1689" y="607"/>
                  </a:lnTo>
                  <a:lnTo>
                    <a:pt x="1665" y="617"/>
                  </a:lnTo>
                  <a:lnTo>
                    <a:pt x="1644" y="628"/>
                  </a:lnTo>
                  <a:lnTo>
                    <a:pt x="1623" y="639"/>
                  </a:lnTo>
                  <a:lnTo>
                    <a:pt x="1605" y="652"/>
                  </a:lnTo>
                  <a:lnTo>
                    <a:pt x="1588" y="665"/>
                  </a:lnTo>
                  <a:lnTo>
                    <a:pt x="1573" y="678"/>
                  </a:lnTo>
                  <a:lnTo>
                    <a:pt x="1559" y="692"/>
                  </a:lnTo>
                  <a:lnTo>
                    <a:pt x="1547" y="706"/>
                  </a:lnTo>
                  <a:lnTo>
                    <a:pt x="1535" y="721"/>
                  </a:lnTo>
                  <a:lnTo>
                    <a:pt x="1526" y="736"/>
                  </a:lnTo>
                  <a:lnTo>
                    <a:pt x="1517" y="751"/>
                  </a:lnTo>
                  <a:lnTo>
                    <a:pt x="1510" y="766"/>
                  </a:lnTo>
                  <a:lnTo>
                    <a:pt x="1503" y="781"/>
                  </a:lnTo>
                  <a:lnTo>
                    <a:pt x="1498" y="796"/>
                  </a:lnTo>
                  <a:lnTo>
                    <a:pt x="1494" y="811"/>
                  </a:lnTo>
                  <a:lnTo>
                    <a:pt x="1489" y="826"/>
                  </a:lnTo>
                  <a:lnTo>
                    <a:pt x="1486" y="841"/>
                  </a:lnTo>
                  <a:lnTo>
                    <a:pt x="1484" y="855"/>
                  </a:lnTo>
                  <a:lnTo>
                    <a:pt x="1482" y="868"/>
                  </a:lnTo>
                  <a:lnTo>
                    <a:pt x="1481" y="881"/>
                  </a:lnTo>
                  <a:lnTo>
                    <a:pt x="1481" y="905"/>
                  </a:lnTo>
                  <a:lnTo>
                    <a:pt x="1481" y="927"/>
                  </a:lnTo>
                  <a:lnTo>
                    <a:pt x="1484" y="958"/>
                  </a:lnTo>
                  <a:lnTo>
                    <a:pt x="1486" y="968"/>
                  </a:lnTo>
                  <a:lnTo>
                    <a:pt x="1466" y="978"/>
                  </a:lnTo>
                  <a:lnTo>
                    <a:pt x="1444" y="988"/>
                  </a:lnTo>
                  <a:lnTo>
                    <a:pt x="1422" y="996"/>
                  </a:lnTo>
                  <a:lnTo>
                    <a:pt x="1398" y="1004"/>
                  </a:lnTo>
                  <a:lnTo>
                    <a:pt x="1374" y="1011"/>
                  </a:lnTo>
                  <a:lnTo>
                    <a:pt x="1348" y="1019"/>
                  </a:lnTo>
                  <a:lnTo>
                    <a:pt x="1322" y="1025"/>
                  </a:lnTo>
                  <a:lnTo>
                    <a:pt x="1294" y="1032"/>
                  </a:lnTo>
                  <a:lnTo>
                    <a:pt x="1239" y="1043"/>
                  </a:lnTo>
                  <a:lnTo>
                    <a:pt x="1180" y="1053"/>
                  </a:lnTo>
                  <a:lnTo>
                    <a:pt x="1120" y="1062"/>
                  </a:lnTo>
                  <a:lnTo>
                    <a:pt x="1058" y="1068"/>
                  </a:lnTo>
                  <a:lnTo>
                    <a:pt x="996" y="1075"/>
                  </a:lnTo>
                  <a:lnTo>
                    <a:pt x="932" y="1079"/>
                  </a:lnTo>
                  <a:lnTo>
                    <a:pt x="870" y="1083"/>
                  </a:lnTo>
                  <a:lnTo>
                    <a:pt x="809" y="1085"/>
                  </a:lnTo>
                  <a:lnTo>
                    <a:pt x="749" y="1087"/>
                  </a:lnTo>
                  <a:lnTo>
                    <a:pt x="691" y="1088"/>
                  </a:lnTo>
                  <a:lnTo>
                    <a:pt x="637" y="1090"/>
                  </a:lnTo>
                  <a:lnTo>
                    <a:pt x="584" y="1090"/>
                  </a:lnTo>
                  <a:lnTo>
                    <a:pt x="346" y="1063"/>
                  </a:lnTo>
                  <a:lnTo>
                    <a:pt x="0" y="1047"/>
                  </a:lnTo>
                  <a:lnTo>
                    <a:pt x="23" y="1082"/>
                  </a:lnTo>
                  <a:lnTo>
                    <a:pt x="38" y="1101"/>
                  </a:lnTo>
                  <a:lnTo>
                    <a:pt x="72" y="1144"/>
                  </a:lnTo>
                  <a:lnTo>
                    <a:pt x="96" y="1171"/>
                  </a:lnTo>
                  <a:lnTo>
                    <a:pt x="125" y="1201"/>
                  </a:lnTo>
                  <a:lnTo>
                    <a:pt x="140" y="1216"/>
                  </a:lnTo>
                  <a:lnTo>
                    <a:pt x="157" y="1232"/>
                  </a:lnTo>
                  <a:lnTo>
                    <a:pt x="175" y="1247"/>
                  </a:lnTo>
                  <a:lnTo>
                    <a:pt x="193" y="1263"/>
                  </a:lnTo>
                  <a:lnTo>
                    <a:pt x="213" y="1278"/>
                  </a:lnTo>
                  <a:lnTo>
                    <a:pt x="233" y="1293"/>
                  </a:lnTo>
                  <a:lnTo>
                    <a:pt x="254" y="1308"/>
                  </a:lnTo>
                  <a:lnTo>
                    <a:pt x="277" y="1322"/>
                  </a:lnTo>
                  <a:lnTo>
                    <a:pt x="301" y="1336"/>
                  </a:lnTo>
                  <a:lnTo>
                    <a:pt x="324" y="1348"/>
                  </a:lnTo>
                  <a:lnTo>
                    <a:pt x="348" y="1360"/>
                  </a:lnTo>
                  <a:lnTo>
                    <a:pt x="373" y="1369"/>
                  </a:lnTo>
                  <a:lnTo>
                    <a:pt x="399" y="1379"/>
                  </a:lnTo>
                  <a:lnTo>
                    <a:pt x="426" y="1386"/>
                  </a:lnTo>
                  <a:lnTo>
                    <a:pt x="454" y="1393"/>
                  </a:lnTo>
                  <a:lnTo>
                    <a:pt x="482" y="1397"/>
                  </a:lnTo>
                  <a:lnTo>
                    <a:pt x="509" y="1399"/>
                  </a:lnTo>
                  <a:lnTo>
                    <a:pt x="538" y="1400"/>
                  </a:lnTo>
                  <a:lnTo>
                    <a:pt x="568" y="1399"/>
                  </a:lnTo>
                  <a:lnTo>
                    <a:pt x="598" y="1395"/>
                  </a:lnTo>
                  <a:lnTo>
                    <a:pt x="608" y="1402"/>
                  </a:lnTo>
                  <a:lnTo>
                    <a:pt x="621" y="1412"/>
                  </a:lnTo>
                  <a:lnTo>
                    <a:pt x="638" y="1423"/>
                  </a:lnTo>
                  <a:lnTo>
                    <a:pt x="659" y="1435"/>
                  </a:lnTo>
                  <a:lnTo>
                    <a:pt x="683" y="1446"/>
                  </a:lnTo>
                  <a:lnTo>
                    <a:pt x="710" y="1458"/>
                  </a:lnTo>
                  <a:lnTo>
                    <a:pt x="724" y="1464"/>
                  </a:lnTo>
                  <a:lnTo>
                    <a:pt x="739" y="1469"/>
                  </a:lnTo>
                  <a:lnTo>
                    <a:pt x="755" y="1473"/>
                  </a:lnTo>
                  <a:lnTo>
                    <a:pt x="771" y="1477"/>
                  </a:lnTo>
                  <a:lnTo>
                    <a:pt x="787" y="1481"/>
                  </a:lnTo>
                  <a:lnTo>
                    <a:pt x="804" y="1484"/>
                  </a:lnTo>
                  <a:lnTo>
                    <a:pt x="822" y="1486"/>
                  </a:lnTo>
                  <a:lnTo>
                    <a:pt x="840" y="1487"/>
                  </a:lnTo>
                  <a:lnTo>
                    <a:pt x="859" y="1488"/>
                  </a:lnTo>
                  <a:lnTo>
                    <a:pt x="878" y="1487"/>
                  </a:lnTo>
                  <a:lnTo>
                    <a:pt x="897" y="1486"/>
                  </a:lnTo>
                  <a:lnTo>
                    <a:pt x="917" y="1483"/>
                  </a:lnTo>
                  <a:lnTo>
                    <a:pt x="937" y="1480"/>
                  </a:lnTo>
                  <a:lnTo>
                    <a:pt x="957" y="1474"/>
                  </a:lnTo>
                  <a:lnTo>
                    <a:pt x="978" y="1468"/>
                  </a:lnTo>
                  <a:lnTo>
                    <a:pt x="999" y="1459"/>
                  </a:lnTo>
                  <a:lnTo>
                    <a:pt x="1020" y="1450"/>
                  </a:lnTo>
                  <a:lnTo>
                    <a:pt x="1041" y="1439"/>
                  </a:lnTo>
                  <a:lnTo>
                    <a:pt x="1062" y="1426"/>
                  </a:lnTo>
                  <a:lnTo>
                    <a:pt x="1083" y="1411"/>
                  </a:lnTo>
                  <a:lnTo>
                    <a:pt x="1109" y="1421"/>
                  </a:lnTo>
                  <a:lnTo>
                    <a:pt x="1149" y="1432"/>
                  </a:lnTo>
                  <a:lnTo>
                    <a:pt x="1172" y="1438"/>
                  </a:lnTo>
                  <a:lnTo>
                    <a:pt x="1198" y="1444"/>
                  </a:lnTo>
                  <a:lnTo>
                    <a:pt x="1226" y="1450"/>
                  </a:lnTo>
                  <a:lnTo>
                    <a:pt x="1256" y="1454"/>
                  </a:lnTo>
                  <a:lnTo>
                    <a:pt x="1287" y="1458"/>
                  </a:lnTo>
                  <a:lnTo>
                    <a:pt x="1319" y="1459"/>
                  </a:lnTo>
                  <a:lnTo>
                    <a:pt x="1352" y="1460"/>
                  </a:lnTo>
                  <a:lnTo>
                    <a:pt x="1385" y="1458"/>
                  </a:lnTo>
                  <a:lnTo>
                    <a:pt x="1402" y="1457"/>
                  </a:lnTo>
                  <a:lnTo>
                    <a:pt x="1419" y="1455"/>
                  </a:lnTo>
                  <a:lnTo>
                    <a:pt x="1435" y="1452"/>
                  </a:lnTo>
                  <a:lnTo>
                    <a:pt x="1452" y="1447"/>
                  </a:lnTo>
                  <a:lnTo>
                    <a:pt x="1468" y="1443"/>
                  </a:lnTo>
                  <a:lnTo>
                    <a:pt x="1484" y="1439"/>
                  </a:lnTo>
                  <a:lnTo>
                    <a:pt x="1500" y="1432"/>
                  </a:lnTo>
                  <a:lnTo>
                    <a:pt x="1516" y="1426"/>
                  </a:lnTo>
                  <a:lnTo>
                    <a:pt x="1530" y="1419"/>
                  </a:lnTo>
                  <a:lnTo>
                    <a:pt x="1544" y="1411"/>
                  </a:lnTo>
                  <a:lnTo>
                    <a:pt x="1558" y="1402"/>
                  </a:lnTo>
                  <a:lnTo>
                    <a:pt x="1571" y="1394"/>
                  </a:lnTo>
                  <a:lnTo>
                    <a:pt x="1583" y="1384"/>
                  </a:lnTo>
                  <a:lnTo>
                    <a:pt x="1594" y="1374"/>
                  </a:lnTo>
                  <a:lnTo>
                    <a:pt x="1605" y="1363"/>
                  </a:lnTo>
                  <a:lnTo>
                    <a:pt x="1616" y="1351"/>
                  </a:lnTo>
                  <a:lnTo>
                    <a:pt x="1625" y="1339"/>
                  </a:lnTo>
                  <a:lnTo>
                    <a:pt x="1635" y="1326"/>
                  </a:lnTo>
                  <a:lnTo>
                    <a:pt x="1644" y="1312"/>
                  </a:lnTo>
                  <a:lnTo>
                    <a:pt x="1652" y="1299"/>
                  </a:lnTo>
                  <a:lnTo>
                    <a:pt x="1660" y="1283"/>
                  </a:lnTo>
                  <a:lnTo>
                    <a:pt x="1667" y="1268"/>
                  </a:lnTo>
                  <a:lnTo>
                    <a:pt x="1674" y="1252"/>
                  </a:lnTo>
                  <a:lnTo>
                    <a:pt x="1679" y="1235"/>
                  </a:lnTo>
                  <a:lnTo>
                    <a:pt x="1680" y="1234"/>
                  </a:lnTo>
                  <a:lnTo>
                    <a:pt x="1701" y="1241"/>
                  </a:lnTo>
                  <a:lnTo>
                    <a:pt x="1723" y="1244"/>
                  </a:lnTo>
                  <a:lnTo>
                    <a:pt x="1744" y="1247"/>
                  </a:lnTo>
                  <a:lnTo>
                    <a:pt x="1765" y="1247"/>
                  </a:lnTo>
                  <a:lnTo>
                    <a:pt x="1785" y="1247"/>
                  </a:lnTo>
                  <a:lnTo>
                    <a:pt x="1805" y="1246"/>
                  </a:lnTo>
                  <a:lnTo>
                    <a:pt x="1825" y="1243"/>
                  </a:lnTo>
                  <a:lnTo>
                    <a:pt x="1844" y="1240"/>
                  </a:lnTo>
                  <a:lnTo>
                    <a:pt x="1862" y="1235"/>
                  </a:lnTo>
                  <a:lnTo>
                    <a:pt x="1880" y="1230"/>
                  </a:lnTo>
                  <a:lnTo>
                    <a:pt x="1897" y="1223"/>
                  </a:lnTo>
                  <a:lnTo>
                    <a:pt x="1913" y="1217"/>
                  </a:lnTo>
                  <a:lnTo>
                    <a:pt x="1930" y="1210"/>
                  </a:lnTo>
                  <a:lnTo>
                    <a:pt x="1946" y="1202"/>
                  </a:lnTo>
                  <a:lnTo>
                    <a:pt x="1961" y="1193"/>
                  </a:lnTo>
                  <a:lnTo>
                    <a:pt x="1975" y="1185"/>
                  </a:lnTo>
                  <a:lnTo>
                    <a:pt x="2001" y="1168"/>
                  </a:lnTo>
                  <a:lnTo>
                    <a:pt x="2024" y="1150"/>
                  </a:lnTo>
                  <a:lnTo>
                    <a:pt x="2044" y="1132"/>
                  </a:lnTo>
                  <a:lnTo>
                    <a:pt x="2061" y="1117"/>
                  </a:lnTo>
                  <a:lnTo>
                    <a:pt x="2085" y="1094"/>
                  </a:lnTo>
                  <a:lnTo>
                    <a:pt x="2093" y="1084"/>
                  </a:lnTo>
                  <a:lnTo>
                    <a:pt x="2098" y="1085"/>
                  </a:lnTo>
                  <a:lnTo>
                    <a:pt x="2102" y="1085"/>
                  </a:lnTo>
                  <a:lnTo>
                    <a:pt x="2116" y="1094"/>
                  </a:lnTo>
                  <a:lnTo>
                    <a:pt x="2131" y="1102"/>
                  </a:lnTo>
                  <a:lnTo>
                    <a:pt x="2147" y="1111"/>
                  </a:lnTo>
                  <a:lnTo>
                    <a:pt x="2164" y="1117"/>
                  </a:lnTo>
                  <a:lnTo>
                    <a:pt x="2181" y="1124"/>
                  </a:lnTo>
                  <a:lnTo>
                    <a:pt x="2200" y="1128"/>
                  </a:lnTo>
                  <a:lnTo>
                    <a:pt x="2221" y="1131"/>
                  </a:lnTo>
                  <a:lnTo>
                    <a:pt x="2241" y="1131"/>
                  </a:lnTo>
                  <a:lnTo>
                    <a:pt x="2255" y="1131"/>
                  </a:lnTo>
                  <a:lnTo>
                    <a:pt x="2269" y="1130"/>
                  </a:lnTo>
                  <a:lnTo>
                    <a:pt x="2283" y="1128"/>
                  </a:lnTo>
                  <a:lnTo>
                    <a:pt x="2296" y="1125"/>
                  </a:lnTo>
                  <a:lnTo>
                    <a:pt x="2310" y="1121"/>
                  </a:lnTo>
                  <a:lnTo>
                    <a:pt x="2324" y="1115"/>
                  </a:lnTo>
                  <a:lnTo>
                    <a:pt x="2337" y="1110"/>
                  </a:lnTo>
                  <a:lnTo>
                    <a:pt x="2349" y="1102"/>
                  </a:lnTo>
                  <a:lnTo>
                    <a:pt x="2363" y="1095"/>
                  </a:lnTo>
                  <a:lnTo>
                    <a:pt x="2376" y="1086"/>
                  </a:lnTo>
                  <a:lnTo>
                    <a:pt x="2389" y="1077"/>
                  </a:lnTo>
                  <a:lnTo>
                    <a:pt x="2402" y="1066"/>
                  </a:lnTo>
                  <a:lnTo>
                    <a:pt x="2414" y="1055"/>
                  </a:lnTo>
                  <a:lnTo>
                    <a:pt x="2426" y="1043"/>
                  </a:lnTo>
                  <a:lnTo>
                    <a:pt x="2439" y="1030"/>
                  </a:lnTo>
                  <a:lnTo>
                    <a:pt x="2451" y="1016"/>
                  </a:lnTo>
                  <a:lnTo>
                    <a:pt x="2474" y="1008"/>
                  </a:lnTo>
                  <a:lnTo>
                    <a:pt x="2512" y="992"/>
                  </a:lnTo>
                  <a:lnTo>
                    <a:pt x="2537" y="980"/>
                  </a:lnTo>
                  <a:lnTo>
                    <a:pt x="2562" y="966"/>
                  </a:lnTo>
                  <a:lnTo>
                    <a:pt x="2589" y="950"/>
                  </a:lnTo>
                  <a:lnTo>
                    <a:pt x="2617" y="931"/>
                  </a:lnTo>
                  <a:lnTo>
                    <a:pt x="2631" y="920"/>
                  </a:lnTo>
                  <a:lnTo>
                    <a:pt x="2644" y="908"/>
                  </a:lnTo>
                  <a:lnTo>
                    <a:pt x="2658" y="897"/>
                  </a:lnTo>
                  <a:lnTo>
                    <a:pt x="2671" y="884"/>
                  </a:lnTo>
                  <a:lnTo>
                    <a:pt x="2684" y="870"/>
                  </a:lnTo>
                  <a:lnTo>
                    <a:pt x="2696" y="856"/>
                  </a:lnTo>
                  <a:lnTo>
                    <a:pt x="2708" y="841"/>
                  </a:lnTo>
                  <a:lnTo>
                    <a:pt x="2720" y="825"/>
                  </a:lnTo>
                  <a:lnTo>
                    <a:pt x="2730" y="808"/>
                  </a:lnTo>
                  <a:lnTo>
                    <a:pt x="2739" y="791"/>
                  </a:lnTo>
                  <a:lnTo>
                    <a:pt x="2749" y="771"/>
                  </a:lnTo>
                  <a:lnTo>
                    <a:pt x="2756" y="752"/>
                  </a:lnTo>
                  <a:lnTo>
                    <a:pt x="2763" y="733"/>
                  </a:lnTo>
                  <a:lnTo>
                    <a:pt x="2768" y="711"/>
                  </a:lnTo>
                  <a:lnTo>
                    <a:pt x="2772" y="689"/>
                  </a:lnTo>
                  <a:lnTo>
                    <a:pt x="2776" y="666"/>
                  </a:lnTo>
                  <a:lnTo>
                    <a:pt x="2784" y="663"/>
                  </a:lnTo>
                  <a:lnTo>
                    <a:pt x="2793" y="658"/>
                  </a:lnTo>
                  <a:lnTo>
                    <a:pt x="2803" y="652"/>
                  </a:lnTo>
                  <a:lnTo>
                    <a:pt x="2815" y="645"/>
                  </a:lnTo>
                  <a:lnTo>
                    <a:pt x="2827" y="635"/>
                  </a:lnTo>
                  <a:lnTo>
                    <a:pt x="2839" y="624"/>
                  </a:lnTo>
                  <a:lnTo>
                    <a:pt x="2852" y="613"/>
                  </a:lnTo>
                  <a:lnTo>
                    <a:pt x="2865" y="598"/>
                  </a:lnTo>
                  <a:lnTo>
                    <a:pt x="2876" y="581"/>
                  </a:lnTo>
                  <a:lnTo>
                    <a:pt x="2887" y="562"/>
                  </a:lnTo>
                  <a:lnTo>
                    <a:pt x="2892" y="552"/>
                  </a:lnTo>
                  <a:lnTo>
                    <a:pt x="2898" y="541"/>
                  </a:lnTo>
                  <a:lnTo>
                    <a:pt x="2902" y="529"/>
                  </a:lnTo>
                  <a:lnTo>
                    <a:pt x="2906" y="516"/>
                  </a:lnTo>
                  <a:lnTo>
                    <a:pt x="2911" y="503"/>
                  </a:lnTo>
                  <a:lnTo>
                    <a:pt x="2914" y="489"/>
                  </a:lnTo>
                  <a:lnTo>
                    <a:pt x="2917" y="476"/>
                  </a:lnTo>
                  <a:lnTo>
                    <a:pt x="2919" y="461"/>
                  </a:lnTo>
                  <a:lnTo>
                    <a:pt x="2921" y="444"/>
                  </a:lnTo>
                  <a:lnTo>
                    <a:pt x="2922" y="428"/>
                  </a:lnTo>
                  <a:lnTo>
                    <a:pt x="2923" y="411"/>
                  </a:lnTo>
                  <a:lnTo>
                    <a:pt x="2924" y="393"/>
                  </a:lnTo>
                  <a:lnTo>
                    <a:pt x="2924" y="383"/>
                  </a:lnTo>
                  <a:lnTo>
                    <a:pt x="2923" y="375"/>
                  </a:lnTo>
                  <a:lnTo>
                    <a:pt x="2941" y="366"/>
                  </a:lnTo>
                  <a:lnTo>
                    <a:pt x="2962" y="354"/>
                  </a:lnTo>
                  <a:lnTo>
                    <a:pt x="2974" y="347"/>
                  </a:lnTo>
                  <a:lnTo>
                    <a:pt x="2986" y="338"/>
                  </a:lnTo>
                  <a:lnTo>
                    <a:pt x="2997" y="329"/>
                  </a:lnTo>
                  <a:lnTo>
                    <a:pt x="3010" y="319"/>
                  </a:lnTo>
                  <a:lnTo>
                    <a:pt x="3022" y="308"/>
                  </a:lnTo>
                  <a:lnTo>
                    <a:pt x="3034" y="295"/>
                  </a:lnTo>
                  <a:lnTo>
                    <a:pt x="3044" y="284"/>
                  </a:lnTo>
                  <a:lnTo>
                    <a:pt x="3054" y="270"/>
                  </a:lnTo>
                  <a:lnTo>
                    <a:pt x="3062" y="255"/>
                  </a:lnTo>
                  <a:lnTo>
                    <a:pt x="3069" y="240"/>
                  </a:lnTo>
                  <a:lnTo>
                    <a:pt x="3074" y="224"/>
                  </a:lnTo>
                  <a:lnTo>
                    <a:pt x="3078" y="207"/>
                  </a:lnTo>
                  <a:lnTo>
                    <a:pt x="3078" y="199"/>
                  </a:lnTo>
                  <a:lnTo>
                    <a:pt x="3079" y="190"/>
                  </a:lnTo>
                  <a:lnTo>
                    <a:pt x="3078" y="180"/>
                  </a:lnTo>
                  <a:lnTo>
                    <a:pt x="3077" y="168"/>
                  </a:lnTo>
                  <a:lnTo>
                    <a:pt x="3074" y="157"/>
                  </a:lnTo>
                  <a:lnTo>
                    <a:pt x="3071" y="145"/>
                  </a:lnTo>
                  <a:lnTo>
                    <a:pt x="3067" y="135"/>
                  </a:lnTo>
                  <a:lnTo>
                    <a:pt x="3062" y="123"/>
                  </a:lnTo>
                  <a:lnTo>
                    <a:pt x="3055" y="112"/>
                  </a:lnTo>
                  <a:lnTo>
                    <a:pt x="3048" y="100"/>
                  </a:lnTo>
                  <a:lnTo>
                    <a:pt x="3040" y="90"/>
                  </a:lnTo>
                  <a:lnTo>
                    <a:pt x="3032" y="79"/>
                  </a:lnTo>
                  <a:lnTo>
                    <a:pt x="3021" y="67"/>
                  </a:lnTo>
                  <a:lnTo>
                    <a:pt x="3010" y="57"/>
                  </a:lnTo>
                  <a:lnTo>
                    <a:pt x="2998" y="45"/>
                  </a:lnTo>
                  <a:lnTo>
                    <a:pt x="2987" y="34"/>
                  </a:lnTo>
                  <a:lnTo>
                    <a:pt x="2973" y="23"/>
                  </a:lnTo>
                  <a:lnTo>
                    <a:pt x="2958" y="12"/>
                  </a:lnTo>
                  <a:close/>
                  <a:moveTo>
                    <a:pt x="1499" y="1387"/>
                  </a:moveTo>
                  <a:lnTo>
                    <a:pt x="1483" y="1394"/>
                  </a:lnTo>
                  <a:lnTo>
                    <a:pt x="1466" y="1400"/>
                  </a:lnTo>
                  <a:lnTo>
                    <a:pt x="1450" y="1405"/>
                  </a:lnTo>
                  <a:lnTo>
                    <a:pt x="1433" y="1409"/>
                  </a:lnTo>
                  <a:lnTo>
                    <a:pt x="1415" y="1412"/>
                  </a:lnTo>
                  <a:lnTo>
                    <a:pt x="1398" y="1414"/>
                  </a:lnTo>
                  <a:lnTo>
                    <a:pt x="1381" y="1416"/>
                  </a:lnTo>
                  <a:lnTo>
                    <a:pt x="1364" y="1417"/>
                  </a:lnTo>
                  <a:lnTo>
                    <a:pt x="1347" y="1417"/>
                  </a:lnTo>
                  <a:lnTo>
                    <a:pt x="1330" y="1417"/>
                  </a:lnTo>
                  <a:lnTo>
                    <a:pt x="1313" y="1417"/>
                  </a:lnTo>
                  <a:lnTo>
                    <a:pt x="1295" y="1415"/>
                  </a:lnTo>
                  <a:lnTo>
                    <a:pt x="1263" y="1412"/>
                  </a:lnTo>
                  <a:lnTo>
                    <a:pt x="1232" y="1408"/>
                  </a:lnTo>
                  <a:lnTo>
                    <a:pt x="1202" y="1401"/>
                  </a:lnTo>
                  <a:lnTo>
                    <a:pt x="1176" y="1395"/>
                  </a:lnTo>
                  <a:lnTo>
                    <a:pt x="1151" y="1390"/>
                  </a:lnTo>
                  <a:lnTo>
                    <a:pt x="1131" y="1383"/>
                  </a:lnTo>
                  <a:lnTo>
                    <a:pt x="1101" y="1372"/>
                  </a:lnTo>
                  <a:lnTo>
                    <a:pt x="1089" y="1368"/>
                  </a:lnTo>
                  <a:lnTo>
                    <a:pt x="1078" y="1364"/>
                  </a:lnTo>
                  <a:lnTo>
                    <a:pt x="1068" y="1371"/>
                  </a:lnTo>
                  <a:lnTo>
                    <a:pt x="1047" y="1386"/>
                  </a:lnTo>
                  <a:lnTo>
                    <a:pt x="1026" y="1400"/>
                  </a:lnTo>
                  <a:lnTo>
                    <a:pt x="1004" y="1412"/>
                  </a:lnTo>
                  <a:lnTo>
                    <a:pt x="984" y="1422"/>
                  </a:lnTo>
                  <a:lnTo>
                    <a:pt x="963" y="1429"/>
                  </a:lnTo>
                  <a:lnTo>
                    <a:pt x="943" y="1436"/>
                  </a:lnTo>
                  <a:lnTo>
                    <a:pt x="923" y="1441"/>
                  </a:lnTo>
                  <a:lnTo>
                    <a:pt x="902" y="1444"/>
                  </a:lnTo>
                  <a:lnTo>
                    <a:pt x="883" y="1446"/>
                  </a:lnTo>
                  <a:lnTo>
                    <a:pt x="865" y="1447"/>
                  </a:lnTo>
                  <a:lnTo>
                    <a:pt x="846" y="1447"/>
                  </a:lnTo>
                  <a:lnTo>
                    <a:pt x="827" y="1446"/>
                  </a:lnTo>
                  <a:lnTo>
                    <a:pt x="810" y="1444"/>
                  </a:lnTo>
                  <a:lnTo>
                    <a:pt x="793" y="1441"/>
                  </a:lnTo>
                  <a:lnTo>
                    <a:pt x="777" y="1438"/>
                  </a:lnTo>
                  <a:lnTo>
                    <a:pt x="761" y="1434"/>
                  </a:lnTo>
                  <a:lnTo>
                    <a:pt x="746" y="1428"/>
                  </a:lnTo>
                  <a:lnTo>
                    <a:pt x="731" y="1423"/>
                  </a:lnTo>
                  <a:lnTo>
                    <a:pt x="717" y="1417"/>
                  </a:lnTo>
                  <a:lnTo>
                    <a:pt x="704" y="1412"/>
                  </a:lnTo>
                  <a:lnTo>
                    <a:pt x="681" y="1399"/>
                  </a:lnTo>
                  <a:lnTo>
                    <a:pt x="660" y="1387"/>
                  </a:lnTo>
                  <a:lnTo>
                    <a:pt x="630" y="1368"/>
                  </a:lnTo>
                  <a:lnTo>
                    <a:pt x="619" y="1357"/>
                  </a:lnTo>
                  <a:lnTo>
                    <a:pt x="610" y="1351"/>
                  </a:lnTo>
                  <a:lnTo>
                    <a:pt x="600" y="1353"/>
                  </a:lnTo>
                  <a:lnTo>
                    <a:pt x="578" y="1356"/>
                  </a:lnTo>
                  <a:lnTo>
                    <a:pt x="555" y="1359"/>
                  </a:lnTo>
                  <a:lnTo>
                    <a:pt x="533" y="1359"/>
                  </a:lnTo>
                  <a:lnTo>
                    <a:pt x="512" y="1359"/>
                  </a:lnTo>
                  <a:lnTo>
                    <a:pt x="489" y="1356"/>
                  </a:lnTo>
                  <a:lnTo>
                    <a:pt x="468" y="1353"/>
                  </a:lnTo>
                  <a:lnTo>
                    <a:pt x="447" y="1349"/>
                  </a:lnTo>
                  <a:lnTo>
                    <a:pt x="427" y="1344"/>
                  </a:lnTo>
                  <a:lnTo>
                    <a:pt x="407" y="1337"/>
                  </a:lnTo>
                  <a:lnTo>
                    <a:pt x="386" y="1330"/>
                  </a:lnTo>
                  <a:lnTo>
                    <a:pt x="367" y="1322"/>
                  </a:lnTo>
                  <a:lnTo>
                    <a:pt x="349" y="1312"/>
                  </a:lnTo>
                  <a:lnTo>
                    <a:pt x="329" y="1304"/>
                  </a:lnTo>
                  <a:lnTo>
                    <a:pt x="311" y="1293"/>
                  </a:lnTo>
                  <a:lnTo>
                    <a:pt x="294" y="1282"/>
                  </a:lnTo>
                  <a:lnTo>
                    <a:pt x="277" y="1272"/>
                  </a:lnTo>
                  <a:lnTo>
                    <a:pt x="261" y="1261"/>
                  </a:lnTo>
                  <a:lnTo>
                    <a:pt x="245" y="1249"/>
                  </a:lnTo>
                  <a:lnTo>
                    <a:pt x="229" y="1237"/>
                  </a:lnTo>
                  <a:lnTo>
                    <a:pt x="214" y="1225"/>
                  </a:lnTo>
                  <a:lnTo>
                    <a:pt x="186" y="1200"/>
                  </a:lnTo>
                  <a:lnTo>
                    <a:pt x="160" y="1176"/>
                  </a:lnTo>
                  <a:lnTo>
                    <a:pt x="138" y="1153"/>
                  </a:lnTo>
                  <a:lnTo>
                    <a:pt x="117" y="1130"/>
                  </a:lnTo>
                  <a:lnTo>
                    <a:pt x="99" y="1111"/>
                  </a:lnTo>
                  <a:lnTo>
                    <a:pt x="85" y="1093"/>
                  </a:lnTo>
                  <a:lnTo>
                    <a:pt x="115" y="1095"/>
                  </a:lnTo>
                  <a:lnTo>
                    <a:pt x="153" y="1096"/>
                  </a:lnTo>
                  <a:lnTo>
                    <a:pt x="195" y="1098"/>
                  </a:lnTo>
                  <a:lnTo>
                    <a:pt x="238" y="1100"/>
                  </a:lnTo>
                  <a:lnTo>
                    <a:pt x="278" y="1102"/>
                  </a:lnTo>
                  <a:lnTo>
                    <a:pt x="311" y="1103"/>
                  </a:lnTo>
                  <a:lnTo>
                    <a:pt x="334" y="1105"/>
                  </a:lnTo>
                  <a:lnTo>
                    <a:pt x="342" y="1106"/>
                  </a:lnTo>
                  <a:lnTo>
                    <a:pt x="348" y="1106"/>
                  </a:lnTo>
                  <a:lnTo>
                    <a:pt x="362" y="1108"/>
                  </a:lnTo>
                  <a:lnTo>
                    <a:pt x="373" y="1122"/>
                  </a:lnTo>
                  <a:lnTo>
                    <a:pt x="385" y="1136"/>
                  </a:lnTo>
                  <a:lnTo>
                    <a:pt x="397" y="1147"/>
                  </a:lnTo>
                  <a:lnTo>
                    <a:pt x="409" y="1159"/>
                  </a:lnTo>
                  <a:lnTo>
                    <a:pt x="420" y="1170"/>
                  </a:lnTo>
                  <a:lnTo>
                    <a:pt x="433" y="1180"/>
                  </a:lnTo>
                  <a:lnTo>
                    <a:pt x="446" y="1188"/>
                  </a:lnTo>
                  <a:lnTo>
                    <a:pt x="458" y="1197"/>
                  </a:lnTo>
                  <a:lnTo>
                    <a:pt x="471" y="1203"/>
                  </a:lnTo>
                  <a:lnTo>
                    <a:pt x="484" y="1210"/>
                  </a:lnTo>
                  <a:lnTo>
                    <a:pt x="497" y="1216"/>
                  </a:lnTo>
                  <a:lnTo>
                    <a:pt x="508" y="1221"/>
                  </a:lnTo>
                  <a:lnTo>
                    <a:pt x="533" y="1229"/>
                  </a:lnTo>
                  <a:lnTo>
                    <a:pt x="556" y="1235"/>
                  </a:lnTo>
                  <a:lnTo>
                    <a:pt x="578" y="1240"/>
                  </a:lnTo>
                  <a:lnTo>
                    <a:pt x="598" y="1243"/>
                  </a:lnTo>
                  <a:lnTo>
                    <a:pt x="616" y="1244"/>
                  </a:lnTo>
                  <a:lnTo>
                    <a:pt x="631" y="1245"/>
                  </a:lnTo>
                  <a:lnTo>
                    <a:pt x="654" y="1244"/>
                  </a:lnTo>
                  <a:lnTo>
                    <a:pt x="663" y="1244"/>
                  </a:lnTo>
                  <a:lnTo>
                    <a:pt x="678" y="1261"/>
                  </a:lnTo>
                  <a:lnTo>
                    <a:pt x="694" y="1277"/>
                  </a:lnTo>
                  <a:lnTo>
                    <a:pt x="712" y="1291"/>
                  </a:lnTo>
                  <a:lnTo>
                    <a:pt x="730" y="1303"/>
                  </a:lnTo>
                  <a:lnTo>
                    <a:pt x="748" y="1314"/>
                  </a:lnTo>
                  <a:lnTo>
                    <a:pt x="767" y="1321"/>
                  </a:lnTo>
                  <a:lnTo>
                    <a:pt x="788" y="1329"/>
                  </a:lnTo>
                  <a:lnTo>
                    <a:pt x="808" y="1334"/>
                  </a:lnTo>
                  <a:lnTo>
                    <a:pt x="829" y="1337"/>
                  </a:lnTo>
                  <a:lnTo>
                    <a:pt x="850" y="1340"/>
                  </a:lnTo>
                  <a:lnTo>
                    <a:pt x="871" y="1341"/>
                  </a:lnTo>
                  <a:lnTo>
                    <a:pt x="892" y="1341"/>
                  </a:lnTo>
                  <a:lnTo>
                    <a:pt x="913" y="1341"/>
                  </a:lnTo>
                  <a:lnTo>
                    <a:pt x="933" y="1339"/>
                  </a:lnTo>
                  <a:lnTo>
                    <a:pt x="955" y="1337"/>
                  </a:lnTo>
                  <a:lnTo>
                    <a:pt x="974" y="1334"/>
                  </a:lnTo>
                  <a:lnTo>
                    <a:pt x="995" y="1331"/>
                  </a:lnTo>
                  <a:lnTo>
                    <a:pt x="1014" y="1326"/>
                  </a:lnTo>
                  <a:lnTo>
                    <a:pt x="1032" y="1321"/>
                  </a:lnTo>
                  <a:lnTo>
                    <a:pt x="1050" y="1317"/>
                  </a:lnTo>
                  <a:lnTo>
                    <a:pt x="1082" y="1307"/>
                  </a:lnTo>
                  <a:lnTo>
                    <a:pt x="1111" y="1296"/>
                  </a:lnTo>
                  <a:lnTo>
                    <a:pt x="1153" y="1279"/>
                  </a:lnTo>
                  <a:lnTo>
                    <a:pt x="1168" y="1273"/>
                  </a:lnTo>
                  <a:lnTo>
                    <a:pt x="1180" y="1287"/>
                  </a:lnTo>
                  <a:lnTo>
                    <a:pt x="1194" y="1300"/>
                  </a:lnTo>
                  <a:lnTo>
                    <a:pt x="1207" y="1311"/>
                  </a:lnTo>
                  <a:lnTo>
                    <a:pt x="1221" y="1321"/>
                  </a:lnTo>
                  <a:lnTo>
                    <a:pt x="1236" y="1330"/>
                  </a:lnTo>
                  <a:lnTo>
                    <a:pt x="1251" y="1336"/>
                  </a:lnTo>
                  <a:lnTo>
                    <a:pt x="1266" y="1341"/>
                  </a:lnTo>
                  <a:lnTo>
                    <a:pt x="1282" y="1346"/>
                  </a:lnTo>
                  <a:lnTo>
                    <a:pt x="1298" y="1349"/>
                  </a:lnTo>
                  <a:lnTo>
                    <a:pt x="1314" y="1351"/>
                  </a:lnTo>
                  <a:lnTo>
                    <a:pt x="1330" y="1352"/>
                  </a:lnTo>
                  <a:lnTo>
                    <a:pt x="1347" y="1352"/>
                  </a:lnTo>
                  <a:lnTo>
                    <a:pt x="1363" y="1351"/>
                  </a:lnTo>
                  <a:lnTo>
                    <a:pt x="1380" y="1350"/>
                  </a:lnTo>
                  <a:lnTo>
                    <a:pt x="1396" y="1347"/>
                  </a:lnTo>
                  <a:lnTo>
                    <a:pt x="1413" y="1344"/>
                  </a:lnTo>
                  <a:lnTo>
                    <a:pt x="1429" y="1340"/>
                  </a:lnTo>
                  <a:lnTo>
                    <a:pt x="1445" y="1336"/>
                  </a:lnTo>
                  <a:lnTo>
                    <a:pt x="1461" y="1331"/>
                  </a:lnTo>
                  <a:lnTo>
                    <a:pt x="1476" y="1325"/>
                  </a:lnTo>
                  <a:lnTo>
                    <a:pt x="1508" y="1314"/>
                  </a:lnTo>
                  <a:lnTo>
                    <a:pt x="1536" y="1301"/>
                  </a:lnTo>
                  <a:lnTo>
                    <a:pt x="1563" y="1288"/>
                  </a:lnTo>
                  <a:lnTo>
                    <a:pt x="1587" y="1275"/>
                  </a:lnTo>
                  <a:lnTo>
                    <a:pt x="1608" y="1262"/>
                  </a:lnTo>
                  <a:lnTo>
                    <a:pt x="1626" y="1251"/>
                  </a:lnTo>
                  <a:lnTo>
                    <a:pt x="1616" y="1274"/>
                  </a:lnTo>
                  <a:lnTo>
                    <a:pt x="1603" y="1295"/>
                  </a:lnTo>
                  <a:lnTo>
                    <a:pt x="1596" y="1305"/>
                  </a:lnTo>
                  <a:lnTo>
                    <a:pt x="1589" y="1315"/>
                  </a:lnTo>
                  <a:lnTo>
                    <a:pt x="1581" y="1324"/>
                  </a:lnTo>
                  <a:lnTo>
                    <a:pt x="1574" y="1333"/>
                  </a:lnTo>
                  <a:lnTo>
                    <a:pt x="1566" y="1341"/>
                  </a:lnTo>
                  <a:lnTo>
                    <a:pt x="1558" y="1349"/>
                  </a:lnTo>
                  <a:lnTo>
                    <a:pt x="1548" y="1356"/>
                  </a:lnTo>
                  <a:lnTo>
                    <a:pt x="1540" y="1364"/>
                  </a:lnTo>
                  <a:lnTo>
                    <a:pt x="1530" y="1370"/>
                  </a:lnTo>
                  <a:lnTo>
                    <a:pt x="1519" y="1377"/>
                  </a:lnTo>
                  <a:lnTo>
                    <a:pt x="1510" y="1382"/>
                  </a:lnTo>
                  <a:lnTo>
                    <a:pt x="1499" y="1387"/>
                  </a:lnTo>
                  <a:close/>
                  <a:moveTo>
                    <a:pt x="3036" y="201"/>
                  </a:moveTo>
                  <a:lnTo>
                    <a:pt x="3034" y="210"/>
                  </a:lnTo>
                  <a:lnTo>
                    <a:pt x="3033" y="217"/>
                  </a:lnTo>
                  <a:lnTo>
                    <a:pt x="3029" y="225"/>
                  </a:lnTo>
                  <a:lnTo>
                    <a:pt x="3026" y="232"/>
                  </a:lnTo>
                  <a:lnTo>
                    <a:pt x="3019" y="246"/>
                  </a:lnTo>
                  <a:lnTo>
                    <a:pt x="3009" y="259"/>
                  </a:lnTo>
                  <a:lnTo>
                    <a:pt x="2998" y="272"/>
                  </a:lnTo>
                  <a:lnTo>
                    <a:pt x="2987" y="284"/>
                  </a:lnTo>
                  <a:lnTo>
                    <a:pt x="2974" y="294"/>
                  </a:lnTo>
                  <a:lnTo>
                    <a:pt x="2962" y="304"/>
                  </a:lnTo>
                  <a:lnTo>
                    <a:pt x="2936" y="320"/>
                  </a:lnTo>
                  <a:lnTo>
                    <a:pt x="2915" y="332"/>
                  </a:lnTo>
                  <a:lnTo>
                    <a:pt x="2900" y="339"/>
                  </a:lnTo>
                  <a:lnTo>
                    <a:pt x="2894" y="342"/>
                  </a:lnTo>
                  <a:lnTo>
                    <a:pt x="2881" y="348"/>
                  </a:lnTo>
                  <a:lnTo>
                    <a:pt x="2882" y="363"/>
                  </a:lnTo>
                  <a:lnTo>
                    <a:pt x="2882" y="378"/>
                  </a:lnTo>
                  <a:lnTo>
                    <a:pt x="2882" y="393"/>
                  </a:lnTo>
                  <a:lnTo>
                    <a:pt x="2882" y="411"/>
                  </a:lnTo>
                  <a:lnTo>
                    <a:pt x="2881" y="428"/>
                  </a:lnTo>
                  <a:lnTo>
                    <a:pt x="2878" y="444"/>
                  </a:lnTo>
                  <a:lnTo>
                    <a:pt x="2876" y="459"/>
                  </a:lnTo>
                  <a:lnTo>
                    <a:pt x="2874" y="474"/>
                  </a:lnTo>
                  <a:lnTo>
                    <a:pt x="2871" y="488"/>
                  </a:lnTo>
                  <a:lnTo>
                    <a:pt x="2867" y="501"/>
                  </a:lnTo>
                  <a:lnTo>
                    <a:pt x="2862" y="513"/>
                  </a:lnTo>
                  <a:lnTo>
                    <a:pt x="2858" y="525"/>
                  </a:lnTo>
                  <a:lnTo>
                    <a:pt x="2853" y="536"/>
                  </a:lnTo>
                  <a:lnTo>
                    <a:pt x="2847" y="545"/>
                  </a:lnTo>
                  <a:lnTo>
                    <a:pt x="2842" y="555"/>
                  </a:lnTo>
                  <a:lnTo>
                    <a:pt x="2831" y="571"/>
                  </a:lnTo>
                  <a:lnTo>
                    <a:pt x="2820" y="585"/>
                  </a:lnTo>
                  <a:lnTo>
                    <a:pt x="2807" y="597"/>
                  </a:lnTo>
                  <a:lnTo>
                    <a:pt x="2796" y="606"/>
                  </a:lnTo>
                  <a:lnTo>
                    <a:pt x="2784" y="615"/>
                  </a:lnTo>
                  <a:lnTo>
                    <a:pt x="2775" y="620"/>
                  </a:lnTo>
                  <a:lnTo>
                    <a:pt x="2760" y="628"/>
                  </a:lnTo>
                  <a:lnTo>
                    <a:pt x="2752" y="630"/>
                  </a:lnTo>
                  <a:lnTo>
                    <a:pt x="2738" y="634"/>
                  </a:lnTo>
                  <a:lnTo>
                    <a:pt x="2737" y="649"/>
                  </a:lnTo>
                  <a:lnTo>
                    <a:pt x="2735" y="672"/>
                  </a:lnTo>
                  <a:lnTo>
                    <a:pt x="2731" y="693"/>
                  </a:lnTo>
                  <a:lnTo>
                    <a:pt x="2726" y="713"/>
                  </a:lnTo>
                  <a:lnTo>
                    <a:pt x="2720" y="733"/>
                  </a:lnTo>
                  <a:lnTo>
                    <a:pt x="2712" y="752"/>
                  </a:lnTo>
                  <a:lnTo>
                    <a:pt x="2704" y="769"/>
                  </a:lnTo>
                  <a:lnTo>
                    <a:pt x="2694" y="786"/>
                  </a:lnTo>
                  <a:lnTo>
                    <a:pt x="2685" y="802"/>
                  </a:lnTo>
                  <a:lnTo>
                    <a:pt x="2673" y="818"/>
                  </a:lnTo>
                  <a:lnTo>
                    <a:pt x="2661" y="832"/>
                  </a:lnTo>
                  <a:lnTo>
                    <a:pt x="2648" y="846"/>
                  </a:lnTo>
                  <a:lnTo>
                    <a:pt x="2635" y="859"/>
                  </a:lnTo>
                  <a:lnTo>
                    <a:pt x="2622" y="872"/>
                  </a:lnTo>
                  <a:lnTo>
                    <a:pt x="2609" y="883"/>
                  </a:lnTo>
                  <a:lnTo>
                    <a:pt x="2596" y="893"/>
                  </a:lnTo>
                  <a:lnTo>
                    <a:pt x="2582" y="904"/>
                  </a:lnTo>
                  <a:lnTo>
                    <a:pt x="2554" y="922"/>
                  </a:lnTo>
                  <a:lnTo>
                    <a:pt x="2527" y="937"/>
                  </a:lnTo>
                  <a:lnTo>
                    <a:pt x="2503" y="950"/>
                  </a:lnTo>
                  <a:lnTo>
                    <a:pt x="2481" y="960"/>
                  </a:lnTo>
                  <a:lnTo>
                    <a:pt x="2447" y="973"/>
                  </a:lnTo>
                  <a:lnTo>
                    <a:pt x="2434" y="977"/>
                  </a:lnTo>
                  <a:lnTo>
                    <a:pt x="2428" y="979"/>
                  </a:lnTo>
                  <a:lnTo>
                    <a:pt x="2423" y="985"/>
                  </a:lnTo>
                  <a:lnTo>
                    <a:pt x="2413" y="997"/>
                  </a:lnTo>
                  <a:lnTo>
                    <a:pt x="2402" y="1009"/>
                  </a:lnTo>
                  <a:lnTo>
                    <a:pt x="2391" y="1020"/>
                  </a:lnTo>
                  <a:lnTo>
                    <a:pt x="2379" y="1031"/>
                  </a:lnTo>
                  <a:lnTo>
                    <a:pt x="2369" y="1040"/>
                  </a:lnTo>
                  <a:lnTo>
                    <a:pt x="2357" y="1049"/>
                  </a:lnTo>
                  <a:lnTo>
                    <a:pt x="2346" y="1056"/>
                  </a:lnTo>
                  <a:lnTo>
                    <a:pt x="2334" y="1063"/>
                  </a:lnTo>
                  <a:lnTo>
                    <a:pt x="2324" y="1069"/>
                  </a:lnTo>
                  <a:lnTo>
                    <a:pt x="2312" y="1075"/>
                  </a:lnTo>
                  <a:lnTo>
                    <a:pt x="2300" y="1080"/>
                  </a:lnTo>
                  <a:lnTo>
                    <a:pt x="2288" y="1083"/>
                  </a:lnTo>
                  <a:lnTo>
                    <a:pt x="2277" y="1086"/>
                  </a:lnTo>
                  <a:lnTo>
                    <a:pt x="2265" y="1088"/>
                  </a:lnTo>
                  <a:lnTo>
                    <a:pt x="2253" y="1090"/>
                  </a:lnTo>
                  <a:lnTo>
                    <a:pt x="2241" y="1090"/>
                  </a:lnTo>
                  <a:lnTo>
                    <a:pt x="2230" y="1090"/>
                  </a:lnTo>
                  <a:lnTo>
                    <a:pt x="2220" y="1087"/>
                  </a:lnTo>
                  <a:lnTo>
                    <a:pt x="2209" y="1085"/>
                  </a:lnTo>
                  <a:lnTo>
                    <a:pt x="2199" y="1083"/>
                  </a:lnTo>
                  <a:lnTo>
                    <a:pt x="2220" y="1077"/>
                  </a:lnTo>
                  <a:lnTo>
                    <a:pt x="2239" y="1069"/>
                  </a:lnTo>
                  <a:lnTo>
                    <a:pt x="2257" y="1060"/>
                  </a:lnTo>
                  <a:lnTo>
                    <a:pt x="2273" y="1049"/>
                  </a:lnTo>
                  <a:lnTo>
                    <a:pt x="2288" y="1037"/>
                  </a:lnTo>
                  <a:lnTo>
                    <a:pt x="2302" y="1025"/>
                  </a:lnTo>
                  <a:lnTo>
                    <a:pt x="2315" y="1013"/>
                  </a:lnTo>
                  <a:lnTo>
                    <a:pt x="2326" y="1001"/>
                  </a:lnTo>
                  <a:lnTo>
                    <a:pt x="2344" y="978"/>
                  </a:lnTo>
                  <a:lnTo>
                    <a:pt x="2357" y="958"/>
                  </a:lnTo>
                  <a:lnTo>
                    <a:pt x="2365" y="945"/>
                  </a:lnTo>
                  <a:lnTo>
                    <a:pt x="2368" y="940"/>
                  </a:lnTo>
                  <a:lnTo>
                    <a:pt x="2395" y="932"/>
                  </a:lnTo>
                  <a:lnTo>
                    <a:pt x="2421" y="923"/>
                  </a:lnTo>
                  <a:lnTo>
                    <a:pt x="2445" y="914"/>
                  </a:lnTo>
                  <a:lnTo>
                    <a:pt x="2467" y="903"/>
                  </a:lnTo>
                  <a:lnTo>
                    <a:pt x="2488" y="891"/>
                  </a:lnTo>
                  <a:lnTo>
                    <a:pt x="2507" y="878"/>
                  </a:lnTo>
                  <a:lnTo>
                    <a:pt x="2524" y="865"/>
                  </a:lnTo>
                  <a:lnTo>
                    <a:pt x="2541" y="851"/>
                  </a:lnTo>
                  <a:lnTo>
                    <a:pt x="2555" y="836"/>
                  </a:lnTo>
                  <a:lnTo>
                    <a:pt x="2569" y="821"/>
                  </a:lnTo>
                  <a:lnTo>
                    <a:pt x="2581" y="806"/>
                  </a:lnTo>
                  <a:lnTo>
                    <a:pt x="2592" y="789"/>
                  </a:lnTo>
                  <a:lnTo>
                    <a:pt x="2602" y="773"/>
                  </a:lnTo>
                  <a:lnTo>
                    <a:pt x="2611" y="757"/>
                  </a:lnTo>
                  <a:lnTo>
                    <a:pt x="2619" y="740"/>
                  </a:lnTo>
                  <a:lnTo>
                    <a:pt x="2626" y="724"/>
                  </a:lnTo>
                  <a:lnTo>
                    <a:pt x="2632" y="709"/>
                  </a:lnTo>
                  <a:lnTo>
                    <a:pt x="2637" y="693"/>
                  </a:lnTo>
                  <a:lnTo>
                    <a:pt x="2642" y="678"/>
                  </a:lnTo>
                  <a:lnTo>
                    <a:pt x="2645" y="664"/>
                  </a:lnTo>
                  <a:lnTo>
                    <a:pt x="2650" y="636"/>
                  </a:lnTo>
                  <a:lnTo>
                    <a:pt x="2655" y="613"/>
                  </a:lnTo>
                  <a:lnTo>
                    <a:pt x="2657" y="577"/>
                  </a:lnTo>
                  <a:lnTo>
                    <a:pt x="2657" y="563"/>
                  </a:lnTo>
                  <a:lnTo>
                    <a:pt x="2667" y="557"/>
                  </a:lnTo>
                  <a:lnTo>
                    <a:pt x="2677" y="549"/>
                  </a:lnTo>
                  <a:lnTo>
                    <a:pt x="2686" y="542"/>
                  </a:lnTo>
                  <a:lnTo>
                    <a:pt x="2694" y="533"/>
                  </a:lnTo>
                  <a:lnTo>
                    <a:pt x="2709" y="518"/>
                  </a:lnTo>
                  <a:lnTo>
                    <a:pt x="2722" y="501"/>
                  </a:lnTo>
                  <a:lnTo>
                    <a:pt x="2733" y="485"/>
                  </a:lnTo>
                  <a:lnTo>
                    <a:pt x="2740" y="468"/>
                  </a:lnTo>
                  <a:lnTo>
                    <a:pt x="2748" y="451"/>
                  </a:lnTo>
                  <a:lnTo>
                    <a:pt x="2752" y="435"/>
                  </a:lnTo>
                  <a:lnTo>
                    <a:pt x="2755" y="418"/>
                  </a:lnTo>
                  <a:lnTo>
                    <a:pt x="2757" y="402"/>
                  </a:lnTo>
                  <a:lnTo>
                    <a:pt x="2758" y="386"/>
                  </a:lnTo>
                  <a:lnTo>
                    <a:pt x="2757" y="369"/>
                  </a:lnTo>
                  <a:lnTo>
                    <a:pt x="2756" y="354"/>
                  </a:lnTo>
                  <a:lnTo>
                    <a:pt x="2754" y="340"/>
                  </a:lnTo>
                  <a:lnTo>
                    <a:pt x="2752" y="327"/>
                  </a:lnTo>
                  <a:lnTo>
                    <a:pt x="2749" y="315"/>
                  </a:lnTo>
                  <a:lnTo>
                    <a:pt x="2776" y="280"/>
                  </a:lnTo>
                  <a:lnTo>
                    <a:pt x="2806" y="242"/>
                  </a:lnTo>
                  <a:lnTo>
                    <a:pt x="2837" y="202"/>
                  </a:lnTo>
                  <a:lnTo>
                    <a:pt x="2868" y="163"/>
                  </a:lnTo>
                  <a:lnTo>
                    <a:pt x="2896" y="127"/>
                  </a:lnTo>
                  <a:lnTo>
                    <a:pt x="2920" y="96"/>
                  </a:lnTo>
                  <a:lnTo>
                    <a:pt x="2938" y="73"/>
                  </a:lnTo>
                  <a:lnTo>
                    <a:pt x="2949" y="59"/>
                  </a:lnTo>
                  <a:lnTo>
                    <a:pt x="2969" y="76"/>
                  </a:lnTo>
                  <a:lnTo>
                    <a:pt x="2987" y="93"/>
                  </a:lnTo>
                  <a:lnTo>
                    <a:pt x="3002" y="110"/>
                  </a:lnTo>
                  <a:lnTo>
                    <a:pt x="3014" y="126"/>
                  </a:lnTo>
                  <a:lnTo>
                    <a:pt x="3019" y="135"/>
                  </a:lnTo>
                  <a:lnTo>
                    <a:pt x="3024" y="142"/>
                  </a:lnTo>
                  <a:lnTo>
                    <a:pt x="3027" y="151"/>
                  </a:lnTo>
                  <a:lnTo>
                    <a:pt x="3031" y="159"/>
                  </a:lnTo>
                  <a:lnTo>
                    <a:pt x="3033" y="167"/>
                  </a:lnTo>
                  <a:lnTo>
                    <a:pt x="3035" y="175"/>
                  </a:lnTo>
                  <a:lnTo>
                    <a:pt x="3036" y="183"/>
                  </a:lnTo>
                  <a:lnTo>
                    <a:pt x="3036" y="190"/>
                  </a:lnTo>
                  <a:lnTo>
                    <a:pt x="3036" y="196"/>
                  </a:lnTo>
                  <a:lnTo>
                    <a:pt x="3036" y="201"/>
                  </a:lnTo>
                  <a:close/>
                </a:path>
              </a:pathLst>
            </a:custGeom>
            <a:solidFill>
              <a:srgbClr val="174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56">
              <a:extLst>
                <a:ext uri="{FF2B5EF4-FFF2-40B4-BE49-F238E27FC236}">
                  <a16:creationId xmlns:a16="http://schemas.microsoft.com/office/drawing/2014/main" id="{36531E02-EB35-47EB-8C16-C01A1E09A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-2646363" y="3360301"/>
              <a:ext cx="80963" cy="220663"/>
            </a:xfrm>
            <a:custGeom>
              <a:avLst/>
              <a:gdLst>
                <a:gd name="T0" fmla="*/ 2147483647 w 309"/>
                <a:gd name="T1" fmla="*/ 2147483647 h 834"/>
                <a:gd name="T2" fmla="*/ 2147483647 w 309"/>
                <a:gd name="T3" fmla="*/ 2147483647 h 834"/>
                <a:gd name="T4" fmla="*/ 2147483647 w 309"/>
                <a:gd name="T5" fmla="*/ 2147483647 h 834"/>
                <a:gd name="T6" fmla="*/ 2147483647 w 309"/>
                <a:gd name="T7" fmla="*/ 2147483647 h 834"/>
                <a:gd name="T8" fmla="*/ 2147483647 w 309"/>
                <a:gd name="T9" fmla="*/ 2147483647 h 834"/>
                <a:gd name="T10" fmla="*/ 2147483647 w 309"/>
                <a:gd name="T11" fmla="*/ 2147483647 h 834"/>
                <a:gd name="T12" fmla="*/ 2147483647 w 309"/>
                <a:gd name="T13" fmla="*/ 2147483647 h 834"/>
                <a:gd name="T14" fmla="*/ 2147483647 w 309"/>
                <a:gd name="T15" fmla="*/ 2147483647 h 834"/>
                <a:gd name="T16" fmla="*/ 2147483647 w 309"/>
                <a:gd name="T17" fmla="*/ 2147483647 h 834"/>
                <a:gd name="T18" fmla="*/ 2147483647 w 309"/>
                <a:gd name="T19" fmla="*/ 2147483647 h 834"/>
                <a:gd name="T20" fmla="*/ 2147483647 w 309"/>
                <a:gd name="T21" fmla="*/ 2147483647 h 834"/>
                <a:gd name="T22" fmla="*/ 2147483647 w 309"/>
                <a:gd name="T23" fmla="*/ 2147483647 h 834"/>
                <a:gd name="T24" fmla="*/ 2147483647 w 309"/>
                <a:gd name="T25" fmla="*/ 2147483647 h 834"/>
                <a:gd name="T26" fmla="*/ 2147483647 w 309"/>
                <a:gd name="T27" fmla="*/ 2147483647 h 834"/>
                <a:gd name="T28" fmla="*/ 2147483647 w 309"/>
                <a:gd name="T29" fmla="*/ 2147483647 h 834"/>
                <a:gd name="T30" fmla="*/ 2147483647 w 309"/>
                <a:gd name="T31" fmla="*/ 2147483647 h 834"/>
                <a:gd name="T32" fmla="*/ 2147483647 w 309"/>
                <a:gd name="T33" fmla="*/ 2147483647 h 834"/>
                <a:gd name="T34" fmla="*/ 2147483647 w 309"/>
                <a:gd name="T35" fmla="*/ 2147483647 h 834"/>
                <a:gd name="T36" fmla="*/ 2147483647 w 309"/>
                <a:gd name="T37" fmla="*/ 2147483647 h 834"/>
                <a:gd name="T38" fmla="*/ 2147483647 w 309"/>
                <a:gd name="T39" fmla="*/ 2147483647 h 834"/>
                <a:gd name="T40" fmla="*/ 2147483647 w 309"/>
                <a:gd name="T41" fmla="*/ 2147483647 h 834"/>
                <a:gd name="T42" fmla="*/ 0 w 309"/>
                <a:gd name="T43" fmla="*/ 2147483647 h 834"/>
                <a:gd name="T44" fmla="*/ 2147483647 w 309"/>
                <a:gd name="T45" fmla="*/ 2147483647 h 834"/>
                <a:gd name="T46" fmla="*/ 2147483647 w 309"/>
                <a:gd name="T47" fmla="*/ 2147483647 h 834"/>
                <a:gd name="T48" fmla="*/ 2147483647 w 309"/>
                <a:gd name="T49" fmla="*/ 2147483647 h 834"/>
                <a:gd name="T50" fmla="*/ 2147483647 w 309"/>
                <a:gd name="T51" fmla="*/ 2147483647 h 834"/>
                <a:gd name="T52" fmla="*/ 2147483647 w 309"/>
                <a:gd name="T53" fmla="*/ 2147483647 h 834"/>
                <a:gd name="T54" fmla="*/ 2147483647 w 309"/>
                <a:gd name="T55" fmla="*/ 2147483647 h 834"/>
                <a:gd name="T56" fmla="*/ 2147483647 w 309"/>
                <a:gd name="T57" fmla="*/ 2147483647 h 834"/>
                <a:gd name="T58" fmla="*/ 2147483647 w 309"/>
                <a:gd name="T59" fmla="*/ 2147483647 h 834"/>
                <a:gd name="T60" fmla="*/ 2147483647 w 309"/>
                <a:gd name="T61" fmla="*/ 2147483647 h 834"/>
                <a:gd name="T62" fmla="*/ 2147483647 w 309"/>
                <a:gd name="T63" fmla="*/ 2147483647 h 834"/>
                <a:gd name="T64" fmla="*/ 2147483647 w 309"/>
                <a:gd name="T65" fmla="*/ 2147483647 h 834"/>
                <a:gd name="T66" fmla="*/ 2147483647 w 309"/>
                <a:gd name="T67" fmla="*/ 2147483647 h 834"/>
                <a:gd name="T68" fmla="*/ 2147483647 w 309"/>
                <a:gd name="T69" fmla="*/ 2147483647 h 834"/>
                <a:gd name="T70" fmla="*/ 2147483647 w 309"/>
                <a:gd name="T71" fmla="*/ 2147483647 h 834"/>
                <a:gd name="T72" fmla="*/ 2147483647 w 309"/>
                <a:gd name="T73" fmla="*/ 2147483647 h 834"/>
                <a:gd name="T74" fmla="*/ 2147483647 w 309"/>
                <a:gd name="T75" fmla="*/ 2147483647 h 834"/>
                <a:gd name="T76" fmla="*/ 2147483647 w 309"/>
                <a:gd name="T77" fmla="*/ 2147483647 h 834"/>
                <a:gd name="T78" fmla="*/ 2147483647 w 309"/>
                <a:gd name="T79" fmla="*/ 2147483647 h 834"/>
                <a:gd name="T80" fmla="*/ 2147483647 w 309"/>
                <a:gd name="T81" fmla="*/ 2147483647 h 834"/>
                <a:gd name="T82" fmla="*/ 2147483647 w 309"/>
                <a:gd name="T83" fmla="*/ 2147483647 h 834"/>
                <a:gd name="T84" fmla="*/ 2147483647 w 309"/>
                <a:gd name="T85" fmla="*/ 2147483647 h 834"/>
                <a:gd name="T86" fmla="*/ 2147483647 w 309"/>
                <a:gd name="T87" fmla="*/ 2147483647 h 834"/>
                <a:gd name="T88" fmla="*/ 2147483647 w 309"/>
                <a:gd name="T89" fmla="*/ 2147483647 h 834"/>
                <a:gd name="T90" fmla="*/ 2147483647 w 309"/>
                <a:gd name="T91" fmla="*/ 0 h 834"/>
                <a:gd name="T92" fmla="*/ 2147483647 w 309"/>
                <a:gd name="T93" fmla="*/ 2147483647 h 834"/>
                <a:gd name="T94" fmla="*/ 2147483647 w 309"/>
                <a:gd name="T95" fmla="*/ 2147483647 h 834"/>
                <a:gd name="T96" fmla="*/ 2147483647 w 309"/>
                <a:gd name="T97" fmla="*/ 2147483647 h 834"/>
                <a:gd name="T98" fmla="*/ 2147483647 w 309"/>
                <a:gd name="T99" fmla="*/ 2147483647 h 834"/>
                <a:gd name="T100" fmla="*/ 2147483647 w 309"/>
                <a:gd name="T101" fmla="*/ 2147483647 h 834"/>
                <a:gd name="T102" fmla="*/ 2147483647 w 309"/>
                <a:gd name="T103" fmla="*/ 2147483647 h 83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09" h="834">
                  <a:moveTo>
                    <a:pt x="309" y="834"/>
                  </a:moveTo>
                  <a:lnTo>
                    <a:pt x="295" y="829"/>
                  </a:lnTo>
                  <a:lnTo>
                    <a:pt x="258" y="814"/>
                  </a:lnTo>
                  <a:lnTo>
                    <a:pt x="233" y="803"/>
                  </a:lnTo>
                  <a:lnTo>
                    <a:pt x="207" y="789"/>
                  </a:lnTo>
                  <a:lnTo>
                    <a:pt x="178" y="772"/>
                  </a:lnTo>
                  <a:lnTo>
                    <a:pt x="148" y="753"/>
                  </a:lnTo>
                  <a:lnTo>
                    <a:pt x="133" y="743"/>
                  </a:lnTo>
                  <a:lnTo>
                    <a:pt x="119" y="732"/>
                  </a:lnTo>
                  <a:lnTo>
                    <a:pt x="104" y="720"/>
                  </a:lnTo>
                  <a:lnTo>
                    <a:pt x="90" y="708"/>
                  </a:lnTo>
                  <a:lnTo>
                    <a:pt x="77" y="694"/>
                  </a:lnTo>
                  <a:lnTo>
                    <a:pt x="64" y="681"/>
                  </a:lnTo>
                  <a:lnTo>
                    <a:pt x="52" y="666"/>
                  </a:lnTo>
                  <a:lnTo>
                    <a:pt x="41" y="651"/>
                  </a:lnTo>
                  <a:lnTo>
                    <a:pt x="31" y="635"/>
                  </a:lnTo>
                  <a:lnTo>
                    <a:pt x="22" y="619"/>
                  </a:lnTo>
                  <a:lnTo>
                    <a:pt x="15" y="602"/>
                  </a:lnTo>
                  <a:lnTo>
                    <a:pt x="8" y="585"/>
                  </a:lnTo>
                  <a:lnTo>
                    <a:pt x="4" y="565"/>
                  </a:lnTo>
                  <a:lnTo>
                    <a:pt x="1" y="547"/>
                  </a:lnTo>
                  <a:lnTo>
                    <a:pt x="0" y="527"/>
                  </a:lnTo>
                  <a:lnTo>
                    <a:pt x="1" y="507"/>
                  </a:lnTo>
                  <a:lnTo>
                    <a:pt x="59" y="458"/>
                  </a:lnTo>
                  <a:lnTo>
                    <a:pt x="57" y="452"/>
                  </a:lnTo>
                  <a:lnTo>
                    <a:pt x="53" y="433"/>
                  </a:lnTo>
                  <a:lnTo>
                    <a:pt x="47" y="404"/>
                  </a:lnTo>
                  <a:lnTo>
                    <a:pt x="41" y="366"/>
                  </a:lnTo>
                  <a:lnTo>
                    <a:pt x="35" y="323"/>
                  </a:lnTo>
                  <a:lnTo>
                    <a:pt x="30" y="276"/>
                  </a:lnTo>
                  <a:lnTo>
                    <a:pt x="28" y="251"/>
                  </a:lnTo>
                  <a:lnTo>
                    <a:pt x="27" y="227"/>
                  </a:lnTo>
                  <a:lnTo>
                    <a:pt x="26" y="202"/>
                  </a:lnTo>
                  <a:lnTo>
                    <a:pt x="27" y="178"/>
                  </a:lnTo>
                  <a:lnTo>
                    <a:pt x="28" y="154"/>
                  </a:lnTo>
                  <a:lnTo>
                    <a:pt x="30" y="130"/>
                  </a:lnTo>
                  <a:lnTo>
                    <a:pt x="33" y="109"/>
                  </a:lnTo>
                  <a:lnTo>
                    <a:pt x="37" y="88"/>
                  </a:lnTo>
                  <a:lnTo>
                    <a:pt x="44" y="68"/>
                  </a:lnTo>
                  <a:lnTo>
                    <a:pt x="51" y="51"/>
                  </a:lnTo>
                  <a:lnTo>
                    <a:pt x="60" y="36"/>
                  </a:lnTo>
                  <a:lnTo>
                    <a:pt x="71" y="23"/>
                  </a:lnTo>
                  <a:lnTo>
                    <a:pt x="83" y="12"/>
                  </a:lnTo>
                  <a:lnTo>
                    <a:pt x="98" y="5"/>
                  </a:lnTo>
                  <a:lnTo>
                    <a:pt x="114" y="1"/>
                  </a:lnTo>
                  <a:lnTo>
                    <a:pt x="134" y="0"/>
                  </a:lnTo>
                  <a:lnTo>
                    <a:pt x="154" y="2"/>
                  </a:lnTo>
                  <a:lnTo>
                    <a:pt x="178" y="8"/>
                  </a:lnTo>
                  <a:lnTo>
                    <a:pt x="203" y="19"/>
                  </a:lnTo>
                  <a:lnTo>
                    <a:pt x="232" y="34"/>
                  </a:lnTo>
                  <a:lnTo>
                    <a:pt x="203" y="429"/>
                  </a:lnTo>
                  <a:lnTo>
                    <a:pt x="309" y="8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57">
              <a:extLst>
                <a:ext uri="{FF2B5EF4-FFF2-40B4-BE49-F238E27FC236}">
                  <a16:creationId xmlns:a16="http://schemas.microsoft.com/office/drawing/2014/main" id="{B160B008-5F09-4DCF-BBC0-9ECE26266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05063" y="3366651"/>
              <a:ext cx="238125" cy="269875"/>
            </a:xfrm>
            <a:custGeom>
              <a:avLst/>
              <a:gdLst>
                <a:gd name="T0" fmla="*/ 2147483647 w 903"/>
                <a:gd name="T1" fmla="*/ 2147483647 h 1018"/>
                <a:gd name="T2" fmla="*/ 2147483647 w 903"/>
                <a:gd name="T3" fmla="*/ 2147483647 h 1018"/>
                <a:gd name="T4" fmla="*/ 2147483647 w 903"/>
                <a:gd name="T5" fmla="*/ 2147483647 h 1018"/>
                <a:gd name="T6" fmla="*/ 2147483647 w 903"/>
                <a:gd name="T7" fmla="*/ 2147483647 h 1018"/>
                <a:gd name="T8" fmla="*/ 2147483647 w 903"/>
                <a:gd name="T9" fmla="*/ 2147483647 h 1018"/>
                <a:gd name="T10" fmla="*/ 2147483647 w 903"/>
                <a:gd name="T11" fmla="*/ 2147483647 h 1018"/>
                <a:gd name="T12" fmla="*/ 2147483647 w 903"/>
                <a:gd name="T13" fmla="*/ 2147483647 h 1018"/>
                <a:gd name="T14" fmla="*/ 2147483647 w 903"/>
                <a:gd name="T15" fmla="*/ 2147483647 h 1018"/>
                <a:gd name="T16" fmla="*/ 2147483647 w 903"/>
                <a:gd name="T17" fmla="*/ 2147483647 h 1018"/>
                <a:gd name="T18" fmla="*/ 2147483647 w 903"/>
                <a:gd name="T19" fmla="*/ 2147483647 h 1018"/>
                <a:gd name="T20" fmla="*/ 2147483647 w 903"/>
                <a:gd name="T21" fmla="*/ 2147483647 h 1018"/>
                <a:gd name="T22" fmla="*/ 2147483647 w 903"/>
                <a:gd name="T23" fmla="*/ 2147483647 h 1018"/>
                <a:gd name="T24" fmla="*/ 2147483647 w 903"/>
                <a:gd name="T25" fmla="*/ 2147483647 h 1018"/>
                <a:gd name="T26" fmla="*/ 2147483647 w 903"/>
                <a:gd name="T27" fmla="*/ 2147483647 h 1018"/>
                <a:gd name="T28" fmla="*/ 2147483647 w 903"/>
                <a:gd name="T29" fmla="*/ 2147483647 h 1018"/>
                <a:gd name="T30" fmla="*/ 2147483647 w 903"/>
                <a:gd name="T31" fmla="*/ 2147483647 h 1018"/>
                <a:gd name="T32" fmla="*/ 2147483647 w 903"/>
                <a:gd name="T33" fmla="*/ 2147483647 h 1018"/>
                <a:gd name="T34" fmla="*/ 2147483647 w 903"/>
                <a:gd name="T35" fmla="*/ 2147483647 h 1018"/>
                <a:gd name="T36" fmla="*/ 2147483647 w 903"/>
                <a:gd name="T37" fmla="*/ 2147483647 h 1018"/>
                <a:gd name="T38" fmla="*/ 2147483647 w 903"/>
                <a:gd name="T39" fmla="*/ 2147483647 h 1018"/>
                <a:gd name="T40" fmla="*/ 2147483647 w 903"/>
                <a:gd name="T41" fmla="*/ 2147483647 h 1018"/>
                <a:gd name="T42" fmla="*/ 2147483647 w 903"/>
                <a:gd name="T43" fmla="*/ 2147483647 h 1018"/>
                <a:gd name="T44" fmla="*/ 2147483647 w 903"/>
                <a:gd name="T45" fmla="*/ 2147483647 h 1018"/>
                <a:gd name="T46" fmla="*/ 2147483647 w 903"/>
                <a:gd name="T47" fmla="*/ 2147483647 h 1018"/>
                <a:gd name="T48" fmla="*/ 2147483647 w 903"/>
                <a:gd name="T49" fmla="*/ 2147483647 h 1018"/>
                <a:gd name="T50" fmla="*/ 2147483647 w 903"/>
                <a:gd name="T51" fmla="*/ 2147483647 h 1018"/>
                <a:gd name="T52" fmla="*/ 2147483647 w 903"/>
                <a:gd name="T53" fmla="*/ 2147483647 h 1018"/>
                <a:gd name="T54" fmla="*/ 2147483647 w 903"/>
                <a:gd name="T55" fmla="*/ 2147483647 h 1018"/>
                <a:gd name="T56" fmla="*/ 2147483647 w 903"/>
                <a:gd name="T57" fmla="*/ 2147483647 h 1018"/>
                <a:gd name="T58" fmla="*/ 2147483647 w 903"/>
                <a:gd name="T59" fmla="*/ 2147483647 h 1018"/>
                <a:gd name="T60" fmla="*/ 2147483647 w 903"/>
                <a:gd name="T61" fmla="*/ 2147483647 h 1018"/>
                <a:gd name="T62" fmla="*/ 2147483647 w 903"/>
                <a:gd name="T63" fmla="*/ 2147483647 h 1018"/>
                <a:gd name="T64" fmla="*/ 2147483647 w 903"/>
                <a:gd name="T65" fmla="*/ 2147483647 h 1018"/>
                <a:gd name="T66" fmla="*/ 2147483647 w 903"/>
                <a:gd name="T67" fmla="*/ 2147483647 h 1018"/>
                <a:gd name="T68" fmla="*/ 2147483647 w 903"/>
                <a:gd name="T69" fmla="*/ 2147483647 h 1018"/>
                <a:gd name="T70" fmla="*/ 2147483647 w 903"/>
                <a:gd name="T71" fmla="*/ 2147483647 h 1018"/>
                <a:gd name="T72" fmla="*/ 2147483647 w 903"/>
                <a:gd name="T73" fmla="*/ 2147483647 h 1018"/>
                <a:gd name="T74" fmla="*/ 2147483647 w 903"/>
                <a:gd name="T75" fmla="*/ 2147483647 h 1018"/>
                <a:gd name="T76" fmla="*/ 2147483647 w 903"/>
                <a:gd name="T77" fmla="*/ 2147483647 h 1018"/>
                <a:gd name="T78" fmla="*/ 2147483647 w 903"/>
                <a:gd name="T79" fmla="*/ 2147483647 h 1018"/>
                <a:gd name="T80" fmla="*/ 2147483647 w 903"/>
                <a:gd name="T81" fmla="*/ 2147483647 h 1018"/>
                <a:gd name="T82" fmla="*/ 2147483647 w 903"/>
                <a:gd name="T83" fmla="*/ 2147483647 h 1018"/>
                <a:gd name="T84" fmla="*/ 2147483647 w 903"/>
                <a:gd name="T85" fmla="*/ 2147483647 h 1018"/>
                <a:gd name="T86" fmla="*/ 2147483647 w 903"/>
                <a:gd name="T87" fmla="*/ 2147483647 h 1018"/>
                <a:gd name="T88" fmla="*/ 2147483647 w 903"/>
                <a:gd name="T89" fmla="*/ 2147483647 h 1018"/>
                <a:gd name="T90" fmla="*/ 2147483647 w 903"/>
                <a:gd name="T91" fmla="*/ 2147483647 h 1018"/>
                <a:gd name="T92" fmla="*/ 2147483647 w 903"/>
                <a:gd name="T93" fmla="*/ 2147483647 h 1018"/>
                <a:gd name="T94" fmla="*/ 2147483647 w 903"/>
                <a:gd name="T95" fmla="*/ 2147483647 h 1018"/>
                <a:gd name="T96" fmla="*/ 2147483647 w 903"/>
                <a:gd name="T97" fmla="*/ 2147483647 h 1018"/>
                <a:gd name="T98" fmla="*/ 2147483647 w 903"/>
                <a:gd name="T99" fmla="*/ 2147483647 h 1018"/>
                <a:gd name="T100" fmla="*/ 2147483647 w 903"/>
                <a:gd name="T101" fmla="*/ 2147483647 h 1018"/>
                <a:gd name="T102" fmla="*/ 2147483647 w 903"/>
                <a:gd name="T103" fmla="*/ 2147483647 h 1018"/>
                <a:gd name="T104" fmla="*/ 2147483647 w 903"/>
                <a:gd name="T105" fmla="*/ 2147483647 h 1018"/>
                <a:gd name="T106" fmla="*/ 2147483647 w 903"/>
                <a:gd name="T107" fmla="*/ 2147483647 h 101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03" h="1018">
                  <a:moveTo>
                    <a:pt x="891" y="0"/>
                  </a:moveTo>
                  <a:lnTo>
                    <a:pt x="869" y="21"/>
                  </a:lnTo>
                  <a:lnTo>
                    <a:pt x="839" y="51"/>
                  </a:lnTo>
                  <a:lnTo>
                    <a:pt x="802" y="86"/>
                  </a:lnTo>
                  <a:lnTo>
                    <a:pt x="764" y="123"/>
                  </a:lnTo>
                  <a:lnTo>
                    <a:pt x="727" y="158"/>
                  </a:lnTo>
                  <a:lnTo>
                    <a:pt x="696" y="187"/>
                  </a:lnTo>
                  <a:lnTo>
                    <a:pt x="675" y="207"/>
                  </a:lnTo>
                  <a:lnTo>
                    <a:pt x="667" y="216"/>
                  </a:lnTo>
                  <a:lnTo>
                    <a:pt x="660" y="223"/>
                  </a:lnTo>
                  <a:lnTo>
                    <a:pt x="640" y="247"/>
                  </a:lnTo>
                  <a:lnTo>
                    <a:pt x="607" y="282"/>
                  </a:lnTo>
                  <a:lnTo>
                    <a:pt x="567" y="328"/>
                  </a:lnTo>
                  <a:lnTo>
                    <a:pt x="518" y="383"/>
                  </a:lnTo>
                  <a:lnTo>
                    <a:pt x="464" y="445"/>
                  </a:lnTo>
                  <a:lnTo>
                    <a:pt x="405" y="511"/>
                  </a:lnTo>
                  <a:lnTo>
                    <a:pt x="345" y="579"/>
                  </a:lnTo>
                  <a:lnTo>
                    <a:pt x="284" y="648"/>
                  </a:lnTo>
                  <a:lnTo>
                    <a:pt x="224" y="714"/>
                  </a:lnTo>
                  <a:lnTo>
                    <a:pt x="168" y="777"/>
                  </a:lnTo>
                  <a:lnTo>
                    <a:pt x="117" y="835"/>
                  </a:lnTo>
                  <a:lnTo>
                    <a:pt x="73" y="886"/>
                  </a:lnTo>
                  <a:lnTo>
                    <a:pt x="38" y="925"/>
                  </a:lnTo>
                  <a:lnTo>
                    <a:pt x="12" y="953"/>
                  </a:lnTo>
                  <a:lnTo>
                    <a:pt x="0" y="967"/>
                  </a:lnTo>
                  <a:lnTo>
                    <a:pt x="19" y="981"/>
                  </a:lnTo>
                  <a:lnTo>
                    <a:pt x="40" y="993"/>
                  </a:lnTo>
                  <a:lnTo>
                    <a:pt x="60" y="1002"/>
                  </a:lnTo>
                  <a:lnTo>
                    <a:pt x="81" y="1010"/>
                  </a:lnTo>
                  <a:lnTo>
                    <a:pt x="90" y="1013"/>
                  </a:lnTo>
                  <a:lnTo>
                    <a:pt x="101" y="1015"/>
                  </a:lnTo>
                  <a:lnTo>
                    <a:pt x="111" y="1017"/>
                  </a:lnTo>
                  <a:lnTo>
                    <a:pt x="121" y="1018"/>
                  </a:lnTo>
                  <a:lnTo>
                    <a:pt x="131" y="1018"/>
                  </a:lnTo>
                  <a:lnTo>
                    <a:pt x="142" y="1018"/>
                  </a:lnTo>
                  <a:lnTo>
                    <a:pt x="151" y="1017"/>
                  </a:lnTo>
                  <a:lnTo>
                    <a:pt x="161" y="1016"/>
                  </a:lnTo>
                  <a:lnTo>
                    <a:pt x="172" y="1014"/>
                  </a:lnTo>
                  <a:lnTo>
                    <a:pt x="182" y="1012"/>
                  </a:lnTo>
                  <a:lnTo>
                    <a:pt x="192" y="1009"/>
                  </a:lnTo>
                  <a:lnTo>
                    <a:pt x="203" y="1006"/>
                  </a:lnTo>
                  <a:lnTo>
                    <a:pt x="222" y="997"/>
                  </a:lnTo>
                  <a:lnTo>
                    <a:pt x="240" y="986"/>
                  </a:lnTo>
                  <a:lnTo>
                    <a:pt x="256" y="976"/>
                  </a:lnTo>
                  <a:lnTo>
                    <a:pt x="272" y="964"/>
                  </a:lnTo>
                  <a:lnTo>
                    <a:pt x="287" y="951"/>
                  </a:lnTo>
                  <a:lnTo>
                    <a:pt x="300" y="939"/>
                  </a:lnTo>
                  <a:lnTo>
                    <a:pt x="313" y="926"/>
                  </a:lnTo>
                  <a:lnTo>
                    <a:pt x="324" y="914"/>
                  </a:lnTo>
                  <a:lnTo>
                    <a:pt x="332" y="904"/>
                  </a:lnTo>
                  <a:lnTo>
                    <a:pt x="340" y="894"/>
                  </a:lnTo>
                  <a:lnTo>
                    <a:pt x="350" y="880"/>
                  </a:lnTo>
                  <a:lnTo>
                    <a:pt x="355" y="874"/>
                  </a:lnTo>
                  <a:lnTo>
                    <a:pt x="361" y="864"/>
                  </a:lnTo>
                  <a:lnTo>
                    <a:pt x="373" y="864"/>
                  </a:lnTo>
                  <a:lnTo>
                    <a:pt x="399" y="864"/>
                  </a:lnTo>
                  <a:lnTo>
                    <a:pt x="422" y="863"/>
                  </a:lnTo>
                  <a:lnTo>
                    <a:pt x="445" y="861"/>
                  </a:lnTo>
                  <a:lnTo>
                    <a:pt x="466" y="857"/>
                  </a:lnTo>
                  <a:lnTo>
                    <a:pt x="485" y="851"/>
                  </a:lnTo>
                  <a:lnTo>
                    <a:pt x="505" y="845"/>
                  </a:lnTo>
                  <a:lnTo>
                    <a:pt x="523" y="837"/>
                  </a:lnTo>
                  <a:lnTo>
                    <a:pt x="540" y="830"/>
                  </a:lnTo>
                  <a:lnTo>
                    <a:pt x="555" y="820"/>
                  </a:lnTo>
                  <a:lnTo>
                    <a:pt x="570" y="811"/>
                  </a:lnTo>
                  <a:lnTo>
                    <a:pt x="584" y="801"/>
                  </a:lnTo>
                  <a:lnTo>
                    <a:pt x="597" y="789"/>
                  </a:lnTo>
                  <a:lnTo>
                    <a:pt x="609" y="778"/>
                  </a:lnTo>
                  <a:lnTo>
                    <a:pt x="619" y="767"/>
                  </a:lnTo>
                  <a:lnTo>
                    <a:pt x="629" y="755"/>
                  </a:lnTo>
                  <a:lnTo>
                    <a:pt x="639" y="743"/>
                  </a:lnTo>
                  <a:lnTo>
                    <a:pt x="647" y="731"/>
                  </a:lnTo>
                  <a:lnTo>
                    <a:pt x="655" y="719"/>
                  </a:lnTo>
                  <a:lnTo>
                    <a:pt x="661" y="708"/>
                  </a:lnTo>
                  <a:lnTo>
                    <a:pt x="667" y="696"/>
                  </a:lnTo>
                  <a:lnTo>
                    <a:pt x="678" y="673"/>
                  </a:lnTo>
                  <a:lnTo>
                    <a:pt x="686" y="654"/>
                  </a:lnTo>
                  <a:lnTo>
                    <a:pt x="695" y="624"/>
                  </a:lnTo>
                  <a:lnTo>
                    <a:pt x="698" y="612"/>
                  </a:lnTo>
                  <a:lnTo>
                    <a:pt x="704" y="588"/>
                  </a:lnTo>
                  <a:lnTo>
                    <a:pt x="711" y="560"/>
                  </a:lnTo>
                  <a:lnTo>
                    <a:pt x="721" y="531"/>
                  </a:lnTo>
                  <a:lnTo>
                    <a:pt x="731" y="502"/>
                  </a:lnTo>
                  <a:lnTo>
                    <a:pt x="740" y="476"/>
                  </a:lnTo>
                  <a:lnTo>
                    <a:pt x="749" y="455"/>
                  </a:lnTo>
                  <a:lnTo>
                    <a:pt x="755" y="441"/>
                  </a:lnTo>
                  <a:lnTo>
                    <a:pt x="757" y="433"/>
                  </a:lnTo>
                  <a:lnTo>
                    <a:pt x="760" y="429"/>
                  </a:lnTo>
                  <a:lnTo>
                    <a:pt x="763" y="426"/>
                  </a:lnTo>
                  <a:lnTo>
                    <a:pt x="783" y="408"/>
                  </a:lnTo>
                  <a:lnTo>
                    <a:pt x="801" y="388"/>
                  </a:lnTo>
                  <a:lnTo>
                    <a:pt x="818" y="368"/>
                  </a:lnTo>
                  <a:lnTo>
                    <a:pt x="832" y="349"/>
                  </a:lnTo>
                  <a:lnTo>
                    <a:pt x="845" y="328"/>
                  </a:lnTo>
                  <a:lnTo>
                    <a:pt x="857" y="308"/>
                  </a:lnTo>
                  <a:lnTo>
                    <a:pt x="867" y="287"/>
                  </a:lnTo>
                  <a:lnTo>
                    <a:pt x="875" y="266"/>
                  </a:lnTo>
                  <a:lnTo>
                    <a:pt x="883" y="246"/>
                  </a:lnTo>
                  <a:lnTo>
                    <a:pt x="888" y="225"/>
                  </a:lnTo>
                  <a:lnTo>
                    <a:pt x="893" y="205"/>
                  </a:lnTo>
                  <a:lnTo>
                    <a:pt x="897" y="185"/>
                  </a:lnTo>
                  <a:lnTo>
                    <a:pt x="900" y="165"/>
                  </a:lnTo>
                  <a:lnTo>
                    <a:pt x="901" y="146"/>
                  </a:lnTo>
                  <a:lnTo>
                    <a:pt x="902" y="128"/>
                  </a:lnTo>
                  <a:lnTo>
                    <a:pt x="903" y="110"/>
                  </a:lnTo>
                  <a:lnTo>
                    <a:pt x="902" y="77"/>
                  </a:lnTo>
                  <a:lnTo>
                    <a:pt x="899" y="48"/>
                  </a:lnTo>
                  <a:lnTo>
                    <a:pt x="894" y="22"/>
                  </a:lnTo>
                  <a:lnTo>
                    <a:pt x="8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58">
              <a:extLst>
                <a:ext uri="{FF2B5EF4-FFF2-40B4-BE49-F238E27FC236}">
                  <a16:creationId xmlns:a16="http://schemas.microsoft.com/office/drawing/2014/main" id="{A49F586F-82ED-469F-94F1-61C48B1DE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605088" y="3223776"/>
              <a:ext cx="449263" cy="474663"/>
            </a:xfrm>
            <a:custGeom>
              <a:avLst/>
              <a:gdLst>
                <a:gd name="T0" fmla="*/ 2147483647 w 1696"/>
                <a:gd name="T1" fmla="*/ 2147483647 h 1796"/>
                <a:gd name="T2" fmla="*/ 2147483647 w 1696"/>
                <a:gd name="T3" fmla="*/ 2147483647 h 1796"/>
                <a:gd name="T4" fmla="*/ 2147483647 w 1696"/>
                <a:gd name="T5" fmla="*/ 2147483647 h 1796"/>
                <a:gd name="T6" fmla="*/ 2147483647 w 1696"/>
                <a:gd name="T7" fmla="*/ 2147483647 h 1796"/>
                <a:gd name="T8" fmla="*/ 2147483647 w 1696"/>
                <a:gd name="T9" fmla="*/ 2147483647 h 1796"/>
                <a:gd name="T10" fmla="*/ 2147483647 w 1696"/>
                <a:gd name="T11" fmla="*/ 2147483647 h 1796"/>
                <a:gd name="T12" fmla="*/ 2147483647 w 1696"/>
                <a:gd name="T13" fmla="*/ 2147483647 h 1796"/>
                <a:gd name="T14" fmla="*/ 2147483647 w 1696"/>
                <a:gd name="T15" fmla="*/ 2147483647 h 1796"/>
                <a:gd name="T16" fmla="*/ 2147483647 w 1696"/>
                <a:gd name="T17" fmla="*/ 2147483647 h 1796"/>
                <a:gd name="T18" fmla="*/ 2147483647 w 1696"/>
                <a:gd name="T19" fmla="*/ 2147483647 h 1796"/>
                <a:gd name="T20" fmla="*/ 2147483647 w 1696"/>
                <a:gd name="T21" fmla="*/ 2147483647 h 1796"/>
                <a:gd name="T22" fmla="*/ 2147483647 w 1696"/>
                <a:gd name="T23" fmla="*/ 2147483647 h 1796"/>
                <a:gd name="T24" fmla="*/ 2147483647 w 1696"/>
                <a:gd name="T25" fmla="*/ 2147483647 h 1796"/>
                <a:gd name="T26" fmla="*/ 2147483647 w 1696"/>
                <a:gd name="T27" fmla="*/ 2147483647 h 1796"/>
                <a:gd name="T28" fmla="*/ 2147483647 w 1696"/>
                <a:gd name="T29" fmla="*/ 2147483647 h 1796"/>
                <a:gd name="T30" fmla="*/ 2147483647 w 1696"/>
                <a:gd name="T31" fmla="*/ 2147483647 h 1796"/>
                <a:gd name="T32" fmla="*/ 0 w 1696"/>
                <a:gd name="T33" fmla="*/ 2147483647 h 1796"/>
                <a:gd name="T34" fmla="*/ 2147483647 w 1696"/>
                <a:gd name="T35" fmla="*/ 2147483647 h 1796"/>
                <a:gd name="T36" fmla="*/ 2147483647 w 1696"/>
                <a:gd name="T37" fmla="*/ 2147483647 h 1796"/>
                <a:gd name="T38" fmla="*/ 2147483647 w 1696"/>
                <a:gd name="T39" fmla="*/ 2147483647 h 1796"/>
                <a:gd name="T40" fmla="*/ 2147483647 w 1696"/>
                <a:gd name="T41" fmla="*/ 2147483647 h 1796"/>
                <a:gd name="T42" fmla="*/ 2147483647 w 1696"/>
                <a:gd name="T43" fmla="*/ 2147483647 h 1796"/>
                <a:gd name="T44" fmla="*/ 2147483647 w 1696"/>
                <a:gd name="T45" fmla="*/ 2147483647 h 1796"/>
                <a:gd name="T46" fmla="*/ 2147483647 w 1696"/>
                <a:gd name="T47" fmla="*/ 2147483647 h 1796"/>
                <a:gd name="T48" fmla="*/ 2147483647 w 1696"/>
                <a:gd name="T49" fmla="*/ 2147483647 h 1796"/>
                <a:gd name="T50" fmla="*/ 2147483647 w 1696"/>
                <a:gd name="T51" fmla="*/ 2147483647 h 1796"/>
                <a:gd name="T52" fmla="*/ 2147483647 w 1696"/>
                <a:gd name="T53" fmla="*/ 2147483647 h 1796"/>
                <a:gd name="T54" fmla="*/ 2147483647 w 1696"/>
                <a:gd name="T55" fmla="*/ 2147483647 h 1796"/>
                <a:gd name="T56" fmla="*/ 2147483647 w 1696"/>
                <a:gd name="T57" fmla="*/ 2147483647 h 1796"/>
                <a:gd name="T58" fmla="*/ 2147483647 w 1696"/>
                <a:gd name="T59" fmla="*/ 2147483647 h 1796"/>
                <a:gd name="T60" fmla="*/ 2147483647 w 1696"/>
                <a:gd name="T61" fmla="*/ 2147483647 h 1796"/>
                <a:gd name="T62" fmla="*/ 2147483647 w 1696"/>
                <a:gd name="T63" fmla="*/ 2147483647 h 1796"/>
                <a:gd name="T64" fmla="*/ 2147483647 w 1696"/>
                <a:gd name="T65" fmla="*/ 2147483647 h 1796"/>
                <a:gd name="T66" fmla="*/ 2147483647 w 1696"/>
                <a:gd name="T67" fmla="*/ 2147483647 h 1796"/>
                <a:gd name="T68" fmla="*/ 2147483647 w 1696"/>
                <a:gd name="T69" fmla="*/ 2147483647 h 1796"/>
                <a:gd name="T70" fmla="*/ 2147483647 w 1696"/>
                <a:gd name="T71" fmla="*/ 2147483647 h 1796"/>
                <a:gd name="T72" fmla="*/ 2147483647 w 1696"/>
                <a:gd name="T73" fmla="*/ 2147483647 h 1796"/>
                <a:gd name="T74" fmla="*/ 2147483647 w 1696"/>
                <a:gd name="T75" fmla="*/ 2147483647 h 1796"/>
                <a:gd name="T76" fmla="*/ 2147483647 w 1696"/>
                <a:gd name="T77" fmla="*/ 2147483647 h 1796"/>
                <a:gd name="T78" fmla="*/ 2147483647 w 1696"/>
                <a:gd name="T79" fmla="*/ 2147483647 h 1796"/>
                <a:gd name="T80" fmla="*/ 2147483647 w 1696"/>
                <a:gd name="T81" fmla="*/ 2147483647 h 1796"/>
                <a:gd name="T82" fmla="*/ 2147483647 w 1696"/>
                <a:gd name="T83" fmla="*/ 2147483647 h 1796"/>
                <a:gd name="T84" fmla="*/ 2147483647 w 1696"/>
                <a:gd name="T85" fmla="*/ 2147483647 h 1796"/>
                <a:gd name="T86" fmla="*/ 2147483647 w 1696"/>
                <a:gd name="T87" fmla="*/ 2147483647 h 1796"/>
                <a:gd name="T88" fmla="*/ 2147483647 w 1696"/>
                <a:gd name="T89" fmla="*/ 2147483647 h 1796"/>
                <a:gd name="T90" fmla="*/ 2147483647 w 1696"/>
                <a:gd name="T91" fmla="*/ 2147483647 h 1796"/>
                <a:gd name="T92" fmla="*/ 2147483647 w 1696"/>
                <a:gd name="T93" fmla="*/ 2147483647 h 1796"/>
                <a:gd name="T94" fmla="*/ 2147483647 w 1696"/>
                <a:gd name="T95" fmla="*/ 2147483647 h 1796"/>
                <a:gd name="T96" fmla="*/ 2147483647 w 1696"/>
                <a:gd name="T97" fmla="*/ 2147483647 h 1796"/>
                <a:gd name="T98" fmla="*/ 2147483647 w 1696"/>
                <a:gd name="T99" fmla="*/ 2147483647 h 1796"/>
                <a:gd name="T100" fmla="*/ 2147483647 w 1696"/>
                <a:gd name="T101" fmla="*/ 2147483647 h 1796"/>
                <a:gd name="T102" fmla="*/ 2147483647 w 1696"/>
                <a:gd name="T103" fmla="*/ 2147483647 h 1796"/>
                <a:gd name="T104" fmla="*/ 2147483647 w 1696"/>
                <a:gd name="T105" fmla="*/ 2147483647 h 1796"/>
                <a:gd name="T106" fmla="*/ 2147483647 w 1696"/>
                <a:gd name="T107" fmla="*/ 2147483647 h 1796"/>
                <a:gd name="T108" fmla="*/ 2147483647 w 1696"/>
                <a:gd name="T109" fmla="*/ 2147483647 h 1796"/>
                <a:gd name="T110" fmla="*/ 2147483647 w 1696"/>
                <a:gd name="T111" fmla="*/ 2147483647 h 17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96" h="1796">
                  <a:moveTo>
                    <a:pt x="1674" y="495"/>
                  </a:moveTo>
                  <a:lnTo>
                    <a:pt x="1664" y="463"/>
                  </a:lnTo>
                  <a:lnTo>
                    <a:pt x="1640" y="487"/>
                  </a:lnTo>
                  <a:lnTo>
                    <a:pt x="1388" y="728"/>
                  </a:lnTo>
                  <a:lnTo>
                    <a:pt x="1284" y="846"/>
                  </a:lnTo>
                  <a:lnTo>
                    <a:pt x="1086" y="1023"/>
                  </a:lnTo>
                  <a:lnTo>
                    <a:pt x="1089" y="1013"/>
                  </a:lnTo>
                  <a:lnTo>
                    <a:pt x="1096" y="988"/>
                  </a:lnTo>
                  <a:lnTo>
                    <a:pt x="1108" y="952"/>
                  </a:lnTo>
                  <a:lnTo>
                    <a:pt x="1123" y="907"/>
                  </a:lnTo>
                  <a:lnTo>
                    <a:pt x="1132" y="883"/>
                  </a:lnTo>
                  <a:lnTo>
                    <a:pt x="1142" y="859"/>
                  </a:lnTo>
                  <a:lnTo>
                    <a:pt x="1152" y="835"/>
                  </a:lnTo>
                  <a:lnTo>
                    <a:pt x="1163" y="811"/>
                  </a:lnTo>
                  <a:lnTo>
                    <a:pt x="1174" y="789"/>
                  </a:lnTo>
                  <a:lnTo>
                    <a:pt x="1186" y="767"/>
                  </a:lnTo>
                  <a:lnTo>
                    <a:pt x="1199" y="749"/>
                  </a:lnTo>
                  <a:lnTo>
                    <a:pt x="1211" y="733"/>
                  </a:lnTo>
                  <a:lnTo>
                    <a:pt x="1226" y="714"/>
                  </a:lnTo>
                  <a:lnTo>
                    <a:pt x="1245" y="685"/>
                  </a:lnTo>
                  <a:lnTo>
                    <a:pt x="1266" y="649"/>
                  </a:lnTo>
                  <a:lnTo>
                    <a:pt x="1291" y="606"/>
                  </a:lnTo>
                  <a:lnTo>
                    <a:pt x="1317" y="557"/>
                  </a:lnTo>
                  <a:lnTo>
                    <a:pt x="1343" y="504"/>
                  </a:lnTo>
                  <a:lnTo>
                    <a:pt x="1371" y="448"/>
                  </a:lnTo>
                  <a:lnTo>
                    <a:pt x="1399" y="391"/>
                  </a:lnTo>
                  <a:lnTo>
                    <a:pt x="1426" y="333"/>
                  </a:lnTo>
                  <a:lnTo>
                    <a:pt x="1450" y="277"/>
                  </a:lnTo>
                  <a:lnTo>
                    <a:pt x="1473" y="221"/>
                  </a:lnTo>
                  <a:lnTo>
                    <a:pt x="1493" y="170"/>
                  </a:lnTo>
                  <a:lnTo>
                    <a:pt x="1502" y="145"/>
                  </a:lnTo>
                  <a:lnTo>
                    <a:pt x="1509" y="122"/>
                  </a:lnTo>
                  <a:lnTo>
                    <a:pt x="1516" y="101"/>
                  </a:lnTo>
                  <a:lnTo>
                    <a:pt x="1521" y="81"/>
                  </a:lnTo>
                  <a:lnTo>
                    <a:pt x="1524" y="62"/>
                  </a:lnTo>
                  <a:lnTo>
                    <a:pt x="1528" y="46"/>
                  </a:lnTo>
                  <a:lnTo>
                    <a:pt x="1529" y="32"/>
                  </a:lnTo>
                  <a:lnTo>
                    <a:pt x="1529" y="19"/>
                  </a:lnTo>
                  <a:lnTo>
                    <a:pt x="1528" y="11"/>
                  </a:lnTo>
                  <a:lnTo>
                    <a:pt x="1524" y="4"/>
                  </a:lnTo>
                  <a:lnTo>
                    <a:pt x="1520" y="2"/>
                  </a:lnTo>
                  <a:lnTo>
                    <a:pt x="1516" y="2"/>
                  </a:lnTo>
                  <a:lnTo>
                    <a:pt x="1509" y="4"/>
                  </a:lnTo>
                  <a:lnTo>
                    <a:pt x="1502" y="10"/>
                  </a:lnTo>
                  <a:lnTo>
                    <a:pt x="1494" y="17"/>
                  </a:lnTo>
                  <a:lnTo>
                    <a:pt x="1486" y="27"/>
                  </a:lnTo>
                  <a:lnTo>
                    <a:pt x="1467" y="52"/>
                  </a:lnTo>
                  <a:lnTo>
                    <a:pt x="1445" y="82"/>
                  </a:lnTo>
                  <a:lnTo>
                    <a:pt x="1423" y="117"/>
                  </a:lnTo>
                  <a:lnTo>
                    <a:pt x="1400" y="155"/>
                  </a:lnTo>
                  <a:lnTo>
                    <a:pt x="1355" y="233"/>
                  </a:lnTo>
                  <a:lnTo>
                    <a:pt x="1317" y="305"/>
                  </a:lnTo>
                  <a:lnTo>
                    <a:pt x="1289" y="356"/>
                  </a:lnTo>
                  <a:lnTo>
                    <a:pt x="1278" y="376"/>
                  </a:lnTo>
                  <a:lnTo>
                    <a:pt x="1423" y="0"/>
                  </a:lnTo>
                  <a:lnTo>
                    <a:pt x="1268" y="29"/>
                  </a:lnTo>
                  <a:lnTo>
                    <a:pt x="1037" y="579"/>
                  </a:lnTo>
                  <a:lnTo>
                    <a:pt x="1014" y="619"/>
                  </a:lnTo>
                  <a:lnTo>
                    <a:pt x="989" y="657"/>
                  </a:lnTo>
                  <a:lnTo>
                    <a:pt x="964" y="692"/>
                  </a:lnTo>
                  <a:lnTo>
                    <a:pt x="939" y="727"/>
                  </a:lnTo>
                  <a:lnTo>
                    <a:pt x="913" y="759"/>
                  </a:lnTo>
                  <a:lnTo>
                    <a:pt x="887" y="790"/>
                  </a:lnTo>
                  <a:lnTo>
                    <a:pt x="860" y="819"/>
                  </a:lnTo>
                  <a:lnTo>
                    <a:pt x="834" y="847"/>
                  </a:lnTo>
                  <a:lnTo>
                    <a:pt x="808" y="872"/>
                  </a:lnTo>
                  <a:lnTo>
                    <a:pt x="781" y="896"/>
                  </a:lnTo>
                  <a:lnTo>
                    <a:pt x="755" y="920"/>
                  </a:lnTo>
                  <a:lnTo>
                    <a:pt x="730" y="941"/>
                  </a:lnTo>
                  <a:lnTo>
                    <a:pt x="704" y="960"/>
                  </a:lnTo>
                  <a:lnTo>
                    <a:pt x="678" y="979"/>
                  </a:lnTo>
                  <a:lnTo>
                    <a:pt x="655" y="996"/>
                  </a:lnTo>
                  <a:lnTo>
                    <a:pt x="630" y="1012"/>
                  </a:lnTo>
                  <a:lnTo>
                    <a:pt x="608" y="1026"/>
                  </a:lnTo>
                  <a:lnTo>
                    <a:pt x="585" y="1040"/>
                  </a:lnTo>
                  <a:lnTo>
                    <a:pt x="564" y="1051"/>
                  </a:lnTo>
                  <a:lnTo>
                    <a:pt x="543" y="1062"/>
                  </a:lnTo>
                  <a:lnTo>
                    <a:pt x="506" y="1081"/>
                  </a:lnTo>
                  <a:lnTo>
                    <a:pt x="474" y="1095"/>
                  </a:lnTo>
                  <a:lnTo>
                    <a:pt x="428" y="1114"/>
                  </a:lnTo>
                  <a:lnTo>
                    <a:pt x="412" y="1119"/>
                  </a:lnTo>
                  <a:lnTo>
                    <a:pt x="419" y="1120"/>
                  </a:lnTo>
                  <a:lnTo>
                    <a:pt x="439" y="1124"/>
                  </a:lnTo>
                  <a:lnTo>
                    <a:pt x="464" y="1130"/>
                  </a:lnTo>
                  <a:lnTo>
                    <a:pt x="484" y="1135"/>
                  </a:lnTo>
                  <a:lnTo>
                    <a:pt x="492" y="1137"/>
                  </a:lnTo>
                  <a:lnTo>
                    <a:pt x="495" y="1138"/>
                  </a:lnTo>
                  <a:lnTo>
                    <a:pt x="495" y="1139"/>
                  </a:lnTo>
                  <a:lnTo>
                    <a:pt x="489" y="1139"/>
                  </a:lnTo>
                  <a:lnTo>
                    <a:pt x="457" y="1136"/>
                  </a:lnTo>
                  <a:lnTo>
                    <a:pt x="392" y="1129"/>
                  </a:lnTo>
                  <a:lnTo>
                    <a:pt x="372" y="1126"/>
                  </a:lnTo>
                  <a:lnTo>
                    <a:pt x="352" y="1125"/>
                  </a:lnTo>
                  <a:lnTo>
                    <a:pt x="332" y="1126"/>
                  </a:lnTo>
                  <a:lnTo>
                    <a:pt x="313" y="1128"/>
                  </a:lnTo>
                  <a:lnTo>
                    <a:pt x="295" y="1131"/>
                  </a:lnTo>
                  <a:lnTo>
                    <a:pt x="277" y="1135"/>
                  </a:lnTo>
                  <a:lnTo>
                    <a:pt x="260" y="1139"/>
                  </a:lnTo>
                  <a:lnTo>
                    <a:pt x="242" y="1145"/>
                  </a:lnTo>
                  <a:lnTo>
                    <a:pt x="226" y="1151"/>
                  </a:lnTo>
                  <a:lnTo>
                    <a:pt x="211" y="1159"/>
                  </a:lnTo>
                  <a:lnTo>
                    <a:pt x="196" y="1166"/>
                  </a:lnTo>
                  <a:lnTo>
                    <a:pt x="181" y="1174"/>
                  </a:lnTo>
                  <a:lnTo>
                    <a:pt x="169" y="1182"/>
                  </a:lnTo>
                  <a:lnTo>
                    <a:pt x="155" y="1191"/>
                  </a:lnTo>
                  <a:lnTo>
                    <a:pt x="143" y="1200"/>
                  </a:lnTo>
                  <a:lnTo>
                    <a:pt x="131" y="1209"/>
                  </a:lnTo>
                  <a:lnTo>
                    <a:pt x="109" y="1228"/>
                  </a:lnTo>
                  <a:lnTo>
                    <a:pt x="90" y="1246"/>
                  </a:lnTo>
                  <a:lnTo>
                    <a:pt x="73" y="1264"/>
                  </a:lnTo>
                  <a:lnTo>
                    <a:pt x="60" y="1279"/>
                  </a:lnTo>
                  <a:lnTo>
                    <a:pt x="42" y="1302"/>
                  </a:lnTo>
                  <a:lnTo>
                    <a:pt x="36" y="1312"/>
                  </a:lnTo>
                  <a:lnTo>
                    <a:pt x="26" y="1340"/>
                  </a:lnTo>
                  <a:lnTo>
                    <a:pt x="18" y="1368"/>
                  </a:lnTo>
                  <a:lnTo>
                    <a:pt x="11" y="1393"/>
                  </a:lnTo>
                  <a:lnTo>
                    <a:pt x="6" y="1418"/>
                  </a:lnTo>
                  <a:lnTo>
                    <a:pt x="3" y="1441"/>
                  </a:lnTo>
                  <a:lnTo>
                    <a:pt x="0" y="1464"/>
                  </a:lnTo>
                  <a:lnTo>
                    <a:pt x="0" y="1487"/>
                  </a:lnTo>
                  <a:lnTo>
                    <a:pt x="0" y="1507"/>
                  </a:lnTo>
                  <a:lnTo>
                    <a:pt x="1" y="1526"/>
                  </a:lnTo>
                  <a:lnTo>
                    <a:pt x="5" y="1544"/>
                  </a:lnTo>
                  <a:lnTo>
                    <a:pt x="8" y="1562"/>
                  </a:lnTo>
                  <a:lnTo>
                    <a:pt x="12" y="1579"/>
                  </a:lnTo>
                  <a:lnTo>
                    <a:pt x="18" y="1594"/>
                  </a:lnTo>
                  <a:lnTo>
                    <a:pt x="23" y="1609"/>
                  </a:lnTo>
                  <a:lnTo>
                    <a:pt x="29" y="1622"/>
                  </a:lnTo>
                  <a:lnTo>
                    <a:pt x="36" y="1634"/>
                  </a:lnTo>
                  <a:lnTo>
                    <a:pt x="42" y="1646"/>
                  </a:lnTo>
                  <a:lnTo>
                    <a:pt x="50" y="1657"/>
                  </a:lnTo>
                  <a:lnTo>
                    <a:pt x="57" y="1668"/>
                  </a:lnTo>
                  <a:lnTo>
                    <a:pt x="65" y="1676"/>
                  </a:lnTo>
                  <a:lnTo>
                    <a:pt x="79" y="1692"/>
                  </a:lnTo>
                  <a:lnTo>
                    <a:pt x="92" y="1705"/>
                  </a:lnTo>
                  <a:lnTo>
                    <a:pt x="114" y="1721"/>
                  </a:lnTo>
                  <a:lnTo>
                    <a:pt x="122" y="1727"/>
                  </a:lnTo>
                  <a:lnTo>
                    <a:pt x="155" y="1745"/>
                  </a:lnTo>
                  <a:lnTo>
                    <a:pt x="186" y="1760"/>
                  </a:lnTo>
                  <a:lnTo>
                    <a:pt x="216" y="1773"/>
                  </a:lnTo>
                  <a:lnTo>
                    <a:pt x="245" y="1782"/>
                  </a:lnTo>
                  <a:lnTo>
                    <a:pt x="273" y="1789"/>
                  </a:lnTo>
                  <a:lnTo>
                    <a:pt x="301" y="1794"/>
                  </a:lnTo>
                  <a:lnTo>
                    <a:pt x="328" y="1796"/>
                  </a:lnTo>
                  <a:lnTo>
                    <a:pt x="354" y="1796"/>
                  </a:lnTo>
                  <a:lnTo>
                    <a:pt x="378" y="1795"/>
                  </a:lnTo>
                  <a:lnTo>
                    <a:pt x="403" y="1792"/>
                  </a:lnTo>
                  <a:lnTo>
                    <a:pt x="427" y="1787"/>
                  </a:lnTo>
                  <a:lnTo>
                    <a:pt x="448" y="1780"/>
                  </a:lnTo>
                  <a:lnTo>
                    <a:pt x="471" y="1772"/>
                  </a:lnTo>
                  <a:lnTo>
                    <a:pt x="491" y="1762"/>
                  </a:lnTo>
                  <a:lnTo>
                    <a:pt x="510" y="1751"/>
                  </a:lnTo>
                  <a:lnTo>
                    <a:pt x="529" y="1740"/>
                  </a:lnTo>
                  <a:lnTo>
                    <a:pt x="548" y="1728"/>
                  </a:lnTo>
                  <a:lnTo>
                    <a:pt x="565" y="1715"/>
                  </a:lnTo>
                  <a:lnTo>
                    <a:pt x="581" y="1701"/>
                  </a:lnTo>
                  <a:lnTo>
                    <a:pt x="596" y="1687"/>
                  </a:lnTo>
                  <a:lnTo>
                    <a:pt x="611" y="1672"/>
                  </a:lnTo>
                  <a:lnTo>
                    <a:pt x="624" y="1657"/>
                  </a:lnTo>
                  <a:lnTo>
                    <a:pt x="637" y="1643"/>
                  </a:lnTo>
                  <a:lnTo>
                    <a:pt x="648" y="1628"/>
                  </a:lnTo>
                  <a:lnTo>
                    <a:pt x="669" y="1600"/>
                  </a:lnTo>
                  <a:lnTo>
                    <a:pt x="687" y="1574"/>
                  </a:lnTo>
                  <a:lnTo>
                    <a:pt x="700" y="1551"/>
                  </a:lnTo>
                  <a:lnTo>
                    <a:pt x="710" y="1533"/>
                  </a:lnTo>
                  <a:lnTo>
                    <a:pt x="723" y="1543"/>
                  </a:lnTo>
                  <a:lnTo>
                    <a:pt x="736" y="1552"/>
                  </a:lnTo>
                  <a:lnTo>
                    <a:pt x="749" y="1560"/>
                  </a:lnTo>
                  <a:lnTo>
                    <a:pt x="762" y="1569"/>
                  </a:lnTo>
                  <a:lnTo>
                    <a:pt x="775" y="1575"/>
                  </a:lnTo>
                  <a:lnTo>
                    <a:pt x="788" y="1582"/>
                  </a:lnTo>
                  <a:lnTo>
                    <a:pt x="801" y="1587"/>
                  </a:lnTo>
                  <a:lnTo>
                    <a:pt x="814" y="1592"/>
                  </a:lnTo>
                  <a:lnTo>
                    <a:pt x="827" y="1596"/>
                  </a:lnTo>
                  <a:lnTo>
                    <a:pt x="840" y="1599"/>
                  </a:lnTo>
                  <a:lnTo>
                    <a:pt x="854" y="1601"/>
                  </a:lnTo>
                  <a:lnTo>
                    <a:pt x="867" y="1602"/>
                  </a:lnTo>
                  <a:lnTo>
                    <a:pt x="881" y="1603"/>
                  </a:lnTo>
                  <a:lnTo>
                    <a:pt x="894" y="1602"/>
                  </a:lnTo>
                  <a:lnTo>
                    <a:pt x="906" y="1602"/>
                  </a:lnTo>
                  <a:lnTo>
                    <a:pt x="920" y="1600"/>
                  </a:lnTo>
                  <a:lnTo>
                    <a:pt x="941" y="1596"/>
                  </a:lnTo>
                  <a:lnTo>
                    <a:pt x="961" y="1589"/>
                  </a:lnTo>
                  <a:lnTo>
                    <a:pt x="980" y="1582"/>
                  </a:lnTo>
                  <a:lnTo>
                    <a:pt x="999" y="1573"/>
                  </a:lnTo>
                  <a:lnTo>
                    <a:pt x="1017" y="1564"/>
                  </a:lnTo>
                  <a:lnTo>
                    <a:pt x="1033" y="1553"/>
                  </a:lnTo>
                  <a:lnTo>
                    <a:pt x="1048" y="1541"/>
                  </a:lnTo>
                  <a:lnTo>
                    <a:pt x="1063" y="1529"/>
                  </a:lnTo>
                  <a:lnTo>
                    <a:pt x="1076" y="1518"/>
                  </a:lnTo>
                  <a:lnTo>
                    <a:pt x="1087" y="1506"/>
                  </a:lnTo>
                  <a:lnTo>
                    <a:pt x="1098" y="1494"/>
                  </a:lnTo>
                  <a:lnTo>
                    <a:pt x="1109" y="1483"/>
                  </a:lnTo>
                  <a:lnTo>
                    <a:pt x="1124" y="1464"/>
                  </a:lnTo>
                  <a:lnTo>
                    <a:pt x="1136" y="1449"/>
                  </a:lnTo>
                  <a:lnTo>
                    <a:pt x="1158" y="1448"/>
                  </a:lnTo>
                  <a:lnTo>
                    <a:pt x="1181" y="1447"/>
                  </a:lnTo>
                  <a:lnTo>
                    <a:pt x="1202" y="1445"/>
                  </a:lnTo>
                  <a:lnTo>
                    <a:pt x="1222" y="1440"/>
                  </a:lnTo>
                  <a:lnTo>
                    <a:pt x="1242" y="1436"/>
                  </a:lnTo>
                  <a:lnTo>
                    <a:pt x="1261" y="1430"/>
                  </a:lnTo>
                  <a:lnTo>
                    <a:pt x="1278" y="1423"/>
                  </a:lnTo>
                  <a:lnTo>
                    <a:pt x="1295" y="1417"/>
                  </a:lnTo>
                  <a:lnTo>
                    <a:pt x="1311" y="1408"/>
                  </a:lnTo>
                  <a:lnTo>
                    <a:pt x="1327" y="1400"/>
                  </a:lnTo>
                  <a:lnTo>
                    <a:pt x="1341" y="1390"/>
                  </a:lnTo>
                  <a:lnTo>
                    <a:pt x="1355" y="1380"/>
                  </a:lnTo>
                  <a:lnTo>
                    <a:pt x="1368" y="1370"/>
                  </a:lnTo>
                  <a:lnTo>
                    <a:pt x="1381" y="1359"/>
                  </a:lnTo>
                  <a:lnTo>
                    <a:pt x="1393" y="1348"/>
                  </a:lnTo>
                  <a:lnTo>
                    <a:pt x="1403" y="1336"/>
                  </a:lnTo>
                  <a:lnTo>
                    <a:pt x="1413" y="1325"/>
                  </a:lnTo>
                  <a:lnTo>
                    <a:pt x="1423" y="1313"/>
                  </a:lnTo>
                  <a:lnTo>
                    <a:pt x="1431" y="1301"/>
                  </a:lnTo>
                  <a:lnTo>
                    <a:pt x="1440" y="1288"/>
                  </a:lnTo>
                  <a:lnTo>
                    <a:pt x="1454" y="1265"/>
                  </a:lnTo>
                  <a:lnTo>
                    <a:pt x="1465" y="1241"/>
                  </a:lnTo>
                  <a:lnTo>
                    <a:pt x="1475" y="1219"/>
                  </a:lnTo>
                  <a:lnTo>
                    <a:pt x="1483" y="1197"/>
                  </a:lnTo>
                  <a:lnTo>
                    <a:pt x="1488" y="1178"/>
                  </a:lnTo>
                  <a:lnTo>
                    <a:pt x="1492" y="1161"/>
                  </a:lnTo>
                  <a:lnTo>
                    <a:pt x="1497" y="1139"/>
                  </a:lnTo>
                  <a:lnTo>
                    <a:pt x="1503" y="1116"/>
                  </a:lnTo>
                  <a:lnTo>
                    <a:pt x="1512" y="1090"/>
                  </a:lnTo>
                  <a:lnTo>
                    <a:pt x="1520" y="1064"/>
                  </a:lnTo>
                  <a:lnTo>
                    <a:pt x="1530" y="1040"/>
                  </a:lnTo>
                  <a:lnTo>
                    <a:pt x="1537" y="1019"/>
                  </a:lnTo>
                  <a:lnTo>
                    <a:pt x="1544" y="1004"/>
                  </a:lnTo>
                  <a:lnTo>
                    <a:pt x="1547" y="995"/>
                  </a:lnTo>
                  <a:lnTo>
                    <a:pt x="1568" y="974"/>
                  </a:lnTo>
                  <a:lnTo>
                    <a:pt x="1588" y="954"/>
                  </a:lnTo>
                  <a:lnTo>
                    <a:pt x="1606" y="932"/>
                  </a:lnTo>
                  <a:lnTo>
                    <a:pt x="1621" y="910"/>
                  </a:lnTo>
                  <a:lnTo>
                    <a:pt x="1635" y="889"/>
                  </a:lnTo>
                  <a:lnTo>
                    <a:pt x="1646" y="866"/>
                  </a:lnTo>
                  <a:lnTo>
                    <a:pt x="1657" y="844"/>
                  </a:lnTo>
                  <a:lnTo>
                    <a:pt x="1666" y="821"/>
                  </a:lnTo>
                  <a:lnTo>
                    <a:pt x="1673" y="799"/>
                  </a:lnTo>
                  <a:lnTo>
                    <a:pt x="1680" y="776"/>
                  </a:lnTo>
                  <a:lnTo>
                    <a:pt x="1685" y="754"/>
                  </a:lnTo>
                  <a:lnTo>
                    <a:pt x="1689" y="732"/>
                  </a:lnTo>
                  <a:lnTo>
                    <a:pt x="1691" y="711"/>
                  </a:lnTo>
                  <a:lnTo>
                    <a:pt x="1694" y="690"/>
                  </a:lnTo>
                  <a:lnTo>
                    <a:pt x="1695" y="670"/>
                  </a:lnTo>
                  <a:lnTo>
                    <a:pt x="1696" y="650"/>
                  </a:lnTo>
                  <a:lnTo>
                    <a:pt x="1695" y="617"/>
                  </a:lnTo>
                  <a:lnTo>
                    <a:pt x="1693" y="589"/>
                  </a:lnTo>
                  <a:lnTo>
                    <a:pt x="1689" y="563"/>
                  </a:lnTo>
                  <a:lnTo>
                    <a:pt x="1685" y="540"/>
                  </a:lnTo>
                  <a:lnTo>
                    <a:pt x="1678" y="507"/>
                  </a:lnTo>
                  <a:lnTo>
                    <a:pt x="1674" y="495"/>
                  </a:lnTo>
                  <a:close/>
                  <a:moveTo>
                    <a:pt x="1515" y="968"/>
                  </a:moveTo>
                  <a:lnTo>
                    <a:pt x="1512" y="971"/>
                  </a:lnTo>
                  <a:lnTo>
                    <a:pt x="1509" y="975"/>
                  </a:lnTo>
                  <a:lnTo>
                    <a:pt x="1507" y="983"/>
                  </a:lnTo>
                  <a:lnTo>
                    <a:pt x="1501" y="997"/>
                  </a:lnTo>
                  <a:lnTo>
                    <a:pt x="1492" y="1018"/>
                  </a:lnTo>
                  <a:lnTo>
                    <a:pt x="1483" y="1044"/>
                  </a:lnTo>
                  <a:lnTo>
                    <a:pt x="1473" y="1073"/>
                  </a:lnTo>
                  <a:lnTo>
                    <a:pt x="1463" y="1102"/>
                  </a:lnTo>
                  <a:lnTo>
                    <a:pt x="1456" y="1130"/>
                  </a:lnTo>
                  <a:lnTo>
                    <a:pt x="1450" y="1154"/>
                  </a:lnTo>
                  <a:lnTo>
                    <a:pt x="1447" y="1166"/>
                  </a:lnTo>
                  <a:lnTo>
                    <a:pt x="1438" y="1196"/>
                  </a:lnTo>
                  <a:lnTo>
                    <a:pt x="1430" y="1215"/>
                  </a:lnTo>
                  <a:lnTo>
                    <a:pt x="1419" y="1238"/>
                  </a:lnTo>
                  <a:lnTo>
                    <a:pt x="1413" y="1250"/>
                  </a:lnTo>
                  <a:lnTo>
                    <a:pt x="1407" y="1261"/>
                  </a:lnTo>
                  <a:lnTo>
                    <a:pt x="1399" y="1273"/>
                  </a:lnTo>
                  <a:lnTo>
                    <a:pt x="1391" y="1285"/>
                  </a:lnTo>
                  <a:lnTo>
                    <a:pt x="1381" y="1297"/>
                  </a:lnTo>
                  <a:lnTo>
                    <a:pt x="1371" y="1309"/>
                  </a:lnTo>
                  <a:lnTo>
                    <a:pt x="1361" y="1320"/>
                  </a:lnTo>
                  <a:lnTo>
                    <a:pt x="1349" y="1331"/>
                  </a:lnTo>
                  <a:lnTo>
                    <a:pt x="1336" y="1343"/>
                  </a:lnTo>
                  <a:lnTo>
                    <a:pt x="1322" y="1353"/>
                  </a:lnTo>
                  <a:lnTo>
                    <a:pt x="1307" y="1362"/>
                  </a:lnTo>
                  <a:lnTo>
                    <a:pt x="1292" y="1372"/>
                  </a:lnTo>
                  <a:lnTo>
                    <a:pt x="1275" y="1379"/>
                  </a:lnTo>
                  <a:lnTo>
                    <a:pt x="1257" y="1387"/>
                  </a:lnTo>
                  <a:lnTo>
                    <a:pt x="1237" y="1393"/>
                  </a:lnTo>
                  <a:lnTo>
                    <a:pt x="1218" y="1399"/>
                  </a:lnTo>
                  <a:lnTo>
                    <a:pt x="1197" y="1403"/>
                  </a:lnTo>
                  <a:lnTo>
                    <a:pt x="1174" y="1405"/>
                  </a:lnTo>
                  <a:lnTo>
                    <a:pt x="1151" y="1406"/>
                  </a:lnTo>
                  <a:lnTo>
                    <a:pt x="1125" y="1406"/>
                  </a:lnTo>
                  <a:lnTo>
                    <a:pt x="1113" y="1406"/>
                  </a:lnTo>
                  <a:lnTo>
                    <a:pt x="1107" y="1416"/>
                  </a:lnTo>
                  <a:lnTo>
                    <a:pt x="1102" y="1422"/>
                  </a:lnTo>
                  <a:lnTo>
                    <a:pt x="1092" y="1436"/>
                  </a:lnTo>
                  <a:lnTo>
                    <a:pt x="1084" y="1446"/>
                  </a:lnTo>
                  <a:lnTo>
                    <a:pt x="1076" y="1456"/>
                  </a:lnTo>
                  <a:lnTo>
                    <a:pt x="1065" y="1468"/>
                  </a:lnTo>
                  <a:lnTo>
                    <a:pt x="1052" y="1481"/>
                  </a:lnTo>
                  <a:lnTo>
                    <a:pt x="1039" y="1493"/>
                  </a:lnTo>
                  <a:lnTo>
                    <a:pt x="1024" y="1506"/>
                  </a:lnTo>
                  <a:lnTo>
                    <a:pt x="1008" y="1518"/>
                  </a:lnTo>
                  <a:lnTo>
                    <a:pt x="992" y="1528"/>
                  </a:lnTo>
                  <a:lnTo>
                    <a:pt x="974" y="1539"/>
                  </a:lnTo>
                  <a:lnTo>
                    <a:pt x="955" y="1548"/>
                  </a:lnTo>
                  <a:lnTo>
                    <a:pt x="944" y="1551"/>
                  </a:lnTo>
                  <a:lnTo>
                    <a:pt x="934" y="1554"/>
                  </a:lnTo>
                  <a:lnTo>
                    <a:pt x="924" y="1556"/>
                  </a:lnTo>
                  <a:lnTo>
                    <a:pt x="913" y="1558"/>
                  </a:lnTo>
                  <a:lnTo>
                    <a:pt x="900" y="1560"/>
                  </a:lnTo>
                  <a:lnTo>
                    <a:pt x="887" y="1560"/>
                  </a:lnTo>
                  <a:lnTo>
                    <a:pt x="874" y="1559"/>
                  </a:lnTo>
                  <a:lnTo>
                    <a:pt x="861" y="1558"/>
                  </a:lnTo>
                  <a:lnTo>
                    <a:pt x="848" y="1555"/>
                  </a:lnTo>
                  <a:lnTo>
                    <a:pt x="835" y="1552"/>
                  </a:lnTo>
                  <a:lnTo>
                    <a:pt x="822" y="1548"/>
                  </a:lnTo>
                  <a:lnTo>
                    <a:pt x="809" y="1542"/>
                  </a:lnTo>
                  <a:lnTo>
                    <a:pt x="824" y="1543"/>
                  </a:lnTo>
                  <a:lnTo>
                    <a:pt x="838" y="1543"/>
                  </a:lnTo>
                  <a:lnTo>
                    <a:pt x="853" y="1542"/>
                  </a:lnTo>
                  <a:lnTo>
                    <a:pt x="866" y="1539"/>
                  </a:lnTo>
                  <a:lnTo>
                    <a:pt x="880" y="1537"/>
                  </a:lnTo>
                  <a:lnTo>
                    <a:pt x="893" y="1533"/>
                  </a:lnTo>
                  <a:lnTo>
                    <a:pt x="904" y="1528"/>
                  </a:lnTo>
                  <a:lnTo>
                    <a:pt x="916" y="1522"/>
                  </a:lnTo>
                  <a:lnTo>
                    <a:pt x="928" y="1517"/>
                  </a:lnTo>
                  <a:lnTo>
                    <a:pt x="939" y="1510"/>
                  </a:lnTo>
                  <a:lnTo>
                    <a:pt x="949" y="1503"/>
                  </a:lnTo>
                  <a:lnTo>
                    <a:pt x="959" y="1495"/>
                  </a:lnTo>
                  <a:lnTo>
                    <a:pt x="977" y="1479"/>
                  </a:lnTo>
                  <a:lnTo>
                    <a:pt x="994" y="1462"/>
                  </a:lnTo>
                  <a:lnTo>
                    <a:pt x="1008" y="1446"/>
                  </a:lnTo>
                  <a:lnTo>
                    <a:pt x="1021" y="1429"/>
                  </a:lnTo>
                  <a:lnTo>
                    <a:pt x="1032" y="1413"/>
                  </a:lnTo>
                  <a:lnTo>
                    <a:pt x="1041" y="1399"/>
                  </a:lnTo>
                  <a:lnTo>
                    <a:pt x="1053" y="1377"/>
                  </a:lnTo>
                  <a:lnTo>
                    <a:pt x="1056" y="1370"/>
                  </a:lnTo>
                  <a:lnTo>
                    <a:pt x="1074" y="1366"/>
                  </a:lnTo>
                  <a:lnTo>
                    <a:pt x="1090" y="1361"/>
                  </a:lnTo>
                  <a:lnTo>
                    <a:pt x="1105" y="1355"/>
                  </a:lnTo>
                  <a:lnTo>
                    <a:pt x="1120" y="1347"/>
                  </a:lnTo>
                  <a:lnTo>
                    <a:pt x="1133" y="1339"/>
                  </a:lnTo>
                  <a:lnTo>
                    <a:pt x="1147" y="1329"/>
                  </a:lnTo>
                  <a:lnTo>
                    <a:pt x="1159" y="1319"/>
                  </a:lnTo>
                  <a:lnTo>
                    <a:pt x="1172" y="1308"/>
                  </a:lnTo>
                  <a:lnTo>
                    <a:pt x="1183" y="1296"/>
                  </a:lnTo>
                  <a:lnTo>
                    <a:pt x="1193" y="1283"/>
                  </a:lnTo>
                  <a:lnTo>
                    <a:pt x="1204" y="1270"/>
                  </a:lnTo>
                  <a:lnTo>
                    <a:pt x="1214" y="1256"/>
                  </a:lnTo>
                  <a:lnTo>
                    <a:pt x="1222" y="1242"/>
                  </a:lnTo>
                  <a:lnTo>
                    <a:pt x="1231" y="1228"/>
                  </a:lnTo>
                  <a:lnTo>
                    <a:pt x="1238" y="1214"/>
                  </a:lnTo>
                  <a:lnTo>
                    <a:pt x="1246" y="1199"/>
                  </a:lnTo>
                  <a:lnTo>
                    <a:pt x="1259" y="1171"/>
                  </a:lnTo>
                  <a:lnTo>
                    <a:pt x="1270" y="1145"/>
                  </a:lnTo>
                  <a:lnTo>
                    <a:pt x="1279" y="1119"/>
                  </a:lnTo>
                  <a:lnTo>
                    <a:pt x="1286" y="1098"/>
                  </a:lnTo>
                  <a:lnTo>
                    <a:pt x="1295" y="1064"/>
                  </a:lnTo>
                  <a:lnTo>
                    <a:pt x="1297" y="1051"/>
                  </a:lnTo>
                  <a:lnTo>
                    <a:pt x="1325" y="1020"/>
                  </a:lnTo>
                  <a:lnTo>
                    <a:pt x="1350" y="990"/>
                  </a:lnTo>
                  <a:lnTo>
                    <a:pt x="1370" y="962"/>
                  </a:lnTo>
                  <a:lnTo>
                    <a:pt x="1388" y="936"/>
                  </a:lnTo>
                  <a:lnTo>
                    <a:pt x="1403" y="910"/>
                  </a:lnTo>
                  <a:lnTo>
                    <a:pt x="1415" y="887"/>
                  </a:lnTo>
                  <a:lnTo>
                    <a:pt x="1426" y="865"/>
                  </a:lnTo>
                  <a:lnTo>
                    <a:pt x="1433" y="845"/>
                  </a:lnTo>
                  <a:lnTo>
                    <a:pt x="1439" y="826"/>
                  </a:lnTo>
                  <a:lnTo>
                    <a:pt x="1443" y="808"/>
                  </a:lnTo>
                  <a:lnTo>
                    <a:pt x="1445" y="793"/>
                  </a:lnTo>
                  <a:lnTo>
                    <a:pt x="1446" y="778"/>
                  </a:lnTo>
                  <a:lnTo>
                    <a:pt x="1446" y="765"/>
                  </a:lnTo>
                  <a:lnTo>
                    <a:pt x="1445" y="754"/>
                  </a:lnTo>
                  <a:lnTo>
                    <a:pt x="1444" y="744"/>
                  </a:lnTo>
                  <a:lnTo>
                    <a:pt x="1442" y="735"/>
                  </a:lnTo>
                  <a:lnTo>
                    <a:pt x="1463" y="715"/>
                  </a:lnTo>
                  <a:lnTo>
                    <a:pt x="1489" y="689"/>
                  </a:lnTo>
                  <a:lnTo>
                    <a:pt x="1518" y="661"/>
                  </a:lnTo>
                  <a:lnTo>
                    <a:pt x="1548" y="632"/>
                  </a:lnTo>
                  <a:lnTo>
                    <a:pt x="1578" y="605"/>
                  </a:lnTo>
                  <a:lnTo>
                    <a:pt x="1605" y="579"/>
                  </a:lnTo>
                  <a:lnTo>
                    <a:pt x="1627" y="557"/>
                  </a:lnTo>
                  <a:lnTo>
                    <a:pt x="1643" y="542"/>
                  </a:lnTo>
                  <a:lnTo>
                    <a:pt x="1646" y="564"/>
                  </a:lnTo>
                  <a:lnTo>
                    <a:pt x="1651" y="590"/>
                  </a:lnTo>
                  <a:lnTo>
                    <a:pt x="1654" y="619"/>
                  </a:lnTo>
                  <a:lnTo>
                    <a:pt x="1655" y="652"/>
                  </a:lnTo>
                  <a:lnTo>
                    <a:pt x="1654" y="670"/>
                  </a:lnTo>
                  <a:lnTo>
                    <a:pt x="1653" y="688"/>
                  </a:lnTo>
                  <a:lnTo>
                    <a:pt x="1652" y="707"/>
                  </a:lnTo>
                  <a:lnTo>
                    <a:pt x="1649" y="727"/>
                  </a:lnTo>
                  <a:lnTo>
                    <a:pt x="1645" y="747"/>
                  </a:lnTo>
                  <a:lnTo>
                    <a:pt x="1640" y="767"/>
                  </a:lnTo>
                  <a:lnTo>
                    <a:pt x="1635" y="788"/>
                  </a:lnTo>
                  <a:lnTo>
                    <a:pt x="1627" y="808"/>
                  </a:lnTo>
                  <a:lnTo>
                    <a:pt x="1619" y="829"/>
                  </a:lnTo>
                  <a:lnTo>
                    <a:pt x="1609" y="850"/>
                  </a:lnTo>
                  <a:lnTo>
                    <a:pt x="1597" y="870"/>
                  </a:lnTo>
                  <a:lnTo>
                    <a:pt x="1584" y="891"/>
                  </a:lnTo>
                  <a:lnTo>
                    <a:pt x="1570" y="910"/>
                  </a:lnTo>
                  <a:lnTo>
                    <a:pt x="1553" y="930"/>
                  </a:lnTo>
                  <a:lnTo>
                    <a:pt x="1535" y="950"/>
                  </a:lnTo>
                  <a:lnTo>
                    <a:pt x="1515" y="968"/>
                  </a:lnTo>
                  <a:close/>
                </a:path>
              </a:pathLst>
            </a:custGeom>
            <a:solidFill>
              <a:srgbClr val="174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59">
              <a:extLst>
                <a:ext uri="{FF2B5EF4-FFF2-40B4-BE49-F238E27FC236}">
                  <a16:creationId xmlns:a16="http://schemas.microsoft.com/office/drawing/2014/main" id="{528E9063-26CB-4F9C-BB3F-A20E93C76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08251" y="3582551"/>
              <a:ext cx="71438" cy="71438"/>
            </a:xfrm>
            <a:custGeom>
              <a:avLst/>
              <a:gdLst>
                <a:gd name="T0" fmla="*/ 2147483647 w 272"/>
                <a:gd name="T1" fmla="*/ 0 h 266"/>
                <a:gd name="T2" fmla="*/ 2147483647 w 272"/>
                <a:gd name="T3" fmla="*/ 2147483647 h 266"/>
                <a:gd name="T4" fmla="*/ 2147483647 w 272"/>
                <a:gd name="T5" fmla="*/ 2147483647 h 266"/>
                <a:gd name="T6" fmla="*/ 2147483647 w 272"/>
                <a:gd name="T7" fmla="*/ 2147483647 h 266"/>
                <a:gd name="T8" fmla="*/ 2147483647 w 272"/>
                <a:gd name="T9" fmla="*/ 2147483647 h 266"/>
                <a:gd name="T10" fmla="*/ 2147483647 w 272"/>
                <a:gd name="T11" fmla="*/ 2147483647 h 266"/>
                <a:gd name="T12" fmla="*/ 2147483647 w 272"/>
                <a:gd name="T13" fmla="*/ 2147483647 h 266"/>
                <a:gd name="T14" fmla="*/ 2147483647 w 272"/>
                <a:gd name="T15" fmla="*/ 2147483647 h 266"/>
                <a:gd name="T16" fmla="*/ 2147483647 w 272"/>
                <a:gd name="T17" fmla="*/ 2147483647 h 266"/>
                <a:gd name="T18" fmla="*/ 0 w 272"/>
                <a:gd name="T19" fmla="*/ 2147483647 h 266"/>
                <a:gd name="T20" fmla="*/ 2147483647 w 272"/>
                <a:gd name="T21" fmla="*/ 2147483647 h 266"/>
                <a:gd name="T22" fmla="*/ 2147483647 w 272"/>
                <a:gd name="T23" fmla="*/ 2147483647 h 266"/>
                <a:gd name="T24" fmla="*/ 2147483647 w 272"/>
                <a:gd name="T25" fmla="*/ 2147483647 h 266"/>
                <a:gd name="T26" fmla="*/ 2147483647 w 272"/>
                <a:gd name="T27" fmla="*/ 2147483647 h 266"/>
                <a:gd name="T28" fmla="*/ 2147483647 w 272"/>
                <a:gd name="T29" fmla="*/ 2147483647 h 266"/>
                <a:gd name="T30" fmla="*/ 2147483647 w 272"/>
                <a:gd name="T31" fmla="*/ 2147483647 h 266"/>
                <a:gd name="T32" fmla="*/ 2147483647 w 272"/>
                <a:gd name="T33" fmla="*/ 2147483647 h 266"/>
                <a:gd name="T34" fmla="*/ 2147483647 w 272"/>
                <a:gd name="T35" fmla="*/ 2147483647 h 266"/>
                <a:gd name="T36" fmla="*/ 2147483647 w 272"/>
                <a:gd name="T37" fmla="*/ 2147483647 h 266"/>
                <a:gd name="T38" fmla="*/ 2147483647 w 272"/>
                <a:gd name="T39" fmla="*/ 2147483647 h 266"/>
                <a:gd name="T40" fmla="*/ 2147483647 w 272"/>
                <a:gd name="T41" fmla="*/ 2147483647 h 266"/>
                <a:gd name="T42" fmla="*/ 2147483647 w 272"/>
                <a:gd name="T43" fmla="*/ 2147483647 h 266"/>
                <a:gd name="T44" fmla="*/ 2147483647 w 272"/>
                <a:gd name="T45" fmla="*/ 2147483647 h 266"/>
                <a:gd name="T46" fmla="*/ 2147483647 w 272"/>
                <a:gd name="T47" fmla="*/ 2147483647 h 266"/>
                <a:gd name="T48" fmla="*/ 2147483647 w 272"/>
                <a:gd name="T49" fmla="*/ 2147483647 h 266"/>
                <a:gd name="T50" fmla="*/ 2147483647 w 272"/>
                <a:gd name="T51" fmla="*/ 2147483647 h 266"/>
                <a:gd name="T52" fmla="*/ 2147483647 w 272"/>
                <a:gd name="T53" fmla="*/ 2147483647 h 266"/>
                <a:gd name="T54" fmla="*/ 2147483647 w 272"/>
                <a:gd name="T55" fmla="*/ 2147483647 h 266"/>
                <a:gd name="T56" fmla="*/ 2147483647 w 272"/>
                <a:gd name="T57" fmla="*/ 2147483647 h 266"/>
                <a:gd name="T58" fmla="*/ 2147483647 w 272"/>
                <a:gd name="T59" fmla="*/ 2147483647 h 266"/>
                <a:gd name="T60" fmla="*/ 2147483647 w 272"/>
                <a:gd name="T61" fmla="*/ 2147483647 h 266"/>
                <a:gd name="T62" fmla="*/ 2147483647 w 272"/>
                <a:gd name="T63" fmla="*/ 2147483647 h 266"/>
                <a:gd name="T64" fmla="*/ 2147483647 w 272"/>
                <a:gd name="T65" fmla="*/ 2147483647 h 266"/>
                <a:gd name="T66" fmla="*/ 2147483647 w 272"/>
                <a:gd name="T67" fmla="*/ 2147483647 h 266"/>
                <a:gd name="T68" fmla="*/ 2147483647 w 272"/>
                <a:gd name="T69" fmla="*/ 2147483647 h 266"/>
                <a:gd name="T70" fmla="*/ 2147483647 w 272"/>
                <a:gd name="T71" fmla="*/ 2147483647 h 266"/>
                <a:gd name="T72" fmla="*/ 2147483647 w 272"/>
                <a:gd name="T73" fmla="*/ 2147483647 h 266"/>
                <a:gd name="T74" fmla="*/ 2147483647 w 272"/>
                <a:gd name="T75" fmla="*/ 2147483647 h 26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72" h="266">
                  <a:moveTo>
                    <a:pt x="146" y="1"/>
                  </a:moveTo>
                  <a:lnTo>
                    <a:pt x="139" y="0"/>
                  </a:lnTo>
                  <a:lnTo>
                    <a:pt x="121" y="0"/>
                  </a:lnTo>
                  <a:lnTo>
                    <a:pt x="110" y="1"/>
                  </a:lnTo>
                  <a:lnTo>
                    <a:pt x="98" y="2"/>
                  </a:lnTo>
                  <a:lnTo>
                    <a:pt x="84" y="4"/>
                  </a:lnTo>
                  <a:lnTo>
                    <a:pt x="70" y="9"/>
                  </a:lnTo>
                  <a:lnTo>
                    <a:pt x="56" y="14"/>
                  </a:lnTo>
                  <a:lnTo>
                    <a:pt x="43" y="20"/>
                  </a:lnTo>
                  <a:lnTo>
                    <a:pt x="37" y="25"/>
                  </a:lnTo>
                  <a:lnTo>
                    <a:pt x="30" y="30"/>
                  </a:lnTo>
                  <a:lnTo>
                    <a:pt x="25" y="35"/>
                  </a:lnTo>
                  <a:lnTo>
                    <a:pt x="20" y="42"/>
                  </a:lnTo>
                  <a:lnTo>
                    <a:pt x="15" y="48"/>
                  </a:lnTo>
                  <a:lnTo>
                    <a:pt x="11" y="56"/>
                  </a:lnTo>
                  <a:lnTo>
                    <a:pt x="8" y="64"/>
                  </a:lnTo>
                  <a:lnTo>
                    <a:pt x="5" y="73"/>
                  </a:lnTo>
                  <a:lnTo>
                    <a:pt x="3" y="82"/>
                  </a:lnTo>
                  <a:lnTo>
                    <a:pt x="1" y="93"/>
                  </a:lnTo>
                  <a:lnTo>
                    <a:pt x="0" y="104"/>
                  </a:lnTo>
                  <a:lnTo>
                    <a:pt x="1" y="117"/>
                  </a:lnTo>
                  <a:lnTo>
                    <a:pt x="3" y="129"/>
                  </a:lnTo>
                  <a:lnTo>
                    <a:pt x="5" y="140"/>
                  </a:lnTo>
                  <a:lnTo>
                    <a:pt x="7" y="152"/>
                  </a:lnTo>
                  <a:lnTo>
                    <a:pt x="10" y="163"/>
                  </a:lnTo>
                  <a:lnTo>
                    <a:pt x="13" y="173"/>
                  </a:lnTo>
                  <a:lnTo>
                    <a:pt x="17" y="182"/>
                  </a:lnTo>
                  <a:lnTo>
                    <a:pt x="22" y="192"/>
                  </a:lnTo>
                  <a:lnTo>
                    <a:pt x="27" y="200"/>
                  </a:lnTo>
                  <a:lnTo>
                    <a:pt x="32" y="208"/>
                  </a:lnTo>
                  <a:lnTo>
                    <a:pt x="39" y="215"/>
                  </a:lnTo>
                  <a:lnTo>
                    <a:pt x="45" y="223"/>
                  </a:lnTo>
                  <a:lnTo>
                    <a:pt x="52" y="229"/>
                  </a:lnTo>
                  <a:lnTo>
                    <a:pt x="58" y="235"/>
                  </a:lnTo>
                  <a:lnTo>
                    <a:pt x="66" y="240"/>
                  </a:lnTo>
                  <a:lnTo>
                    <a:pt x="73" y="245"/>
                  </a:lnTo>
                  <a:lnTo>
                    <a:pt x="81" y="250"/>
                  </a:lnTo>
                  <a:lnTo>
                    <a:pt x="97" y="256"/>
                  </a:lnTo>
                  <a:lnTo>
                    <a:pt x="113" y="261"/>
                  </a:lnTo>
                  <a:lnTo>
                    <a:pt x="129" y="265"/>
                  </a:lnTo>
                  <a:lnTo>
                    <a:pt x="145" y="266"/>
                  </a:lnTo>
                  <a:lnTo>
                    <a:pt x="161" y="265"/>
                  </a:lnTo>
                  <a:lnTo>
                    <a:pt x="176" y="263"/>
                  </a:lnTo>
                  <a:lnTo>
                    <a:pt x="190" y="258"/>
                  </a:lnTo>
                  <a:lnTo>
                    <a:pt x="204" y="252"/>
                  </a:lnTo>
                  <a:lnTo>
                    <a:pt x="210" y="248"/>
                  </a:lnTo>
                  <a:lnTo>
                    <a:pt x="216" y="242"/>
                  </a:lnTo>
                  <a:lnTo>
                    <a:pt x="222" y="237"/>
                  </a:lnTo>
                  <a:lnTo>
                    <a:pt x="228" y="229"/>
                  </a:lnTo>
                  <a:lnTo>
                    <a:pt x="234" y="222"/>
                  </a:lnTo>
                  <a:lnTo>
                    <a:pt x="239" y="214"/>
                  </a:lnTo>
                  <a:lnTo>
                    <a:pt x="245" y="206"/>
                  </a:lnTo>
                  <a:lnTo>
                    <a:pt x="250" y="196"/>
                  </a:lnTo>
                  <a:lnTo>
                    <a:pt x="254" y="186"/>
                  </a:lnTo>
                  <a:lnTo>
                    <a:pt x="258" y="177"/>
                  </a:lnTo>
                  <a:lnTo>
                    <a:pt x="263" y="166"/>
                  </a:lnTo>
                  <a:lnTo>
                    <a:pt x="266" y="155"/>
                  </a:lnTo>
                  <a:lnTo>
                    <a:pt x="268" y="145"/>
                  </a:lnTo>
                  <a:lnTo>
                    <a:pt x="270" y="134"/>
                  </a:lnTo>
                  <a:lnTo>
                    <a:pt x="271" y="122"/>
                  </a:lnTo>
                  <a:lnTo>
                    <a:pt x="272" y="111"/>
                  </a:lnTo>
                  <a:lnTo>
                    <a:pt x="272" y="101"/>
                  </a:lnTo>
                  <a:lnTo>
                    <a:pt x="271" y="90"/>
                  </a:lnTo>
                  <a:lnTo>
                    <a:pt x="269" y="80"/>
                  </a:lnTo>
                  <a:lnTo>
                    <a:pt x="266" y="70"/>
                  </a:lnTo>
                  <a:lnTo>
                    <a:pt x="263" y="60"/>
                  </a:lnTo>
                  <a:lnTo>
                    <a:pt x="258" y="51"/>
                  </a:lnTo>
                  <a:lnTo>
                    <a:pt x="252" y="43"/>
                  </a:lnTo>
                  <a:lnTo>
                    <a:pt x="246" y="34"/>
                  </a:lnTo>
                  <a:lnTo>
                    <a:pt x="237" y="27"/>
                  </a:lnTo>
                  <a:lnTo>
                    <a:pt x="228" y="20"/>
                  </a:lnTo>
                  <a:lnTo>
                    <a:pt x="218" y="15"/>
                  </a:lnTo>
                  <a:lnTo>
                    <a:pt x="206" y="10"/>
                  </a:lnTo>
                  <a:lnTo>
                    <a:pt x="193" y="6"/>
                  </a:lnTo>
                  <a:lnTo>
                    <a:pt x="179" y="3"/>
                  </a:lnTo>
                  <a:lnTo>
                    <a:pt x="163" y="1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60">
              <a:extLst>
                <a:ext uri="{FF2B5EF4-FFF2-40B4-BE49-F238E27FC236}">
                  <a16:creationId xmlns:a16="http://schemas.microsoft.com/office/drawing/2014/main" id="{625583F8-4C43-4090-8B49-ACAB3F1F1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-2620963" y="3369826"/>
              <a:ext cx="125413" cy="201613"/>
            </a:xfrm>
            <a:custGeom>
              <a:avLst/>
              <a:gdLst>
                <a:gd name="T0" fmla="*/ 2147483647 w 473"/>
                <a:gd name="T1" fmla="*/ 2147483647 h 762"/>
                <a:gd name="T2" fmla="*/ 2147483647 w 473"/>
                <a:gd name="T3" fmla="*/ 2147483647 h 762"/>
                <a:gd name="T4" fmla="*/ 2147483647 w 473"/>
                <a:gd name="T5" fmla="*/ 2147483647 h 762"/>
                <a:gd name="T6" fmla="*/ 2147483647 w 473"/>
                <a:gd name="T7" fmla="*/ 2147483647 h 762"/>
                <a:gd name="T8" fmla="*/ 2147483647 w 473"/>
                <a:gd name="T9" fmla="*/ 2147483647 h 762"/>
                <a:gd name="T10" fmla="*/ 2147483647 w 473"/>
                <a:gd name="T11" fmla="*/ 2147483647 h 762"/>
                <a:gd name="T12" fmla="*/ 2147483647 w 473"/>
                <a:gd name="T13" fmla="*/ 2147483647 h 762"/>
                <a:gd name="T14" fmla="*/ 2147483647 w 473"/>
                <a:gd name="T15" fmla="*/ 2147483647 h 762"/>
                <a:gd name="T16" fmla="*/ 2147483647 w 473"/>
                <a:gd name="T17" fmla="*/ 2147483647 h 762"/>
                <a:gd name="T18" fmla="*/ 2147483647 w 473"/>
                <a:gd name="T19" fmla="*/ 2147483647 h 762"/>
                <a:gd name="T20" fmla="*/ 2147483647 w 473"/>
                <a:gd name="T21" fmla="*/ 2147483647 h 762"/>
                <a:gd name="T22" fmla="*/ 2147483647 w 473"/>
                <a:gd name="T23" fmla="*/ 2147483647 h 762"/>
                <a:gd name="T24" fmla="*/ 2147483647 w 473"/>
                <a:gd name="T25" fmla="*/ 2147483647 h 762"/>
                <a:gd name="T26" fmla="*/ 2147483647 w 473"/>
                <a:gd name="T27" fmla="*/ 2147483647 h 762"/>
                <a:gd name="T28" fmla="*/ 2147483647 w 473"/>
                <a:gd name="T29" fmla="*/ 2147483647 h 762"/>
                <a:gd name="T30" fmla="*/ 2147483647 w 473"/>
                <a:gd name="T31" fmla="*/ 2147483647 h 762"/>
                <a:gd name="T32" fmla="*/ 2147483647 w 473"/>
                <a:gd name="T33" fmla="*/ 2147483647 h 762"/>
                <a:gd name="T34" fmla="*/ 2147483647 w 473"/>
                <a:gd name="T35" fmla="*/ 2147483647 h 762"/>
                <a:gd name="T36" fmla="*/ 2147483647 w 473"/>
                <a:gd name="T37" fmla="*/ 2147483647 h 762"/>
                <a:gd name="T38" fmla="*/ 2147483647 w 473"/>
                <a:gd name="T39" fmla="*/ 2147483647 h 762"/>
                <a:gd name="T40" fmla="*/ 0 w 473"/>
                <a:gd name="T41" fmla="*/ 2147483647 h 762"/>
                <a:gd name="T42" fmla="*/ 2147483647 w 473"/>
                <a:gd name="T43" fmla="*/ 2147483647 h 762"/>
                <a:gd name="T44" fmla="*/ 2147483647 w 473"/>
                <a:gd name="T45" fmla="*/ 2147483647 h 762"/>
                <a:gd name="T46" fmla="*/ 2147483647 w 473"/>
                <a:gd name="T47" fmla="*/ 2147483647 h 762"/>
                <a:gd name="T48" fmla="*/ 2147483647 w 473"/>
                <a:gd name="T49" fmla="*/ 2147483647 h 762"/>
                <a:gd name="T50" fmla="*/ 2147483647 w 473"/>
                <a:gd name="T51" fmla="*/ 2147483647 h 762"/>
                <a:gd name="T52" fmla="*/ 2147483647 w 473"/>
                <a:gd name="T53" fmla="*/ 2147483647 h 762"/>
                <a:gd name="T54" fmla="*/ 2147483647 w 473"/>
                <a:gd name="T55" fmla="*/ 2147483647 h 762"/>
                <a:gd name="T56" fmla="*/ 2147483647 w 473"/>
                <a:gd name="T57" fmla="*/ 2147483647 h 762"/>
                <a:gd name="T58" fmla="*/ 2147483647 w 473"/>
                <a:gd name="T59" fmla="*/ 2147483647 h 762"/>
                <a:gd name="T60" fmla="*/ 2147483647 w 473"/>
                <a:gd name="T61" fmla="*/ 2147483647 h 762"/>
                <a:gd name="T62" fmla="*/ 2147483647 w 473"/>
                <a:gd name="T63" fmla="*/ 2147483647 h 762"/>
                <a:gd name="T64" fmla="*/ 2147483647 w 473"/>
                <a:gd name="T65" fmla="*/ 2147483647 h 762"/>
                <a:gd name="T66" fmla="*/ 2147483647 w 473"/>
                <a:gd name="T67" fmla="*/ 2147483647 h 762"/>
                <a:gd name="T68" fmla="*/ 2147483647 w 473"/>
                <a:gd name="T69" fmla="*/ 2147483647 h 762"/>
                <a:gd name="T70" fmla="*/ 2147483647 w 473"/>
                <a:gd name="T71" fmla="*/ 2147483647 h 762"/>
                <a:gd name="T72" fmla="*/ 2147483647 w 473"/>
                <a:gd name="T73" fmla="*/ 2147483647 h 7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73" h="762">
                  <a:moveTo>
                    <a:pt x="473" y="569"/>
                  </a:moveTo>
                  <a:lnTo>
                    <a:pt x="457" y="561"/>
                  </a:lnTo>
                  <a:lnTo>
                    <a:pt x="416" y="540"/>
                  </a:lnTo>
                  <a:lnTo>
                    <a:pt x="388" y="523"/>
                  </a:lnTo>
                  <a:lnTo>
                    <a:pt x="358" y="500"/>
                  </a:lnTo>
                  <a:lnTo>
                    <a:pt x="342" y="489"/>
                  </a:lnTo>
                  <a:lnTo>
                    <a:pt x="326" y="475"/>
                  </a:lnTo>
                  <a:lnTo>
                    <a:pt x="310" y="460"/>
                  </a:lnTo>
                  <a:lnTo>
                    <a:pt x="293" y="444"/>
                  </a:lnTo>
                  <a:lnTo>
                    <a:pt x="277" y="426"/>
                  </a:lnTo>
                  <a:lnTo>
                    <a:pt x="261" y="407"/>
                  </a:lnTo>
                  <a:lnTo>
                    <a:pt x="245" y="388"/>
                  </a:lnTo>
                  <a:lnTo>
                    <a:pt x="230" y="366"/>
                  </a:lnTo>
                  <a:lnTo>
                    <a:pt x="215" y="344"/>
                  </a:lnTo>
                  <a:lnTo>
                    <a:pt x="201" y="320"/>
                  </a:lnTo>
                  <a:lnTo>
                    <a:pt x="188" y="295"/>
                  </a:lnTo>
                  <a:lnTo>
                    <a:pt x="176" y="268"/>
                  </a:lnTo>
                  <a:lnTo>
                    <a:pt x="165" y="240"/>
                  </a:lnTo>
                  <a:lnTo>
                    <a:pt x="156" y="210"/>
                  </a:lnTo>
                  <a:lnTo>
                    <a:pt x="148" y="179"/>
                  </a:lnTo>
                  <a:lnTo>
                    <a:pt x="142" y="147"/>
                  </a:lnTo>
                  <a:lnTo>
                    <a:pt x="136" y="112"/>
                  </a:lnTo>
                  <a:lnTo>
                    <a:pt x="134" y="76"/>
                  </a:lnTo>
                  <a:lnTo>
                    <a:pt x="133" y="39"/>
                  </a:lnTo>
                  <a:lnTo>
                    <a:pt x="135" y="0"/>
                  </a:lnTo>
                  <a:lnTo>
                    <a:pt x="126" y="4"/>
                  </a:lnTo>
                  <a:lnTo>
                    <a:pt x="102" y="19"/>
                  </a:lnTo>
                  <a:lnTo>
                    <a:pt x="87" y="31"/>
                  </a:lnTo>
                  <a:lnTo>
                    <a:pt x="72" y="46"/>
                  </a:lnTo>
                  <a:lnTo>
                    <a:pt x="64" y="55"/>
                  </a:lnTo>
                  <a:lnTo>
                    <a:pt x="56" y="64"/>
                  </a:lnTo>
                  <a:lnTo>
                    <a:pt x="47" y="75"/>
                  </a:lnTo>
                  <a:lnTo>
                    <a:pt x="40" y="87"/>
                  </a:lnTo>
                  <a:lnTo>
                    <a:pt x="32" y="100"/>
                  </a:lnTo>
                  <a:lnTo>
                    <a:pt x="26" y="114"/>
                  </a:lnTo>
                  <a:lnTo>
                    <a:pt x="20" y="129"/>
                  </a:lnTo>
                  <a:lnTo>
                    <a:pt x="14" y="145"/>
                  </a:lnTo>
                  <a:lnTo>
                    <a:pt x="10" y="162"/>
                  </a:lnTo>
                  <a:lnTo>
                    <a:pt x="6" y="180"/>
                  </a:lnTo>
                  <a:lnTo>
                    <a:pt x="2" y="199"/>
                  </a:lnTo>
                  <a:lnTo>
                    <a:pt x="1" y="220"/>
                  </a:lnTo>
                  <a:lnTo>
                    <a:pt x="0" y="242"/>
                  </a:lnTo>
                  <a:lnTo>
                    <a:pt x="1" y="265"/>
                  </a:lnTo>
                  <a:lnTo>
                    <a:pt x="4" y="289"/>
                  </a:lnTo>
                  <a:lnTo>
                    <a:pt x="7" y="316"/>
                  </a:lnTo>
                  <a:lnTo>
                    <a:pt x="12" y="343"/>
                  </a:lnTo>
                  <a:lnTo>
                    <a:pt x="20" y="372"/>
                  </a:lnTo>
                  <a:lnTo>
                    <a:pt x="28" y="402"/>
                  </a:lnTo>
                  <a:lnTo>
                    <a:pt x="39" y="434"/>
                  </a:lnTo>
                  <a:lnTo>
                    <a:pt x="34" y="444"/>
                  </a:lnTo>
                  <a:lnTo>
                    <a:pt x="23" y="470"/>
                  </a:lnTo>
                  <a:lnTo>
                    <a:pt x="16" y="489"/>
                  </a:lnTo>
                  <a:lnTo>
                    <a:pt x="11" y="510"/>
                  </a:lnTo>
                  <a:lnTo>
                    <a:pt x="10" y="521"/>
                  </a:lnTo>
                  <a:lnTo>
                    <a:pt x="8" y="533"/>
                  </a:lnTo>
                  <a:lnTo>
                    <a:pt x="8" y="545"/>
                  </a:lnTo>
                  <a:lnTo>
                    <a:pt x="8" y="558"/>
                  </a:lnTo>
                  <a:lnTo>
                    <a:pt x="9" y="571"/>
                  </a:lnTo>
                  <a:lnTo>
                    <a:pt x="10" y="584"/>
                  </a:lnTo>
                  <a:lnTo>
                    <a:pt x="13" y="598"/>
                  </a:lnTo>
                  <a:lnTo>
                    <a:pt x="17" y="612"/>
                  </a:lnTo>
                  <a:lnTo>
                    <a:pt x="23" y="625"/>
                  </a:lnTo>
                  <a:lnTo>
                    <a:pt x="29" y="639"/>
                  </a:lnTo>
                  <a:lnTo>
                    <a:pt x="37" y="653"/>
                  </a:lnTo>
                  <a:lnTo>
                    <a:pt x="47" y="665"/>
                  </a:lnTo>
                  <a:lnTo>
                    <a:pt x="58" y="679"/>
                  </a:lnTo>
                  <a:lnTo>
                    <a:pt x="71" y="692"/>
                  </a:lnTo>
                  <a:lnTo>
                    <a:pt x="86" y="705"/>
                  </a:lnTo>
                  <a:lnTo>
                    <a:pt x="103" y="717"/>
                  </a:lnTo>
                  <a:lnTo>
                    <a:pt x="122" y="729"/>
                  </a:lnTo>
                  <a:lnTo>
                    <a:pt x="144" y="740"/>
                  </a:lnTo>
                  <a:lnTo>
                    <a:pt x="167" y="751"/>
                  </a:lnTo>
                  <a:lnTo>
                    <a:pt x="193" y="762"/>
                  </a:lnTo>
                  <a:lnTo>
                    <a:pt x="473" y="569"/>
                  </a:lnTo>
                  <a:close/>
                </a:path>
              </a:pathLst>
            </a:custGeom>
            <a:solidFill>
              <a:srgbClr val="174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61">
              <a:extLst>
                <a:ext uri="{FF2B5EF4-FFF2-40B4-BE49-F238E27FC236}">
                  <a16:creationId xmlns:a16="http://schemas.microsoft.com/office/drawing/2014/main" id="{86EE2CC6-A681-494A-B135-F0300A5D6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30388" y="3488888"/>
              <a:ext cx="52388" cy="198438"/>
            </a:xfrm>
            <a:custGeom>
              <a:avLst/>
              <a:gdLst>
                <a:gd name="T0" fmla="*/ 2147483647 w 198"/>
                <a:gd name="T1" fmla="*/ 2147483647 h 747"/>
                <a:gd name="T2" fmla="*/ 2147483647 w 198"/>
                <a:gd name="T3" fmla="*/ 2147483647 h 747"/>
                <a:gd name="T4" fmla="*/ 2147483647 w 198"/>
                <a:gd name="T5" fmla="*/ 2147483647 h 747"/>
                <a:gd name="T6" fmla="*/ 2147483647 w 198"/>
                <a:gd name="T7" fmla="*/ 2147483647 h 747"/>
                <a:gd name="T8" fmla="*/ 2147483647 w 198"/>
                <a:gd name="T9" fmla="*/ 2147483647 h 747"/>
                <a:gd name="T10" fmla="*/ 2147483647 w 198"/>
                <a:gd name="T11" fmla="*/ 2147483647 h 747"/>
                <a:gd name="T12" fmla="*/ 2147483647 w 198"/>
                <a:gd name="T13" fmla="*/ 2147483647 h 747"/>
                <a:gd name="T14" fmla="*/ 2147483647 w 198"/>
                <a:gd name="T15" fmla="*/ 2147483647 h 747"/>
                <a:gd name="T16" fmla="*/ 2147483647 w 198"/>
                <a:gd name="T17" fmla="*/ 2147483647 h 747"/>
                <a:gd name="T18" fmla="*/ 2147483647 w 198"/>
                <a:gd name="T19" fmla="*/ 2147483647 h 747"/>
                <a:gd name="T20" fmla="*/ 2147483647 w 198"/>
                <a:gd name="T21" fmla="*/ 2147483647 h 747"/>
                <a:gd name="T22" fmla="*/ 2147483647 w 198"/>
                <a:gd name="T23" fmla="*/ 2147483647 h 747"/>
                <a:gd name="T24" fmla="*/ 2147483647 w 198"/>
                <a:gd name="T25" fmla="*/ 2147483647 h 747"/>
                <a:gd name="T26" fmla="*/ 2147483647 w 198"/>
                <a:gd name="T27" fmla="*/ 2147483647 h 747"/>
                <a:gd name="T28" fmla="*/ 2147483647 w 198"/>
                <a:gd name="T29" fmla="*/ 2147483647 h 747"/>
                <a:gd name="T30" fmla="*/ 2147483647 w 198"/>
                <a:gd name="T31" fmla="*/ 0 h 747"/>
                <a:gd name="T32" fmla="*/ 2147483647 w 198"/>
                <a:gd name="T33" fmla="*/ 2147483647 h 747"/>
                <a:gd name="T34" fmla="*/ 2147483647 w 198"/>
                <a:gd name="T35" fmla="*/ 2147483647 h 747"/>
                <a:gd name="T36" fmla="*/ 2147483647 w 198"/>
                <a:gd name="T37" fmla="*/ 2147483647 h 747"/>
                <a:gd name="T38" fmla="*/ 2147483647 w 198"/>
                <a:gd name="T39" fmla="*/ 2147483647 h 747"/>
                <a:gd name="T40" fmla="*/ 2147483647 w 198"/>
                <a:gd name="T41" fmla="*/ 2147483647 h 747"/>
                <a:gd name="T42" fmla="*/ 2147483647 w 198"/>
                <a:gd name="T43" fmla="*/ 2147483647 h 747"/>
                <a:gd name="T44" fmla="*/ 2147483647 w 198"/>
                <a:gd name="T45" fmla="*/ 2147483647 h 747"/>
                <a:gd name="T46" fmla="*/ 2147483647 w 198"/>
                <a:gd name="T47" fmla="*/ 2147483647 h 747"/>
                <a:gd name="T48" fmla="*/ 2147483647 w 198"/>
                <a:gd name="T49" fmla="*/ 2147483647 h 747"/>
                <a:gd name="T50" fmla="*/ 2147483647 w 198"/>
                <a:gd name="T51" fmla="*/ 2147483647 h 747"/>
                <a:gd name="T52" fmla="*/ 2147483647 w 198"/>
                <a:gd name="T53" fmla="*/ 2147483647 h 747"/>
                <a:gd name="T54" fmla="*/ 2147483647 w 198"/>
                <a:gd name="T55" fmla="*/ 2147483647 h 747"/>
                <a:gd name="T56" fmla="*/ 2147483647 w 198"/>
                <a:gd name="T57" fmla="*/ 2147483647 h 747"/>
                <a:gd name="T58" fmla="*/ 2147483647 w 198"/>
                <a:gd name="T59" fmla="*/ 2147483647 h 747"/>
                <a:gd name="T60" fmla="*/ 2147483647 w 198"/>
                <a:gd name="T61" fmla="*/ 2147483647 h 747"/>
                <a:gd name="T62" fmla="*/ 2147483647 w 198"/>
                <a:gd name="T63" fmla="*/ 2147483647 h 747"/>
                <a:gd name="T64" fmla="*/ 0 w 198"/>
                <a:gd name="T65" fmla="*/ 2147483647 h 747"/>
                <a:gd name="T66" fmla="*/ 0 w 198"/>
                <a:gd name="T67" fmla="*/ 2147483647 h 747"/>
                <a:gd name="T68" fmla="*/ 2147483647 w 198"/>
                <a:gd name="T69" fmla="*/ 2147483647 h 747"/>
                <a:gd name="T70" fmla="*/ 2147483647 w 198"/>
                <a:gd name="T71" fmla="*/ 2147483647 h 747"/>
                <a:gd name="T72" fmla="*/ 2147483647 w 198"/>
                <a:gd name="T73" fmla="*/ 2147483647 h 747"/>
                <a:gd name="T74" fmla="*/ 2147483647 w 198"/>
                <a:gd name="T75" fmla="*/ 2147483647 h 747"/>
                <a:gd name="T76" fmla="*/ 2147483647 w 198"/>
                <a:gd name="T77" fmla="*/ 2147483647 h 747"/>
                <a:gd name="T78" fmla="*/ 2147483647 w 198"/>
                <a:gd name="T79" fmla="*/ 2147483647 h 747"/>
                <a:gd name="T80" fmla="*/ 2147483647 w 198"/>
                <a:gd name="T81" fmla="*/ 2147483647 h 747"/>
                <a:gd name="T82" fmla="*/ 2147483647 w 198"/>
                <a:gd name="T83" fmla="*/ 2147483647 h 747"/>
                <a:gd name="T84" fmla="*/ 2147483647 w 198"/>
                <a:gd name="T85" fmla="*/ 2147483647 h 747"/>
                <a:gd name="T86" fmla="*/ 2147483647 w 198"/>
                <a:gd name="T87" fmla="*/ 2147483647 h 747"/>
                <a:gd name="T88" fmla="*/ 2147483647 w 198"/>
                <a:gd name="T89" fmla="*/ 2147483647 h 747"/>
                <a:gd name="T90" fmla="*/ 2147483647 w 198"/>
                <a:gd name="T91" fmla="*/ 2147483647 h 747"/>
                <a:gd name="T92" fmla="*/ 2147483647 w 198"/>
                <a:gd name="T93" fmla="*/ 2147483647 h 747"/>
                <a:gd name="T94" fmla="*/ 2147483647 w 198"/>
                <a:gd name="T95" fmla="*/ 2147483647 h 747"/>
                <a:gd name="T96" fmla="*/ 2147483647 w 198"/>
                <a:gd name="T97" fmla="*/ 2147483647 h 747"/>
                <a:gd name="T98" fmla="*/ 2147483647 w 198"/>
                <a:gd name="T99" fmla="*/ 2147483647 h 747"/>
                <a:gd name="T100" fmla="*/ 2147483647 w 198"/>
                <a:gd name="T101" fmla="*/ 2147483647 h 747"/>
                <a:gd name="T102" fmla="*/ 2147483647 w 198"/>
                <a:gd name="T103" fmla="*/ 2147483647 h 747"/>
                <a:gd name="T104" fmla="*/ 2147483647 w 198"/>
                <a:gd name="T105" fmla="*/ 2147483647 h 747"/>
                <a:gd name="T106" fmla="*/ 2147483647 w 198"/>
                <a:gd name="T107" fmla="*/ 2147483647 h 747"/>
                <a:gd name="T108" fmla="*/ 2147483647 w 198"/>
                <a:gd name="T109" fmla="*/ 2147483647 h 7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8" h="747">
                  <a:moveTo>
                    <a:pt x="115" y="447"/>
                  </a:moveTo>
                  <a:lnTo>
                    <a:pt x="106" y="421"/>
                  </a:lnTo>
                  <a:lnTo>
                    <a:pt x="99" y="397"/>
                  </a:lnTo>
                  <a:lnTo>
                    <a:pt x="92" y="373"/>
                  </a:lnTo>
                  <a:lnTo>
                    <a:pt x="87" y="351"/>
                  </a:lnTo>
                  <a:lnTo>
                    <a:pt x="83" y="329"/>
                  </a:lnTo>
                  <a:lnTo>
                    <a:pt x="81" y="308"/>
                  </a:lnTo>
                  <a:lnTo>
                    <a:pt x="78" y="288"/>
                  </a:lnTo>
                  <a:lnTo>
                    <a:pt x="77" y="269"/>
                  </a:lnTo>
                  <a:lnTo>
                    <a:pt x="76" y="251"/>
                  </a:lnTo>
                  <a:lnTo>
                    <a:pt x="77" y="234"/>
                  </a:lnTo>
                  <a:lnTo>
                    <a:pt x="78" y="217"/>
                  </a:lnTo>
                  <a:lnTo>
                    <a:pt x="81" y="201"/>
                  </a:lnTo>
                  <a:lnTo>
                    <a:pt x="83" y="186"/>
                  </a:lnTo>
                  <a:lnTo>
                    <a:pt x="86" y="172"/>
                  </a:lnTo>
                  <a:lnTo>
                    <a:pt x="90" y="158"/>
                  </a:lnTo>
                  <a:lnTo>
                    <a:pt x="94" y="145"/>
                  </a:lnTo>
                  <a:lnTo>
                    <a:pt x="99" y="133"/>
                  </a:lnTo>
                  <a:lnTo>
                    <a:pt x="104" y="121"/>
                  </a:lnTo>
                  <a:lnTo>
                    <a:pt x="109" y="111"/>
                  </a:lnTo>
                  <a:lnTo>
                    <a:pt x="116" y="101"/>
                  </a:lnTo>
                  <a:lnTo>
                    <a:pt x="128" y="83"/>
                  </a:lnTo>
                  <a:lnTo>
                    <a:pt x="140" y="67"/>
                  </a:lnTo>
                  <a:lnTo>
                    <a:pt x="153" y="54"/>
                  </a:lnTo>
                  <a:lnTo>
                    <a:pt x="166" y="42"/>
                  </a:lnTo>
                  <a:lnTo>
                    <a:pt x="178" y="32"/>
                  </a:lnTo>
                  <a:lnTo>
                    <a:pt x="189" y="26"/>
                  </a:lnTo>
                  <a:lnTo>
                    <a:pt x="169" y="16"/>
                  </a:lnTo>
                  <a:lnTo>
                    <a:pt x="152" y="9"/>
                  </a:lnTo>
                  <a:lnTo>
                    <a:pt x="135" y="4"/>
                  </a:lnTo>
                  <a:lnTo>
                    <a:pt x="120" y="1"/>
                  </a:lnTo>
                  <a:lnTo>
                    <a:pt x="113" y="0"/>
                  </a:lnTo>
                  <a:lnTo>
                    <a:pt x="106" y="0"/>
                  </a:lnTo>
                  <a:lnTo>
                    <a:pt x="100" y="1"/>
                  </a:lnTo>
                  <a:lnTo>
                    <a:pt x="93" y="1"/>
                  </a:lnTo>
                  <a:lnTo>
                    <a:pt x="87" y="3"/>
                  </a:lnTo>
                  <a:lnTo>
                    <a:pt x="82" y="6"/>
                  </a:lnTo>
                  <a:lnTo>
                    <a:pt x="76" y="8"/>
                  </a:lnTo>
                  <a:lnTo>
                    <a:pt x="72" y="11"/>
                  </a:lnTo>
                  <a:lnTo>
                    <a:pt x="66" y="16"/>
                  </a:lnTo>
                  <a:lnTo>
                    <a:pt x="60" y="23"/>
                  </a:lnTo>
                  <a:lnTo>
                    <a:pt x="55" y="29"/>
                  </a:lnTo>
                  <a:lnTo>
                    <a:pt x="51" y="38"/>
                  </a:lnTo>
                  <a:lnTo>
                    <a:pt x="46" y="46"/>
                  </a:lnTo>
                  <a:lnTo>
                    <a:pt x="42" y="55"/>
                  </a:lnTo>
                  <a:lnTo>
                    <a:pt x="39" y="65"/>
                  </a:lnTo>
                  <a:lnTo>
                    <a:pt x="36" y="75"/>
                  </a:lnTo>
                  <a:lnTo>
                    <a:pt x="31" y="98"/>
                  </a:lnTo>
                  <a:lnTo>
                    <a:pt x="28" y="121"/>
                  </a:lnTo>
                  <a:lnTo>
                    <a:pt x="27" y="147"/>
                  </a:lnTo>
                  <a:lnTo>
                    <a:pt x="26" y="174"/>
                  </a:lnTo>
                  <a:lnTo>
                    <a:pt x="27" y="210"/>
                  </a:lnTo>
                  <a:lnTo>
                    <a:pt x="29" y="247"/>
                  </a:lnTo>
                  <a:lnTo>
                    <a:pt x="32" y="283"/>
                  </a:lnTo>
                  <a:lnTo>
                    <a:pt x="38" y="318"/>
                  </a:lnTo>
                  <a:lnTo>
                    <a:pt x="42" y="352"/>
                  </a:lnTo>
                  <a:lnTo>
                    <a:pt x="47" y="382"/>
                  </a:lnTo>
                  <a:lnTo>
                    <a:pt x="54" y="410"/>
                  </a:lnTo>
                  <a:lnTo>
                    <a:pt x="58" y="432"/>
                  </a:lnTo>
                  <a:lnTo>
                    <a:pt x="61" y="445"/>
                  </a:lnTo>
                  <a:lnTo>
                    <a:pt x="52" y="453"/>
                  </a:lnTo>
                  <a:lnTo>
                    <a:pt x="45" y="459"/>
                  </a:lnTo>
                  <a:lnTo>
                    <a:pt x="30" y="472"/>
                  </a:lnTo>
                  <a:lnTo>
                    <a:pt x="13" y="486"/>
                  </a:lnTo>
                  <a:lnTo>
                    <a:pt x="0" y="495"/>
                  </a:lnTo>
                  <a:lnTo>
                    <a:pt x="0" y="500"/>
                  </a:lnTo>
                  <a:lnTo>
                    <a:pt x="0" y="504"/>
                  </a:lnTo>
                  <a:lnTo>
                    <a:pt x="0" y="515"/>
                  </a:lnTo>
                  <a:lnTo>
                    <a:pt x="1" y="525"/>
                  </a:lnTo>
                  <a:lnTo>
                    <a:pt x="3" y="536"/>
                  </a:lnTo>
                  <a:lnTo>
                    <a:pt x="6" y="546"/>
                  </a:lnTo>
                  <a:lnTo>
                    <a:pt x="8" y="556"/>
                  </a:lnTo>
                  <a:lnTo>
                    <a:pt x="11" y="566"/>
                  </a:lnTo>
                  <a:lnTo>
                    <a:pt x="14" y="576"/>
                  </a:lnTo>
                  <a:lnTo>
                    <a:pt x="18" y="585"/>
                  </a:lnTo>
                  <a:lnTo>
                    <a:pt x="28" y="604"/>
                  </a:lnTo>
                  <a:lnTo>
                    <a:pt x="39" y="621"/>
                  </a:lnTo>
                  <a:lnTo>
                    <a:pt x="52" y="637"/>
                  </a:lnTo>
                  <a:lnTo>
                    <a:pt x="64" y="653"/>
                  </a:lnTo>
                  <a:lnTo>
                    <a:pt x="79" y="667"/>
                  </a:lnTo>
                  <a:lnTo>
                    <a:pt x="94" y="681"/>
                  </a:lnTo>
                  <a:lnTo>
                    <a:pt x="111" y="695"/>
                  </a:lnTo>
                  <a:lnTo>
                    <a:pt x="128" y="706"/>
                  </a:lnTo>
                  <a:lnTo>
                    <a:pt x="144" y="718"/>
                  </a:lnTo>
                  <a:lnTo>
                    <a:pt x="161" y="729"/>
                  </a:lnTo>
                  <a:lnTo>
                    <a:pt x="177" y="739"/>
                  </a:lnTo>
                  <a:lnTo>
                    <a:pt x="193" y="747"/>
                  </a:lnTo>
                  <a:lnTo>
                    <a:pt x="195" y="744"/>
                  </a:lnTo>
                  <a:lnTo>
                    <a:pt x="198" y="741"/>
                  </a:lnTo>
                  <a:lnTo>
                    <a:pt x="181" y="730"/>
                  </a:lnTo>
                  <a:lnTo>
                    <a:pt x="165" y="719"/>
                  </a:lnTo>
                  <a:lnTo>
                    <a:pt x="151" y="707"/>
                  </a:lnTo>
                  <a:lnTo>
                    <a:pt x="139" y="696"/>
                  </a:lnTo>
                  <a:lnTo>
                    <a:pt x="129" y="684"/>
                  </a:lnTo>
                  <a:lnTo>
                    <a:pt x="119" y="672"/>
                  </a:lnTo>
                  <a:lnTo>
                    <a:pt x="111" y="659"/>
                  </a:lnTo>
                  <a:lnTo>
                    <a:pt x="104" y="647"/>
                  </a:lnTo>
                  <a:lnTo>
                    <a:pt x="99" y="635"/>
                  </a:lnTo>
                  <a:lnTo>
                    <a:pt x="93" y="623"/>
                  </a:lnTo>
                  <a:lnTo>
                    <a:pt x="90" y="611"/>
                  </a:lnTo>
                  <a:lnTo>
                    <a:pt x="87" y="598"/>
                  </a:lnTo>
                  <a:lnTo>
                    <a:pt x="86" y="586"/>
                  </a:lnTo>
                  <a:lnTo>
                    <a:pt x="85" y="575"/>
                  </a:lnTo>
                  <a:lnTo>
                    <a:pt x="84" y="563"/>
                  </a:lnTo>
                  <a:lnTo>
                    <a:pt x="85" y="552"/>
                  </a:lnTo>
                  <a:lnTo>
                    <a:pt x="87" y="530"/>
                  </a:lnTo>
                  <a:lnTo>
                    <a:pt x="90" y="510"/>
                  </a:lnTo>
                  <a:lnTo>
                    <a:pt x="96" y="492"/>
                  </a:lnTo>
                  <a:lnTo>
                    <a:pt x="101" y="477"/>
                  </a:lnTo>
                  <a:lnTo>
                    <a:pt x="111" y="455"/>
                  </a:lnTo>
                  <a:lnTo>
                    <a:pt x="115" y="4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62">
              <a:extLst>
                <a:ext uri="{FF2B5EF4-FFF2-40B4-BE49-F238E27FC236}">
                  <a16:creationId xmlns:a16="http://schemas.microsoft.com/office/drawing/2014/main" id="{097E0699-2D7D-4D71-923D-650D3E357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81151" y="3490476"/>
              <a:ext cx="223838" cy="269875"/>
            </a:xfrm>
            <a:custGeom>
              <a:avLst/>
              <a:gdLst>
                <a:gd name="T0" fmla="*/ 2147483647 w 846"/>
                <a:gd name="T1" fmla="*/ 2147483647 h 1018"/>
                <a:gd name="T2" fmla="*/ 2147483647 w 846"/>
                <a:gd name="T3" fmla="*/ 2147483647 h 1018"/>
                <a:gd name="T4" fmla="*/ 2147483647 w 846"/>
                <a:gd name="T5" fmla="*/ 2147483647 h 1018"/>
                <a:gd name="T6" fmla="*/ 2147483647 w 846"/>
                <a:gd name="T7" fmla="*/ 2147483647 h 1018"/>
                <a:gd name="T8" fmla="*/ 2147483647 w 846"/>
                <a:gd name="T9" fmla="*/ 2147483647 h 1018"/>
                <a:gd name="T10" fmla="*/ 2147483647 w 846"/>
                <a:gd name="T11" fmla="*/ 2147483647 h 1018"/>
                <a:gd name="T12" fmla="*/ 2147483647 w 846"/>
                <a:gd name="T13" fmla="*/ 2147483647 h 1018"/>
                <a:gd name="T14" fmla="*/ 2147483647 w 846"/>
                <a:gd name="T15" fmla="*/ 2147483647 h 1018"/>
                <a:gd name="T16" fmla="*/ 2147483647 w 846"/>
                <a:gd name="T17" fmla="*/ 2147483647 h 1018"/>
                <a:gd name="T18" fmla="*/ 2147483647 w 846"/>
                <a:gd name="T19" fmla="*/ 2147483647 h 1018"/>
                <a:gd name="T20" fmla="*/ 2147483647 w 846"/>
                <a:gd name="T21" fmla="*/ 2147483647 h 1018"/>
                <a:gd name="T22" fmla="*/ 2147483647 w 846"/>
                <a:gd name="T23" fmla="*/ 2147483647 h 1018"/>
                <a:gd name="T24" fmla="*/ 2147483647 w 846"/>
                <a:gd name="T25" fmla="*/ 2147483647 h 1018"/>
                <a:gd name="T26" fmla="*/ 2147483647 w 846"/>
                <a:gd name="T27" fmla="*/ 2147483647 h 1018"/>
                <a:gd name="T28" fmla="*/ 2147483647 w 846"/>
                <a:gd name="T29" fmla="*/ 2147483647 h 1018"/>
                <a:gd name="T30" fmla="*/ 2147483647 w 846"/>
                <a:gd name="T31" fmla="*/ 2147483647 h 1018"/>
                <a:gd name="T32" fmla="*/ 2147483647 w 846"/>
                <a:gd name="T33" fmla="*/ 2147483647 h 1018"/>
                <a:gd name="T34" fmla="*/ 2147483647 w 846"/>
                <a:gd name="T35" fmla="*/ 2147483647 h 1018"/>
                <a:gd name="T36" fmla="*/ 2147483647 w 846"/>
                <a:gd name="T37" fmla="*/ 2147483647 h 1018"/>
                <a:gd name="T38" fmla="*/ 2147483647 w 846"/>
                <a:gd name="T39" fmla="*/ 2147483647 h 1018"/>
                <a:gd name="T40" fmla="*/ 2147483647 w 846"/>
                <a:gd name="T41" fmla="*/ 2147483647 h 1018"/>
                <a:gd name="T42" fmla="*/ 2147483647 w 846"/>
                <a:gd name="T43" fmla="*/ 2147483647 h 1018"/>
                <a:gd name="T44" fmla="*/ 2147483647 w 846"/>
                <a:gd name="T45" fmla="*/ 2147483647 h 1018"/>
                <a:gd name="T46" fmla="*/ 2147483647 w 846"/>
                <a:gd name="T47" fmla="*/ 2147483647 h 1018"/>
                <a:gd name="T48" fmla="*/ 2147483647 w 846"/>
                <a:gd name="T49" fmla="*/ 2147483647 h 1018"/>
                <a:gd name="T50" fmla="*/ 2147483647 w 846"/>
                <a:gd name="T51" fmla="*/ 2147483647 h 1018"/>
                <a:gd name="T52" fmla="*/ 2147483647 w 846"/>
                <a:gd name="T53" fmla="*/ 2147483647 h 1018"/>
                <a:gd name="T54" fmla="*/ 2147483647 w 846"/>
                <a:gd name="T55" fmla="*/ 2147483647 h 1018"/>
                <a:gd name="T56" fmla="*/ 2147483647 w 846"/>
                <a:gd name="T57" fmla="*/ 2147483647 h 1018"/>
                <a:gd name="T58" fmla="*/ 2147483647 w 846"/>
                <a:gd name="T59" fmla="*/ 2147483647 h 1018"/>
                <a:gd name="T60" fmla="*/ 2147483647 w 846"/>
                <a:gd name="T61" fmla="*/ 2147483647 h 1018"/>
                <a:gd name="T62" fmla="*/ 2147483647 w 846"/>
                <a:gd name="T63" fmla="*/ 2147483647 h 1018"/>
                <a:gd name="T64" fmla="*/ 2147483647 w 846"/>
                <a:gd name="T65" fmla="*/ 2147483647 h 1018"/>
                <a:gd name="T66" fmla="*/ 2147483647 w 846"/>
                <a:gd name="T67" fmla="*/ 2147483647 h 1018"/>
                <a:gd name="T68" fmla="*/ 2147483647 w 846"/>
                <a:gd name="T69" fmla="*/ 2147483647 h 1018"/>
                <a:gd name="T70" fmla="*/ 2147483647 w 846"/>
                <a:gd name="T71" fmla="*/ 2147483647 h 1018"/>
                <a:gd name="T72" fmla="*/ 2147483647 w 846"/>
                <a:gd name="T73" fmla="*/ 2147483647 h 1018"/>
                <a:gd name="T74" fmla="*/ 2147483647 w 846"/>
                <a:gd name="T75" fmla="*/ 2147483647 h 1018"/>
                <a:gd name="T76" fmla="*/ 2147483647 w 846"/>
                <a:gd name="T77" fmla="*/ 2147483647 h 1018"/>
                <a:gd name="T78" fmla="*/ 2147483647 w 846"/>
                <a:gd name="T79" fmla="*/ 2147483647 h 1018"/>
                <a:gd name="T80" fmla="*/ 2147483647 w 846"/>
                <a:gd name="T81" fmla="*/ 2147483647 h 1018"/>
                <a:gd name="T82" fmla="*/ 2147483647 w 846"/>
                <a:gd name="T83" fmla="*/ 2147483647 h 1018"/>
                <a:gd name="T84" fmla="*/ 2147483647 w 846"/>
                <a:gd name="T85" fmla="*/ 2147483647 h 1018"/>
                <a:gd name="T86" fmla="*/ 2147483647 w 846"/>
                <a:gd name="T87" fmla="*/ 2147483647 h 1018"/>
                <a:gd name="T88" fmla="*/ 2147483647 w 846"/>
                <a:gd name="T89" fmla="*/ 2147483647 h 1018"/>
                <a:gd name="T90" fmla="*/ 2147483647 w 846"/>
                <a:gd name="T91" fmla="*/ 2147483647 h 1018"/>
                <a:gd name="T92" fmla="*/ 2147483647 w 846"/>
                <a:gd name="T93" fmla="*/ 2147483647 h 1018"/>
                <a:gd name="T94" fmla="*/ 2147483647 w 846"/>
                <a:gd name="T95" fmla="*/ 2147483647 h 101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46" h="1018">
                  <a:moveTo>
                    <a:pt x="105" y="1015"/>
                  </a:moveTo>
                  <a:lnTo>
                    <a:pt x="114" y="1013"/>
                  </a:lnTo>
                  <a:lnTo>
                    <a:pt x="125" y="1011"/>
                  </a:lnTo>
                  <a:lnTo>
                    <a:pt x="136" y="1008"/>
                  </a:lnTo>
                  <a:lnTo>
                    <a:pt x="146" y="1005"/>
                  </a:lnTo>
                  <a:lnTo>
                    <a:pt x="165" y="996"/>
                  </a:lnTo>
                  <a:lnTo>
                    <a:pt x="183" y="985"/>
                  </a:lnTo>
                  <a:lnTo>
                    <a:pt x="200" y="975"/>
                  </a:lnTo>
                  <a:lnTo>
                    <a:pt x="216" y="963"/>
                  </a:lnTo>
                  <a:lnTo>
                    <a:pt x="230" y="950"/>
                  </a:lnTo>
                  <a:lnTo>
                    <a:pt x="244" y="938"/>
                  </a:lnTo>
                  <a:lnTo>
                    <a:pt x="267" y="914"/>
                  </a:lnTo>
                  <a:lnTo>
                    <a:pt x="284" y="893"/>
                  </a:lnTo>
                  <a:lnTo>
                    <a:pt x="293" y="879"/>
                  </a:lnTo>
                  <a:lnTo>
                    <a:pt x="298" y="873"/>
                  </a:lnTo>
                  <a:lnTo>
                    <a:pt x="304" y="863"/>
                  </a:lnTo>
                  <a:lnTo>
                    <a:pt x="316" y="863"/>
                  </a:lnTo>
                  <a:lnTo>
                    <a:pt x="342" y="863"/>
                  </a:lnTo>
                  <a:lnTo>
                    <a:pt x="365" y="862"/>
                  </a:lnTo>
                  <a:lnTo>
                    <a:pt x="388" y="860"/>
                  </a:lnTo>
                  <a:lnTo>
                    <a:pt x="409" y="856"/>
                  </a:lnTo>
                  <a:lnTo>
                    <a:pt x="429" y="850"/>
                  </a:lnTo>
                  <a:lnTo>
                    <a:pt x="448" y="844"/>
                  </a:lnTo>
                  <a:lnTo>
                    <a:pt x="466" y="836"/>
                  </a:lnTo>
                  <a:lnTo>
                    <a:pt x="483" y="829"/>
                  </a:lnTo>
                  <a:lnTo>
                    <a:pt x="498" y="819"/>
                  </a:lnTo>
                  <a:lnTo>
                    <a:pt x="513" y="810"/>
                  </a:lnTo>
                  <a:lnTo>
                    <a:pt x="527" y="800"/>
                  </a:lnTo>
                  <a:lnTo>
                    <a:pt x="540" y="788"/>
                  </a:lnTo>
                  <a:lnTo>
                    <a:pt x="551" y="778"/>
                  </a:lnTo>
                  <a:lnTo>
                    <a:pt x="562" y="766"/>
                  </a:lnTo>
                  <a:lnTo>
                    <a:pt x="572" y="754"/>
                  </a:lnTo>
                  <a:lnTo>
                    <a:pt x="581" y="742"/>
                  </a:lnTo>
                  <a:lnTo>
                    <a:pt x="590" y="730"/>
                  </a:lnTo>
                  <a:lnTo>
                    <a:pt x="598" y="718"/>
                  </a:lnTo>
                  <a:lnTo>
                    <a:pt x="604" y="706"/>
                  </a:lnTo>
                  <a:lnTo>
                    <a:pt x="610" y="695"/>
                  </a:lnTo>
                  <a:lnTo>
                    <a:pt x="621" y="673"/>
                  </a:lnTo>
                  <a:lnTo>
                    <a:pt x="629" y="653"/>
                  </a:lnTo>
                  <a:lnTo>
                    <a:pt x="638" y="623"/>
                  </a:lnTo>
                  <a:lnTo>
                    <a:pt x="641" y="610"/>
                  </a:lnTo>
                  <a:lnTo>
                    <a:pt x="647" y="587"/>
                  </a:lnTo>
                  <a:lnTo>
                    <a:pt x="654" y="559"/>
                  </a:lnTo>
                  <a:lnTo>
                    <a:pt x="664" y="530"/>
                  </a:lnTo>
                  <a:lnTo>
                    <a:pt x="675" y="501"/>
                  </a:lnTo>
                  <a:lnTo>
                    <a:pt x="683" y="475"/>
                  </a:lnTo>
                  <a:lnTo>
                    <a:pt x="692" y="454"/>
                  </a:lnTo>
                  <a:lnTo>
                    <a:pt x="698" y="440"/>
                  </a:lnTo>
                  <a:lnTo>
                    <a:pt x="700" y="432"/>
                  </a:lnTo>
                  <a:lnTo>
                    <a:pt x="702" y="428"/>
                  </a:lnTo>
                  <a:lnTo>
                    <a:pt x="707" y="425"/>
                  </a:lnTo>
                  <a:lnTo>
                    <a:pt x="726" y="407"/>
                  </a:lnTo>
                  <a:lnTo>
                    <a:pt x="745" y="387"/>
                  </a:lnTo>
                  <a:lnTo>
                    <a:pt x="761" y="367"/>
                  </a:lnTo>
                  <a:lnTo>
                    <a:pt x="776" y="348"/>
                  </a:lnTo>
                  <a:lnTo>
                    <a:pt x="789" y="327"/>
                  </a:lnTo>
                  <a:lnTo>
                    <a:pt x="800" y="307"/>
                  </a:lnTo>
                  <a:lnTo>
                    <a:pt x="810" y="286"/>
                  </a:lnTo>
                  <a:lnTo>
                    <a:pt x="818" y="265"/>
                  </a:lnTo>
                  <a:lnTo>
                    <a:pt x="826" y="245"/>
                  </a:lnTo>
                  <a:lnTo>
                    <a:pt x="832" y="225"/>
                  </a:lnTo>
                  <a:lnTo>
                    <a:pt x="836" y="204"/>
                  </a:lnTo>
                  <a:lnTo>
                    <a:pt x="840" y="184"/>
                  </a:lnTo>
                  <a:lnTo>
                    <a:pt x="843" y="165"/>
                  </a:lnTo>
                  <a:lnTo>
                    <a:pt x="845" y="145"/>
                  </a:lnTo>
                  <a:lnTo>
                    <a:pt x="846" y="127"/>
                  </a:lnTo>
                  <a:lnTo>
                    <a:pt x="846" y="109"/>
                  </a:lnTo>
                  <a:lnTo>
                    <a:pt x="845" y="76"/>
                  </a:lnTo>
                  <a:lnTo>
                    <a:pt x="842" y="46"/>
                  </a:lnTo>
                  <a:lnTo>
                    <a:pt x="838" y="21"/>
                  </a:lnTo>
                  <a:lnTo>
                    <a:pt x="834" y="0"/>
                  </a:lnTo>
                  <a:lnTo>
                    <a:pt x="818" y="15"/>
                  </a:lnTo>
                  <a:lnTo>
                    <a:pt x="796" y="36"/>
                  </a:lnTo>
                  <a:lnTo>
                    <a:pt x="769" y="62"/>
                  </a:lnTo>
                  <a:lnTo>
                    <a:pt x="740" y="90"/>
                  </a:lnTo>
                  <a:lnTo>
                    <a:pt x="710" y="119"/>
                  </a:lnTo>
                  <a:lnTo>
                    <a:pt x="681" y="146"/>
                  </a:lnTo>
                  <a:lnTo>
                    <a:pt x="654" y="172"/>
                  </a:lnTo>
                  <a:lnTo>
                    <a:pt x="633" y="192"/>
                  </a:lnTo>
                  <a:lnTo>
                    <a:pt x="635" y="201"/>
                  </a:lnTo>
                  <a:lnTo>
                    <a:pt x="636" y="211"/>
                  </a:lnTo>
                  <a:lnTo>
                    <a:pt x="637" y="222"/>
                  </a:lnTo>
                  <a:lnTo>
                    <a:pt x="637" y="235"/>
                  </a:lnTo>
                  <a:lnTo>
                    <a:pt x="636" y="249"/>
                  </a:lnTo>
                  <a:lnTo>
                    <a:pt x="634" y="265"/>
                  </a:lnTo>
                  <a:lnTo>
                    <a:pt x="630" y="282"/>
                  </a:lnTo>
                  <a:lnTo>
                    <a:pt x="624" y="302"/>
                  </a:lnTo>
                  <a:lnTo>
                    <a:pt x="617" y="322"/>
                  </a:lnTo>
                  <a:lnTo>
                    <a:pt x="606" y="344"/>
                  </a:lnTo>
                  <a:lnTo>
                    <a:pt x="594" y="367"/>
                  </a:lnTo>
                  <a:lnTo>
                    <a:pt x="579" y="393"/>
                  </a:lnTo>
                  <a:lnTo>
                    <a:pt x="561" y="419"/>
                  </a:lnTo>
                  <a:lnTo>
                    <a:pt x="541" y="447"/>
                  </a:lnTo>
                  <a:lnTo>
                    <a:pt x="516" y="478"/>
                  </a:lnTo>
                  <a:lnTo>
                    <a:pt x="489" y="509"/>
                  </a:lnTo>
                  <a:lnTo>
                    <a:pt x="486" y="520"/>
                  </a:lnTo>
                  <a:lnTo>
                    <a:pt x="478" y="554"/>
                  </a:lnTo>
                  <a:lnTo>
                    <a:pt x="470" y="576"/>
                  </a:lnTo>
                  <a:lnTo>
                    <a:pt x="461" y="602"/>
                  </a:lnTo>
                  <a:lnTo>
                    <a:pt x="450" y="629"/>
                  </a:lnTo>
                  <a:lnTo>
                    <a:pt x="437" y="656"/>
                  </a:lnTo>
                  <a:lnTo>
                    <a:pt x="429" y="671"/>
                  </a:lnTo>
                  <a:lnTo>
                    <a:pt x="422" y="685"/>
                  </a:lnTo>
                  <a:lnTo>
                    <a:pt x="413" y="699"/>
                  </a:lnTo>
                  <a:lnTo>
                    <a:pt x="405" y="713"/>
                  </a:lnTo>
                  <a:lnTo>
                    <a:pt x="395" y="727"/>
                  </a:lnTo>
                  <a:lnTo>
                    <a:pt x="385" y="740"/>
                  </a:lnTo>
                  <a:lnTo>
                    <a:pt x="375" y="753"/>
                  </a:lnTo>
                  <a:lnTo>
                    <a:pt x="363" y="765"/>
                  </a:lnTo>
                  <a:lnTo>
                    <a:pt x="351" y="776"/>
                  </a:lnTo>
                  <a:lnTo>
                    <a:pt x="338" y="786"/>
                  </a:lnTo>
                  <a:lnTo>
                    <a:pt x="325" y="796"/>
                  </a:lnTo>
                  <a:lnTo>
                    <a:pt x="312" y="804"/>
                  </a:lnTo>
                  <a:lnTo>
                    <a:pt x="297" y="812"/>
                  </a:lnTo>
                  <a:lnTo>
                    <a:pt x="280" y="818"/>
                  </a:lnTo>
                  <a:lnTo>
                    <a:pt x="264" y="823"/>
                  </a:lnTo>
                  <a:lnTo>
                    <a:pt x="248" y="827"/>
                  </a:lnTo>
                  <a:lnTo>
                    <a:pt x="244" y="834"/>
                  </a:lnTo>
                  <a:lnTo>
                    <a:pt x="232" y="856"/>
                  </a:lnTo>
                  <a:lnTo>
                    <a:pt x="224" y="870"/>
                  </a:lnTo>
                  <a:lnTo>
                    <a:pt x="213" y="886"/>
                  </a:lnTo>
                  <a:lnTo>
                    <a:pt x="200" y="902"/>
                  </a:lnTo>
                  <a:lnTo>
                    <a:pt x="185" y="919"/>
                  </a:lnTo>
                  <a:lnTo>
                    <a:pt x="169" y="936"/>
                  </a:lnTo>
                  <a:lnTo>
                    <a:pt x="150" y="952"/>
                  </a:lnTo>
                  <a:lnTo>
                    <a:pt x="140" y="960"/>
                  </a:lnTo>
                  <a:lnTo>
                    <a:pt x="129" y="967"/>
                  </a:lnTo>
                  <a:lnTo>
                    <a:pt x="119" y="974"/>
                  </a:lnTo>
                  <a:lnTo>
                    <a:pt x="108" y="979"/>
                  </a:lnTo>
                  <a:lnTo>
                    <a:pt x="95" y="984"/>
                  </a:lnTo>
                  <a:lnTo>
                    <a:pt x="83" y="990"/>
                  </a:lnTo>
                  <a:lnTo>
                    <a:pt x="71" y="994"/>
                  </a:lnTo>
                  <a:lnTo>
                    <a:pt x="58" y="996"/>
                  </a:lnTo>
                  <a:lnTo>
                    <a:pt x="44" y="998"/>
                  </a:lnTo>
                  <a:lnTo>
                    <a:pt x="30" y="999"/>
                  </a:lnTo>
                  <a:lnTo>
                    <a:pt x="15" y="1000"/>
                  </a:lnTo>
                  <a:lnTo>
                    <a:pt x="0" y="999"/>
                  </a:lnTo>
                  <a:lnTo>
                    <a:pt x="13" y="1005"/>
                  </a:lnTo>
                  <a:lnTo>
                    <a:pt x="26" y="1009"/>
                  </a:lnTo>
                  <a:lnTo>
                    <a:pt x="40" y="1012"/>
                  </a:lnTo>
                  <a:lnTo>
                    <a:pt x="52" y="1015"/>
                  </a:lnTo>
                  <a:lnTo>
                    <a:pt x="65" y="1017"/>
                  </a:lnTo>
                  <a:lnTo>
                    <a:pt x="78" y="1018"/>
                  </a:lnTo>
                  <a:lnTo>
                    <a:pt x="91" y="1018"/>
                  </a:lnTo>
                  <a:lnTo>
                    <a:pt x="105" y="10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63">
              <a:extLst>
                <a:ext uri="{FF2B5EF4-FFF2-40B4-BE49-F238E27FC236}">
                  <a16:creationId xmlns:a16="http://schemas.microsoft.com/office/drawing/2014/main" id="{DB6F63D1-A96E-4423-9FFC-94EF83980D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841501" y="3347601"/>
              <a:ext cx="495300" cy="474663"/>
            </a:xfrm>
            <a:custGeom>
              <a:avLst/>
              <a:gdLst>
                <a:gd name="T0" fmla="*/ 2147483647 w 1875"/>
                <a:gd name="T1" fmla="*/ 2147483647 h 1796"/>
                <a:gd name="T2" fmla="*/ 2147483647 w 1875"/>
                <a:gd name="T3" fmla="*/ 2147483647 h 1796"/>
                <a:gd name="T4" fmla="*/ 2147483647 w 1875"/>
                <a:gd name="T5" fmla="*/ 2147483647 h 1796"/>
                <a:gd name="T6" fmla="*/ 2147483647 w 1875"/>
                <a:gd name="T7" fmla="*/ 2147483647 h 1796"/>
                <a:gd name="T8" fmla="*/ 2147483647 w 1875"/>
                <a:gd name="T9" fmla="*/ 2147483647 h 1796"/>
                <a:gd name="T10" fmla="*/ 2147483647 w 1875"/>
                <a:gd name="T11" fmla="*/ 2147483647 h 1796"/>
                <a:gd name="T12" fmla="*/ 2147483647 w 1875"/>
                <a:gd name="T13" fmla="*/ 2147483647 h 1796"/>
                <a:gd name="T14" fmla="*/ 2147483647 w 1875"/>
                <a:gd name="T15" fmla="*/ 2147483647 h 1796"/>
                <a:gd name="T16" fmla="*/ 2147483647 w 1875"/>
                <a:gd name="T17" fmla="*/ 2147483647 h 1796"/>
                <a:gd name="T18" fmla="*/ 2147483647 w 1875"/>
                <a:gd name="T19" fmla="*/ 2147483647 h 1796"/>
                <a:gd name="T20" fmla="*/ 2147483647 w 1875"/>
                <a:gd name="T21" fmla="*/ 2147483647 h 1796"/>
                <a:gd name="T22" fmla="*/ 2147483647 w 1875"/>
                <a:gd name="T23" fmla="*/ 2147483647 h 1796"/>
                <a:gd name="T24" fmla="*/ 2147483647 w 1875"/>
                <a:gd name="T25" fmla="*/ 2147483647 h 1796"/>
                <a:gd name="T26" fmla="*/ 2147483647 w 1875"/>
                <a:gd name="T27" fmla="*/ 2147483647 h 1796"/>
                <a:gd name="T28" fmla="*/ 2147483647 w 1875"/>
                <a:gd name="T29" fmla="*/ 2147483647 h 1796"/>
                <a:gd name="T30" fmla="*/ 2147483647 w 1875"/>
                <a:gd name="T31" fmla="*/ 2147483647 h 1796"/>
                <a:gd name="T32" fmla="*/ 2147483647 w 1875"/>
                <a:gd name="T33" fmla="*/ 2147483647 h 1796"/>
                <a:gd name="T34" fmla="*/ 2147483647 w 1875"/>
                <a:gd name="T35" fmla="*/ 2147483647 h 1796"/>
                <a:gd name="T36" fmla="*/ 2147483647 w 1875"/>
                <a:gd name="T37" fmla="*/ 2147483647 h 1796"/>
                <a:gd name="T38" fmla="*/ 2147483647 w 1875"/>
                <a:gd name="T39" fmla="*/ 2147483647 h 1796"/>
                <a:gd name="T40" fmla="*/ 2147483647 w 1875"/>
                <a:gd name="T41" fmla="*/ 2147483647 h 1796"/>
                <a:gd name="T42" fmla="*/ 2147483647 w 1875"/>
                <a:gd name="T43" fmla="*/ 2147483647 h 1796"/>
                <a:gd name="T44" fmla="*/ 2147483647 w 1875"/>
                <a:gd name="T45" fmla="*/ 2147483647 h 1796"/>
                <a:gd name="T46" fmla="*/ 2147483647 w 1875"/>
                <a:gd name="T47" fmla="*/ 2147483647 h 1796"/>
                <a:gd name="T48" fmla="*/ 2147483647 w 1875"/>
                <a:gd name="T49" fmla="*/ 2147483647 h 1796"/>
                <a:gd name="T50" fmla="*/ 2147483647 w 1875"/>
                <a:gd name="T51" fmla="*/ 2147483647 h 1796"/>
                <a:gd name="T52" fmla="*/ 2147483647 w 1875"/>
                <a:gd name="T53" fmla="*/ 2147483647 h 1796"/>
                <a:gd name="T54" fmla="*/ 2147483647 w 1875"/>
                <a:gd name="T55" fmla="*/ 2147483647 h 1796"/>
                <a:gd name="T56" fmla="*/ 2147483647 w 1875"/>
                <a:gd name="T57" fmla="*/ 2147483647 h 1796"/>
                <a:gd name="T58" fmla="*/ 2147483647 w 1875"/>
                <a:gd name="T59" fmla="*/ 2147483647 h 1796"/>
                <a:gd name="T60" fmla="*/ 2147483647 w 1875"/>
                <a:gd name="T61" fmla="*/ 2147483647 h 1796"/>
                <a:gd name="T62" fmla="*/ 2147483647 w 1875"/>
                <a:gd name="T63" fmla="*/ 2147483647 h 1796"/>
                <a:gd name="T64" fmla="*/ 2147483647 w 1875"/>
                <a:gd name="T65" fmla="*/ 2147483647 h 1796"/>
                <a:gd name="T66" fmla="*/ 2147483647 w 1875"/>
                <a:gd name="T67" fmla="*/ 2147483647 h 1796"/>
                <a:gd name="T68" fmla="*/ 2147483647 w 1875"/>
                <a:gd name="T69" fmla="*/ 2147483647 h 1796"/>
                <a:gd name="T70" fmla="*/ 2147483647 w 1875"/>
                <a:gd name="T71" fmla="*/ 2147483647 h 1796"/>
                <a:gd name="T72" fmla="*/ 2147483647 w 1875"/>
                <a:gd name="T73" fmla="*/ 2147483647 h 1796"/>
                <a:gd name="T74" fmla="*/ 2147483647 w 1875"/>
                <a:gd name="T75" fmla="*/ 2147483647 h 1796"/>
                <a:gd name="T76" fmla="*/ 2147483647 w 1875"/>
                <a:gd name="T77" fmla="*/ 2147483647 h 1796"/>
                <a:gd name="T78" fmla="*/ 2147483647 w 1875"/>
                <a:gd name="T79" fmla="*/ 2147483647 h 1796"/>
                <a:gd name="T80" fmla="*/ 2147483647 w 1875"/>
                <a:gd name="T81" fmla="*/ 2147483647 h 1796"/>
                <a:gd name="T82" fmla="*/ 2147483647 w 1875"/>
                <a:gd name="T83" fmla="*/ 2147483647 h 1796"/>
                <a:gd name="T84" fmla="*/ 2147483647 w 1875"/>
                <a:gd name="T85" fmla="*/ 2147483647 h 1796"/>
                <a:gd name="T86" fmla="*/ 2147483647 w 1875"/>
                <a:gd name="T87" fmla="*/ 2147483647 h 1796"/>
                <a:gd name="T88" fmla="*/ 2147483647 w 1875"/>
                <a:gd name="T89" fmla="*/ 2147483647 h 1796"/>
                <a:gd name="T90" fmla="*/ 2147483647 w 1875"/>
                <a:gd name="T91" fmla="*/ 2147483647 h 1796"/>
                <a:gd name="T92" fmla="*/ 2147483647 w 1875"/>
                <a:gd name="T93" fmla="*/ 2147483647 h 1796"/>
                <a:gd name="T94" fmla="*/ 2147483647 w 1875"/>
                <a:gd name="T95" fmla="*/ 2147483647 h 1796"/>
                <a:gd name="T96" fmla="*/ 2147483647 w 1875"/>
                <a:gd name="T97" fmla="*/ 2147483647 h 1796"/>
                <a:gd name="T98" fmla="*/ 2147483647 w 1875"/>
                <a:gd name="T99" fmla="*/ 2147483647 h 1796"/>
                <a:gd name="T100" fmla="*/ 2147483647 w 1875"/>
                <a:gd name="T101" fmla="*/ 2147483647 h 1796"/>
                <a:gd name="T102" fmla="*/ 2147483647 w 1875"/>
                <a:gd name="T103" fmla="*/ 2147483647 h 1796"/>
                <a:gd name="T104" fmla="*/ 2147483647 w 1875"/>
                <a:gd name="T105" fmla="*/ 2147483647 h 1796"/>
                <a:gd name="T106" fmla="*/ 2147483647 w 1875"/>
                <a:gd name="T107" fmla="*/ 2147483647 h 1796"/>
                <a:gd name="T108" fmla="*/ 2147483647 w 1875"/>
                <a:gd name="T109" fmla="*/ 2147483647 h 1796"/>
                <a:gd name="T110" fmla="*/ 2147483647 w 1875"/>
                <a:gd name="T111" fmla="*/ 2147483647 h 1796"/>
                <a:gd name="T112" fmla="*/ 2147483647 w 1875"/>
                <a:gd name="T113" fmla="*/ 2147483647 h 179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875" h="1796">
                  <a:moveTo>
                    <a:pt x="1853" y="495"/>
                  </a:moveTo>
                  <a:lnTo>
                    <a:pt x="1843" y="463"/>
                  </a:lnTo>
                  <a:lnTo>
                    <a:pt x="1819" y="487"/>
                  </a:lnTo>
                  <a:lnTo>
                    <a:pt x="1567" y="728"/>
                  </a:lnTo>
                  <a:lnTo>
                    <a:pt x="1463" y="846"/>
                  </a:lnTo>
                  <a:lnTo>
                    <a:pt x="1265" y="1023"/>
                  </a:lnTo>
                  <a:lnTo>
                    <a:pt x="1267" y="1013"/>
                  </a:lnTo>
                  <a:lnTo>
                    <a:pt x="1275" y="988"/>
                  </a:lnTo>
                  <a:lnTo>
                    <a:pt x="1287" y="951"/>
                  </a:lnTo>
                  <a:lnTo>
                    <a:pt x="1303" y="907"/>
                  </a:lnTo>
                  <a:lnTo>
                    <a:pt x="1311" y="883"/>
                  </a:lnTo>
                  <a:lnTo>
                    <a:pt x="1321" y="859"/>
                  </a:lnTo>
                  <a:lnTo>
                    <a:pt x="1332" y="835"/>
                  </a:lnTo>
                  <a:lnTo>
                    <a:pt x="1342" y="812"/>
                  </a:lnTo>
                  <a:lnTo>
                    <a:pt x="1353" y="789"/>
                  </a:lnTo>
                  <a:lnTo>
                    <a:pt x="1365" y="768"/>
                  </a:lnTo>
                  <a:lnTo>
                    <a:pt x="1378" y="749"/>
                  </a:lnTo>
                  <a:lnTo>
                    <a:pt x="1391" y="733"/>
                  </a:lnTo>
                  <a:lnTo>
                    <a:pt x="1405" y="714"/>
                  </a:lnTo>
                  <a:lnTo>
                    <a:pt x="1424" y="685"/>
                  </a:lnTo>
                  <a:lnTo>
                    <a:pt x="1445" y="649"/>
                  </a:lnTo>
                  <a:lnTo>
                    <a:pt x="1470" y="606"/>
                  </a:lnTo>
                  <a:lnTo>
                    <a:pt x="1496" y="557"/>
                  </a:lnTo>
                  <a:lnTo>
                    <a:pt x="1523" y="504"/>
                  </a:lnTo>
                  <a:lnTo>
                    <a:pt x="1550" y="448"/>
                  </a:lnTo>
                  <a:lnTo>
                    <a:pt x="1578" y="391"/>
                  </a:lnTo>
                  <a:lnTo>
                    <a:pt x="1605" y="334"/>
                  </a:lnTo>
                  <a:lnTo>
                    <a:pt x="1629" y="276"/>
                  </a:lnTo>
                  <a:lnTo>
                    <a:pt x="1652" y="221"/>
                  </a:lnTo>
                  <a:lnTo>
                    <a:pt x="1672" y="170"/>
                  </a:lnTo>
                  <a:lnTo>
                    <a:pt x="1681" y="145"/>
                  </a:lnTo>
                  <a:lnTo>
                    <a:pt x="1688" y="123"/>
                  </a:lnTo>
                  <a:lnTo>
                    <a:pt x="1695" y="101"/>
                  </a:lnTo>
                  <a:lnTo>
                    <a:pt x="1700" y="81"/>
                  </a:lnTo>
                  <a:lnTo>
                    <a:pt x="1704" y="62"/>
                  </a:lnTo>
                  <a:lnTo>
                    <a:pt x="1707" y="46"/>
                  </a:lnTo>
                  <a:lnTo>
                    <a:pt x="1709" y="32"/>
                  </a:lnTo>
                  <a:lnTo>
                    <a:pt x="1709" y="20"/>
                  </a:lnTo>
                  <a:lnTo>
                    <a:pt x="1707" y="11"/>
                  </a:lnTo>
                  <a:lnTo>
                    <a:pt x="1703" y="5"/>
                  </a:lnTo>
                  <a:lnTo>
                    <a:pt x="1700" y="2"/>
                  </a:lnTo>
                  <a:lnTo>
                    <a:pt x="1695" y="2"/>
                  </a:lnTo>
                  <a:lnTo>
                    <a:pt x="1688" y="5"/>
                  </a:lnTo>
                  <a:lnTo>
                    <a:pt x="1682" y="10"/>
                  </a:lnTo>
                  <a:lnTo>
                    <a:pt x="1673" y="17"/>
                  </a:lnTo>
                  <a:lnTo>
                    <a:pt x="1665" y="27"/>
                  </a:lnTo>
                  <a:lnTo>
                    <a:pt x="1645" y="52"/>
                  </a:lnTo>
                  <a:lnTo>
                    <a:pt x="1625" y="82"/>
                  </a:lnTo>
                  <a:lnTo>
                    <a:pt x="1603" y="117"/>
                  </a:lnTo>
                  <a:lnTo>
                    <a:pt x="1579" y="155"/>
                  </a:lnTo>
                  <a:lnTo>
                    <a:pt x="1534" y="233"/>
                  </a:lnTo>
                  <a:lnTo>
                    <a:pt x="1496" y="305"/>
                  </a:lnTo>
                  <a:lnTo>
                    <a:pt x="1468" y="356"/>
                  </a:lnTo>
                  <a:lnTo>
                    <a:pt x="1458" y="376"/>
                  </a:lnTo>
                  <a:lnTo>
                    <a:pt x="1603" y="0"/>
                  </a:lnTo>
                  <a:lnTo>
                    <a:pt x="1448" y="29"/>
                  </a:lnTo>
                  <a:lnTo>
                    <a:pt x="1217" y="579"/>
                  </a:lnTo>
                  <a:lnTo>
                    <a:pt x="1192" y="619"/>
                  </a:lnTo>
                  <a:lnTo>
                    <a:pt x="1169" y="657"/>
                  </a:lnTo>
                  <a:lnTo>
                    <a:pt x="1143" y="693"/>
                  </a:lnTo>
                  <a:lnTo>
                    <a:pt x="1117" y="727"/>
                  </a:lnTo>
                  <a:lnTo>
                    <a:pt x="1092" y="759"/>
                  </a:lnTo>
                  <a:lnTo>
                    <a:pt x="1066" y="790"/>
                  </a:lnTo>
                  <a:lnTo>
                    <a:pt x="1039" y="819"/>
                  </a:lnTo>
                  <a:lnTo>
                    <a:pt x="1014" y="847"/>
                  </a:lnTo>
                  <a:lnTo>
                    <a:pt x="987" y="873"/>
                  </a:lnTo>
                  <a:lnTo>
                    <a:pt x="960" y="896"/>
                  </a:lnTo>
                  <a:lnTo>
                    <a:pt x="934" y="920"/>
                  </a:lnTo>
                  <a:lnTo>
                    <a:pt x="909" y="940"/>
                  </a:lnTo>
                  <a:lnTo>
                    <a:pt x="883" y="960"/>
                  </a:lnTo>
                  <a:lnTo>
                    <a:pt x="858" y="979"/>
                  </a:lnTo>
                  <a:lnTo>
                    <a:pt x="834" y="996"/>
                  </a:lnTo>
                  <a:lnTo>
                    <a:pt x="810" y="1012"/>
                  </a:lnTo>
                  <a:lnTo>
                    <a:pt x="787" y="1026"/>
                  </a:lnTo>
                  <a:lnTo>
                    <a:pt x="764" y="1040"/>
                  </a:lnTo>
                  <a:lnTo>
                    <a:pt x="743" y="1052"/>
                  </a:lnTo>
                  <a:lnTo>
                    <a:pt x="722" y="1062"/>
                  </a:lnTo>
                  <a:lnTo>
                    <a:pt x="686" y="1082"/>
                  </a:lnTo>
                  <a:lnTo>
                    <a:pt x="654" y="1096"/>
                  </a:lnTo>
                  <a:lnTo>
                    <a:pt x="608" y="1114"/>
                  </a:lnTo>
                  <a:lnTo>
                    <a:pt x="591" y="1119"/>
                  </a:lnTo>
                  <a:lnTo>
                    <a:pt x="579" y="1114"/>
                  </a:lnTo>
                  <a:lnTo>
                    <a:pt x="548" y="1098"/>
                  </a:lnTo>
                  <a:lnTo>
                    <a:pt x="526" y="1085"/>
                  </a:lnTo>
                  <a:lnTo>
                    <a:pt x="502" y="1069"/>
                  </a:lnTo>
                  <a:lnTo>
                    <a:pt x="476" y="1051"/>
                  </a:lnTo>
                  <a:lnTo>
                    <a:pt x="448" y="1027"/>
                  </a:lnTo>
                  <a:lnTo>
                    <a:pt x="434" y="1015"/>
                  </a:lnTo>
                  <a:lnTo>
                    <a:pt x="419" y="1001"/>
                  </a:lnTo>
                  <a:lnTo>
                    <a:pt x="405" y="987"/>
                  </a:lnTo>
                  <a:lnTo>
                    <a:pt x="391" y="972"/>
                  </a:lnTo>
                  <a:lnTo>
                    <a:pt x="377" y="956"/>
                  </a:lnTo>
                  <a:lnTo>
                    <a:pt x="363" y="938"/>
                  </a:lnTo>
                  <a:lnTo>
                    <a:pt x="351" y="921"/>
                  </a:lnTo>
                  <a:lnTo>
                    <a:pt x="338" y="902"/>
                  </a:lnTo>
                  <a:lnTo>
                    <a:pt x="326" y="881"/>
                  </a:lnTo>
                  <a:lnTo>
                    <a:pt x="314" y="860"/>
                  </a:lnTo>
                  <a:lnTo>
                    <a:pt x="304" y="837"/>
                  </a:lnTo>
                  <a:lnTo>
                    <a:pt x="293" y="815"/>
                  </a:lnTo>
                  <a:lnTo>
                    <a:pt x="284" y="790"/>
                  </a:lnTo>
                  <a:lnTo>
                    <a:pt x="276" y="764"/>
                  </a:lnTo>
                  <a:lnTo>
                    <a:pt x="268" y="739"/>
                  </a:lnTo>
                  <a:lnTo>
                    <a:pt x="263" y="711"/>
                  </a:lnTo>
                  <a:lnTo>
                    <a:pt x="265" y="678"/>
                  </a:lnTo>
                  <a:lnTo>
                    <a:pt x="267" y="645"/>
                  </a:lnTo>
                  <a:lnTo>
                    <a:pt x="269" y="617"/>
                  </a:lnTo>
                  <a:lnTo>
                    <a:pt x="271" y="591"/>
                  </a:lnTo>
                  <a:lnTo>
                    <a:pt x="274" y="569"/>
                  </a:lnTo>
                  <a:lnTo>
                    <a:pt x="275" y="552"/>
                  </a:lnTo>
                  <a:lnTo>
                    <a:pt x="275" y="543"/>
                  </a:lnTo>
                  <a:lnTo>
                    <a:pt x="276" y="538"/>
                  </a:lnTo>
                  <a:lnTo>
                    <a:pt x="264" y="532"/>
                  </a:lnTo>
                  <a:lnTo>
                    <a:pt x="250" y="524"/>
                  </a:lnTo>
                  <a:lnTo>
                    <a:pt x="237" y="518"/>
                  </a:lnTo>
                  <a:lnTo>
                    <a:pt x="223" y="511"/>
                  </a:lnTo>
                  <a:lnTo>
                    <a:pt x="211" y="506"/>
                  </a:lnTo>
                  <a:lnTo>
                    <a:pt x="199" y="503"/>
                  </a:lnTo>
                  <a:lnTo>
                    <a:pt x="187" y="500"/>
                  </a:lnTo>
                  <a:lnTo>
                    <a:pt x="175" y="496"/>
                  </a:lnTo>
                  <a:lnTo>
                    <a:pt x="164" y="495"/>
                  </a:lnTo>
                  <a:lnTo>
                    <a:pt x="154" y="494"/>
                  </a:lnTo>
                  <a:lnTo>
                    <a:pt x="143" y="495"/>
                  </a:lnTo>
                  <a:lnTo>
                    <a:pt x="133" y="496"/>
                  </a:lnTo>
                  <a:lnTo>
                    <a:pt x="124" y="498"/>
                  </a:lnTo>
                  <a:lnTo>
                    <a:pt x="114" y="501"/>
                  </a:lnTo>
                  <a:lnTo>
                    <a:pt x="105" y="504"/>
                  </a:lnTo>
                  <a:lnTo>
                    <a:pt x="97" y="509"/>
                  </a:lnTo>
                  <a:lnTo>
                    <a:pt x="88" y="515"/>
                  </a:lnTo>
                  <a:lnTo>
                    <a:pt x="80" y="521"/>
                  </a:lnTo>
                  <a:lnTo>
                    <a:pt x="72" y="530"/>
                  </a:lnTo>
                  <a:lnTo>
                    <a:pt x="65" y="539"/>
                  </a:lnTo>
                  <a:lnTo>
                    <a:pt x="58" y="549"/>
                  </a:lnTo>
                  <a:lnTo>
                    <a:pt x="53" y="560"/>
                  </a:lnTo>
                  <a:lnTo>
                    <a:pt x="48" y="572"/>
                  </a:lnTo>
                  <a:lnTo>
                    <a:pt x="43" y="583"/>
                  </a:lnTo>
                  <a:lnTo>
                    <a:pt x="39" y="596"/>
                  </a:lnTo>
                  <a:lnTo>
                    <a:pt x="36" y="610"/>
                  </a:lnTo>
                  <a:lnTo>
                    <a:pt x="33" y="624"/>
                  </a:lnTo>
                  <a:lnTo>
                    <a:pt x="30" y="638"/>
                  </a:lnTo>
                  <a:lnTo>
                    <a:pt x="29" y="653"/>
                  </a:lnTo>
                  <a:lnTo>
                    <a:pt x="26" y="684"/>
                  </a:lnTo>
                  <a:lnTo>
                    <a:pt x="26" y="715"/>
                  </a:lnTo>
                  <a:lnTo>
                    <a:pt x="27" y="755"/>
                  </a:lnTo>
                  <a:lnTo>
                    <a:pt x="29" y="793"/>
                  </a:lnTo>
                  <a:lnTo>
                    <a:pt x="34" y="832"/>
                  </a:lnTo>
                  <a:lnTo>
                    <a:pt x="38" y="866"/>
                  </a:lnTo>
                  <a:lnTo>
                    <a:pt x="43" y="898"/>
                  </a:lnTo>
                  <a:lnTo>
                    <a:pt x="49" y="926"/>
                  </a:lnTo>
                  <a:lnTo>
                    <a:pt x="53" y="950"/>
                  </a:lnTo>
                  <a:lnTo>
                    <a:pt x="57" y="966"/>
                  </a:lnTo>
                  <a:lnTo>
                    <a:pt x="42" y="979"/>
                  </a:lnTo>
                  <a:lnTo>
                    <a:pt x="24" y="994"/>
                  </a:lnTo>
                  <a:lnTo>
                    <a:pt x="9" y="1007"/>
                  </a:lnTo>
                  <a:lnTo>
                    <a:pt x="1" y="1012"/>
                  </a:lnTo>
                  <a:lnTo>
                    <a:pt x="1" y="1021"/>
                  </a:lnTo>
                  <a:lnTo>
                    <a:pt x="0" y="1031"/>
                  </a:lnTo>
                  <a:lnTo>
                    <a:pt x="0" y="1042"/>
                  </a:lnTo>
                  <a:lnTo>
                    <a:pt x="0" y="1055"/>
                  </a:lnTo>
                  <a:lnTo>
                    <a:pt x="1" y="1067"/>
                  </a:lnTo>
                  <a:lnTo>
                    <a:pt x="4" y="1079"/>
                  </a:lnTo>
                  <a:lnTo>
                    <a:pt x="6" y="1091"/>
                  </a:lnTo>
                  <a:lnTo>
                    <a:pt x="8" y="1102"/>
                  </a:lnTo>
                  <a:lnTo>
                    <a:pt x="11" y="1114"/>
                  </a:lnTo>
                  <a:lnTo>
                    <a:pt x="15" y="1124"/>
                  </a:lnTo>
                  <a:lnTo>
                    <a:pt x="20" y="1135"/>
                  </a:lnTo>
                  <a:lnTo>
                    <a:pt x="30" y="1157"/>
                  </a:lnTo>
                  <a:lnTo>
                    <a:pt x="42" y="1177"/>
                  </a:lnTo>
                  <a:lnTo>
                    <a:pt x="56" y="1195"/>
                  </a:lnTo>
                  <a:lnTo>
                    <a:pt x="71" y="1213"/>
                  </a:lnTo>
                  <a:lnTo>
                    <a:pt x="87" y="1231"/>
                  </a:lnTo>
                  <a:lnTo>
                    <a:pt x="103" y="1246"/>
                  </a:lnTo>
                  <a:lnTo>
                    <a:pt x="121" y="1261"/>
                  </a:lnTo>
                  <a:lnTo>
                    <a:pt x="140" y="1274"/>
                  </a:lnTo>
                  <a:lnTo>
                    <a:pt x="158" y="1287"/>
                  </a:lnTo>
                  <a:lnTo>
                    <a:pt x="176" y="1299"/>
                  </a:lnTo>
                  <a:lnTo>
                    <a:pt x="194" y="1311"/>
                  </a:lnTo>
                  <a:lnTo>
                    <a:pt x="211" y="1321"/>
                  </a:lnTo>
                  <a:lnTo>
                    <a:pt x="203" y="1348"/>
                  </a:lnTo>
                  <a:lnTo>
                    <a:pt x="195" y="1375"/>
                  </a:lnTo>
                  <a:lnTo>
                    <a:pt x="189" y="1400"/>
                  </a:lnTo>
                  <a:lnTo>
                    <a:pt x="185" y="1424"/>
                  </a:lnTo>
                  <a:lnTo>
                    <a:pt x="181" y="1448"/>
                  </a:lnTo>
                  <a:lnTo>
                    <a:pt x="180" y="1469"/>
                  </a:lnTo>
                  <a:lnTo>
                    <a:pt x="179" y="1491"/>
                  </a:lnTo>
                  <a:lnTo>
                    <a:pt x="180" y="1511"/>
                  </a:lnTo>
                  <a:lnTo>
                    <a:pt x="182" y="1531"/>
                  </a:lnTo>
                  <a:lnTo>
                    <a:pt x="185" y="1549"/>
                  </a:lnTo>
                  <a:lnTo>
                    <a:pt x="188" y="1565"/>
                  </a:lnTo>
                  <a:lnTo>
                    <a:pt x="193" y="1581"/>
                  </a:lnTo>
                  <a:lnTo>
                    <a:pt x="197" y="1597"/>
                  </a:lnTo>
                  <a:lnTo>
                    <a:pt x="204" y="1611"/>
                  </a:lnTo>
                  <a:lnTo>
                    <a:pt x="209" y="1624"/>
                  </a:lnTo>
                  <a:lnTo>
                    <a:pt x="217" y="1637"/>
                  </a:lnTo>
                  <a:lnTo>
                    <a:pt x="223" y="1648"/>
                  </a:lnTo>
                  <a:lnTo>
                    <a:pt x="231" y="1658"/>
                  </a:lnTo>
                  <a:lnTo>
                    <a:pt x="237" y="1669"/>
                  </a:lnTo>
                  <a:lnTo>
                    <a:pt x="245" y="1677"/>
                  </a:lnTo>
                  <a:lnTo>
                    <a:pt x="259" y="1692"/>
                  </a:lnTo>
                  <a:lnTo>
                    <a:pt x="272" y="1705"/>
                  </a:lnTo>
                  <a:lnTo>
                    <a:pt x="293" y="1721"/>
                  </a:lnTo>
                  <a:lnTo>
                    <a:pt x="301" y="1727"/>
                  </a:lnTo>
                  <a:lnTo>
                    <a:pt x="334" y="1745"/>
                  </a:lnTo>
                  <a:lnTo>
                    <a:pt x="365" y="1760"/>
                  </a:lnTo>
                  <a:lnTo>
                    <a:pt x="395" y="1773"/>
                  </a:lnTo>
                  <a:lnTo>
                    <a:pt x="425" y="1782"/>
                  </a:lnTo>
                  <a:lnTo>
                    <a:pt x="452" y="1789"/>
                  </a:lnTo>
                  <a:lnTo>
                    <a:pt x="480" y="1794"/>
                  </a:lnTo>
                  <a:lnTo>
                    <a:pt x="507" y="1796"/>
                  </a:lnTo>
                  <a:lnTo>
                    <a:pt x="533" y="1796"/>
                  </a:lnTo>
                  <a:lnTo>
                    <a:pt x="558" y="1795"/>
                  </a:lnTo>
                  <a:lnTo>
                    <a:pt x="582" y="1792"/>
                  </a:lnTo>
                  <a:lnTo>
                    <a:pt x="606" y="1787"/>
                  </a:lnTo>
                  <a:lnTo>
                    <a:pt x="628" y="1780"/>
                  </a:lnTo>
                  <a:lnTo>
                    <a:pt x="649" y="1772"/>
                  </a:lnTo>
                  <a:lnTo>
                    <a:pt x="670" y="1762"/>
                  </a:lnTo>
                  <a:lnTo>
                    <a:pt x="690" y="1751"/>
                  </a:lnTo>
                  <a:lnTo>
                    <a:pt x="708" y="1740"/>
                  </a:lnTo>
                  <a:lnTo>
                    <a:pt x="727" y="1728"/>
                  </a:lnTo>
                  <a:lnTo>
                    <a:pt x="744" y="1715"/>
                  </a:lnTo>
                  <a:lnTo>
                    <a:pt x="760" y="1701"/>
                  </a:lnTo>
                  <a:lnTo>
                    <a:pt x="775" y="1687"/>
                  </a:lnTo>
                  <a:lnTo>
                    <a:pt x="790" y="1672"/>
                  </a:lnTo>
                  <a:lnTo>
                    <a:pt x="803" y="1657"/>
                  </a:lnTo>
                  <a:lnTo>
                    <a:pt x="815" y="1643"/>
                  </a:lnTo>
                  <a:lnTo>
                    <a:pt x="827" y="1628"/>
                  </a:lnTo>
                  <a:lnTo>
                    <a:pt x="849" y="1600"/>
                  </a:lnTo>
                  <a:lnTo>
                    <a:pt x="866" y="1575"/>
                  </a:lnTo>
                  <a:lnTo>
                    <a:pt x="880" y="1551"/>
                  </a:lnTo>
                  <a:lnTo>
                    <a:pt x="889" y="1533"/>
                  </a:lnTo>
                  <a:lnTo>
                    <a:pt x="902" y="1543"/>
                  </a:lnTo>
                  <a:lnTo>
                    <a:pt x="915" y="1552"/>
                  </a:lnTo>
                  <a:lnTo>
                    <a:pt x="928" y="1561"/>
                  </a:lnTo>
                  <a:lnTo>
                    <a:pt x="941" y="1569"/>
                  </a:lnTo>
                  <a:lnTo>
                    <a:pt x="954" y="1576"/>
                  </a:lnTo>
                  <a:lnTo>
                    <a:pt x="968" y="1582"/>
                  </a:lnTo>
                  <a:lnTo>
                    <a:pt x="980" y="1587"/>
                  </a:lnTo>
                  <a:lnTo>
                    <a:pt x="993" y="1592"/>
                  </a:lnTo>
                  <a:lnTo>
                    <a:pt x="1006" y="1596"/>
                  </a:lnTo>
                  <a:lnTo>
                    <a:pt x="1020" y="1598"/>
                  </a:lnTo>
                  <a:lnTo>
                    <a:pt x="1033" y="1601"/>
                  </a:lnTo>
                  <a:lnTo>
                    <a:pt x="1046" y="1602"/>
                  </a:lnTo>
                  <a:lnTo>
                    <a:pt x="1060" y="1603"/>
                  </a:lnTo>
                  <a:lnTo>
                    <a:pt x="1072" y="1602"/>
                  </a:lnTo>
                  <a:lnTo>
                    <a:pt x="1086" y="1601"/>
                  </a:lnTo>
                  <a:lnTo>
                    <a:pt x="1099" y="1600"/>
                  </a:lnTo>
                  <a:lnTo>
                    <a:pt x="1121" y="1596"/>
                  </a:lnTo>
                  <a:lnTo>
                    <a:pt x="1141" y="1590"/>
                  </a:lnTo>
                  <a:lnTo>
                    <a:pt x="1160" y="1582"/>
                  </a:lnTo>
                  <a:lnTo>
                    <a:pt x="1179" y="1573"/>
                  </a:lnTo>
                  <a:lnTo>
                    <a:pt x="1196" y="1564"/>
                  </a:lnTo>
                  <a:lnTo>
                    <a:pt x="1212" y="1553"/>
                  </a:lnTo>
                  <a:lnTo>
                    <a:pt x="1228" y="1541"/>
                  </a:lnTo>
                  <a:lnTo>
                    <a:pt x="1242" y="1530"/>
                  </a:lnTo>
                  <a:lnTo>
                    <a:pt x="1255" y="1518"/>
                  </a:lnTo>
                  <a:lnTo>
                    <a:pt x="1266" y="1506"/>
                  </a:lnTo>
                  <a:lnTo>
                    <a:pt x="1278" y="1494"/>
                  </a:lnTo>
                  <a:lnTo>
                    <a:pt x="1288" y="1483"/>
                  </a:lnTo>
                  <a:lnTo>
                    <a:pt x="1304" y="1463"/>
                  </a:lnTo>
                  <a:lnTo>
                    <a:pt x="1315" y="1448"/>
                  </a:lnTo>
                  <a:lnTo>
                    <a:pt x="1338" y="1448"/>
                  </a:lnTo>
                  <a:lnTo>
                    <a:pt x="1360" y="1447"/>
                  </a:lnTo>
                  <a:lnTo>
                    <a:pt x="1381" y="1444"/>
                  </a:lnTo>
                  <a:lnTo>
                    <a:pt x="1401" y="1441"/>
                  </a:lnTo>
                  <a:lnTo>
                    <a:pt x="1422" y="1436"/>
                  </a:lnTo>
                  <a:lnTo>
                    <a:pt x="1440" y="1430"/>
                  </a:lnTo>
                  <a:lnTo>
                    <a:pt x="1458" y="1423"/>
                  </a:lnTo>
                  <a:lnTo>
                    <a:pt x="1475" y="1416"/>
                  </a:lnTo>
                  <a:lnTo>
                    <a:pt x="1491" y="1408"/>
                  </a:lnTo>
                  <a:lnTo>
                    <a:pt x="1506" y="1400"/>
                  </a:lnTo>
                  <a:lnTo>
                    <a:pt x="1521" y="1390"/>
                  </a:lnTo>
                  <a:lnTo>
                    <a:pt x="1534" y="1381"/>
                  </a:lnTo>
                  <a:lnTo>
                    <a:pt x="1548" y="1370"/>
                  </a:lnTo>
                  <a:lnTo>
                    <a:pt x="1560" y="1359"/>
                  </a:lnTo>
                  <a:lnTo>
                    <a:pt x="1572" y="1348"/>
                  </a:lnTo>
                  <a:lnTo>
                    <a:pt x="1582" y="1337"/>
                  </a:lnTo>
                  <a:lnTo>
                    <a:pt x="1592" y="1325"/>
                  </a:lnTo>
                  <a:lnTo>
                    <a:pt x="1602" y="1313"/>
                  </a:lnTo>
                  <a:lnTo>
                    <a:pt x="1610" y="1301"/>
                  </a:lnTo>
                  <a:lnTo>
                    <a:pt x="1619" y="1288"/>
                  </a:lnTo>
                  <a:lnTo>
                    <a:pt x="1633" y="1265"/>
                  </a:lnTo>
                  <a:lnTo>
                    <a:pt x="1645" y="1241"/>
                  </a:lnTo>
                  <a:lnTo>
                    <a:pt x="1655" y="1219"/>
                  </a:lnTo>
                  <a:lnTo>
                    <a:pt x="1663" y="1197"/>
                  </a:lnTo>
                  <a:lnTo>
                    <a:pt x="1668" y="1178"/>
                  </a:lnTo>
                  <a:lnTo>
                    <a:pt x="1671" y="1161"/>
                  </a:lnTo>
                  <a:lnTo>
                    <a:pt x="1675" y="1139"/>
                  </a:lnTo>
                  <a:lnTo>
                    <a:pt x="1683" y="1115"/>
                  </a:lnTo>
                  <a:lnTo>
                    <a:pt x="1690" y="1089"/>
                  </a:lnTo>
                  <a:lnTo>
                    <a:pt x="1700" y="1063"/>
                  </a:lnTo>
                  <a:lnTo>
                    <a:pt x="1709" y="1040"/>
                  </a:lnTo>
                  <a:lnTo>
                    <a:pt x="1716" y="1019"/>
                  </a:lnTo>
                  <a:lnTo>
                    <a:pt x="1723" y="1003"/>
                  </a:lnTo>
                  <a:lnTo>
                    <a:pt x="1727" y="995"/>
                  </a:lnTo>
                  <a:lnTo>
                    <a:pt x="1748" y="974"/>
                  </a:lnTo>
                  <a:lnTo>
                    <a:pt x="1768" y="953"/>
                  </a:lnTo>
                  <a:lnTo>
                    <a:pt x="1785" y="932"/>
                  </a:lnTo>
                  <a:lnTo>
                    <a:pt x="1800" y="910"/>
                  </a:lnTo>
                  <a:lnTo>
                    <a:pt x="1814" y="888"/>
                  </a:lnTo>
                  <a:lnTo>
                    <a:pt x="1825" y="866"/>
                  </a:lnTo>
                  <a:lnTo>
                    <a:pt x="1836" y="844"/>
                  </a:lnTo>
                  <a:lnTo>
                    <a:pt x="1846" y="821"/>
                  </a:lnTo>
                  <a:lnTo>
                    <a:pt x="1853" y="799"/>
                  </a:lnTo>
                  <a:lnTo>
                    <a:pt x="1859" y="776"/>
                  </a:lnTo>
                  <a:lnTo>
                    <a:pt x="1864" y="754"/>
                  </a:lnTo>
                  <a:lnTo>
                    <a:pt x="1868" y="732"/>
                  </a:lnTo>
                  <a:lnTo>
                    <a:pt x="1871" y="711"/>
                  </a:lnTo>
                  <a:lnTo>
                    <a:pt x="1874" y="690"/>
                  </a:lnTo>
                  <a:lnTo>
                    <a:pt x="1875" y="670"/>
                  </a:lnTo>
                  <a:lnTo>
                    <a:pt x="1875" y="650"/>
                  </a:lnTo>
                  <a:lnTo>
                    <a:pt x="1874" y="618"/>
                  </a:lnTo>
                  <a:lnTo>
                    <a:pt x="1871" y="589"/>
                  </a:lnTo>
                  <a:lnTo>
                    <a:pt x="1868" y="563"/>
                  </a:lnTo>
                  <a:lnTo>
                    <a:pt x="1864" y="540"/>
                  </a:lnTo>
                  <a:lnTo>
                    <a:pt x="1856" y="507"/>
                  </a:lnTo>
                  <a:lnTo>
                    <a:pt x="1853" y="495"/>
                  </a:lnTo>
                  <a:close/>
                  <a:moveTo>
                    <a:pt x="235" y="1284"/>
                  </a:moveTo>
                  <a:lnTo>
                    <a:pt x="219" y="1276"/>
                  </a:lnTo>
                  <a:lnTo>
                    <a:pt x="203" y="1266"/>
                  </a:lnTo>
                  <a:lnTo>
                    <a:pt x="186" y="1255"/>
                  </a:lnTo>
                  <a:lnTo>
                    <a:pt x="170" y="1243"/>
                  </a:lnTo>
                  <a:lnTo>
                    <a:pt x="153" y="1232"/>
                  </a:lnTo>
                  <a:lnTo>
                    <a:pt x="136" y="1218"/>
                  </a:lnTo>
                  <a:lnTo>
                    <a:pt x="121" y="1204"/>
                  </a:lnTo>
                  <a:lnTo>
                    <a:pt x="106" y="1190"/>
                  </a:lnTo>
                  <a:lnTo>
                    <a:pt x="94" y="1174"/>
                  </a:lnTo>
                  <a:lnTo>
                    <a:pt x="81" y="1158"/>
                  </a:lnTo>
                  <a:lnTo>
                    <a:pt x="70" y="1141"/>
                  </a:lnTo>
                  <a:lnTo>
                    <a:pt x="60" y="1122"/>
                  </a:lnTo>
                  <a:lnTo>
                    <a:pt x="56" y="1113"/>
                  </a:lnTo>
                  <a:lnTo>
                    <a:pt x="53" y="1103"/>
                  </a:lnTo>
                  <a:lnTo>
                    <a:pt x="50" y="1093"/>
                  </a:lnTo>
                  <a:lnTo>
                    <a:pt x="48" y="1083"/>
                  </a:lnTo>
                  <a:lnTo>
                    <a:pt x="45" y="1073"/>
                  </a:lnTo>
                  <a:lnTo>
                    <a:pt x="43" y="1062"/>
                  </a:lnTo>
                  <a:lnTo>
                    <a:pt x="42" y="1052"/>
                  </a:lnTo>
                  <a:lnTo>
                    <a:pt x="42" y="1041"/>
                  </a:lnTo>
                  <a:lnTo>
                    <a:pt x="42" y="1037"/>
                  </a:lnTo>
                  <a:lnTo>
                    <a:pt x="42" y="1032"/>
                  </a:lnTo>
                  <a:lnTo>
                    <a:pt x="55" y="1023"/>
                  </a:lnTo>
                  <a:lnTo>
                    <a:pt x="72" y="1009"/>
                  </a:lnTo>
                  <a:lnTo>
                    <a:pt x="87" y="996"/>
                  </a:lnTo>
                  <a:lnTo>
                    <a:pt x="94" y="990"/>
                  </a:lnTo>
                  <a:lnTo>
                    <a:pt x="103" y="982"/>
                  </a:lnTo>
                  <a:lnTo>
                    <a:pt x="100" y="969"/>
                  </a:lnTo>
                  <a:lnTo>
                    <a:pt x="96" y="947"/>
                  </a:lnTo>
                  <a:lnTo>
                    <a:pt x="89" y="919"/>
                  </a:lnTo>
                  <a:lnTo>
                    <a:pt x="84" y="889"/>
                  </a:lnTo>
                  <a:lnTo>
                    <a:pt x="80" y="855"/>
                  </a:lnTo>
                  <a:lnTo>
                    <a:pt x="74" y="820"/>
                  </a:lnTo>
                  <a:lnTo>
                    <a:pt x="71" y="784"/>
                  </a:lnTo>
                  <a:lnTo>
                    <a:pt x="69" y="747"/>
                  </a:lnTo>
                  <a:lnTo>
                    <a:pt x="68" y="711"/>
                  </a:lnTo>
                  <a:lnTo>
                    <a:pt x="69" y="684"/>
                  </a:lnTo>
                  <a:lnTo>
                    <a:pt x="70" y="658"/>
                  </a:lnTo>
                  <a:lnTo>
                    <a:pt x="73" y="635"/>
                  </a:lnTo>
                  <a:lnTo>
                    <a:pt x="78" y="612"/>
                  </a:lnTo>
                  <a:lnTo>
                    <a:pt x="81" y="602"/>
                  </a:lnTo>
                  <a:lnTo>
                    <a:pt x="84" y="592"/>
                  </a:lnTo>
                  <a:lnTo>
                    <a:pt x="88" y="583"/>
                  </a:lnTo>
                  <a:lnTo>
                    <a:pt x="93" y="575"/>
                  </a:lnTo>
                  <a:lnTo>
                    <a:pt x="97" y="566"/>
                  </a:lnTo>
                  <a:lnTo>
                    <a:pt x="102" y="560"/>
                  </a:lnTo>
                  <a:lnTo>
                    <a:pt x="108" y="553"/>
                  </a:lnTo>
                  <a:lnTo>
                    <a:pt x="114" y="548"/>
                  </a:lnTo>
                  <a:lnTo>
                    <a:pt x="118" y="545"/>
                  </a:lnTo>
                  <a:lnTo>
                    <a:pt x="124" y="543"/>
                  </a:lnTo>
                  <a:lnTo>
                    <a:pt x="129" y="540"/>
                  </a:lnTo>
                  <a:lnTo>
                    <a:pt x="135" y="538"/>
                  </a:lnTo>
                  <a:lnTo>
                    <a:pt x="142" y="538"/>
                  </a:lnTo>
                  <a:lnTo>
                    <a:pt x="148" y="537"/>
                  </a:lnTo>
                  <a:lnTo>
                    <a:pt x="155" y="537"/>
                  </a:lnTo>
                  <a:lnTo>
                    <a:pt x="162" y="538"/>
                  </a:lnTo>
                  <a:lnTo>
                    <a:pt x="177" y="541"/>
                  </a:lnTo>
                  <a:lnTo>
                    <a:pt x="194" y="546"/>
                  </a:lnTo>
                  <a:lnTo>
                    <a:pt x="211" y="553"/>
                  </a:lnTo>
                  <a:lnTo>
                    <a:pt x="231" y="563"/>
                  </a:lnTo>
                  <a:lnTo>
                    <a:pt x="220" y="569"/>
                  </a:lnTo>
                  <a:lnTo>
                    <a:pt x="208" y="579"/>
                  </a:lnTo>
                  <a:lnTo>
                    <a:pt x="195" y="591"/>
                  </a:lnTo>
                  <a:lnTo>
                    <a:pt x="182" y="604"/>
                  </a:lnTo>
                  <a:lnTo>
                    <a:pt x="170" y="620"/>
                  </a:lnTo>
                  <a:lnTo>
                    <a:pt x="158" y="638"/>
                  </a:lnTo>
                  <a:lnTo>
                    <a:pt x="151" y="648"/>
                  </a:lnTo>
                  <a:lnTo>
                    <a:pt x="146" y="658"/>
                  </a:lnTo>
                  <a:lnTo>
                    <a:pt x="141" y="670"/>
                  </a:lnTo>
                  <a:lnTo>
                    <a:pt x="136" y="682"/>
                  </a:lnTo>
                  <a:lnTo>
                    <a:pt x="132" y="695"/>
                  </a:lnTo>
                  <a:lnTo>
                    <a:pt x="128" y="709"/>
                  </a:lnTo>
                  <a:lnTo>
                    <a:pt x="125" y="723"/>
                  </a:lnTo>
                  <a:lnTo>
                    <a:pt x="123" y="738"/>
                  </a:lnTo>
                  <a:lnTo>
                    <a:pt x="120" y="754"/>
                  </a:lnTo>
                  <a:lnTo>
                    <a:pt x="119" y="771"/>
                  </a:lnTo>
                  <a:lnTo>
                    <a:pt x="118" y="788"/>
                  </a:lnTo>
                  <a:lnTo>
                    <a:pt x="119" y="806"/>
                  </a:lnTo>
                  <a:lnTo>
                    <a:pt x="120" y="825"/>
                  </a:lnTo>
                  <a:lnTo>
                    <a:pt x="123" y="845"/>
                  </a:lnTo>
                  <a:lnTo>
                    <a:pt x="125" y="866"/>
                  </a:lnTo>
                  <a:lnTo>
                    <a:pt x="129" y="888"/>
                  </a:lnTo>
                  <a:lnTo>
                    <a:pt x="134" y="910"/>
                  </a:lnTo>
                  <a:lnTo>
                    <a:pt x="141" y="934"/>
                  </a:lnTo>
                  <a:lnTo>
                    <a:pt x="148" y="958"/>
                  </a:lnTo>
                  <a:lnTo>
                    <a:pt x="157" y="984"/>
                  </a:lnTo>
                  <a:lnTo>
                    <a:pt x="153" y="992"/>
                  </a:lnTo>
                  <a:lnTo>
                    <a:pt x="143" y="1014"/>
                  </a:lnTo>
                  <a:lnTo>
                    <a:pt x="138" y="1029"/>
                  </a:lnTo>
                  <a:lnTo>
                    <a:pt x="132" y="1047"/>
                  </a:lnTo>
                  <a:lnTo>
                    <a:pt x="129" y="1067"/>
                  </a:lnTo>
                  <a:lnTo>
                    <a:pt x="127" y="1089"/>
                  </a:lnTo>
                  <a:lnTo>
                    <a:pt x="126" y="1100"/>
                  </a:lnTo>
                  <a:lnTo>
                    <a:pt x="127" y="1112"/>
                  </a:lnTo>
                  <a:lnTo>
                    <a:pt x="128" y="1123"/>
                  </a:lnTo>
                  <a:lnTo>
                    <a:pt x="129" y="1135"/>
                  </a:lnTo>
                  <a:lnTo>
                    <a:pt x="132" y="1148"/>
                  </a:lnTo>
                  <a:lnTo>
                    <a:pt x="135" y="1160"/>
                  </a:lnTo>
                  <a:lnTo>
                    <a:pt x="141" y="1172"/>
                  </a:lnTo>
                  <a:lnTo>
                    <a:pt x="146" y="1184"/>
                  </a:lnTo>
                  <a:lnTo>
                    <a:pt x="153" y="1196"/>
                  </a:lnTo>
                  <a:lnTo>
                    <a:pt x="161" y="1209"/>
                  </a:lnTo>
                  <a:lnTo>
                    <a:pt x="171" y="1221"/>
                  </a:lnTo>
                  <a:lnTo>
                    <a:pt x="181" y="1233"/>
                  </a:lnTo>
                  <a:lnTo>
                    <a:pt x="193" y="1244"/>
                  </a:lnTo>
                  <a:lnTo>
                    <a:pt x="207" y="1256"/>
                  </a:lnTo>
                  <a:lnTo>
                    <a:pt x="223" y="1267"/>
                  </a:lnTo>
                  <a:lnTo>
                    <a:pt x="240" y="1278"/>
                  </a:lnTo>
                  <a:lnTo>
                    <a:pt x="246" y="1282"/>
                  </a:lnTo>
                  <a:lnTo>
                    <a:pt x="250" y="1285"/>
                  </a:lnTo>
                  <a:lnTo>
                    <a:pt x="252" y="1287"/>
                  </a:lnTo>
                  <a:lnTo>
                    <a:pt x="253" y="1289"/>
                  </a:lnTo>
                  <a:lnTo>
                    <a:pt x="252" y="1291"/>
                  </a:lnTo>
                  <a:lnTo>
                    <a:pt x="249" y="1291"/>
                  </a:lnTo>
                  <a:lnTo>
                    <a:pt x="242" y="1288"/>
                  </a:lnTo>
                  <a:lnTo>
                    <a:pt x="235" y="1284"/>
                  </a:lnTo>
                  <a:close/>
                  <a:moveTo>
                    <a:pt x="1695" y="968"/>
                  </a:moveTo>
                  <a:lnTo>
                    <a:pt x="1690" y="971"/>
                  </a:lnTo>
                  <a:lnTo>
                    <a:pt x="1688" y="975"/>
                  </a:lnTo>
                  <a:lnTo>
                    <a:pt x="1686" y="983"/>
                  </a:lnTo>
                  <a:lnTo>
                    <a:pt x="1680" y="997"/>
                  </a:lnTo>
                  <a:lnTo>
                    <a:pt x="1671" y="1018"/>
                  </a:lnTo>
                  <a:lnTo>
                    <a:pt x="1663" y="1044"/>
                  </a:lnTo>
                  <a:lnTo>
                    <a:pt x="1652" y="1073"/>
                  </a:lnTo>
                  <a:lnTo>
                    <a:pt x="1642" y="1102"/>
                  </a:lnTo>
                  <a:lnTo>
                    <a:pt x="1635" y="1130"/>
                  </a:lnTo>
                  <a:lnTo>
                    <a:pt x="1629" y="1153"/>
                  </a:lnTo>
                  <a:lnTo>
                    <a:pt x="1626" y="1166"/>
                  </a:lnTo>
                  <a:lnTo>
                    <a:pt x="1617" y="1196"/>
                  </a:lnTo>
                  <a:lnTo>
                    <a:pt x="1609" y="1216"/>
                  </a:lnTo>
                  <a:lnTo>
                    <a:pt x="1598" y="1238"/>
                  </a:lnTo>
                  <a:lnTo>
                    <a:pt x="1592" y="1249"/>
                  </a:lnTo>
                  <a:lnTo>
                    <a:pt x="1586" y="1261"/>
                  </a:lnTo>
                  <a:lnTo>
                    <a:pt x="1578" y="1273"/>
                  </a:lnTo>
                  <a:lnTo>
                    <a:pt x="1569" y="1285"/>
                  </a:lnTo>
                  <a:lnTo>
                    <a:pt x="1560" y="1297"/>
                  </a:lnTo>
                  <a:lnTo>
                    <a:pt x="1550" y="1309"/>
                  </a:lnTo>
                  <a:lnTo>
                    <a:pt x="1539" y="1321"/>
                  </a:lnTo>
                  <a:lnTo>
                    <a:pt x="1528" y="1331"/>
                  </a:lnTo>
                  <a:lnTo>
                    <a:pt x="1515" y="1343"/>
                  </a:lnTo>
                  <a:lnTo>
                    <a:pt x="1501" y="1353"/>
                  </a:lnTo>
                  <a:lnTo>
                    <a:pt x="1486" y="1362"/>
                  </a:lnTo>
                  <a:lnTo>
                    <a:pt x="1471" y="1372"/>
                  </a:lnTo>
                  <a:lnTo>
                    <a:pt x="1454" y="1379"/>
                  </a:lnTo>
                  <a:lnTo>
                    <a:pt x="1436" y="1387"/>
                  </a:lnTo>
                  <a:lnTo>
                    <a:pt x="1417" y="1393"/>
                  </a:lnTo>
                  <a:lnTo>
                    <a:pt x="1397" y="1399"/>
                  </a:lnTo>
                  <a:lnTo>
                    <a:pt x="1376" y="1403"/>
                  </a:lnTo>
                  <a:lnTo>
                    <a:pt x="1353" y="1405"/>
                  </a:lnTo>
                  <a:lnTo>
                    <a:pt x="1330" y="1406"/>
                  </a:lnTo>
                  <a:lnTo>
                    <a:pt x="1304" y="1406"/>
                  </a:lnTo>
                  <a:lnTo>
                    <a:pt x="1292" y="1406"/>
                  </a:lnTo>
                  <a:lnTo>
                    <a:pt x="1286" y="1416"/>
                  </a:lnTo>
                  <a:lnTo>
                    <a:pt x="1281" y="1422"/>
                  </a:lnTo>
                  <a:lnTo>
                    <a:pt x="1272" y="1436"/>
                  </a:lnTo>
                  <a:lnTo>
                    <a:pt x="1255" y="1457"/>
                  </a:lnTo>
                  <a:lnTo>
                    <a:pt x="1232" y="1481"/>
                  </a:lnTo>
                  <a:lnTo>
                    <a:pt x="1218" y="1493"/>
                  </a:lnTo>
                  <a:lnTo>
                    <a:pt x="1204" y="1506"/>
                  </a:lnTo>
                  <a:lnTo>
                    <a:pt x="1188" y="1518"/>
                  </a:lnTo>
                  <a:lnTo>
                    <a:pt x="1171" y="1528"/>
                  </a:lnTo>
                  <a:lnTo>
                    <a:pt x="1153" y="1539"/>
                  </a:lnTo>
                  <a:lnTo>
                    <a:pt x="1134" y="1548"/>
                  </a:lnTo>
                  <a:lnTo>
                    <a:pt x="1124" y="1551"/>
                  </a:lnTo>
                  <a:lnTo>
                    <a:pt x="1113" y="1554"/>
                  </a:lnTo>
                  <a:lnTo>
                    <a:pt x="1102" y="1556"/>
                  </a:lnTo>
                  <a:lnTo>
                    <a:pt x="1093" y="1558"/>
                  </a:lnTo>
                  <a:lnTo>
                    <a:pt x="1079" y="1561"/>
                  </a:lnTo>
                  <a:lnTo>
                    <a:pt x="1066" y="1561"/>
                  </a:lnTo>
                  <a:lnTo>
                    <a:pt x="1053" y="1560"/>
                  </a:lnTo>
                  <a:lnTo>
                    <a:pt x="1040" y="1558"/>
                  </a:lnTo>
                  <a:lnTo>
                    <a:pt x="1028" y="1555"/>
                  </a:lnTo>
                  <a:lnTo>
                    <a:pt x="1014" y="1552"/>
                  </a:lnTo>
                  <a:lnTo>
                    <a:pt x="1001" y="1548"/>
                  </a:lnTo>
                  <a:lnTo>
                    <a:pt x="988" y="1542"/>
                  </a:lnTo>
                  <a:lnTo>
                    <a:pt x="1003" y="1543"/>
                  </a:lnTo>
                  <a:lnTo>
                    <a:pt x="1018" y="1542"/>
                  </a:lnTo>
                  <a:lnTo>
                    <a:pt x="1032" y="1541"/>
                  </a:lnTo>
                  <a:lnTo>
                    <a:pt x="1046" y="1539"/>
                  </a:lnTo>
                  <a:lnTo>
                    <a:pt x="1059" y="1537"/>
                  </a:lnTo>
                  <a:lnTo>
                    <a:pt x="1071" y="1533"/>
                  </a:lnTo>
                  <a:lnTo>
                    <a:pt x="1083" y="1527"/>
                  </a:lnTo>
                  <a:lnTo>
                    <a:pt x="1096" y="1522"/>
                  </a:lnTo>
                  <a:lnTo>
                    <a:pt x="1107" y="1517"/>
                  </a:lnTo>
                  <a:lnTo>
                    <a:pt x="1117" y="1510"/>
                  </a:lnTo>
                  <a:lnTo>
                    <a:pt x="1128" y="1503"/>
                  </a:lnTo>
                  <a:lnTo>
                    <a:pt x="1138" y="1495"/>
                  </a:lnTo>
                  <a:lnTo>
                    <a:pt x="1157" y="1479"/>
                  </a:lnTo>
                  <a:lnTo>
                    <a:pt x="1173" y="1462"/>
                  </a:lnTo>
                  <a:lnTo>
                    <a:pt x="1188" y="1445"/>
                  </a:lnTo>
                  <a:lnTo>
                    <a:pt x="1201" y="1429"/>
                  </a:lnTo>
                  <a:lnTo>
                    <a:pt x="1212" y="1413"/>
                  </a:lnTo>
                  <a:lnTo>
                    <a:pt x="1220" y="1399"/>
                  </a:lnTo>
                  <a:lnTo>
                    <a:pt x="1232" y="1377"/>
                  </a:lnTo>
                  <a:lnTo>
                    <a:pt x="1236" y="1370"/>
                  </a:lnTo>
                  <a:lnTo>
                    <a:pt x="1252" y="1366"/>
                  </a:lnTo>
                  <a:lnTo>
                    <a:pt x="1268" y="1361"/>
                  </a:lnTo>
                  <a:lnTo>
                    <a:pt x="1285" y="1355"/>
                  </a:lnTo>
                  <a:lnTo>
                    <a:pt x="1300" y="1347"/>
                  </a:lnTo>
                  <a:lnTo>
                    <a:pt x="1313" y="1339"/>
                  </a:lnTo>
                  <a:lnTo>
                    <a:pt x="1326" y="1329"/>
                  </a:lnTo>
                  <a:lnTo>
                    <a:pt x="1339" y="1319"/>
                  </a:lnTo>
                  <a:lnTo>
                    <a:pt x="1351" y="1308"/>
                  </a:lnTo>
                  <a:lnTo>
                    <a:pt x="1363" y="1296"/>
                  </a:lnTo>
                  <a:lnTo>
                    <a:pt x="1373" y="1283"/>
                  </a:lnTo>
                  <a:lnTo>
                    <a:pt x="1383" y="1270"/>
                  </a:lnTo>
                  <a:lnTo>
                    <a:pt x="1393" y="1256"/>
                  </a:lnTo>
                  <a:lnTo>
                    <a:pt x="1401" y="1242"/>
                  </a:lnTo>
                  <a:lnTo>
                    <a:pt x="1410" y="1228"/>
                  </a:lnTo>
                  <a:lnTo>
                    <a:pt x="1417" y="1214"/>
                  </a:lnTo>
                  <a:lnTo>
                    <a:pt x="1425" y="1199"/>
                  </a:lnTo>
                  <a:lnTo>
                    <a:pt x="1438" y="1172"/>
                  </a:lnTo>
                  <a:lnTo>
                    <a:pt x="1449" y="1145"/>
                  </a:lnTo>
                  <a:lnTo>
                    <a:pt x="1458" y="1119"/>
                  </a:lnTo>
                  <a:lnTo>
                    <a:pt x="1466" y="1097"/>
                  </a:lnTo>
                  <a:lnTo>
                    <a:pt x="1474" y="1063"/>
                  </a:lnTo>
                  <a:lnTo>
                    <a:pt x="1477" y="1052"/>
                  </a:lnTo>
                  <a:lnTo>
                    <a:pt x="1504" y="1021"/>
                  </a:lnTo>
                  <a:lnTo>
                    <a:pt x="1529" y="990"/>
                  </a:lnTo>
                  <a:lnTo>
                    <a:pt x="1549" y="962"/>
                  </a:lnTo>
                  <a:lnTo>
                    <a:pt x="1567" y="936"/>
                  </a:lnTo>
                  <a:lnTo>
                    <a:pt x="1582" y="910"/>
                  </a:lnTo>
                  <a:lnTo>
                    <a:pt x="1594" y="887"/>
                  </a:lnTo>
                  <a:lnTo>
                    <a:pt x="1605" y="865"/>
                  </a:lnTo>
                  <a:lnTo>
                    <a:pt x="1612" y="845"/>
                  </a:lnTo>
                  <a:lnTo>
                    <a:pt x="1618" y="825"/>
                  </a:lnTo>
                  <a:lnTo>
                    <a:pt x="1622" y="808"/>
                  </a:lnTo>
                  <a:lnTo>
                    <a:pt x="1624" y="792"/>
                  </a:lnTo>
                  <a:lnTo>
                    <a:pt x="1625" y="778"/>
                  </a:lnTo>
                  <a:lnTo>
                    <a:pt x="1625" y="765"/>
                  </a:lnTo>
                  <a:lnTo>
                    <a:pt x="1624" y="754"/>
                  </a:lnTo>
                  <a:lnTo>
                    <a:pt x="1623" y="744"/>
                  </a:lnTo>
                  <a:lnTo>
                    <a:pt x="1621" y="735"/>
                  </a:lnTo>
                  <a:lnTo>
                    <a:pt x="1642" y="715"/>
                  </a:lnTo>
                  <a:lnTo>
                    <a:pt x="1669" y="689"/>
                  </a:lnTo>
                  <a:lnTo>
                    <a:pt x="1698" y="662"/>
                  </a:lnTo>
                  <a:lnTo>
                    <a:pt x="1728" y="633"/>
                  </a:lnTo>
                  <a:lnTo>
                    <a:pt x="1757" y="605"/>
                  </a:lnTo>
                  <a:lnTo>
                    <a:pt x="1784" y="579"/>
                  </a:lnTo>
                  <a:lnTo>
                    <a:pt x="1806" y="558"/>
                  </a:lnTo>
                  <a:lnTo>
                    <a:pt x="1822" y="543"/>
                  </a:lnTo>
                  <a:lnTo>
                    <a:pt x="1826" y="564"/>
                  </a:lnTo>
                  <a:lnTo>
                    <a:pt x="1830" y="589"/>
                  </a:lnTo>
                  <a:lnTo>
                    <a:pt x="1833" y="619"/>
                  </a:lnTo>
                  <a:lnTo>
                    <a:pt x="1834" y="652"/>
                  </a:lnTo>
                  <a:lnTo>
                    <a:pt x="1834" y="670"/>
                  </a:lnTo>
                  <a:lnTo>
                    <a:pt x="1833" y="688"/>
                  </a:lnTo>
                  <a:lnTo>
                    <a:pt x="1831" y="708"/>
                  </a:lnTo>
                  <a:lnTo>
                    <a:pt x="1828" y="727"/>
                  </a:lnTo>
                  <a:lnTo>
                    <a:pt x="1824" y="747"/>
                  </a:lnTo>
                  <a:lnTo>
                    <a:pt x="1820" y="768"/>
                  </a:lnTo>
                  <a:lnTo>
                    <a:pt x="1814" y="788"/>
                  </a:lnTo>
                  <a:lnTo>
                    <a:pt x="1806" y="808"/>
                  </a:lnTo>
                  <a:lnTo>
                    <a:pt x="1798" y="829"/>
                  </a:lnTo>
                  <a:lnTo>
                    <a:pt x="1788" y="850"/>
                  </a:lnTo>
                  <a:lnTo>
                    <a:pt x="1777" y="870"/>
                  </a:lnTo>
                  <a:lnTo>
                    <a:pt x="1764" y="891"/>
                  </a:lnTo>
                  <a:lnTo>
                    <a:pt x="1749" y="910"/>
                  </a:lnTo>
                  <a:lnTo>
                    <a:pt x="1733" y="930"/>
                  </a:lnTo>
                  <a:lnTo>
                    <a:pt x="1714" y="950"/>
                  </a:lnTo>
                  <a:lnTo>
                    <a:pt x="1695" y="968"/>
                  </a:lnTo>
                  <a:close/>
                </a:path>
              </a:pathLst>
            </a:custGeom>
            <a:solidFill>
              <a:srgbClr val="174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64">
              <a:extLst>
                <a:ext uri="{FF2B5EF4-FFF2-40B4-BE49-F238E27FC236}">
                  <a16:creationId xmlns:a16="http://schemas.microsoft.com/office/drawing/2014/main" id="{A1132FEB-4D7F-41E3-A09B-B87D2AB76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98626" y="3706376"/>
              <a:ext cx="71438" cy="69850"/>
            </a:xfrm>
            <a:custGeom>
              <a:avLst/>
              <a:gdLst>
                <a:gd name="T0" fmla="*/ 2147483647 w 271"/>
                <a:gd name="T1" fmla="*/ 0 h 266"/>
                <a:gd name="T2" fmla="*/ 2147483647 w 271"/>
                <a:gd name="T3" fmla="*/ 0 h 266"/>
                <a:gd name="T4" fmla="*/ 2147483647 w 271"/>
                <a:gd name="T5" fmla="*/ 2147483647 h 266"/>
                <a:gd name="T6" fmla="*/ 2147483647 w 271"/>
                <a:gd name="T7" fmla="*/ 2147483647 h 266"/>
                <a:gd name="T8" fmla="*/ 2147483647 w 271"/>
                <a:gd name="T9" fmla="*/ 2147483647 h 266"/>
                <a:gd name="T10" fmla="*/ 2147483647 w 271"/>
                <a:gd name="T11" fmla="*/ 2147483647 h 266"/>
                <a:gd name="T12" fmla="*/ 2147483647 w 271"/>
                <a:gd name="T13" fmla="*/ 2147483647 h 266"/>
                <a:gd name="T14" fmla="*/ 2147483647 w 271"/>
                <a:gd name="T15" fmla="*/ 2147483647 h 266"/>
                <a:gd name="T16" fmla="*/ 2147483647 w 271"/>
                <a:gd name="T17" fmla="*/ 2147483647 h 266"/>
                <a:gd name="T18" fmla="*/ 0 w 271"/>
                <a:gd name="T19" fmla="*/ 2147483647 h 266"/>
                <a:gd name="T20" fmla="*/ 2147483647 w 271"/>
                <a:gd name="T21" fmla="*/ 2147483647 h 266"/>
                <a:gd name="T22" fmla="*/ 2147483647 w 271"/>
                <a:gd name="T23" fmla="*/ 2147483647 h 266"/>
                <a:gd name="T24" fmla="*/ 2147483647 w 271"/>
                <a:gd name="T25" fmla="*/ 2147483647 h 266"/>
                <a:gd name="T26" fmla="*/ 2147483647 w 271"/>
                <a:gd name="T27" fmla="*/ 2147483647 h 266"/>
                <a:gd name="T28" fmla="*/ 2147483647 w 271"/>
                <a:gd name="T29" fmla="*/ 2147483647 h 266"/>
                <a:gd name="T30" fmla="*/ 2147483647 w 271"/>
                <a:gd name="T31" fmla="*/ 2147483647 h 266"/>
                <a:gd name="T32" fmla="*/ 2147483647 w 271"/>
                <a:gd name="T33" fmla="*/ 2147483647 h 266"/>
                <a:gd name="T34" fmla="*/ 2147483647 w 271"/>
                <a:gd name="T35" fmla="*/ 2147483647 h 266"/>
                <a:gd name="T36" fmla="*/ 2147483647 w 271"/>
                <a:gd name="T37" fmla="*/ 2147483647 h 266"/>
                <a:gd name="T38" fmla="*/ 2147483647 w 271"/>
                <a:gd name="T39" fmla="*/ 2147483647 h 266"/>
                <a:gd name="T40" fmla="*/ 2147483647 w 271"/>
                <a:gd name="T41" fmla="*/ 2147483647 h 266"/>
                <a:gd name="T42" fmla="*/ 2147483647 w 271"/>
                <a:gd name="T43" fmla="*/ 2147483647 h 266"/>
                <a:gd name="T44" fmla="*/ 2147483647 w 271"/>
                <a:gd name="T45" fmla="*/ 2147483647 h 266"/>
                <a:gd name="T46" fmla="*/ 2147483647 w 271"/>
                <a:gd name="T47" fmla="*/ 2147483647 h 266"/>
                <a:gd name="T48" fmla="*/ 2147483647 w 271"/>
                <a:gd name="T49" fmla="*/ 2147483647 h 266"/>
                <a:gd name="T50" fmla="*/ 2147483647 w 271"/>
                <a:gd name="T51" fmla="*/ 2147483647 h 266"/>
                <a:gd name="T52" fmla="*/ 2147483647 w 271"/>
                <a:gd name="T53" fmla="*/ 2147483647 h 266"/>
                <a:gd name="T54" fmla="*/ 2147483647 w 271"/>
                <a:gd name="T55" fmla="*/ 2147483647 h 266"/>
                <a:gd name="T56" fmla="*/ 2147483647 w 271"/>
                <a:gd name="T57" fmla="*/ 2147483647 h 266"/>
                <a:gd name="T58" fmla="*/ 2147483647 w 271"/>
                <a:gd name="T59" fmla="*/ 2147483647 h 266"/>
                <a:gd name="T60" fmla="*/ 2147483647 w 271"/>
                <a:gd name="T61" fmla="*/ 2147483647 h 266"/>
                <a:gd name="T62" fmla="*/ 2147483647 w 271"/>
                <a:gd name="T63" fmla="*/ 2147483647 h 266"/>
                <a:gd name="T64" fmla="*/ 2147483647 w 271"/>
                <a:gd name="T65" fmla="*/ 2147483647 h 266"/>
                <a:gd name="T66" fmla="*/ 2147483647 w 271"/>
                <a:gd name="T67" fmla="*/ 2147483647 h 266"/>
                <a:gd name="T68" fmla="*/ 2147483647 w 271"/>
                <a:gd name="T69" fmla="*/ 2147483647 h 266"/>
                <a:gd name="T70" fmla="*/ 2147483647 w 271"/>
                <a:gd name="T71" fmla="*/ 2147483647 h 266"/>
                <a:gd name="T72" fmla="*/ 2147483647 w 271"/>
                <a:gd name="T73" fmla="*/ 2147483647 h 266"/>
                <a:gd name="T74" fmla="*/ 2147483647 w 271"/>
                <a:gd name="T75" fmla="*/ 2147483647 h 26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71" h="266">
                  <a:moveTo>
                    <a:pt x="145" y="1"/>
                  </a:moveTo>
                  <a:lnTo>
                    <a:pt x="139" y="0"/>
                  </a:lnTo>
                  <a:lnTo>
                    <a:pt x="121" y="0"/>
                  </a:lnTo>
                  <a:lnTo>
                    <a:pt x="110" y="0"/>
                  </a:lnTo>
                  <a:lnTo>
                    <a:pt x="97" y="2"/>
                  </a:lnTo>
                  <a:lnTo>
                    <a:pt x="83" y="4"/>
                  </a:lnTo>
                  <a:lnTo>
                    <a:pt x="69" y="8"/>
                  </a:lnTo>
                  <a:lnTo>
                    <a:pt x="55" y="13"/>
                  </a:lnTo>
                  <a:lnTo>
                    <a:pt x="42" y="20"/>
                  </a:lnTo>
                  <a:lnTo>
                    <a:pt x="36" y="25"/>
                  </a:lnTo>
                  <a:lnTo>
                    <a:pt x="29" y="30"/>
                  </a:lnTo>
                  <a:lnTo>
                    <a:pt x="24" y="35"/>
                  </a:lnTo>
                  <a:lnTo>
                    <a:pt x="19" y="42"/>
                  </a:lnTo>
                  <a:lnTo>
                    <a:pt x="14" y="48"/>
                  </a:lnTo>
                  <a:lnTo>
                    <a:pt x="10" y="56"/>
                  </a:lnTo>
                  <a:lnTo>
                    <a:pt x="7" y="64"/>
                  </a:lnTo>
                  <a:lnTo>
                    <a:pt x="4" y="73"/>
                  </a:lnTo>
                  <a:lnTo>
                    <a:pt x="1" y="83"/>
                  </a:lnTo>
                  <a:lnTo>
                    <a:pt x="0" y="93"/>
                  </a:lnTo>
                  <a:lnTo>
                    <a:pt x="0" y="104"/>
                  </a:lnTo>
                  <a:lnTo>
                    <a:pt x="0" y="117"/>
                  </a:lnTo>
                  <a:lnTo>
                    <a:pt x="1" y="129"/>
                  </a:lnTo>
                  <a:lnTo>
                    <a:pt x="4" y="141"/>
                  </a:lnTo>
                  <a:lnTo>
                    <a:pt x="6" y="152"/>
                  </a:lnTo>
                  <a:lnTo>
                    <a:pt x="9" y="163"/>
                  </a:lnTo>
                  <a:lnTo>
                    <a:pt x="12" y="173"/>
                  </a:lnTo>
                  <a:lnTo>
                    <a:pt x="16" y="182"/>
                  </a:lnTo>
                  <a:lnTo>
                    <a:pt x="22" y="192"/>
                  </a:lnTo>
                  <a:lnTo>
                    <a:pt x="26" y="201"/>
                  </a:lnTo>
                  <a:lnTo>
                    <a:pt x="32" y="208"/>
                  </a:lnTo>
                  <a:lnTo>
                    <a:pt x="38" y="216"/>
                  </a:lnTo>
                  <a:lnTo>
                    <a:pt x="44" y="222"/>
                  </a:lnTo>
                  <a:lnTo>
                    <a:pt x="51" y="228"/>
                  </a:lnTo>
                  <a:lnTo>
                    <a:pt x="58" y="235"/>
                  </a:lnTo>
                  <a:lnTo>
                    <a:pt x="65" y="240"/>
                  </a:lnTo>
                  <a:lnTo>
                    <a:pt x="72" y="244"/>
                  </a:lnTo>
                  <a:lnTo>
                    <a:pt x="80" y="249"/>
                  </a:lnTo>
                  <a:lnTo>
                    <a:pt x="96" y="256"/>
                  </a:lnTo>
                  <a:lnTo>
                    <a:pt x="112" y="262"/>
                  </a:lnTo>
                  <a:lnTo>
                    <a:pt x="128" y="265"/>
                  </a:lnTo>
                  <a:lnTo>
                    <a:pt x="144" y="266"/>
                  </a:lnTo>
                  <a:lnTo>
                    <a:pt x="160" y="265"/>
                  </a:lnTo>
                  <a:lnTo>
                    <a:pt x="175" y="263"/>
                  </a:lnTo>
                  <a:lnTo>
                    <a:pt x="190" y="258"/>
                  </a:lnTo>
                  <a:lnTo>
                    <a:pt x="203" y="252"/>
                  </a:lnTo>
                  <a:lnTo>
                    <a:pt x="209" y="248"/>
                  </a:lnTo>
                  <a:lnTo>
                    <a:pt x="216" y="242"/>
                  </a:lnTo>
                  <a:lnTo>
                    <a:pt x="221" y="237"/>
                  </a:lnTo>
                  <a:lnTo>
                    <a:pt x="227" y="229"/>
                  </a:lnTo>
                  <a:lnTo>
                    <a:pt x="234" y="222"/>
                  </a:lnTo>
                  <a:lnTo>
                    <a:pt x="239" y="214"/>
                  </a:lnTo>
                  <a:lnTo>
                    <a:pt x="245" y="206"/>
                  </a:lnTo>
                  <a:lnTo>
                    <a:pt x="249" y="196"/>
                  </a:lnTo>
                  <a:lnTo>
                    <a:pt x="254" y="187"/>
                  </a:lnTo>
                  <a:lnTo>
                    <a:pt x="257" y="176"/>
                  </a:lnTo>
                  <a:lnTo>
                    <a:pt x="262" y="166"/>
                  </a:lnTo>
                  <a:lnTo>
                    <a:pt x="265" y="156"/>
                  </a:lnTo>
                  <a:lnTo>
                    <a:pt x="267" y="145"/>
                  </a:lnTo>
                  <a:lnTo>
                    <a:pt x="269" y="134"/>
                  </a:lnTo>
                  <a:lnTo>
                    <a:pt x="270" y="122"/>
                  </a:lnTo>
                  <a:lnTo>
                    <a:pt x="271" y="112"/>
                  </a:lnTo>
                  <a:lnTo>
                    <a:pt x="271" y="101"/>
                  </a:lnTo>
                  <a:lnTo>
                    <a:pt x="270" y="90"/>
                  </a:lnTo>
                  <a:lnTo>
                    <a:pt x="268" y="80"/>
                  </a:lnTo>
                  <a:lnTo>
                    <a:pt x="266" y="70"/>
                  </a:lnTo>
                  <a:lnTo>
                    <a:pt x="262" y="60"/>
                  </a:lnTo>
                  <a:lnTo>
                    <a:pt x="257" y="52"/>
                  </a:lnTo>
                  <a:lnTo>
                    <a:pt x="251" y="43"/>
                  </a:lnTo>
                  <a:lnTo>
                    <a:pt x="245" y="34"/>
                  </a:lnTo>
                  <a:lnTo>
                    <a:pt x="237" y="27"/>
                  </a:lnTo>
                  <a:lnTo>
                    <a:pt x="227" y="20"/>
                  </a:lnTo>
                  <a:lnTo>
                    <a:pt x="217" y="15"/>
                  </a:lnTo>
                  <a:lnTo>
                    <a:pt x="205" y="10"/>
                  </a:lnTo>
                  <a:lnTo>
                    <a:pt x="192" y="7"/>
                  </a:lnTo>
                  <a:lnTo>
                    <a:pt x="178" y="3"/>
                  </a:lnTo>
                  <a:lnTo>
                    <a:pt x="162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65">
              <a:extLst>
                <a:ext uri="{FF2B5EF4-FFF2-40B4-BE49-F238E27FC236}">
                  <a16:creationId xmlns:a16="http://schemas.microsoft.com/office/drawing/2014/main" id="{EA2DF464-2F7A-4687-BACE-CDE2B11EC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01813" y="3711138"/>
              <a:ext cx="42863" cy="79375"/>
            </a:xfrm>
            <a:custGeom>
              <a:avLst/>
              <a:gdLst>
                <a:gd name="T0" fmla="*/ 2147483647 w 157"/>
                <a:gd name="T1" fmla="*/ 2147483647 h 300"/>
                <a:gd name="T2" fmla="*/ 2147483647 w 157"/>
                <a:gd name="T3" fmla="*/ 2147483647 h 300"/>
                <a:gd name="T4" fmla="*/ 2147483647 w 157"/>
                <a:gd name="T5" fmla="*/ 2147483647 h 300"/>
                <a:gd name="T6" fmla="*/ 2147483647 w 157"/>
                <a:gd name="T7" fmla="*/ 2147483647 h 300"/>
                <a:gd name="T8" fmla="*/ 0 w 157"/>
                <a:gd name="T9" fmla="*/ 2147483647 h 300"/>
                <a:gd name="T10" fmla="*/ 0 w 157"/>
                <a:gd name="T11" fmla="*/ 2147483647 h 300"/>
                <a:gd name="T12" fmla="*/ 0 w 157"/>
                <a:gd name="T13" fmla="*/ 2147483647 h 300"/>
                <a:gd name="T14" fmla="*/ 2147483647 w 157"/>
                <a:gd name="T15" fmla="*/ 2147483647 h 300"/>
                <a:gd name="T16" fmla="*/ 2147483647 w 157"/>
                <a:gd name="T17" fmla="*/ 2147483647 h 300"/>
                <a:gd name="T18" fmla="*/ 2147483647 w 157"/>
                <a:gd name="T19" fmla="*/ 2147483647 h 300"/>
                <a:gd name="T20" fmla="*/ 2147483647 w 157"/>
                <a:gd name="T21" fmla="*/ 2147483647 h 300"/>
                <a:gd name="T22" fmla="*/ 2147483647 w 157"/>
                <a:gd name="T23" fmla="*/ 2147483647 h 300"/>
                <a:gd name="T24" fmla="*/ 2147483647 w 157"/>
                <a:gd name="T25" fmla="*/ 2147483647 h 300"/>
                <a:gd name="T26" fmla="*/ 2147483647 w 157"/>
                <a:gd name="T27" fmla="*/ 2147483647 h 300"/>
                <a:gd name="T28" fmla="*/ 2147483647 w 157"/>
                <a:gd name="T29" fmla="*/ 2147483647 h 300"/>
                <a:gd name="T30" fmla="*/ 2147483647 w 157"/>
                <a:gd name="T31" fmla="*/ 2147483647 h 300"/>
                <a:gd name="T32" fmla="*/ 2147483647 w 157"/>
                <a:gd name="T33" fmla="*/ 2147483647 h 300"/>
                <a:gd name="T34" fmla="*/ 2147483647 w 157"/>
                <a:gd name="T35" fmla="*/ 2147483647 h 300"/>
                <a:gd name="T36" fmla="*/ 2147483647 w 157"/>
                <a:gd name="T37" fmla="*/ 2147483647 h 300"/>
                <a:gd name="T38" fmla="*/ 2147483647 w 157"/>
                <a:gd name="T39" fmla="*/ 2147483647 h 300"/>
                <a:gd name="T40" fmla="*/ 2147483647 w 157"/>
                <a:gd name="T41" fmla="*/ 2147483647 h 300"/>
                <a:gd name="T42" fmla="*/ 2147483647 w 157"/>
                <a:gd name="T43" fmla="*/ 2147483647 h 300"/>
                <a:gd name="T44" fmla="*/ 2147483647 w 157"/>
                <a:gd name="T45" fmla="*/ 2147483647 h 300"/>
                <a:gd name="T46" fmla="*/ 2147483647 w 157"/>
                <a:gd name="T47" fmla="*/ 2147483647 h 300"/>
                <a:gd name="T48" fmla="*/ 2147483647 w 157"/>
                <a:gd name="T49" fmla="*/ 2147483647 h 300"/>
                <a:gd name="T50" fmla="*/ 2147483647 w 157"/>
                <a:gd name="T51" fmla="*/ 2147483647 h 300"/>
                <a:gd name="T52" fmla="*/ 2147483647 w 157"/>
                <a:gd name="T53" fmla="*/ 2147483647 h 300"/>
                <a:gd name="T54" fmla="*/ 2147483647 w 157"/>
                <a:gd name="T55" fmla="*/ 2147483647 h 300"/>
                <a:gd name="T56" fmla="*/ 2147483647 w 157"/>
                <a:gd name="T57" fmla="*/ 2147483647 h 300"/>
                <a:gd name="T58" fmla="*/ 2147483647 w 157"/>
                <a:gd name="T59" fmla="*/ 2147483647 h 300"/>
                <a:gd name="T60" fmla="*/ 2147483647 w 157"/>
                <a:gd name="T61" fmla="*/ 2147483647 h 300"/>
                <a:gd name="T62" fmla="*/ 2147483647 w 157"/>
                <a:gd name="T63" fmla="*/ 2147483647 h 300"/>
                <a:gd name="T64" fmla="*/ 2147483647 w 157"/>
                <a:gd name="T65" fmla="*/ 2147483647 h 300"/>
                <a:gd name="T66" fmla="*/ 2147483647 w 157"/>
                <a:gd name="T67" fmla="*/ 2147483647 h 300"/>
                <a:gd name="T68" fmla="*/ 2147483647 w 157"/>
                <a:gd name="T69" fmla="*/ 2147483647 h 300"/>
                <a:gd name="T70" fmla="*/ 2147483647 w 157"/>
                <a:gd name="T71" fmla="*/ 2147483647 h 300"/>
                <a:gd name="T72" fmla="*/ 2147483647 w 157"/>
                <a:gd name="T73" fmla="*/ 2147483647 h 300"/>
                <a:gd name="T74" fmla="*/ 2147483647 w 157"/>
                <a:gd name="T75" fmla="*/ 2147483647 h 300"/>
                <a:gd name="T76" fmla="*/ 2147483647 w 157"/>
                <a:gd name="T77" fmla="*/ 2147483647 h 300"/>
                <a:gd name="T78" fmla="*/ 2147483647 w 157"/>
                <a:gd name="T79" fmla="*/ 2147483647 h 300"/>
                <a:gd name="T80" fmla="*/ 2147483647 w 157"/>
                <a:gd name="T81" fmla="*/ 2147483647 h 300"/>
                <a:gd name="T82" fmla="*/ 2147483647 w 157"/>
                <a:gd name="T83" fmla="*/ 2147483647 h 300"/>
                <a:gd name="T84" fmla="*/ 2147483647 w 157"/>
                <a:gd name="T85" fmla="*/ 2147483647 h 300"/>
                <a:gd name="T86" fmla="*/ 2147483647 w 157"/>
                <a:gd name="T87" fmla="*/ 2147483647 h 300"/>
                <a:gd name="T88" fmla="*/ 2147483647 w 157"/>
                <a:gd name="T89" fmla="*/ 2147483647 h 300"/>
                <a:gd name="T90" fmla="*/ 2147483647 w 157"/>
                <a:gd name="T91" fmla="*/ 2147483647 h 300"/>
                <a:gd name="T92" fmla="*/ 2147483647 w 157"/>
                <a:gd name="T93" fmla="*/ 2147483647 h 300"/>
                <a:gd name="T94" fmla="*/ 2147483647 w 157"/>
                <a:gd name="T95" fmla="*/ 0 h 300"/>
                <a:gd name="T96" fmla="*/ 2147483647 w 157"/>
                <a:gd name="T97" fmla="*/ 2147483647 h 30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57" h="300">
                  <a:moveTo>
                    <a:pt x="9" y="25"/>
                  </a:moveTo>
                  <a:lnTo>
                    <a:pt x="6" y="41"/>
                  </a:lnTo>
                  <a:lnTo>
                    <a:pt x="3" y="57"/>
                  </a:lnTo>
                  <a:lnTo>
                    <a:pt x="1" y="72"/>
                  </a:lnTo>
                  <a:lnTo>
                    <a:pt x="0" y="86"/>
                  </a:lnTo>
                  <a:lnTo>
                    <a:pt x="0" y="101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2" y="140"/>
                  </a:lnTo>
                  <a:lnTo>
                    <a:pt x="5" y="163"/>
                  </a:lnTo>
                  <a:lnTo>
                    <a:pt x="10" y="184"/>
                  </a:lnTo>
                  <a:lnTo>
                    <a:pt x="17" y="203"/>
                  </a:lnTo>
                  <a:lnTo>
                    <a:pt x="25" y="220"/>
                  </a:lnTo>
                  <a:lnTo>
                    <a:pt x="33" y="236"/>
                  </a:lnTo>
                  <a:lnTo>
                    <a:pt x="41" y="249"/>
                  </a:lnTo>
                  <a:lnTo>
                    <a:pt x="49" y="261"/>
                  </a:lnTo>
                  <a:lnTo>
                    <a:pt x="56" y="269"/>
                  </a:lnTo>
                  <a:lnTo>
                    <a:pt x="68" y="282"/>
                  </a:lnTo>
                  <a:lnTo>
                    <a:pt x="75" y="288"/>
                  </a:lnTo>
                  <a:lnTo>
                    <a:pt x="91" y="300"/>
                  </a:lnTo>
                  <a:lnTo>
                    <a:pt x="104" y="284"/>
                  </a:lnTo>
                  <a:lnTo>
                    <a:pt x="119" y="266"/>
                  </a:lnTo>
                  <a:lnTo>
                    <a:pt x="131" y="248"/>
                  </a:lnTo>
                  <a:lnTo>
                    <a:pt x="137" y="238"/>
                  </a:lnTo>
                  <a:lnTo>
                    <a:pt x="141" y="229"/>
                  </a:lnTo>
                  <a:lnTo>
                    <a:pt x="145" y="220"/>
                  </a:lnTo>
                  <a:lnTo>
                    <a:pt x="149" y="210"/>
                  </a:lnTo>
                  <a:lnTo>
                    <a:pt x="152" y="202"/>
                  </a:lnTo>
                  <a:lnTo>
                    <a:pt x="154" y="192"/>
                  </a:lnTo>
                  <a:lnTo>
                    <a:pt x="155" y="183"/>
                  </a:lnTo>
                  <a:lnTo>
                    <a:pt x="156" y="174"/>
                  </a:lnTo>
                  <a:lnTo>
                    <a:pt x="157" y="164"/>
                  </a:lnTo>
                  <a:lnTo>
                    <a:pt x="156" y="156"/>
                  </a:lnTo>
                  <a:lnTo>
                    <a:pt x="155" y="147"/>
                  </a:lnTo>
                  <a:lnTo>
                    <a:pt x="154" y="138"/>
                  </a:lnTo>
                  <a:lnTo>
                    <a:pt x="150" y="123"/>
                  </a:lnTo>
                  <a:lnTo>
                    <a:pt x="144" y="109"/>
                  </a:lnTo>
                  <a:lnTo>
                    <a:pt x="137" y="96"/>
                  </a:lnTo>
                  <a:lnTo>
                    <a:pt x="128" y="84"/>
                  </a:lnTo>
                  <a:lnTo>
                    <a:pt x="120" y="72"/>
                  </a:lnTo>
                  <a:lnTo>
                    <a:pt x="110" y="61"/>
                  </a:lnTo>
                  <a:lnTo>
                    <a:pt x="100" y="53"/>
                  </a:lnTo>
                  <a:lnTo>
                    <a:pt x="91" y="44"/>
                  </a:lnTo>
                  <a:lnTo>
                    <a:pt x="71" y="30"/>
                  </a:lnTo>
                  <a:lnTo>
                    <a:pt x="55" y="20"/>
                  </a:lnTo>
                  <a:lnTo>
                    <a:pt x="44" y="13"/>
                  </a:lnTo>
                  <a:lnTo>
                    <a:pt x="38" y="11"/>
                  </a:lnTo>
                  <a:lnTo>
                    <a:pt x="16" y="0"/>
                  </a:lnTo>
                  <a:lnTo>
                    <a:pt x="9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66">
              <a:extLst>
                <a:ext uri="{FF2B5EF4-FFF2-40B4-BE49-F238E27FC236}">
                  <a16:creationId xmlns:a16="http://schemas.microsoft.com/office/drawing/2014/main" id="{EBC00404-76E0-478B-B570-DF6DE1A1A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68476" y="3784163"/>
              <a:ext cx="66675" cy="47625"/>
            </a:xfrm>
            <a:custGeom>
              <a:avLst/>
              <a:gdLst>
                <a:gd name="T0" fmla="*/ 2147483647 w 255"/>
                <a:gd name="T1" fmla="*/ 2147483647 h 183"/>
                <a:gd name="T2" fmla="*/ 2147483647 w 255"/>
                <a:gd name="T3" fmla="*/ 2147483647 h 183"/>
                <a:gd name="T4" fmla="*/ 2147483647 w 255"/>
                <a:gd name="T5" fmla="*/ 2147483647 h 183"/>
                <a:gd name="T6" fmla="*/ 2147483647 w 255"/>
                <a:gd name="T7" fmla="*/ 0 h 183"/>
                <a:gd name="T8" fmla="*/ 2147483647 w 255"/>
                <a:gd name="T9" fmla="*/ 2147483647 h 183"/>
                <a:gd name="T10" fmla="*/ 2147483647 w 255"/>
                <a:gd name="T11" fmla="*/ 2147483647 h 183"/>
                <a:gd name="T12" fmla="*/ 2147483647 w 255"/>
                <a:gd name="T13" fmla="*/ 2147483647 h 183"/>
                <a:gd name="T14" fmla="*/ 2147483647 w 255"/>
                <a:gd name="T15" fmla="*/ 2147483647 h 183"/>
                <a:gd name="T16" fmla="*/ 2147483647 w 255"/>
                <a:gd name="T17" fmla="*/ 2147483647 h 183"/>
                <a:gd name="T18" fmla="*/ 2147483647 w 255"/>
                <a:gd name="T19" fmla="*/ 2147483647 h 183"/>
                <a:gd name="T20" fmla="*/ 2147483647 w 255"/>
                <a:gd name="T21" fmla="*/ 2147483647 h 183"/>
                <a:gd name="T22" fmla="*/ 2147483647 w 255"/>
                <a:gd name="T23" fmla="*/ 2147483647 h 183"/>
                <a:gd name="T24" fmla="*/ 2147483647 w 255"/>
                <a:gd name="T25" fmla="*/ 2147483647 h 183"/>
                <a:gd name="T26" fmla="*/ 2147483647 w 255"/>
                <a:gd name="T27" fmla="*/ 2147483647 h 183"/>
                <a:gd name="T28" fmla="*/ 2147483647 w 255"/>
                <a:gd name="T29" fmla="*/ 2147483647 h 183"/>
                <a:gd name="T30" fmla="*/ 2147483647 w 255"/>
                <a:gd name="T31" fmla="*/ 2147483647 h 183"/>
                <a:gd name="T32" fmla="*/ 2147483647 w 255"/>
                <a:gd name="T33" fmla="*/ 2147483647 h 183"/>
                <a:gd name="T34" fmla="*/ 2147483647 w 255"/>
                <a:gd name="T35" fmla="*/ 2147483647 h 183"/>
                <a:gd name="T36" fmla="*/ 2147483647 w 255"/>
                <a:gd name="T37" fmla="*/ 2147483647 h 183"/>
                <a:gd name="T38" fmla="*/ 2147483647 w 255"/>
                <a:gd name="T39" fmla="*/ 2147483647 h 183"/>
                <a:gd name="T40" fmla="*/ 2147483647 w 255"/>
                <a:gd name="T41" fmla="*/ 2147483647 h 183"/>
                <a:gd name="T42" fmla="*/ 2147483647 w 255"/>
                <a:gd name="T43" fmla="*/ 2147483647 h 183"/>
                <a:gd name="T44" fmla="*/ 2147483647 w 255"/>
                <a:gd name="T45" fmla="*/ 2147483647 h 183"/>
                <a:gd name="T46" fmla="*/ 2147483647 w 255"/>
                <a:gd name="T47" fmla="*/ 2147483647 h 183"/>
                <a:gd name="T48" fmla="*/ 2147483647 w 255"/>
                <a:gd name="T49" fmla="*/ 2147483647 h 183"/>
                <a:gd name="T50" fmla="*/ 2147483647 w 255"/>
                <a:gd name="T51" fmla="*/ 2147483647 h 183"/>
                <a:gd name="T52" fmla="*/ 0 w 255"/>
                <a:gd name="T53" fmla="*/ 2147483647 h 183"/>
                <a:gd name="T54" fmla="*/ 0 w 255"/>
                <a:gd name="T55" fmla="*/ 2147483647 h 183"/>
                <a:gd name="T56" fmla="*/ 2147483647 w 255"/>
                <a:gd name="T57" fmla="*/ 2147483647 h 183"/>
                <a:gd name="T58" fmla="*/ 2147483647 w 255"/>
                <a:gd name="T59" fmla="*/ 2147483647 h 183"/>
                <a:gd name="T60" fmla="*/ 2147483647 w 255"/>
                <a:gd name="T61" fmla="*/ 2147483647 h 183"/>
                <a:gd name="T62" fmla="*/ 2147483647 w 255"/>
                <a:gd name="T63" fmla="*/ 2147483647 h 1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55" h="183">
                  <a:moveTo>
                    <a:pt x="52" y="19"/>
                  </a:moveTo>
                  <a:lnTo>
                    <a:pt x="59" y="16"/>
                  </a:lnTo>
                  <a:lnTo>
                    <a:pt x="75" y="10"/>
                  </a:lnTo>
                  <a:lnTo>
                    <a:pt x="85" y="8"/>
                  </a:lnTo>
                  <a:lnTo>
                    <a:pt x="98" y="5"/>
                  </a:lnTo>
                  <a:lnTo>
                    <a:pt x="112" y="2"/>
                  </a:lnTo>
                  <a:lnTo>
                    <a:pt x="127" y="1"/>
                  </a:lnTo>
                  <a:lnTo>
                    <a:pt x="142" y="0"/>
                  </a:lnTo>
                  <a:lnTo>
                    <a:pt x="158" y="1"/>
                  </a:lnTo>
                  <a:lnTo>
                    <a:pt x="174" y="3"/>
                  </a:lnTo>
                  <a:lnTo>
                    <a:pt x="190" y="6"/>
                  </a:lnTo>
                  <a:lnTo>
                    <a:pt x="198" y="9"/>
                  </a:lnTo>
                  <a:lnTo>
                    <a:pt x="205" y="12"/>
                  </a:lnTo>
                  <a:lnTo>
                    <a:pt x="213" y="17"/>
                  </a:lnTo>
                  <a:lnTo>
                    <a:pt x="220" y="21"/>
                  </a:lnTo>
                  <a:lnTo>
                    <a:pt x="227" y="26"/>
                  </a:lnTo>
                  <a:lnTo>
                    <a:pt x="233" y="33"/>
                  </a:lnTo>
                  <a:lnTo>
                    <a:pt x="240" y="39"/>
                  </a:lnTo>
                  <a:lnTo>
                    <a:pt x="245" y="48"/>
                  </a:lnTo>
                  <a:lnTo>
                    <a:pt x="249" y="55"/>
                  </a:lnTo>
                  <a:lnTo>
                    <a:pt x="253" y="64"/>
                  </a:lnTo>
                  <a:lnTo>
                    <a:pt x="255" y="71"/>
                  </a:lnTo>
                  <a:lnTo>
                    <a:pt x="255" y="79"/>
                  </a:lnTo>
                  <a:lnTo>
                    <a:pt x="254" y="87"/>
                  </a:lnTo>
                  <a:lnTo>
                    <a:pt x="252" y="95"/>
                  </a:lnTo>
                  <a:lnTo>
                    <a:pt x="248" y="101"/>
                  </a:lnTo>
                  <a:lnTo>
                    <a:pt x="244" y="109"/>
                  </a:lnTo>
                  <a:lnTo>
                    <a:pt x="239" y="116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18" y="136"/>
                  </a:lnTo>
                  <a:lnTo>
                    <a:pt x="210" y="141"/>
                  </a:lnTo>
                  <a:lnTo>
                    <a:pt x="201" y="146"/>
                  </a:lnTo>
                  <a:lnTo>
                    <a:pt x="192" y="152"/>
                  </a:lnTo>
                  <a:lnTo>
                    <a:pt x="181" y="157"/>
                  </a:lnTo>
                  <a:lnTo>
                    <a:pt x="160" y="166"/>
                  </a:lnTo>
                  <a:lnTo>
                    <a:pt x="139" y="173"/>
                  </a:lnTo>
                  <a:lnTo>
                    <a:pt x="117" y="178"/>
                  </a:lnTo>
                  <a:lnTo>
                    <a:pt x="95" y="182"/>
                  </a:lnTo>
                  <a:lnTo>
                    <a:pt x="84" y="183"/>
                  </a:lnTo>
                  <a:lnTo>
                    <a:pt x="74" y="183"/>
                  </a:lnTo>
                  <a:lnTo>
                    <a:pt x="64" y="183"/>
                  </a:lnTo>
                  <a:lnTo>
                    <a:pt x="54" y="182"/>
                  </a:lnTo>
                  <a:lnTo>
                    <a:pt x="46" y="181"/>
                  </a:lnTo>
                  <a:lnTo>
                    <a:pt x="37" y="178"/>
                  </a:lnTo>
                  <a:lnTo>
                    <a:pt x="30" y="176"/>
                  </a:lnTo>
                  <a:lnTo>
                    <a:pt x="23" y="172"/>
                  </a:lnTo>
                  <a:lnTo>
                    <a:pt x="18" y="169"/>
                  </a:lnTo>
                  <a:lnTo>
                    <a:pt x="13" y="165"/>
                  </a:lnTo>
                  <a:lnTo>
                    <a:pt x="8" y="160"/>
                  </a:lnTo>
                  <a:lnTo>
                    <a:pt x="5" y="155"/>
                  </a:lnTo>
                  <a:lnTo>
                    <a:pt x="3" y="150"/>
                  </a:lnTo>
                  <a:lnTo>
                    <a:pt x="1" y="144"/>
                  </a:lnTo>
                  <a:lnTo>
                    <a:pt x="0" y="139"/>
                  </a:lnTo>
                  <a:lnTo>
                    <a:pt x="0" y="132"/>
                  </a:lnTo>
                  <a:lnTo>
                    <a:pt x="0" y="120"/>
                  </a:lnTo>
                  <a:lnTo>
                    <a:pt x="3" y="107"/>
                  </a:lnTo>
                  <a:lnTo>
                    <a:pt x="7" y="94"/>
                  </a:lnTo>
                  <a:lnTo>
                    <a:pt x="13" y="81"/>
                  </a:lnTo>
                  <a:lnTo>
                    <a:pt x="19" y="69"/>
                  </a:lnTo>
                  <a:lnTo>
                    <a:pt x="26" y="57"/>
                  </a:lnTo>
                  <a:lnTo>
                    <a:pt x="32" y="47"/>
                  </a:lnTo>
                  <a:lnTo>
                    <a:pt x="38" y="37"/>
                  </a:lnTo>
                  <a:lnTo>
                    <a:pt x="48" y="23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EE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67">
              <a:extLst>
                <a:ext uri="{FF2B5EF4-FFF2-40B4-BE49-F238E27FC236}">
                  <a16:creationId xmlns:a16="http://schemas.microsoft.com/office/drawing/2014/main" id="{F273A510-2BDE-4ED9-B055-50933BEF0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-828676" y="3528576"/>
              <a:ext cx="125413" cy="109538"/>
            </a:xfrm>
            <a:custGeom>
              <a:avLst/>
              <a:gdLst>
                <a:gd name="T0" fmla="*/ 2147483647 w 471"/>
                <a:gd name="T1" fmla="*/ 2147483647 h 416"/>
                <a:gd name="T2" fmla="*/ 2147483647 w 471"/>
                <a:gd name="T3" fmla="*/ 2147483647 h 416"/>
                <a:gd name="T4" fmla="*/ 2147483647 w 471"/>
                <a:gd name="T5" fmla="*/ 2147483647 h 416"/>
                <a:gd name="T6" fmla="*/ 2147483647 w 471"/>
                <a:gd name="T7" fmla="*/ 2147483647 h 416"/>
                <a:gd name="T8" fmla="*/ 2147483647 w 471"/>
                <a:gd name="T9" fmla="*/ 2147483647 h 416"/>
                <a:gd name="T10" fmla="*/ 2147483647 w 471"/>
                <a:gd name="T11" fmla="*/ 2147483647 h 416"/>
                <a:gd name="T12" fmla="*/ 2147483647 w 471"/>
                <a:gd name="T13" fmla="*/ 2147483647 h 416"/>
                <a:gd name="T14" fmla="*/ 2147483647 w 471"/>
                <a:gd name="T15" fmla="*/ 2147483647 h 416"/>
                <a:gd name="T16" fmla="*/ 2147483647 w 471"/>
                <a:gd name="T17" fmla="*/ 2147483647 h 416"/>
                <a:gd name="T18" fmla="*/ 2147483647 w 471"/>
                <a:gd name="T19" fmla="*/ 2147483647 h 416"/>
                <a:gd name="T20" fmla="*/ 2147483647 w 471"/>
                <a:gd name="T21" fmla="*/ 2147483647 h 416"/>
                <a:gd name="T22" fmla="*/ 2147483647 w 471"/>
                <a:gd name="T23" fmla="*/ 2147483647 h 416"/>
                <a:gd name="T24" fmla="*/ 2147483647 w 471"/>
                <a:gd name="T25" fmla="*/ 2147483647 h 416"/>
                <a:gd name="T26" fmla="*/ 2147483647 w 471"/>
                <a:gd name="T27" fmla="*/ 2147483647 h 416"/>
                <a:gd name="T28" fmla="*/ 2147483647 w 471"/>
                <a:gd name="T29" fmla="*/ 2147483647 h 416"/>
                <a:gd name="T30" fmla="*/ 2147483647 w 471"/>
                <a:gd name="T31" fmla="*/ 2147483647 h 416"/>
                <a:gd name="T32" fmla="*/ 2147483647 w 471"/>
                <a:gd name="T33" fmla="*/ 2147483647 h 416"/>
                <a:gd name="T34" fmla="*/ 2147483647 w 471"/>
                <a:gd name="T35" fmla="*/ 0 h 416"/>
                <a:gd name="T36" fmla="*/ 2147483647 w 471"/>
                <a:gd name="T37" fmla="*/ 2147483647 h 416"/>
                <a:gd name="T38" fmla="*/ 2147483647 w 471"/>
                <a:gd name="T39" fmla="*/ 2147483647 h 416"/>
                <a:gd name="T40" fmla="*/ 2147483647 w 471"/>
                <a:gd name="T41" fmla="*/ 2147483647 h 416"/>
                <a:gd name="T42" fmla="*/ 2147483647 w 471"/>
                <a:gd name="T43" fmla="*/ 2147483647 h 416"/>
                <a:gd name="T44" fmla="*/ 2147483647 w 471"/>
                <a:gd name="T45" fmla="*/ 2147483647 h 416"/>
                <a:gd name="T46" fmla="*/ 2147483647 w 471"/>
                <a:gd name="T47" fmla="*/ 2147483647 h 416"/>
                <a:gd name="T48" fmla="*/ 2147483647 w 471"/>
                <a:gd name="T49" fmla="*/ 2147483647 h 416"/>
                <a:gd name="T50" fmla="*/ 2147483647 w 471"/>
                <a:gd name="T51" fmla="*/ 2147483647 h 416"/>
                <a:gd name="T52" fmla="*/ 2147483647 w 471"/>
                <a:gd name="T53" fmla="*/ 2147483647 h 416"/>
                <a:gd name="T54" fmla="*/ 2147483647 w 471"/>
                <a:gd name="T55" fmla="*/ 2147483647 h 416"/>
                <a:gd name="T56" fmla="*/ 2147483647 w 471"/>
                <a:gd name="T57" fmla="*/ 2147483647 h 416"/>
                <a:gd name="T58" fmla="*/ 2147483647 w 471"/>
                <a:gd name="T59" fmla="*/ 2147483647 h 416"/>
                <a:gd name="T60" fmla="*/ 2147483647 w 471"/>
                <a:gd name="T61" fmla="*/ 2147483647 h 416"/>
                <a:gd name="T62" fmla="*/ 2147483647 w 471"/>
                <a:gd name="T63" fmla="*/ 2147483647 h 416"/>
                <a:gd name="T64" fmla="*/ 2147483647 w 471"/>
                <a:gd name="T65" fmla="*/ 2147483647 h 416"/>
                <a:gd name="T66" fmla="*/ 2147483647 w 471"/>
                <a:gd name="T67" fmla="*/ 2147483647 h 416"/>
                <a:gd name="T68" fmla="*/ 0 w 471"/>
                <a:gd name="T69" fmla="*/ 2147483647 h 416"/>
                <a:gd name="T70" fmla="*/ 2147483647 w 471"/>
                <a:gd name="T71" fmla="*/ 2147483647 h 416"/>
                <a:gd name="T72" fmla="*/ 2147483647 w 471"/>
                <a:gd name="T73" fmla="*/ 2147483647 h 416"/>
                <a:gd name="T74" fmla="*/ 2147483647 w 471"/>
                <a:gd name="T75" fmla="*/ 2147483647 h 416"/>
                <a:gd name="T76" fmla="*/ 2147483647 w 471"/>
                <a:gd name="T77" fmla="*/ 2147483647 h 416"/>
                <a:gd name="T78" fmla="*/ 2147483647 w 471"/>
                <a:gd name="T79" fmla="*/ 2147483647 h 416"/>
                <a:gd name="T80" fmla="*/ 2147483647 w 471"/>
                <a:gd name="T81" fmla="*/ 2147483647 h 416"/>
                <a:gd name="T82" fmla="*/ 2147483647 w 471"/>
                <a:gd name="T83" fmla="*/ 2147483647 h 416"/>
                <a:gd name="T84" fmla="*/ 2147483647 w 471"/>
                <a:gd name="T85" fmla="*/ 2147483647 h 416"/>
                <a:gd name="T86" fmla="*/ 2147483647 w 471"/>
                <a:gd name="T87" fmla="*/ 2147483647 h 416"/>
                <a:gd name="T88" fmla="*/ 2147483647 w 471"/>
                <a:gd name="T89" fmla="*/ 2147483647 h 416"/>
                <a:gd name="T90" fmla="*/ 2147483647 w 471"/>
                <a:gd name="T91" fmla="*/ 2147483647 h 416"/>
                <a:gd name="T92" fmla="*/ 2147483647 w 471"/>
                <a:gd name="T93" fmla="*/ 2147483647 h 416"/>
                <a:gd name="T94" fmla="*/ 2147483647 w 471"/>
                <a:gd name="T95" fmla="*/ 2147483647 h 416"/>
                <a:gd name="T96" fmla="*/ 2147483647 w 471"/>
                <a:gd name="T97" fmla="*/ 2147483647 h 41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71" h="416">
                  <a:moveTo>
                    <a:pt x="163" y="226"/>
                  </a:moveTo>
                  <a:lnTo>
                    <a:pt x="176" y="209"/>
                  </a:lnTo>
                  <a:lnTo>
                    <a:pt x="188" y="194"/>
                  </a:lnTo>
                  <a:lnTo>
                    <a:pt x="201" y="179"/>
                  </a:lnTo>
                  <a:lnTo>
                    <a:pt x="213" y="166"/>
                  </a:lnTo>
                  <a:lnTo>
                    <a:pt x="224" y="153"/>
                  </a:lnTo>
                  <a:lnTo>
                    <a:pt x="237" y="143"/>
                  </a:lnTo>
                  <a:lnTo>
                    <a:pt x="249" y="132"/>
                  </a:lnTo>
                  <a:lnTo>
                    <a:pt x="261" y="122"/>
                  </a:lnTo>
                  <a:lnTo>
                    <a:pt x="271" y="114"/>
                  </a:lnTo>
                  <a:lnTo>
                    <a:pt x="283" y="106"/>
                  </a:lnTo>
                  <a:lnTo>
                    <a:pt x="295" y="100"/>
                  </a:lnTo>
                  <a:lnTo>
                    <a:pt x="306" y="93"/>
                  </a:lnTo>
                  <a:lnTo>
                    <a:pt x="316" y="88"/>
                  </a:lnTo>
                  <a:lnTo>
                    <a:pt x="327" y="84"/>
                  </a:lnTo>
                  <a:lnTo>
                    <a:pt x="338" y="79"/>
                  </a:lnTo>
                  <a:lnTo>
                    <a:pt x="347" y="76"/>
                  </a:lnTo>
                  <a:lnTo>
                    <a:pt x="368" y="72"/>
                  </a:lnTo>
                  <a:lnTo>
                    <a:pt x="386" y="70"/>
                  </a:lnTo>
                  <a:lnTo>
                    <a:pt x="404" y="69"/>
                  </a:lnTo>
                  <a:lnTo>
                    <a:pt x="420" y="69"/>
                  </a:lnTo>
                  <a:lnTo>
                    <a:pt x="435" y="71"/>
                  </a:lnTo>
                  <a:lnTo>
                    <a:pt x="448" y="74"/>
                  </a:lnTo>
                  <a:lnTo>
                    <a:pt x="460" y="77"/>
                  </a:lnTo>
                  <a:lnTo>
                    <a:pt x="471" y="81"/>
                  </a:lnTo>
                  <a:lnTo>
                    <a:pt x="468" y="66"/>
                  </a:lnTo>
                  <a:lnTo>
                    <a:pt x="465" y="52"/>
                  </a:lnTo>
                  <a:lnTo>
                    <a:pt x="461" y="39"/>
                  </a:lnTo>
                  <a:lnTo>
                    <a:pt x="457" y="28"/>
                  </a:lnTo>
                  <a:lnTo>
                    <a:pt x="451" y="19"/>
                  </a:lnTo>
                  <a:lnTo>
                    <a:pt x="445" y="12"/>
                  </a:lnTo>
                  <a:lnTo>
                    <a:pt x="439" y="7"/>
                  </a:lnTo>
                  <a:lnTo>
                    <a:pt x="431" y="2"/>
                  </a:lnTo>
                  <a:lnTo>
                    <a:pt x="425" y="1"/>
                  </a:lnTo>
                  <a:lnTo>
                    <a:pt x="418" y="0"/>
                  </a:lnTo>
                  <a:lnTo>
                    <a:pt x="411" y="0"/>
                  </a:lnTo>
                  <a:lnTo>
                    <a:pt x="403" y="1"/>
                  </a:lnTo>
                  <a:lnTo>
                    <a:pt x="387" y="4"/>
                  </a:lnTo>
                  <a:lnTo>
                    <a:pt x="370" y="11"/>
                  </a:lnTo>
                  <a:lnTo>
                    <a:pt x="352" y="18"/>
                  </a:lnTo>
                  <a:lnTo>
                    <a:pt x="334" y="29"/>
                  </a:lnTo>
                  <a:lnTo>
                    <a:pt x="313" y="41"/>
                  </a:lnTo>
                  <a:lnTo>
                    <a:pt x="294" y="55"/>
                  </a:lnTo>
                  <a:lnTo>
                    <a:pt x="275" y="70"/>
                  </a:lnTo>
                  <a:lnTo>
                    <a:pt x="254" y="86"/>
                  </a:lnTo>
                  <a:lnTo>
                    <a:pt x="235" y="102"/>
                  </a:lnTo>
                  <a:lnTo>
                    <a:pt x="216" y="119"/>
                  </a:lnTo>
                  <a:lnTo>
                    <a:pt x="198" y="135"/>
                  </a:lnTo>
                  <a:lnTo>
                    <a:pt x="180" y="152"/>
                  </a:lnTo>
                  <a:lnTo>
                    <a:pt x="165" y="169"/>
                  </a:lnTo>
                  <a:lnTo>
                    <a:pt x="150" y="184"/>
                  </a:lnTo>
                  <a:lnTo>
                    <a:pt x="142" y="194"/>
                  </a:lnTo>
                  <a:lnTo>
                    <a:pt x="134" y="192"/>
                  </a:lnTo>
                  <a:lnTo>
                    <a:pt x="116" y="188"/>
                  </a:lnTo>
                  <a:lnTo>
                    <a:pt x="97" y="182"/>
                  </a:lnTo>
                  <a:lnTo>
                    <a:pt x="81" y="178"/>
                  </a:lnTo>
                  <a:lnTo>
                    <a:pt x="70" y="186"/>
                  </a:lnTo>
                  <a:lnTo>
                    <a:pt x="59" y="194"/>
                  </a:lnTo>
                  <a:lnTo>
                    <a:pt x="51" y="204"/>
                  </a:lnTo>
                  <a:lnTo>
                    <a:pt x="42" y="213"/>
                  </a:lnTo>
                  <a:lnTo>
                    <a:pt x="35" y="224"/>
                  </a:lnTo>
                  <a:lnTo>
                    <a:pt x="28" y="236"/>
                  </a:lnTo>
                  <a:lnTo>
                    <a:pt x="22" y="247"/>
                  </a:lnTo>
                  <a:lnTo>
                    <a:pt x="18" y="259"/>
                  </a:lnTo>
                  <a:lnTo>
                    <a:pt x="13" y="271"/>
                  </a:lnTo>
                  <a:lnTo>
                    <a:pt x="10" y="284"/>
                  </a:lnTo>
                  <a:lnTo>
                    <a:pt x="7" y="297"/>
                  </a:lnTo>
                  <a:lnTo>
                    <a:pt x="5" y="310"/>
                  </a:lnTo>
                  <a:lnTo>
                    <a:pt x="2" y="337"/>
                  </a:lnTo>
                  <a:lnTo>
                    <a:pt x="0" y="362"/>
                  </a:lnTo>
                  <a:lnTo>
                    <a:pt x="2" y="376"/>
                  </a:lnTo>
                  <a:lnTo>
                    <a:pt x="2" y="389"/>
                  </a:lnTo>
                  <a:lnTo>
                    <a:pt x="3" y="403"/>
                  </a:lnTo>
                  <a:lnTo>
                    <a:pt x="4" y="415"/>
                  </a:lnTo>
                  <a:lnTo>
                    <a:pt x="6" y="415"/>
                  </a:lnTo>
                  <a:lnTo>
                    <a:pt x="7" y="416"/>
                  </a:lnTo>
                  <a:lnTo>
                    <a:pt x="6" y="399"/>
                  </a:lnTo>
                  <a:lnTo>
                    <a:pt x="6" y="384"/>
                  </a:lnTo>
                  <a:lnTo>
                    <a:pt x="8" y="370"/>
                  </a:lnTo>
                  <a:lnTo>
                    <a:pt x="10" y="356"/>
                  </a:lnTo>
                  <a:lnTo>
                    <a:pt x="12" y="343"/>
                  </a:lnTo>
                  <a:lnTo>
                    <a:pt x="17" y="331"/>
                  </a:lnTo>
                  <a:lnTo>
                    <a:pt x="21" y="321"/>
                  </a:lnTo>
                  <a:lnTo>
                    <a:pt x="26" y="310"/>
                  </a:lnTo>
                  <a:lnTo>
                    <a:pt x="32" y="301"/>
                  </a:lnTo>
                  <a:lnTo>
                    <a:pt x="37" y="293"/>
                  </a:lnTo>
                  <a:lnTo>
                    <a:pt x="43" y="284"/>
                  </a:lnTo>
                  <a:lnTo>
                    <a:pt x="51" y="277"/>
                  </a:lnTo>
                  <a:lnTo>
                    <a:pt x="57" y="270"/>
                  </a:lnTo>
                  <a:lnTo>
                    <a:pt x="65" y="264"/>
                  </a:lnTo>
                  <a:lnTo>
                    <a:pt x="72" y="258"/>
                  </a:lnTo>
                  <a:lnTo>
                    <a:pt x="80" y="254"/>
                  </a:lnTo>
                  <a:lnTo>
                    <a:pt x="96" y="246"/>
                  </a:lnTo>
                  <a:lnTo>
                    <a:pt x="111" y="239"/>
                  </a:lnTo>
                  <a:lnTo>
                    <a:pt x="125" y="234"/>
                  </a:lnTo>
                  <a:lnTo>
                    <a:pt x="138" y="231"/>
                  </a:lnTo>
                  <a:lnTo>
                    <a:pt x="156" y="227"/>
                  </a:lnTo>
                  <a:lnTo>
                    <a:pt x="163" y="2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68">
              <a:extLst>
                <a:ext uri="{FF2B5EF4-FFF2-40B4-BE49-F238E27FC236}">
                  <a16:creationId xmlns:a16="http://schemas.microsoft.com/office/drawing/2014/main" id="{95B904AA-3336-40B3-A130-B2F3AEE6E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-781051" y="3803213"/>
              <a:ext cx="271463" cy="68263"/>
            </a:xfrm>
            <a:custGeom>
              <a:avLst/>
              <a:gdLst>
                <a:gd name="T0" fmla="*/ 2147483647 w 1029"/>
                <a:gd name="T1" fmla="*/ 2147483647 h 259"/>
                <a:gd name="T2" fmla="*/ 2147483647 w 1029"/>
                <a:gd name="T3" fmla="*/ 2147483647 h 259"/>
                <a:gd name="T4" fmla="*/ 2147483647 w 1029"/>
                <a:gd name="T5" fmla="*/ 2147483647 h 259"/>
                <a:gd name="T6" fmla="*/ 2147483647 w 1029"/>
                <a:gd name="T7" fmla="*/ 2147483647 h 259"/>
                <a:gd name="T8" fmla="*/ 2147483647 w 1029"/>
                <a:gd name="T9" fmla="*/ 2147483647 h 259"/>
                <a:gd name="T10" fmla="*/ 2147483647 w 1029"/>
                <a:gd name="T11" fmla="*/ 2147483647 h 259"/>
                <a:gd name="T12" fmla="*/ 2147483647 w 1029"/>
                <a:gd name="T13" fmla="*/ 2147483647 h 259"/>
                <a:gd name="T14" fmla="*/ 2147483647 w 1029"/>
                <a:gd name="T15" fmla="*/ 2147483647 h 259"/>
                <a:gd name="T16" fmla="*/ 2147483647 w 1029"/>
                <a:gd name="T17" fmla="*/ 2147483647 h 259"/>
                <a:gd name="T18" fmla="*/ 2147483647 w 1029"/>
                <a:gd name="T19" fmla="*/ 2147483647 h 259"/>
                <a:gd name="T20" fmla="*/ 2147483647 w 1029"/>
                <a:gd name="T21" fmla="*/ 2147483647 h 259"/>
                <a:gd name="T22" fmla="*/ 2147483647 w 1029"/>
                <a:gd name="T23" fmla="*/ 2147483647 h 259"/>
                <a:gd name="T24" fmla="*/ 0 w 1029"/>
                <a:gd name="T25" fmla="*/ 0 h 259"/>
                <a:gd name="T26" fmla="*/ 2147483647 w 1029"/>
                <a:gd name="T27" fmla="*/ 2147483647 h 259"/>
                <a:gd name="T28" fmla="*/ 2147483647 w 1029"/>
                <a:gd name="T29" fmla="*/ 2147483647 h 259"/>
                <a:gd name="T30" fmla="*/ 2147483647 w 1029"/>
                <a:gd name="T31" fmla="*/ 2147483647 h 259"/>
                <a:gd name="T32" fmla="*/ 2147483647 w 1029"/>
                <a:gd name="T33" fmla="*/ 2147483647 h 259"/>
                <a:gd name="T34" fmla="*/ 2147483647 w 1029"/>
                <a:gd name="T35" fmla="*/ 2147483647 h 259"/>
                <a:gd name="T36" fmla="*/ 2147483647 w 1029"/>
                <a:gd name="T37" fmla="*/ 2147483647 h 259"/>
                <a:gd name="T38" fmla="*/ 2147483647 w 1029"/>
                <a:gd name="T39" fmla="*/ 2147483647 h 259"/>
                <a:gd name="T40" fmla="*/ 2147483647 w 1029"/>
                <a:gd name="T41" fmla="*/ 2147483647 h 259"/>
                <a:gd name="T42" fmla="*/ 2147483647 w 1029"/>
                <a:gd name="T43" fmla="*/ 2147483647 h 259"/>
                <a:gd name="T44" fmla="*/ 2147483647 w 1029"/>
                <a:gd name="T45" fmla="*/ 2147483647 h 259"/>
                <a:gd name="T46" fmla="*/ 2147483647 w 1029"/>
                <a:gd name="T47" fmla="*/ 2147483647 h 259"/>
                <a:gd name="T48" fmla="*/ 2147483647 w 1029"/>
                <a:gd name="T49" fmla="*/ 2147483647 h 259"/>
                <a:gd name="T50" fmla="*/ 2147483647 w 1029"/>
                <a:gd name="T51" fmla="*/ 2147483647 h 259"/>
                <a:gd name="T52" fmla="*/ 2147483647 w 1029"/>
                <a:gd name="T53" fmla="*/ 2147483647 h 259"/>
                <a:gd name="T54" fmla="*/ 2147483647 w 1029"/>
                <a:gd name="T55" fmla="*/ 2147483647 h 259"/>
                <a:gd name="T56" fmla="*/ 2147483647 w 1029"/>
                <a:gd name="T57" fmla="*/ 2147483647 h 259"/>
                <a:gd name="T58" fmla="*/ 2147483647 w 1029"/>
                <a:gd name="T59" fmla="*/ 2147483647 h 259"/>
                <a:gd name="T60" fmla="*/ 2147483647 w 1029"/>
                <a:gd name="T61" fmla="*/ 2147483647 h 259"/>
                <a:gd name="T62" fmla="*/ 2147483647 w 1029"/>
                <a:gd name="T63" fmla="*/ 2147483647 h 259"/>
                <a:gd name="T64" fmla="*/ 2147483647 w 1029"/>
                <a:gd name="T65" fmla="*/ 2147483647 h 259"/>
                <a:gd name="T66" fmla="*/ 2147483647 w 1029"/>
                <a:gd name="T67" fmla="*/ 2147483647 h 259"/>
                <a:gd name="T68" fmla="*/ 2147483647 w 1029"/>
                <a:gd name="T69" fmla="*/ 2147483647 h 259"/>
                <a:gd name="T70" fmla="*/ 2147483647 w 1029"/>
                <a:gd name="T71" fmla="*/ 2147483647 h 259"/>
                <a:gd name="T72" fmla="*/ 2147483647 w 1029"/>
                <a:gd name="T73" fmla="*/ 2147483647 h 259"/>
                <a:gd name="T74" fmla="*/ 2147483647 w 1029"/>
                <a:gd name="T75" fmla="*/ 2147483647 h 259"/>
                <a:gd name="T76" fmla="*/ 2147483647 w 1029"/>
                <a:gd name="T77" fmla="*/ 2147483647 h 259"/>
                <a:gd name="T78" fmla="*/ 2147483647 w 1029"/>
                <a:gd name="T79" fmla="*/ 2147483647 h 259"/>
                <a:gd name="T80" fmla="*/ 2147483647 w 1029"/>
                <a:gd name="T81" fmla="*/ 2147483647 h 259"/>
                <a:gd name="T82" fmla="*/ 2147483647 w 1029"/>
                <a:gd name="T83" fmla="*/ 2147483647 h 259"/>
                <a:gd name="T84" fmla="*/ 2147483647 w 1029"/>
                <a:gd name="T85" fmla="*/ 2147483647 h 259"/>
                <a:gd name="T86" fmla="*/ 2147483647 w 1029"/>
                <a:gd name="T87" fmla="*/ 2147483647 h 259"/>
                <a:gd name="T88" fmla="*/ 2147483647 w 1029"/>
                <a:gd name="T89" fmla="*/ 2147483647 h 25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029" h="259">
                  <a:moveTo>
                    <a:pt x="542" y="95"/>
                  </a:moveTo>
                  <a:lnTo>
                    <a:pt x="533" y="99"/>
                  </a:lnTo>
                  <a:lnTo>
                    <a:pt x="507" y="108"/>
                  </a:lnTo>
                  <a:lnTo>
                    <a:pt x="489" y="113"/>
                  </a:lnTo>
                  <a:lnTo>
                    <a:pt x="468" y="118"/>
                  </a:lnTo>
                  <a:lnTo>
                    <a:pt x="446" y="124"/>
                  </a:lnTo>
                  <a:lnTo>
                    <a:pt x="421" y="128"/>
                  </a:lnTo>
                  <a:lnTo>
                    <a:pt x="395" y="131"/>
                  </a:lnTo>
                  <a:lnTo>
                    <a:pt x="369" y="132"/>
                  </a:lnTo>
                  <a:lnTo>
                    <a:pt x="355" y="132"/>
                  </a:lnTo>
                  <a:lnTo>
                    <a:pt x="342" y="131"/>
                  </a:lnTo>
                  <a:lnTo>
                    <a:pt x="329" y="130"/>
                  </a:lnTo>
                  <a:lnTo>
                    <a:pt x="315" y="128"/>
                  </a:lnTo>
                  <a:lnTo>
                    <a:pt x="302" y="126"/>
                  </a:lnTo>
                  <a:lnTo>
                    <a:pt x="289" y="122"/>
                  </a:lnTo>
                  <a:lnTo>
                    <a:pt x="278" y="117"/>
                  </a:lnTo>
                  <a:lnTo>
                    <a:pt x="266" y="112"/>
                  </a:lnTo>
                  <a:lnTo>
                    <a:pt x="254" y="105"/>
                  </a:lnTo>
                  <a:lnTo>
                    <a:pt x="242" y="98"/>
                  </a:lnTo>
                  <a:lnTo>
                    <a:pt x="233" y="89"/>
                  </a:lnTo>
                  <a:lnTo>
                    <a:pt x="222" y="80"/>
                  </a:lnTo>
                  <a:lnTo>
                    <a:pt x="216" y="81"/>
                  </a:lnTo>
                  <a:lnTo>
                    <a:pt x="197" y="83"/>
                  </a:lnTo>
                  <a:lnTo>
                    <a:pt x="184" y="83"/>
                  </a:lnTo>
                  <a:lnTo>
                    <a:pt x="169" y="83"/>
                  </a:lnTo>
                  <a:lnTo>
                    <a:pt x="153" y="83"/>
                  </a:lnTo>
                  <a:lnTo>
                    <a:pt x="136" y="81"/>
                  </a:lnTo>
                  <a:lnTo>
                    <a:pt x="118" y="78"/>
                  </a:lnTo>
                  <a:lnTo>
                    <a:pt x="100" y="73"/>
                  </a:lnTo>
                  <a:lnTo>
                    <a:pt x="81" y="67"/>
                  </a:lnTo>
                  <a:lnTo>
                    <a:pt x="63" y="58"/>
                  </a:lnTo>
                  <a:lnTo>
                    <a:pt x="54" y="54"/>
                  </a:lnTo>
                  <a:lnTo>
                    <a:pt x="45" y="48"/>
                  </a:lnTo>
                  <a:lnTo>
                    <a:pt x="37" y="42"/>
                  </a:lnTo>
                  <a:lnTo>
                    <a:pt x="29" y="35"/>
                  </a:lnTo>
                  <a:lnTo>
                    <a:pt x="22" y="27"/>
                  </a:lnTo>
                  <a:lnTo>
                    <a:pt x="14" y="20"/>
                  </a:lnTo>
                  <a:lnTo>
                    <a:pt x="7" y="11"/>
                  </a:lnTo>
                  <a:lnTo>
                    <a:pt x="0" y="0"/>
                  </a:lnTo>
                  <a:lnTo>
                    <a:pt x="6" y="20"/>
                  </a:lnTo>
                  <a:lnTo>
                    <a:pt x="13" y="38"/>
                  </a:lnTo>
                  <a:lnTo>
                    <a:pt x="17" y="45"/>
                  </a:lnTo>
                  <a:lnTo>
                    <a:pt x="23" y="54"/>
                  </a:lnTo>
                  <a:lnTo>
                    <a:pt x="28" y="62"/>
                  </a:lnTo>
                  <a:lnTo>
                    <a:pt x="35" y="68"/>
                  </a:lnTo>
                  <a:lnTo>
                    <a:pt x="46" y="80"/>
                  </a:lnTo>
                  <a:lnTo>
                    <a:pt x="60" y="90"/>
                  </a:lnTo>
                  <a:lnTo>
                    <a:pt x="74" y="99"/>
                  </a:lnTo>
                  <a:lnTo>
                    <a:pt x="89" y="107"/>
                  </a:lnTo>
                  <a:lnTo>
                    <a:pt x="104" y="112"/>
                  </a:lnTo>
                  <a:lnTo>
                    <a:pt x="118" y="117"/>
                  </a:lnTo>
                  <a:lnTo>
                    <a:pt x="133" y="122"/>
                  </a:lnTo>
                  <a:lnTo>
                    <a:pt x="147" y="125"/>
                  </a:lnTo>
                  <a:lnTo>
                    <a:pt x="173" y="128"/>
                  </a:lnTo>
                  <a:lnTo>
                    <a:pt x="194" y="130"/>
                  </a:lnTo>
                  <a:lnTo>
                    <a:pt x="208" y="130"/>
                  </a:lnTo>
                  <a:lnTo>
                    <a:pt x="213" y="130"/>
                  </a:lnTo>
                  <a:lnTo>
                    <a:pt x="226" y="130"/>
                  </a:lnTo>
                  <a:lnTo>
                    <a:pt x="233" y="140"/>
                  </a:lnTo>
                  <a:lnTo>
                    <a:pt x="243" y="157"/>
                  </a:lnTo>
                  <a:lnTo>
                    <a:pt x="255" y="172"/>
                  </a:lnTo>
                  <a:lnTo>
                    <a:pt x="267" y="185"/>
                  </a:lnTo>
                  <a:lnTo>
                    <a:pt x="279" y="197"/>
                  </a:lnTo>
                  <a:lnTo>
                    <a:pt x="292" y="208"/>
                  </a:lnTo>
                  <a:lnTo>
                    <a:pt x="304" y="217"/>
                  </a:lnTo>
                  <a:lnTo>
                    <a:pt x="317" y="226"/>
                  </a:lnTo>
                  <a:lnTo>
                    <a:pt x="330" y="233"/>
                  </a:lnTo>
                  <a:lnTo>
                    <a:pt x="343" y="239"/>
                  </a:lnTo>
                  <a:lnTo>
                    <a:pt x="356" y="245"/>
                  </a:lnTo>
                  <a:lnTo>
                    <a:pt x="369" y="249"/>
                  </a:lnTo>
                  <a:lnTo>
                    <a:pt x="382" y="252"/>
                  </a:lnTo>
                  <a:lnTo>
                    <a:pt x="393" y="254"/>
                  </a:lnTo>
                  <a:lnTo>
                    <a:pt x="406" y="257"/>
                  </a:lnTo>
                  <a:lnTo>
                    <a:pt x="418" y="258"/>
                  </a:lnTo>
                  <a:lnTo>
                    <a:pt x="431" y="259"/>
                  </a:lnTo>
                  <a:lnTo>
                    <a:pt x="453" y="259"/>
                  </a:lnTo>
                  <a:lnTo>
                    <a:pt x="475" y="257"/>
                  </a:lnTo>
                  <a:lnTo>
                    <a:pt x="493" y="253"/>
                  </a:lnTo>
                  <a:lnTo>
                    <a:pt x="510" y="250"/>
                  </a:lnTo>
                  <a:lnTo>
                    <a:pt x="534" y="243"/>
                  </a:lnTo>
                  <a:lnTo>
                    <a:pt x="542" y="239"/>
                  </a:lnTo>
                  <a:lnTo>
                    <a:pt x="561" y="232"/>
                  </a:lnTo>
                  <a:lnTo>
                    <a:pt x="584" y="224"/>
                  </a:lnTo>
                  <a:lnTo>
                    <a:pt x="608" y="217"/>
                  </a:lnTo>
                  <a:lnTo>
                    <a:pt x="631" y="210"/>
                  </a:lnTo>
                  <a:lnTo>
                    <a:pt x="670" y="201"/>
                  </a:lnTo>
                  <a:lnTo>
                    <a:pt x="688" y="197"/>
                  </a:lnTo>
                  <a:lnTo>
                    <a:pt x="693" y="195"/>
                  </a:lnTo>
                  <a:lnTo>
                    <a:pt x="697" y="197"/>
                  </a:lnTo>
                  <a:lnTo>
                    <a:pt x="714" y="201"/>
                  </a:lnTo>
                  <a:lnTo>
                    <a:pt x="729" y="203"/>
                  </a:lnTo>
                  <a:lnTo>
                    <a:pt x="742" y="205"/>
                  </a:lnTo>
                  <a:lnTo>
                    <a:pt x="757" y="207"/>
                  </a:lnTo>
                  <a:lnTo>
                    <a:pt x="771" y="207"/>
                  </a:lnTo>
                  <a:lnTo>
                    <a:pt x="785" y="207"/>
                  </a:lnTo>
                  <a:lnTo>
                    <a:pt x="799" y="207"/>
                  </a:lnTo>
                  <a:lnTo>
                    <a:pt x="812" y="206"/>
                  </a:lnTo>
                  <a:lnTo>
                    <a:pt x="825" y="204"/>
                  </a:lnTo>
                  <a:lnTo>
                    <a:pt x="838" y="202"/>
                  </a:lnTo>
                  <a:lnTo>
                    <a:pt x="851" y="199"/>
                  </a:lnTo>
                  <a:lnTo>
                    <a:pt x="862" y="195"/>
                  </a:lnTo>
                  <a:lnTo>
                    <a:pt x="886" y="189"/>
                  </a:lnTo>
                  <a:lnTo>
                    <a:pt x="907" y="179"/>
                  </a:lnTo>
                  <a:lnTo>
                    <a:pt x="928" y="170"/>
                  </a:lnTo>
                  <a:lnTo>
                    <a:pt x="947" y="159"/>
                  </a:lnTo>
                  <a:lnTo>
                    <a:pt x="964" y="148"/>
                  </a:lnTo>
                  <a:lnTo>
                    <a:pt x="980" y="137"/>
                  </a:lnTo>
                  <a:lnTo>
                    <a:pt x="995" y="126"/>
                  </a:lnTo>
                  <a:lnTo>
                    <a:pt x="1008" y="114"/>
                  </a:lnTo>
                  <a:lnTo>
                    <a:pt x="1019" y="103"/>
                  </a:lnTo>
                  <a:lnTo>
                    <a:pt x="1029" y="94"/>
                  </a:lnTo>
                  <a:lnTo>
                    <a:pt x="1009" y="90"/>
                  </a:lnTo>
                  <a:lnTo>
                    <a:pt x="984" y="85"/>
                  </a:lnTo>
                  <a:lnTo>
                    <a:pt x="956" y="79"/>
                  </a:lnTo>
                  <a:lnTo>
                    <a:pt x="923" y="72"/>
                  </a:lnTo>
                  <a:lnTo>
                    <a:pt x="892" y="66"/>
                  </a:lnTo>
                  <a:lnTo>
                    <a:pt x="862" y="59"/>
                  </a:lnTo>
                  <a:lnTo>
                    <a:pt x="836" y="54"/>
                  </a:lnTo>
                  <a:lnTo>
                    <a:pt x="814" y="50"/>
                  </a:lnTo>
                  <a:lnTo>
                    <a:pt x="809" y="55"/>
                  </a:lnTo>
                  <a:lnTo>
                    <a:pt x="802" y="60"/>
                  </a:lnTo>
                  <a:lnTo>
                    <a:pt x="795" y="66"/>
                  </a:lnTo>
                  <a:lnTo>
                    <a:pt x="786" y="72"/>
                  </a:lnTo>
                  <a:lnTo>
                    <a:pt x="776" y="78"/>
                  </a:lnTo>
                  <a:lnTo>
                    <a:pt x="764" y="83"/>
                  </a:lnTo>
                  <a:lnTo>
                    <a:pt x="751" y="87"/>
                  </a:lnTo>
                  <a:lnTo>
                    <a:pt x="736" y="92"/>
                  </a:lnTo>
                  <a:lnTo>
                    <a:pt x="719" y="96"/>
                  </a:lnTo>
                  <a:lnTo>
                    <a:pt x="701" y="99"/>
                  </a:lnTo>
                  <a:lnTo>
                    <a:pt x="679" y="101"/>
                  </a:lnTo>
                  <a:lnTo>
                    <a:pt x="657" y="102"/>
                  </a:lnTo>
                  <a:lnTo>
                    <a:pt x="631" y="102"/>
                  </a:lnTo>
                  <a:lnTo>
                    <a:pt x="604" y="101"/>
                  </a:lnTo>
                  <a:lnTo>
                    <a:pt x="574" y="99"/>
                  </a:lnTo>
                  <a:lnTo>
                    <a:pt x="542" y="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69">
              <a:extLst>
                <a:ext uri="{FF2B5EF4-FFF2-40B4-BE49-F238E27FC236}">
                  <a16:creationId xmlns:a16="http://schemas.microsoft.com/office/drawing/2014/main" id="{CEA247B9-A5B9-48EF-870A-BBE5B12E9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-838201" y="3709551"/>
              <a:ext cx="57150" cy="58738"/>
            </a:xfrm>
            <a:custGeom>
              <a:avLst/>
              <a:gdLst>
                <a:gd name="T0" fmla="*/ 2147483647 w 219"/>
                <a:gd name="T1" fmla="*/ 2147483647 h 225"/>
                <a:gd name="T2" fmla="*/ 2147483647 w 219"/>
                <a:gd name="T3" fmla="*/ 2147483647 h 225"/>
                <a:gd name="T4" fmla="*/ 2147483647 w 219"/>
                <a:gd name="T5" fmla="*/ 2147483647 h 225"/>
                <a:gd name="T6" fmla="*/ 2147483647 w 219"/>
                <a:gd name="T7" fmla="*/ 2147483647 h 225"/>
                <a:gd name="T8" fmla="*/ 2147483647 w 219"/>
                <a:gd name="T9" fmla="*/ 2147483647 h 225"/>
                <a:gd name="T10" fmla="*/ 0 w 219"/>
                <a:gd name="T11" fmla="*/ 2147483647 h 225"/>
                <a:gd name="T12" fmla="*/ 2147483647 w 219"/>
                <a:gd name="T13" fmla="*/ 2147483647 h 225"/>
                <a:gd name="T14" fmla="*/ 2147483647 w 219"/>
                <a:gd name="T15" fmla="*/ 2147483647 h 225"/>
                <a:gd name="T16" fmla="*/ 2147483647 w 219"/>
                <a:gd name="T17" fmla="*/ 2147483647 h 225"/>
                <a:gd name="T18" fmla="*/ 2147483647 w 219"/>
                <a:gd name="T19" fmla="*/ 2147483647 h 225"/>
                <a:gd name="T20" fmla="*/ 2147483647 w 219"/>
                <a:gd name="T21" fmla="*/ 2147483647 h 225"/>
                <a:gd name="T22" fmla="*/ 2147483647 w 219"/>
                <a:gd name="T23" fmla="*/ 2147483647 h 225"/>
                <a:gd name="T24" fmla="*/ 2147483647 w 219"/>
                <a:gd name="T25" fmla="*/ 2147483647 h 225"/>
                <a:gd name="T26" fmla="*/ 2147483647 w 219"/>
                <a:gd name="T27" fmla="*/ 2147483647 h 225"/>
                <a:gd name="T28" fmla="*/ 2147483647 w 219"/>
                <a:gd name="T29" fmla="*/ 2147483647 h 225"/>
                <a:gd name="T30" fmla="*/ 2147483647 w 219"/>
                <a:gd name="T31" fmla="*/ 2147483647 h 225"/>
                <a:gd name="T32" fmla="*/ 2147483647 w 219"/>
                <a:gd name="T33" fmla="*/ 2147483647 h 225"/>
                <a:gd name="T34" fmla="*/ 2147483647 w 219"/>
                <a:gd name="T35" fmla="*/ 2147483647 h 225"/>
                <a:gd name="T36" fmla="*/ 2147483647 w 219"/>
                <a:gd name="T37" fmla="*/ 2147483647 h 225"/>
                <a:gd name="T38" fmla="*/ 2147483647 w 219"/>
                <a:gd name="T39" fmla="*/ 2147483647 h 225"/>
                <a:gd name="T40" fmla="*/ 2147483647 w 219"/>
                <a:gd name="T41" fmla="*/ 2147483647 h 225"/>
                <a:gd name="T42" fmla="*/ 2147483647 w 219"/>
                <a:gd name="T43" fmla="*/ 2147483647 h 225"/>
                <a:gd name="T44" fmla="*/ 2147483647 w 219"/>
                <a:gd name="T45" fmla="*/ 2147483647 h 225"/>
                <a:gd name="T46" fmla="*/ 2147483647 w 219"/>
                <a:gd name="T47" fmla="*/ 2147483647 h 225"/>
                <a:gd name="T48" fmla="*/ 2147483647 w 219"/>
                <a:gd name="T49" fmla="*/ 2147483647 h 225"/>
                <a:gd name="T50" fmla="*/ 2147483647 w 219"/>
                <a:gd name="T51" fmla="*/ 2147483647 h 225"/>
                <a:gd name="T52" fmla="*/ 2147483647 w 219"/>
                <a:gd name="T53" fmla="*/ 2147483647 h 225"/>
                <a:gd name="T54" fmla="*/ 2147483647 w 219"/>
                <a:gd name="T55" fmla="*/ 2147483647 h 225"/>
                <a:gd name="T56" fmla="*/ 2147483647 w 219"/>
                <a:gd name="T57" fmla="*/ 2147483647 h 225"/>
                <a:gd name="T58" fmla="*/ 2147483647 w 219"/>
                <a:gd name="T59" fmla="*/ 2147483647 h 225"/>
                <a:gd name="T60" fmla="*/ 2147483647 w 219"/>
                <a:gd name="T61" fmla="*/ 0 h 225"/>
                <a:gd name="T62" fmla="*/ 2147483647 w 219"/>
                <a:gd name="T63" fmla="*/ 2147483647 h 225"/>
                <a:gd name="T64" fmla="*/ 2147483647 w 219"/>
                <a:gd name="T65" fmla="*/ 2147483647 h 225"/>
                <a:gd name="T66" fmla="*/ 2147483647 w 219"/>
                <a:gd name="T67" fmla="*/ 2147483647 h 2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19" h="225">
                  <a:moveTo>
                    <a:pt x="52" y="22"/>
                  </a:moveTo>
                  <a:lnTo>
                    <a:pt x="45" y="29"/>
                  </a:lnTo>
                  <a:lnTo>
                    <a:pt x="38" y="35"/>
                  </a:lnTo>
                  <a:lnTo>
                    <a:pt x="32" y="42"/>
                  </a:lnTo>
                  <a:lnTo>
                    <a:pt x="26" y="49"/>
                  </a:lnTo>
                  <a:lnTo>
                    <a:pt x="21" y="56"/>
                  </a:lnTo>
                  <a:lnTo>
                    <a:pt x="17" y="63"/>
                  </a:lnTo>
                  <a:lnTo>
                    <a:pt x="13" y="71"/>
                  </a:lnTo>
                  <a:lnTo>
                    <a:pt x="9" y="77"/>
                  </a:lnTo>
                  <a:lnTo>
                    <a:pt x="4" y="92"/>
                  </a:lnTo>
                  <a:lnTo>
                    <a:pt x="1" y="107"/>
                  </a:lnTo>
                  <a:lnTo>
                    <a:pt x="0" y="121"/>
                  </a:lnTo>
                  <a:lnTo>
                    <a:pt x="1" y="135"/>
                  </a:lnTo>
                  <a:lnTo>
                    <a:pt x="3" y="149"/>
                  </a:lnTo>
                  <a:lnTo>
                    <a:pt x="7" y="162"/>
                  </a:lnTo>
                  <a:lnTo>
                    <a:pt x="13" y="173"/>
                  </a:lnTo>
                  <a:lnTo>
                    <a:pt x="19" y="185"/>
                  </a:lnTo>
                  <a:lnTo>
                    <a:pt x="27" y="195"/>
                  </a:lnTo>
                  <a:lnTo>
                    <a:pt x="36" y="205"/>
                  </a:lnTo>
                  <a:lnTo>
                    <a:pt x="45" y="212"/>
                  </a:lnTo>
                  <a:lnTo>
                    <a:pt x="56" y="217"/>
                  </a:lnTo>
                  <a:lnTo>
                    <a:pt x="61" y="220"/>
                  </a:lnTo>
                  <a:lnTo>
                    <a:pt x="67" y="222"/>
                  </a:lnTo>
                  <a:lnTo>
                    <a:pt x="74" y="223"/>
                  </a:lnTo>
                  <a:lnTo>
                    <a:pt x="81" y="224"/>
                  </a:lnTo>
                  <a:lnTo>
                    <a:pt x="97" y="225"/>
                  </a:lnTo>
                  <a:lnTo>
                    <a:pt x="113" y="223"/>
                  </a:lnTo>
                  <a:lnTo>
                    <a:pt x="130" y="220"/>
                  </a:lnTo>
                  <a:lnTo>
                    <a:pt x="148" y="215"/>
                  </a:lnTo>
                  <a:lnTo>
                    <a:pt x="156" y="212"/>
                  </a:lnTo>
                  <a:lnTo>
                    <a:pt x="164" y="208"/>
                  </a:lnTo>
                  <a:lnTo>
                    <a:pt x="172" y="203"/>
                  </a:lnTo>
                  <a:lnTo>
                    <a:pt x="180" y="199"/>
                  </a:lnTo>
                  <a:lnTo>
                    <a:pt x="186" y="194"/>
                  </a:lnTo>
                  <a:lnTo>
                    <a:pt x="193" y="188"/>
                  </a:lnTo>
                  <a:lnTo>
                    <a:pt x="199" y="183"/>
                  </a:lnTo>
                  <a:lnTo>
                    <a:pt x="204" y="177"/>
                  </a:lnTo>
                  <a:lnTo>
                    <a:pt x="209" y="170"/>
                  </a:lnTo>
                  <a:lnTo>
                    <a:pt x="213" y="163"/>
                  </a:lnTo>
                  <a:lnTo>
                    <a:pt x="216" y="154"/>
                  </a:lnTo>
                  <a:lnTo>
                    <a:pt x="218" y="147"/>
                  </a:lnTo>
                  <a:lnTo>
                    <a:pt x="219" y="138"/>
                  </a:lnTo>
                  <a:lnTo>
                    <a:pt x="219" y="128"/>
                  </a:lnTo>
                  <a:lnTo>
                    <a:pt x="218" y="119"/>
                  </a:lnTo>
                  <a:lnTo>
                    <a:pt x="216" y="109"/>
                  </a:lnTo>
                  <a:lnTo>
                    <a:pt x="213" y="98"/>
                  </a:lnTo>
                  <a:lnTo>
                    <a:pt x="209" y="88"/>
                  </a:lnTo>
                  <a:lnTo>
                    <a:pt x="202" y="77"/>
                  </a:lnTo>
                  <a:lnTo>
                    <a:pt x="195" y="65"/>
                  </a:lnTo>
                  <a:lnTo>
                    <a:pt x="193" y="60"/>
                  </a:lnTo>
                  <a:lnTo>
                    <a:pt x="185" y="49"/>
                  </a:lnTo>
                  <a:lnTo>
                    <a:pt x="179" y="42"/>
                  </a:lnTo>
                  <a:lnTo>
                    <a:pt x="172" y="33"/>
                  </a:lnTo>
                  <a:lnTo>
                    <a:pt x="165" y="26"/>
                  </a:lnTo>
                  <a:lnTo>
                    <a:pt x="156" y="18"/>
                  </a:lnTo>
                  <a:lnTo>
                    <a:pt x="145" y="12"/>
                  </a:lnTo>
                  <a:lnTo>
                    <a:pt x="135" y="5"/>
                  </a:lnTo>
                  <a:lnTo>
                    <a:pt x="129" y="3"/>
                  </a:lnTo>
                  <a:lnTo>
                    <a:pt x="123" y="2"/>
                  </a:lnTo>
                  <a:lnTo>
                    <a:pt x="117" y="1"/>
                  </a:lnTo>
                  <a:lnTo>
                    <a:pt x="110" y="0"/>
                  </a:lnTo>
                  <a:lnTo>
                    <a:pt x="104" y="0"/>
                  </a:lnTo>
                  <a:lnTo>
                    <a:pt x="97" y="1"/>
                  </a:lnTo>
                  <a:lnTo>
                    <a:pt x="90" y="2"/>
                  </a:lnTo>
                  <a:lnTo>
                    <a:pt x="83" y="4"/>
                  </a:lnTo>
                  <a:lnTo>
                    <a:pt x="76" y="7"/>
                  </a:lnTo>
                  <a:lnTo>
                    <a:pt x="68" y="12"/>
                  </a:lnTo>
                  <a:lnTo>
                    <a:pt x="61" y="16"/>
                  </a:lnTo>
                  <a:lnTo>
                    <a:pt x="52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70">
              <a:extLst>
                <a:ext uri="{FF2B5EF4-FFF2-40B4-BE49-F238E27FC236}">
                  <a16:creationId xmlns:a16="http://schemas.microsoft.com/office/drawing/2014/main" id="{5EF229F0-8709-40C2-8684-E057A9BE2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-896938" y="3636526"/>
              <a:ext cx="47625" cy="53975"/>
            </a:xfrm>
            <a:custGeom>
              <a:avLst/>
              <a:gdLst>
                <a:gd name="T0" fmla="*/ 2147483647 w 179"/>
                <a:gd name="T1" fmla="*/ 2147483647 h 200"/>
                <a:gd name="T2" fmla="*/ 2147483647 w 179"/>
                <a:gd name="T3" fmla="*/ 2147483647 h 200"/>
                <a:gd name="T4" fmla="*/ 2147483647 w 179"/>
                <a:gd name="T5" fmla="*/ 0 h 200"/>
                <a:gd name="T6" fmla="*/ 2147483647 w 179"/>
                <a:gd name="T7" fmla="*/ 2147483647 h 200"/>
                <a:gd name="T8" fmla="*/ 2147483647 w 179"/>
                <a:gd name="T9" fmla="*/ 2147483647 h 200"/>
                <a:gd name="T10" fmla="*/ 2147483647 w 179"/>
                <a:gd name="T11" fmla="*/ 2147483647 h 200"/>
                <a:gd name="T12" fmla="*/ 2147483647 w 179"/>
                <a:gd name="T13" fmla="*/ 2147483647 h 200"/>
                <a:gd name="T14" fmla="*/ 2147483647 w 179"/>
                <a:gd name="T15" fmla="*/ 2147483647 h 200"/>
                <a:gd name="T16" fmla="*/ 2147483647 w 179"/>
                <a:gd name="T17" fmla="*/ 2147483647 h 200"/>
                <a:gd name="T18" fmla="*/ 2147483647 w 179"/>
                <a:gd name="T19" fmla="*/ 2147483647 h 200"/>
                <a:gd name="T20" fmla="*/ 2147483647 w 179"/>
                <a:gd name="T21" fmla="*/ 2147483647 h 200"/>
                <a:gd name="T22" fmla="*/ 2147483647 w 179"/>
                <a:gd name="T23" fmla="*/ 2147483647 h 200"/>
                <a:gd name="T24" fmla="*/ 2147483647 w 179"/>
                <a:gd name="T25" fmla="*/ 2147483647 h 200"/>
                <a:gd name="T26" fmla="*/ 2147483647 w 179"/>
                <a:gd name="T27" fmla="*/ 2147483647 h 200"/>
                <a:gd name="T28" fmla="*/ 2147483647 w 179"/>
                <a:gd name="T29" fmla="*/ 2147483647 h 200"/>
                <a:gd name="T30" fmla="*/ 2147483647 w 179"/>
                <a:gd name="T31" fmla="*/ 2147483647 h 200"/>
                <a:gd name="T32" fmla="*/ 2147483647 w 179"/>
                <a:gd name="T33" fmla="*/ 2147483647 h 200"/>
                <a:gd name="T34" fmla="*/ 2147483647 w 179"/>
                <a:gd name="T35" fmla="*/ 2147483647 h 200"/>
                <a:gd name="T36" fmla="*/ 2147483647 w 179"/>
                <a:gd name="T37" fmla="*/ 2147483647 h 200"/>
                <a:gd name="T38" fmla="*/ 2147483647 w 179"/>
                <a:gd name="T39" fmla="*/ 2147483647 h 200"/>
                <a:gd name="T40" fmla="*/ 0 w 179"/>
                <a:gd name="T41" fmla="*/ 2147483647 h 200"/>
                <a:gd name="T42" fmla="*/ 2147483647 w 179"/>
                <a:gd name="T43" fmla="*/ 2147483647 h 200"/>
                <a:gd name="T44" fmla="*/ 2147483647 w 179"/>
                <a:gd name="T45" fmla="*/ 2147483647 h 200"/>
                <a:gd name="T46" fmla="*/ 2147483647 w 179"/>
                <a:gd name="T47" fmla="*/ 2147483647 h 200"/>
                <a:gd name="T48" fmla="*/ 2147483647 w 179"/>
                <a:gd name="T49" fmla="*/ 2147483647 h 200"/>
                <a:gd name="T50" fmla="*/ 2147483647 w 179"/>
                <a:gd name="T51" fmla="*/ 2147483647 h 200"/>
                <a:gd name="T52" fmla="*/ 2147483647 w 179"/>
                <a:gd name="T53" fmla="*/ 2147483647 h 200"/>
                <a:gd name="T54" fmla="*/ 2147483647 w 179"/>
                <a:gd name="T55" fmla="*/ 2147483647 h 200"/>
                <a:gd name="T56" fmla="*/ 2147483647 w 179"/>
                <a:gd name="T57" fmla="*/ 2147483647 h 200"/>
                <a:gd name="T58" fmla="*/ 2147483647 w 179"/>
                <a:gd name="T59" fmla="*/ 2147483647 h 200"/>
                <a:gd name="T60" fmla="*/ 2147483647 w 179"/>
                <a:gd name="T61" fmla="*/ 2147483647 h 200"/>
                <a:gd name="T62" fmla="*/ 2147483647 w 179"/>
                <a:gd name="T63" fmla="*/ 2147483647 h 200"/>
                <a:gd name="T64" fmla="*/ 2147483647 w 179"/>
                <a:gd name="T65" fmla="*/ 2147483647 h 200"/>
                <a:gd name="T66" fmla="*/ 2147483647 w 179"/>
                <a:gd name="T67" fmla="*/ 2147483647 h 200"/>
                <a:gd name="T68" fmla="*/ 2147483647 w 179"/>
                <a:gd name="T69" fmla="*/ 2147483647 h 200"/>
                <a:gd name="T70" fmla="*/ 2147483647 w 179"/>
                <a:gd name="T71" fmla="*/ 2147483647 h 200"/>
                <a:gd name="T72" fmla="*/ 2147483647 w 179"/>
                <a:gd name="T73" fmla="*/ 2147483647 h 200"/>
                <a:gd name="T74" fmla="*/ 2147483647 w 179"/>
                <a:gd name="T75" fmla="*/ 2147483647 h 200"/>
                <a:gd name="T76" fmla="*/ 2147483647 w 179"/>
                <a:gd name="T77" fmla="*/ 2147483647 h 200"/>
                <a:gd name="T78" fmla="*/ 2147483647 w 179"/>
                <a:gd name="T79" fmla="*/ 2147483647 h 200"/>
                <a:gd name="T80" fmla="*/ 2147483647 w 179"/>
                <a:gd name="T81" fmla="*/ 2147483647 h 200"/>
                <a:gd name="T82" fmla="*/ 2147483647 w 179"/>
                <a:gd name="T83" fmla="*/ 2147483647 h 200"/>
                <a:gd name="T84" fmla="*/ 2147483647 w 179"/>
                <a:gd name="T85" fmla="*/ 2147483647 h 2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9" h="200">
                  <a:moveTo>
                    <a:pt x="177" y="25"/>
                  </a:moveTo>
                  <a:lnTo>
                    <a:pt x="176" y="22"/>
                  </a:lnTo>
                  <a:lnTo>
                    <a:pt x="172" y="0"/>
                  </a:lnTo>
                  <a:lnTo>
                    <a:pt x="148" y="9"/>
                  </a:lnTo>
                  <a:lnTo>
                    <a:pt x="135" y="15"/>
                  </a:lnTo>
                  <a:lnTo>
                    <a:pt x="123" y="20"/>
                  </a:lnTo>
                  <a:lnTo>
                    <a:pt x="113" y="25"/>
                  </a:lnTo>
                  <a:lnTo>
                    <a:pt x="102" y="32"/>
                  </a:lnTo>
                  <a:lnTo>
                    <a:pt x="84" y="45"/>
                  </a:lnTo>
                  <a:lnTo>
                    <a:pt x="68" y="57"/>
                  </a:lnTo>
                  <a:lnTo>
                    <a:pt x="54" y="70"/>
                  </a:lnTo>
                  <a:lnTo>
                    <a:pt x="42" y="84"/>
                  </a:lnTo>
                  <a:lnTo>
                    <a:pt x="31" y="98"/>
                  </a:lnTo>
                  <a:lnTo>
                    <a:pt x="24" y="111"/>
                  </a:lnTo>
                  <a:lnTo>
                    <a:pt x="17" y="123"/>
                  </a:lnTo>
                  <a:lnTo>
                    <a:pt x="12" y="135"/>
                  </a:lnTo>
                  <a:lnTo>
                    <a:pt x="8" y="145"/>
                  </a:lnTo>
                  <a:lnTo>
                    <a:pt x="6" y="155"/>
                  </a:lnTo>
                  <a:lnTo>
                    <a:pt x="2" y="169"/>
                  </a:lnTo>
                  <a:lnTo>
                    <a:pt x="1" y="175"/>
                  </a:lnTo>
                  <a:lnTo>
                    <a:pt x="0" y="196"/>
                  </a:lnTo>
                  <a:lnTo>
                    <a:pt x="3" y="196"/>
                  </a:lnTo>
                  <a:lnTo>
                    <a:pt x="21" y="198"/>
                  </a:lnTo>
                  <a:lnTo>
                    <a:pt x="40" y="200"/>
                  </a:lnTo>
                  <a:lnTo>
                    <a:pt x="58" y="199"/>
                  </a:lnTo>
                  <a:lnTo>
                    <a:pt x="76" y="198"/>
                  </a:lnTo>
                  <a:lnTo>
                    <a:pt x="92" y="193"/>
                  </a:lnTo>
                  <a:lnTo>
                    <a:pt x="107" y="188"/>
                  </a:lnTo>
                  <a:lnTo>
                    <a:pt x="120" y="182"/>
                  </a:lnTo>
                  <a:lnTo>
                    <a:pt x="133" y="173"/>
                  </a:lnTo>
                  <a:lnTo>
                    <a:pt x="144" y="162"/>
                  </a:lnTo>
                  <a:lnTo>
                    <a:pt x="152" y="153"/>
                  </a:lnTo>
                  <a:lnTo>
                    <a:pt x="159" y="142"/>
                  </a:lnTo>
                  <a:lnTo>
                    <a:pt x="164" y="131"/>
                  </a:lnTo>
                  <a:lnTo>
                    <a:pt x="169" y="121"/>
                  </a:lnTo>
                  <a:lnTo>
                    <a:pt x="173" y="109"/>
                  </a:lnTo>
                  <a:lnTo>
                    <a:pt x="175" y="98"/>
                  </a:lnTo>
                  <a:lnTo>
                    <a:pt x="177" y="86"/>
                  </a:lnTo>
                  <a:lnTo>
                    <a:pt x="178" y="77"/>
                  </a:lnTo>
                  <a:lnTo>
                    <a:pt x="179" y="57"/>
                  </a:lnTo>
                  <a:lnTo>
                    <a:pt x="178" y="41"/>
                  </a:lnTo>
                  <a:lnTo>
                    <a:pt x="177" y="30"/>
                  </a:lnTo>
                  <a:lnTo>
                    <a:pt x="177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71">
              <a:extLst>
                <a:ext uri="{FF2B5EF4-FFF2-40B4-BE49-F238E27FC236}">
                  <a16:creationId xmlns:a16="http://schemas.microsoft.com/office/drawing/2014/main" id="{1C5E80B4-544C-4C6A-87D5-3480FFF0A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-914401" y="3701613"/>
              <a:ext cx="50800" cy="44450"/>
            </a:xfrm>
            <a:custGeom>
              <a:avLst/>
              <a:gdLst>
                <a:gd name="T0" fmla="*/ 2147483647 w 190"/>
                <a:gd name="T1" fmla="*/ 2147483647 h 168"/>
                <a:gd name="T2" fmla="*/ 2147483647 w 190"/>
                <a:gd name="T3" fmla="*/ 0 h 168"/>
                <a:gd name="T4" fmla="*/ 2147483647 w 190"/>
                <a:gd name="T5" fmla="*/ 0 h 168"/>
                <a:gd name="T6" fmla="*/ 2147483647 w 190"/>
                <a:gd name="T7" fmla="*/ 0 h 168"/>
                <a:gd name="T8" fmla="*/ 2147483647 w 190"/>
                <a:gd name="T9" fmla="*/ 2147483647 h 168"/>
                <a:gd name="T10" fmla="*/ 2147483647 w 190"/>
                <a:gd name="T11" fmla="*/ 2147483647 h 168"/>
                <a:gd name="T12" fmla="*/ 2147483647 w 190"/>
                <a:gd name="T13" fmla="*/ 2147483647 h 168"/>
                <a:gd name="T14" fmla="*/ 2147483647 w 190"/>
                <a:gd name="T15" fmla="*/ 2147483647 h 168"/>
                <a:gd name="T16" fmla="*/ 2147483647 w 190"/>
                <a:gd name="T17" fmla="*/ 2147483647 h 168"/>
                <a:gd name="T18" fmla="*/ 2147483647 w 190"/>
                <a:gd name="T19" fmla="*/ 2147483647 h 168"/>
                <a:gd name="T20" fmla="*/ 2147483647 w 190"/>
                <a:gd name="T21" fmla="*/ 2147483647 h 168"/>
                <a:gd name="T22" fmla="*/ 2147483647 w 190"/>
                <a:gd name="T23" fmla="*/ 2147483647 h 168"/>
                <a:gd name="T24" fmla="*/ 2147483647 w 190"/>
                <a:gd name="T25" fmla="*/ 2147483647 h 168"/>
                <a:gd name="T26" fmla="*/ 2147483647 w 190"/>
                <a:gd name="T27" fmla="*/ 2147483647 h 168"/>
                <a:gd name="T28" fmla="*/ 2147483647 w 190"/>
                <a:gd name="T29" fmla="*/ 2147483647 h 168"/>
                <a:gd name="T30" fmla="*/ 0 w 190"/>
                <a:gd name="T31" fmla="*/ 2147483647 h 168"/>
                <a:gd name="T32" fmla="*/ 0 w 190"/>
                <a:gd name="T33" fmla="*/ 2147483647 h 168"/>
                <a:gd name="T34" fmla="*/ 2147483647 w 190"/>
                <a:gd name="T35" fmla="*/ 2147483647 h 168"/>
                <a:gd name="T36" fmla="*/ 2147483647 w 190"/>
                <a:gd name="T37" fmla="*/ 2147483647 h 168"/>
                <a:gd name="T38" fmla="*/ 2147483647 w 190"/>
                <a:gd name="T39" fmla="*/ 2147483647 h 168"/>
                <a:gd name="T40" fmla="*/ 2147483647 w 190"/>
                <a:gd name="T41" fmla="*/ 2147483647 h 168"/>
                <a:gd name="T42" fmla="*/ 2147483647 w 190"/>
                <a:gd name="T43" fmla="*/ 2147483647 h 168"/>
                <a:gd name="T44" fmla="*/ 2147483647 w 190"/>
                <a:gd name="T45" fmla="*/ 2147483647 h 168"/>
                <a:gd name="T46" fmla="*/ 2147483647 w 190"/>
                <a:gd name="T47" fmla="*/ 2147483647 h 168"/>
                <a:gd name="T48" fmla="*/ 2147483647 w 190"/>
                <a:gd name="T49" fmla="*/ 2147483647 h 168"/>
                <a:gd name="T50" fmla="*/ 2147483647 w 190"/>
                <a:gd name="T51" fmla="*/ 2147483647 h 168"/>
                <a:gd name="T52" fmla="*/ 2147483647 w 190"/>
                <a:gd name="T53" fmla="*/ 2147483647 h 168"/>
                <a:gd name="T54" fmla="*/ 2147483647 w 190"/>
                <a:gd name="T55" fmla="*/ 2147483647 h 168"/>
                <a:gd name="T56" fmla="*/ 2147483647 w 190"/>
                <a:gd name="T57" fmla="*/ 2147483647 h 168"/>
                <a:gd name="T58" fmla="*/ 2147483647 w 190"/>
                <a:gd name="T59" fmla="*/ 2147483647 h 168"/>
                <a:gd name="T60" fmla="*/ 2147483647 w 190"/>
                <a:gd name="T61" fmla="*/ 2147483647 h 168"/>
                <a:gd name="T62" fmla="*/ 2147483647 w 190"/>
                <a:gd name="T63" fmla="*/ 2147483647 h 168"/>
                <a:gd name="T64" fmla="*/ 2147483647 w 190"/>
                <a:gd name="T65" fmla="*/ 2147483647 h 168"/>
                <a:gd name="T66" fmla="*/ 2147483647 w 190"/>
                <a:gd name="T67" fmla="*/ 2147483647 h 168"/>
                <a:gd name="T68" fmla="*/ 2147483647 w 190"/>
                <a:gd name="T69" fmla="*/ 2147483647 h 168"/>
                <a:gd name="T70" fmla="*/ 2147483647 w 190"/>
                <a:gd name="T71" fmla="*/ 2147483647 h 168"/>
                <a:gd name="T72" fmla="*/ 2147483647 w 190"/>
                <a:gd name="T73" fmla="*/ 2147483647 h 168"/>
                <a:gd name="T74" fmla="*/ 2147483647 w 190"/>
                <a:gd name="T75" fmla="*/ 2147483647 h 168"/>
                <a:gd name="T76" fmla="*/ 2147483647 w 190"/>
                <a:gd name="T77" fmla="*/ 2147483647 h 168"/>
                <a:gd name="T78" fmla="*/ 2147483647 w 190"/>
                <a:gd name="T79" fmla="*/ 2147483647 h 168"/>
                <a:gd name="T80" fmla="*/ 2147483647 w 190"/>
                <a:gd name="T81" fmla="*/ 2147483647 h 168"/>
                <a:gd name="T82" fmla="*/ 2147483647 w 190"/>
                <a:gd name="T83" fmla="*/ 2147483647 h 168"/>
                <a:gd name="T84" fmla="*/ 2147483647 w 190"/>
                <a:gd name="T85" fmla="*/ 2147483647 h 168"/>
                <a:gd name="T86" fmla="*/ 2147483647 w 190"/>
                <a:gd name="T87" fmla="*/ 2147483647 h 168"/>
                <a:gd name="T88" fmla="*/ 2147483647 w 190"/>
                <a:gd name="T89" fmla="*/ 2147483647 h 168"/>
                <a:gd name="T90" fmla="*/ 2147483647 w 190"/>
                <a:gd name="T91" fmla="*/ 2147483647 h 168"/>
                <a:gd name="T92" fmla="*/ 2147483647 w 190"/>
                <a:gd name="T93" fmla="*/ 2147483647 h 168"/>
                <a:gd name="T94" fmla="*/ 2147483647 w 190"/>
                <a:gd name="T95" fmla="*/ 2147483647 h 168"/>
                <a:gd name="T96" fmla="*/ 2147483647 w 190"/>
                <a:gd name="T97" fmla="*/ 2147483647 h 168"/>
                <a:gd name="T98" fmla="*/ 2147483647 w 190"/>
                <a:gd name="T99" fmla="*/ 2147483647 h 168"/>
                <a:gd name="T100" fmla="*/ 2147483647 w 190"/>
                <a:gd name="T101" fmla="*/ 2147483647 h 168"/>
                <a:gd name="T102" fmla="*/ 2147483647 w 190"/>
                <a:gd name="T103" fmla="*/ 2147483647 h 168"/>
                <a:gd name="T104" fmla="*/ 2147483647 w 190"/>
                <a:gd name="T105" fmla="*/ 2147483647 h 168"/>
                <a:gd name="T106" fmla="*/ 2147483647 w 190"/>
                <a:gd name="T107" fmla="*/ 2147483647 h 168"/>
                <a:gd name="T108" fmla="*/ 2147483647 w 190"/>
                <a:gd name="T109" fmla="*/ 2147483647 h 168"/>
                <a:gd name="T110" fmla="*/ 2147483647 w 190"/>
                <a:gd name="T111" fmla="*/ 2147483647 h 168"/>
                <a:gd name="T112" fmla="*/ 2147483647 w 190"/>
                <a:gd name="T113" fmla="*/ 2147483647 h 168"/>
                <a:gd name="T114" fmla="*/ 2147483647 w 190"/>
                <a:gd name="T115" fmla="*/ 2147483647 h 168"/>
                <a:gd name="T116" fmla="*/ 2147483647 w 190"/>
                <a:gd name="T117" fmla="*/ 2147483647 h 16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90" h="168">
                  <a:moveTo>
                    <a:pt x="115" y="1"/>
                  </a:moveTo>
                  <a:lnTo>
                    <a:pt x="111" y="0"/>
                  </a:lnTo>
                  <a:lnTo>
                    <a:pt x="99" y="0"/>
                  </a:lnTo>
                  <a:lnTo>
                    <a:pt x="83" y="0"/>
                  </a:lnTo>
                  <a:lnTo>
                    <a:pt x="63" y="2"/>
                  </a:lnTo>
                  <a:lnTo>
                    <a:pt x="51" y="4"/>
                  </a:lnTo>
                  <a:lnTo>
                    <a:pt x="39" y="6"/>
                  </a:lnTo>
                  <a:lnTo>
                    <a:pt x="29" y="10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1" y="22"/>
                  </a:lnTo>
                  <a:lnTo>
                    <a:pt x="7" y="25"/>
                  </a:lnTo>
                  <a:lnTo>
                    <a:pt x="4" y="30"/>
                  </a:lnTo>
                  <a:lnTo>
                    <a:pt x="2" y="35"/>
                  </a:lnTo>
                  <a:lnTo>
                    <a:pt x="1" y="39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1" y="59"/>
                  </a:lnTo>
                  <a:lnTo>
                    <a:pt x="3" y="65"/>
                  </a:lnTo>
                  <a:lnTo>
                    <a:pt x="6" y="73"/>
                  </a:lnTo>
                  <a:lnTo>
                    <a:pt x="11" y="80"/>
                  </a:lnTo>
                  <a:lnTo>
                    <a:pt x="15" y="88"/>
                  </a:lnTo>
                  <a:lnTo>
                    <a:pt x="21" y="96"/>
                  </a:lnTo>
                  <a:lnTo>
                    <a:pt x="28" y="104"/>
                  </a:lnTo>
                  <a:lnTo>
                    <a:pt x="34" y="110"/>
                  </a:lnTo>
                  <a:lnTo>
                    <a:pt x="49" y="125"/>
                  </a:lnTo>
                  <a:lnTo>
                    <a:pt x="66" y="138"/>
                  </a:lnTo>
                  <a:lnTo>
                    <a:pt x="75" y="144"/>
                  </a:lnTo>
                  <a:lnTo>
                    <a:pt x="84" y="150"/>
                  </a:lnTo>
                  <a:lnTo>
                    <a:pt x="93" y="154"/>
                  </a:lnTo>
                  <a:lnTo>
                    <a:pt x="103" y="158"/>
                  </a:lnTo>
                  <a:lnTo>
                    <a:pt x="115" y="164"/>
                  </a:lnTo>
                  <a:lnTo>
                    <a:pt x="128" y="167"/>
                  </a:lnTo>
                  <a:lnTo>
                    <a:pt x="140" y="168"/>
                  </a:lnTo>
                  <a:lnTo>
                    <a:pt x="152" y="168"/>
                  </a:lnTo>
                  <a:lnTo>
                    <a:pt x="156" y="167"/>
                  </a:lnTo>
                  <a:lnTo>
                    <a:pt x="162" y="165"/>
                  </a:lnTo>
                  <a:lnTo>
                    <a:pt x="166" y="163"/>
                  </a:lnTo>
                  <a:lnTo>
                    <a:pt x="171" y="159"/>
                  </a:lnTo>
                  <a:lnTo>
                    <a:pt x="174" y="156"/>
                  </a:lnTo>
                  <a:lnTo>
                    <a:pt x="179" y="152"/>
                  </a:lnTo>
                  <a:lnTo>
                    <a:pt x="182" y="147"/>
                  </a:lnTo>
                  <a:lnTo>
                    <a:pt x="184" y="141"/>
                  </a:lnTo>
                  <a:lnTo>
                    <a:pt x="186" y="134"/>
                  </a:lnTo>
                  <a:lnTo>
                    <a:pt x="188" y="127"/>
                  </a:lnTo>
                  <a:lnTo>
                    <a:pt x="189" y="120"/>
                  </a:lnTo>
                  <a:lnTo>
                    <a:pt x="190" y="112"/>
                  </a:lnTo>
                  <a:lnTo>
                    <a:pt x="189" y="99"/>
                  </a:lnTo>
                  <a:lnTo>
                    <a:pt x="186" y="87"/>
                  </a:lnTo>
                  <a:lnTo>
                    <a:pt x="182" y="74"/>
                  </a:lnTo>
                  <a:lnTo>
                    <a:pt x="175" y="62"/>
                  </a:lnTo>
                  <a:lnTo>
                    <a:pt x="169" y="51"/>
                  </a:lnTo>
                  <a:lnTo>
                    <a:pt x="162" y="42"/>
                  </a:lnTo>
                  <a:lnTo>
                    <a:pt x="153" y="33"/>
                  </a:lnTo>
                  <a:lnTo>
                    <a:pt x="145" y="24"/>
                  </a:lnTo>
                  <a:lnTo>
                    <a:pt x="138" y="17"/>
                  </a:lnTo>
                  <a:lnTo>
                    <a:pt x="130" y="12"/>
                  </a:lnTo>
                  <a:lnTo>
                    <a:pt x="120" y="3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rgbClr val="EE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72">
              <a:extLst>
                <a:ext uri="{FF2B5EF4-FFF2-40B4-BE49-F238E27FC236}">
                  <a16:creationId xmlns:a16="http://schemas.microsoft.com/office/drawing/2014/main" id="{C6262B12-A929-4CE3-9EAC-C189534072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898526" y="3517463"/>
              <a:ext cx="471488" cy="365125"/>
            </a:xfrm>
            <a:custGeom>
              <a:avLst/>
              <a:gdLst>
                <a:gd name="T0" fmla="*/ 2147483647 w 1780"/>
                <a:gd name="T1" fmla="*/ 2147483647 h 1380"/>
                <a:gd name="T2" fmla="*/ 2147483647 w 1780"/>
                <a:gd name="T3" fmla="*/ 2147483647 h 1380"/>
                <a:gd name="T4" fmla="*/ 2147483647 w 1780"/>
                <a:gd name="T5" fmla="*/ 2147483647 h 1380"/>
                <a:gd name="T6" fmla="*/ 2147483647 w 1780"/>
                <a:gd name="T7" fmla="*/ 2147483647 h 1380"/>
                <a:gd name="T8" fmla="*/ 2147483647 w 1780"/>
                <a:gd name="T9" fmla="*/ 2147483647 h 1380"/>
                <a:gd name="T10" fmla="*/ 2147483647 w 1780"/>
                <a:gd name="T11" fmla="*/ 2147483647 h 1380"/>
                <a:gd name="T12" fmla="*/ 2147483647 w 1780"/>
                <a:gd name="T13" fmla="*/ 2147483647 h 1380"/>
                <a:gd name="T14" fmla="*/ 2147483647 w 1780"/>
                <a:gd name="T15" fmla="*/ 2147483647 h 1380"/>
                <a:gd name="T16" fmla="*/ 2147483647 w 1780"/>
                <a:gd name="T17" fmla="*/ 2147483647 h 1380"/>
                <a:gd name="T18" fmla="*/ 2147483647 w 1780"/>
                <a:gd name="T19" fmla="*/ 2147483647 h 1380"/>
                <a:gd name="T20" fmla="*/ 2147483647 w 1780"/>
                <a:gd name="T21" fmla="*/ 2147483647 h 1380"/>
                <a:gd name="T22" fmla="*/ 2147483647 w 1780"/>
                <a:gd name="T23" fmla="*/ 2147483647 h 1380"/>
                <a:gd name="T24" fmla="*/ 2147483647 w 1780"/>
                <a:gd name="T25" fmla="*/ 2147483647 h 1380"/>
                <a:gd name="T26" fmla="*/ 2147483647 w 1780"/>
                <a:gd name="T27" fmla="*/ 2147483647 h 1380"/>
                <a:gd name="T28" fmla="*/ 2147483647 w 1780"/>
                <a:gd name="T29" fmla="*/ 2147483647 h 1380"/>
                <a:gd name="T30" fmla="*/ 2147483647 w 1780"/>
                <a:gd name="T31" fmla="*/ 2147483647 h 1380"/>
                <a:gd name="T32" fmla="*/ 2147483647 w 1780"/>
                <a:gd name="T33" fmla="*/ 2147483647 h 1380"/>
                <a:gd name="T34" fmla="*/ 2147483647 w 1780"/>
                <a:gd name="T35" fmla="*/ 2147483647 h 1380"/>
                <a:gd name="T36" fmla="*/ 2147483647 w 1780"/>
                <a:gd name="T37" fmla="*/ 2147483647 h 1380"/>
                <a:gd name="T38" fmla="*/ 2147483647 w 1780"/>
                <a:gd name="T39" fmla="*/ 2147483647 h 1380"/>
                <a:gd name="T40" fmla="*/ 2147483647 w 1780"/>
                <a:gd name="T41" fmla="*/ 2147483647 h 1380"/>
                <a:gd name="T42" fmla="*/ 2147483647 w 1780"/>
                <a:gd name="T43" fmla="*/ 2147483647 h 1380"/>
                <a:gd name="T44" fmla="*/ 2147483647 w 1780"/>
                <a:gd name="T45" fmla="*/ 2147483647 h 1380"/>
                <a:gd name="T46" fmla="*/ 2147483647 w 1780"/>
                <a:gd name="T47" fmla="*/ 2147483647 h 1380"/>
                <a:gd name="T48" fmla="*/ 2147483647 w 1780"/>
                <a:gd name="T49" fmla="*/ 2147483647 h 1380"/>
                <a:gd name="T50" fmla="*/ 2147483647 w 1780"/>
                <a:gd name="T51" fmla="*/ 2147483647 h 1380"/>
                <a:gd name="T52" fmla="*/ 2147483647 w 1780"/>
                <a:gd name="T53" fmla="*/ 2147483647 h 1380"/>
                <a:gd name="T54" fmla="*/ 2147483647 w 1780"/>
                <a:gd name="T55" fmla="*/ 2147483647 h 1380"/>
                <a:gd name="T56" fmla="*/ 2147483647 w 1780"/>
                <a:gd name="T57" fmla="*/ 2147483647 h 1380"/>
                <a:gd name="T58" fmla="*/ 2147483647 w 1780"/>
                <a:gd name="T59" fmla="*/ 2147483647 h 1380"/>
                <a:gd name="T60" fmla="*/ 2147483647 w 1780"/>
                <a:gd name="T61" fmla="*/ 2147483647 h 1380"/>
                <a:gd name="T62" fmla="*/ 2147483647 w 1780"/>
                <a:gd name="T63" fmla="*/ 2147483647 h 1380"/>
                <a:gd name="T64" fmla="*/ 2147483647 w 1780"/>
                <a:gd name="T65" fmla="*/ 2147483647 h 1380"/>
                <a:gd name="T66" fmla="*/ 2147483647 w 1780"/>
                <a:gd name="T67" fmla="*/ 2147483647 h 1380"/>
                <a:gd name="T68" fmla="*/ 2147483647 w 1780"/>
                <a:gd name="T69" fmla="*/ 2147483647 h 1380"/>
                <a:gd name="T70" fmla="*/ 2147483647 w 1780"/>
                <a:gd name="T71" fmla="*/ 2147483647 h 1380"/>
                <a:gd name="T72" fmla="*/ 2147483647 w 1780"/>
                <a:gd name="T73" fmla="*/ 2147483647 h 1380"/>
                <a:gd name="T74" fmla="*/ 2147483647 w 1780"/>
                <a:gd name="T75" fmla="*/ 2147483647 h 1380"/>
                <a:gd name="T76" fmla="*/ 2147483647 w 1780"/>
                <a:gd name="T77" fmla="*/ 2147483647 h 1380"/>
                <a:gd name="T78" fmla="*/ 2147483647 w 1780"/>
                <a:gd name="T79" fmla="*/ 2147483647 h 1380"/>
                <a:gd name="T80" fmla="*/ 2147483647 w 1780"/>
                <a:gd name="T81" fmla="*/ 2147483647 h 1380"/>
                <a:gd name="T82" fmla="*/ 2147483647 w 1780"/>
                <a:gd name="T83" fmla="*/ 2147483647 h 1380"/>
                <a:gd name="T84" fmla="*/ 2147483647 w 1780"/>
                <a:gd name="T85" fmla="*/ 2147483647 h 1380"/>
                <a:gd name="T86" fmla="*/ 2147483647 w 1780"/>
                <a:gd name="T87" fmla="*/ 2147483647 h 1380"/>
                <a:gd name="T88" fmla="*/ 2147483647 w 1780"/>
                <a:gd name="T89" fmla="*/ 2147483647 h 1380"/>
                <a:gd name="T90" fmla="*/ 2147483647 w 1780"/>
                <a:gd name="T91" fmla="*/ 2147483647 h 1380"/>
                <a:gd name="T92" fmla="*/ 2147483647 w 1780"/>
                <a:gd name="T93" fmla="*/ 2147483647 h 1380"/>
                <a:gd name="T94" fmla="*/ 2147483647 w 1780"/>
                <a:gd name="T95" fmla="*/ 2147483647 h 1380"/>
                <a:gd name="T96" fmla="*/ 2147483647 w 1780"/>
                <a:gd name="T97" fmla="*/ 2147483647 h 1380"/>
                <a:gd name="T98" fmla="*/ 2147483647 w 1780"/>
                <a:gd name="T99" fmla="*/ 2147483647 h 1380"/>
                <a:gd name="T100" fmla="*/ 2147483647 w 1780"/>
                <a:gd name="T101" fmla="*/ 2147483647 h 1380"/>
                <a:gd name="T102" fmla="*/ 2147483647 w 1780"/>
                <a:gd name="T103" fmla="*/ 2147483647 h 1380"/>
                <a:gd name="T104" fmla="*/ 2147483647 w 1780"/>
                <a:gd name="T105" fmla="*/ 2147483647 h 1380"/>
                <a:gd name="T106" fmla="*/ 2147483647 w 1780"/>
                <a:gd name="T107" fmla="*/ 2147483647 h 1380"/>
                <a:gd name="T108" fmla="*/ 2147483647 w 1780"/>
                <a:gd name="T109" fmla="*/ 2147483647 h 1380"/>
                <a:gd name="T110" fmla="*/ 2147483647 w 1780"/>
                <a:gd name="T111" fmla="*/ 2147483647 h 1380"/>
                <a:gd name="T112" fmla="*/ 2147483647 w 1780"/>
                <a:gd name="T113" fmla="*/ 2147483647 h 1380"/>
                <a:gd name="T114" fmla="*/ 2147483647 w 1780"/>
                <a:gd name="T115" fmla="*/ 2147483647 h 1380"/>
                <a:gd name="T116" fmla="*/ 2147483647 w 1780"/>
                <a:gd name="T117" fmla="*/ 2147483647 h 1380"/>
                <a:gd name="T118" fmla="*/ 2147483647 w 1780"/>
                <a:gd name="T119" fmla="*/ 2147483647 h 1380"/>
                <a:gd name="T120" fmla="*/ 2147483647 w 1780"/>
                <a:gd name="T121" fmla="*/ 2147483647 h 138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80" h="1380">
                  <a:moveTo>
                    <a:pt x="1155" y="971"/>
                  </a:moveTo>
                  <a:lnTo>
                    <a:pt x="1174" y="972"/>
                  </a:lnTo>
                  <a:lnTo>
                    <a:pt x="1202" y="971"/>
                  </a:lnTo>
                  <a:lnTo>
                    <a:pt x="1236" y="969"/>
                  </a:lnTo>
                  <a:lnTo>
                    <a:pt x="1276" y="966"/>
                  </a:lnTo>
                  <a:lnTo>
                    <a:pt x="1319" y="961"/>
                  </a:lnTo>
                  <a:lnTo>
                    <a:pt x="1367" y="955"/>
                  </a:lnTo>
                  <a:lnTo>
                    <a:pt x="1417" y="948"/>
                  </a:lnTo>
                  <a:lnTo>
                    <a:pt x="1467" y="940"/>
                  </a:lnTo>
                  <a:lnTo>
                    <a:pt x="1518" y="932"/>
                  </a:lnTo>
                  <a:lnTo>
                    <a:pt x="1567" y="922"/>
                  </a:lnTo>
                  <a:lnTo>
                    <a:pt x="1613" y="911"/>
                  </a:lnTo>
                  <a:lnTo>
                    <a:pt x="1657" y="902"/>
                  </a:lnTo>
                  <a:lnTo>
                    <a:pt x="1695" y="890"/>
                  </a:lnTo>
                  <a:lnTo>
                    <a:pt x="1729" y="879"/>
                  </a:lnTo>
                  <a:lnTo>
                    <a:pt x="1743" y="874"/>
                  </a:lnTo>
                  <a:lnTo>
                    <a:pt x="1754" y="868"/>
                  </a:lnTo>
                  <a:lnTo>
                    <a:pt x="1764" y="862"/>
                  </a:lnTo>
                  <a:lnTo>
                    <a:pt x="1773" y="857"/>
                  </a:lnTo>
                  <a:lnTo>
                    <a:pt x="1777" y="851"/>
                  </a:lnTo>
                  <a:lnTo>
                    <a:pt x="1780" y="847"/>
                  </a:lnTo>
                  <a:lnTo>
                    <a:pt x="1780" y="844"/>
                  </a:lnTo>
                  <a:lnTo>
                    <a:pt x="1778" y="839"/>
                  </a:lnTo>
                  <a:lnTo>
                    <a:pt x="1774" y="837"/>
                  </a:lnTo>
                  <a:lnTo>
                    <a:pt x="1766" y="835"/>
                  </a:lnTo>
                  <a:lnTo>
                    <a:pt x="1758" y="833"/>
                  </a:lnTo>
                  <a:lnTo>
                    <a:pt x="1748" y="832"/>
                  </a:lnTo>
                  <a:lnTo>
                    <a:pt x="1722" y="830"/>
                  </a:lnTo>
                  <a:lnTo>
                    <a:pt x="1693" y="830"/>
                  </a:lnTo>
                  <a:lnTo>
                    <a:pt x="1659" y="831"/>
                  </a:lnTo>
                  <a:lnTo>
                    <a:pt x="1624" y="833"/>
                  </a:lnTo>
                  <a:lnTo>
                    <a:pt x="1552" y="839"/>
                  </a:lnTo>
                  <a:lnTo>
                    <a:pt x="1487" y="846"/>
                  </a:lnTo>
                  <a:lnTo>
                    <a:pt x="1439" y="851"/>
                  </a:lnTo>
                  <a:lnTo>
                    <a:pt x="1421" y="853"/>
                  </a:lnTo>
                  <a:lnTo>
                    <a:pt x="1737" y="777"/>
                  </a:lnTo>
                  <a:lnTo>
                    <a:pt x="1647" y="688"/>
                  </a:lnTo>
                  <a:lnTo>
                    <a:pt x="1178" y="786"/>
                  </a:lnTo>
                  <a:lnTo>
                    <a:pt x="1141" y="788"/>
                  </a:lnTo>
                  <a:lnTo>
                    <a:pt x="1104" y="789"/>
                  </a:lnTo>
                  <a:lnTo>
                    <a:pt x="1069" y="789"/>
                  </a:lnTo>
                  <a:lnTo>
                    <a:pt x="1035" y="788"/>
                  </a:lnTo>
                  <a:lnTo>
                    <a:pt x="1001" y="786"/>
                  </a:lnTo>
                  <a:lnTo>
                    <a:pt x="969" y="783"/>
                  </a:lnTo>
                  <a:lnTo>
                    <a:pt x="938" y="778"/>
                  </a:lnTo>
                  <a:lnTo>
                    <a:pt x="908" y="773"/>
                  </a:lnTo>
                  <a:lnTo>
                    <a:pt x="879" y="768"/>
                  </a:lnTo>
                  <a:lnTo>
                    <a:pt x="850" y="761"/>
                  </a:lnTo>
                  <a:lnTo>
                    <a:pt x="824" y="754"/>
                  </a:lnTo>
                  <a:lnTo>
                    <a:pt x="798" y="746"/>
                  </a:lnTo>
                  <a:lnTo>
                    <a:pt x="773" y="739"/>
                  </a:lnTo>
                  <a:lnTo>
                    <a:pt x="750" y="730"/>
                  </a:lnTo>
                  <a:lnTo>
                    <a:pt x="727" y="723"/>
                  </a:lnTo>
                  <a:lnTo>
                    <a:pt x="706" y="714"/>
                  </a:lnTo>
                  <a:lnTo>
                    <a:pt x="666" y="696"/>
                  </a:lnTo>
                  <a:lnTo>
                    <a:pt x="632" y="679"/>
                  </a:lnTo>
                  <a:lnTo>
                    <a:pt x="603" y="663"/>
                  </a:lnTo>
                  <a:lnTo>
                    <a:pt x="578" y="648"/>
                  </a:lnTo>
                  <a:lnTo>
                    <a:pt x="546" y="626"/>
                  </a:lnTo>
                  <a:lnTo>
                    <a:pt x="534" y="618"/>
                  </a:lnTo>
                  <a:lnTo>
                    <a:pt x="533" y="607"/>
                  </a:lnTo>
                  <a:lnTo>
                    <a:pt x="529" y="580"/>
                  </a:lnTo>
                  <a:lnTo>
                    <a:pt x="528" y="561"/>
                  </a:lnTo>
                  <a:lnTo>
                    <a:pt x="527" y="538"/>
                  </a:lnTo>
                  <a:lnTo>
                    <a:pt x="528" y="514"/>
                  </a:lnTo>
                  <a:lnTo>
                    <a:pt x="530" y="486"/>
                  </a:lnTo>
                  <a:lnTo>
                    <a:pt x="533" y="456"/>
                  </a:lnTo>
                  <a:lnTo>
                    <a:pt x="540" y="425"/>
                  </a:lnTo>
                  <a:lnTo>
                    <a:pt x="544" y="409"/>
                  </a:lnTo>
                  <a:lnTo>
                    <a:pt x="548" y="393"/>
                  </a:lnTo>
                  <a:lnTo>
                    <a:pt x="554" y="375"/>
                  </a:lnTo>
                  <a:lnTo>
                    <a:pt x="560" y="358"/>
                  </a:lnTo>
                  <a:lnTo>
                    <a:pt x="568" y="342"/>
                  </a:lnTo>
                  <a:lnTo>
                    <a:pt x="576" y="325"/>
                  </a:lnTo>
                  <a:lnTo>
                    <a:pt x="585" y="308"/>
                  </a:lnTo>
                  <a:lnTo>
                    <a:pt x="594" y="291"/>
                  </a:lnTo>
                  <a:lnTo>
                    <a:pt x="606" y="274"/>
                  </a:lnTo>
                  <a:lnTo>
                    <a:pt x="618" y="258"/>
                  </a:lnTo>
                  <a:lnTo>
                    <a:pt x="631" y="240"/>
                  </a:lnTo>
                  <a:lnTo>
                    <a:pt x="646" y="224"/>
                  </a:lnTo>
                  <a:lnTo>
                    <a:pt x="695" y="195"/>
                  </a:lnTo>
                  <a:lnTo>
                    <a:pt x="738" y="170"/>
                  </a:lnTo>
                  <a:lnTo>
                    <a:pt x="768" y="153"/>
                  </a:lnTo>
                  <a:lnTo>
                    <a:pt x="780" y="146"/>
                  </a:lnTo>
                  <a:lnTo>
                    <a:pt x="779" y="132"/>
                  </a:lnTo>
                  <a:lnTo>
                    <a:pt x="775" y="108"/>
                  </a:lnTo>
                  <a:lnTo>
                    <a:pt x="771" y="85"/>
                  </a:lnTo>
                  <a:lnTo>
                    <a:pt x="768" y="74"/>
                  </a:lnTo>
                  <a:lnTo>
                    <a:pt x="765" y="65"/>
                  </a:lnTo>
                  <a:lnTo>
                    <a:pt x="760" y="56"/>
                  </a:lnTo>
                  <a:lnTo>
                    <a:pt x="756" y="48"/>
                  </a:lnTo>
                  <a:lnTo>
                    <a:pt x="752" y="40"/>
                  </a:lnTo>
                  <a:lnTo>
                    <a:pt x="746" y="33"/>
                  </a:lnTo>
                  <a:lnTo>
                    <a:pt x="741" y="26"/>
                  </a:lnTo>
                  <a:lnTo>
                    <a:pt x="735" y="21"/>
                  </a:lnTo>
                  <a:lnTo>
                    <a:pt x="728" y="16"/>
                  </a:lnTo>
                  <a:lnTo>
                    <a:pt x="722" y="12"/>
                  </a:lnTo>
                  <a:lnTo>
                    <a:pt x="715" y="8"/>
                  </a:lnTo>
                  <a:lnTo>
                    <a:pt x="707" y="5"/>
                  </a:lnTo>
                  <a:lnTo>
                    <a:pt x="697" y="3"/>
                  </a:lnTo>
                  <a:lnTo>
                    <a:pt x="688" y="0"/>
                  </a:lnTo>
                  <a:lnTo>
                    <a:pt x="677" y="0"/>
                  </a:lnTo>
                  <a:lnTo>
                    <a:pt x="666" y="1"/>
                  </a:lnTo>
                  <a:lnTo>
                    <a:pt x="654" y="3"/>
                  </a:lnTo>
                  <a:lnTo>
                    <a:pt x="644" y="5"/>
                  </a:lnTo>
                  <a:lnTo>
                    <a:pt x="632" y="9"/>
                  </a:lnTo>
                  <a:lnTo>
                    <a:pt x="620" y="12"/>
                  </a:lnTo>
                  <a:lnTo>
                    <a:pt x="597" y="23"/>
                  </a:lnTo>
                  <a:lnTo>
                    <a:pt x="573" y="36"/>
                  </a:lnTo>
                  <a:lnTo>
                    <a:pt x="549" y="51"/>
                  </a:lnTo>
                  <a:lnTo>
                    <a:pt x="526" y="67"/>
                  </a:lnTo>
                  <a:lnTo>
                    <a:pt x="503" y="84"/>
                  </a:lnTo>
                  <a:lnTo>
                    <a:pt x="482" y="102"/>
                  </a:lnTo>
                  <a:lnTo>
                    <a:pt x="462" y="119"/>
                  </a:lnTo>
                  <a:lnTo>
                    <a:pt x="443" y="136"/>
                  </a:lnTo>
                  <a:lnTo>
                    <a:pt x="412" y="166"/>
                  </a:lnTo>
                  <a:lnTo>
                    <a:pt x="391" y="189"/>
                  </a:lnTo>
                  <a:lnTo>
                    <a:pt x="376" y="185"/>
                  </a:lnTo>
                  <a:lnTo>
                    <a:pt x="358" y="179"/>
                  </a:lnTo>
                  <a:lnTo>
                    <a:pt x="343" y="176"/>
                  </a:lnTo>
                  <a:lnTo>
                    <a:pt x="336" y="174"/>
                  </a:lnTo>
                  <a:lnTo>
                    <a:pt x="329" y="178"/>
                  </a:lnTo>
                  <a:lnTo>
                    <a:pt x="319" y="184"/>
                  </a:lnTo>
                  <a:lnTo>
                    <a:pt x="311" y="190"/>
                  </a:lnTo>
                  <a:lnTo>
                    <a:pt x="302" y="196"/>
                  </a:lnTo>
                  <a:lnTo>
                    <a:pt x="293" y="204"/>
                  </a:lnTo>
                  <a:lnTo>
                    <a:pt x="286" y="211"/>
                  </a:lnTo>
                  <a:lnTo>
                    <a:pt x="278" y="219"/>
                  </a:lnTo>
                  <a:lnTo>
                    <a:pt x="272" y="226"/>
                  </a:lnTo>
                  <a:lnTo>
                    <a:pt x="267" y="235"/>
                  </a:lnTo>
                  <a:lnTo>
                    <a:pt x="256" y="252"/>
                  </a:lnTo>
                  <a:lnTo>
                    <a:pt x="246" y="269"/>
                  </a:lnTo>
                  <a:lnTo>
                    <a:pt x="239" y="289"/>
                  </a:lnTo>
                  <a:lnTo>
                    <a:pt x="233" y="308"/>
                  </a:lnTo>
                  <a:lnTo>
                    <a:pt x="228" y="327"/>
                  </a:lnTo>
                  <a:lnTo>
                    <a:pt x="225" y="346"/>
                  </a:lnTo>
                  <a:lnTo>
                    <a:pt x="223" y="366"/>
                  </a:lnTo>
                  <a:lnTo>
                    <a:pt x="222" y="386"/>
                  </a:lnTo>
                  <a:lnTo>
                    <a:pt x="222" y="405"/>
                  </a:lnTo>
                  <a:lnTo>
                    <a:pt x="222" y="424"/>
                  </a:lnTo>
                  <a:lnTo>
                    <a:pt x="223" y="442"/>
                  </a:lnTo>
                  <a:lnTo>
                    <a:pt x="225" y="459"/>
                  </a:lnTo>
                  <a:lnTo>
                    <a:pt x="212" y="463"/>
                  </a:lnTo>
                  <a:lnTo>
                    <a:pt x="201" y="467"/>
                  </a:lnTo>
                  <a:lnTo>
                    <a:pt x="190" y="470"/>
                  </a:lnTo>
                  <a:lnTo>
                    <a:pt x="179" y="474"/>
                  </a:lnTo>
                  <a:lnTo>
                    <a:pt x="180" y="477"/>
                  </a:lnTo>
                  <a:lnTo>
                    <a:pt x="180" y="482"/>
                  </a:lnTo>
                  <a:lnTo>
                    <a:pt x="181" y="493"/>
                  </a:lnTo>
                  <a:lnTo>
                    <a:pt x="182" y="509"/>
                  </a:lnTo>
                  <a:lnTo>
                    <a:pt x="181" y="529"/>
                  </a:lnTo>
                  <a:lnTo>
                    <a:pt x="180" y="538"/>
                  </a:lnTo>
                  <a:lnTo>
                    <a:pt x="178" y="550"/>
                  </a:lnTo>
                  <a:lnTo>
                    <a:pt x="176" y="561"/>
                  </a:lnTo>
                  <a:lnTo>
                    <a:pt x="172" y="573"/>
                  </a:lnTo>
                  <a:lnTo>
                    <a:pt x="167" y="583"/>
                  </a:lnTo>
                  <a:lnTo>
                    <a:pt x="162" y="594"/>
                  </a:lnTo>
                  <a:lnTo>
                    <a:pt x="155" y="605"/>
                  </a:lnTo>
                  <a:lnTo>
                    <a:pt x="147" y="614"/>
                  </a:lnTo>
                  <a:lnTo>
                    <a:pt x="136" y="625"/>
                  </a:lnTo>
                  <a:lnTo>
                    <a:pt x="123" y="634"/>
                  </a:lnTo>
                  <a:lnTo>
                    <a:pt x="110" y="640"/>
                  </a:lnTo>
                  <a:lnTo>
                    <a:pt x="95" y="645"/>
                  </a:lnTo>
                  <a:lnTo>
                    <a:pt x="79" y="650"/>
                  </a:lnTo>
                  <a:lnTo>
                    <a:pt x="61" y="651"/>
                  </a:lnTo>
                  <a:lnTo>
                    <a:pt x="43" y="652"/>
                  </a:lnTo>
                  <a:lnTo>
                    <a:pt x="24" y="650"/>
                  </a:lnTo>
                  <a:lnTo>
                    <a:pt x="6" y="648"/>
                  </a:lnTo>
                  <a:lnTo>
                    <a:pt x="3" y="664"/>
                  </a:lnTo>
                  <a:lnTo>
                    <a:pt x="1" y="678"/>
                  </a:lnTo>
                  <a:lnTo>
                    <a:pt x="0" y="688"/>
                  </a:lnTo>
                  <a:lnTo>
                    <a:pt x="0" y="697"/>
                  </a:lnTo>
                  <a:lnTo>
                    <a:pt x="20" y="695"/>
                  </a:lnTo>
                  <a:lnTo>
                    <a:pt x="36" y="695"/>
                  </a:lnTo>
                  <a:lnTo>
                    <a:pt x="48" y="695"/>
                  </a:lnTo>
                  <a:lnTo>
                    <a:pt x="52" y="696"/>
                  </a:lnTo>
                  <a:lnTo>
                    <a:pt x="57" y="698"/>
                  </a:lnTo>
                  <a:lnTo>
                    <a:pt x="67" y="707"/>
                  </a:lnTo>
                  <a:lnTo>
                    <a:pt x="75" y="712"/>
                  </a:lnTo>
                  <a:lnTo>
                    <a:pt x="82" y="719"/>
                  </a:lnTo>
                  <a:lnTo>
                    <a:pt x="90" y="728"/>
                  </a:lnTo>
                  <a:lnTo>
                    <a:pt x="99" y="737"/>
                  </a:lnTo>
                  <a:lnTo>
                    <a:pt x="106" y="746"/>
                  </a:lnTo>
                  <a:lnTo>
                    <a:pt x="112" y="757"/>
                  </a:lnTo>
                  <a:lnTo>
                    <a:pt x="119" y="769"/>
                  </a:lnTo>
                  <a:lnTo>
                    <a:pt x="123" y="782"/>
                  </a:lnTo>
                  <a:lnTo>
                    <a:pt x="126" y="794"/>
                  </a:lnTo>
                  <a:lnTo>
                    <a:pt x="127" y="807"/>
                  </a:lnTo>
                  <a:lnTo>
                    <a:pt x="126" y="815"/>
                  </a:lnTo>
                  <a:lnTo>
                    <a:pt x="125" y="822"/>
                  </a:lnTo>
                  <a:lnTo>
                    <a:pt x="123" y="829"/>
                  </a:lnTo>
                  <a:lnTo>
                    <a:pt x="121" y="836"/>
                  </a:lnTo>
                  <a:lnTo>
                    <a:pt x="119" y="842"/>
                  </a:lnTo>
                  <a:lnTo>
                    <a:pt x="116" y="847"/>
                  </a:lnTo>
                  <a:lnTo>
                    <a:pt x="111" y="851"/>
                  </a:lnTo>
                  <a:lnTo>
                    <a:pt x="108" y="854"/>
                  </a:lnTo>
                  <a:lnTo>
                    <a:pt x="103" y="858"/>
                  </a:lnTo>
                  <a:lnTo>
                    <a:pt x="99" y="860"/>
                  </a:lnTo>
                  <a:lnTo>
                    <a:pt x="93" y="862"/>
                  </a:lnTo>
                  <a:lnTo>
                    <a:pt x="89" y="863"/>
                  </a:lnTo>
                  <a:lnTo>
                    <a:pt x="77" y="863"/>
                  </a:lnTo>
                  <a:lnTo>
                    <a:pt x="65" y="862"/>
                  </a:lnTo>
                  <a:lnTo>
                    <a:pt x="52" y="859"/>
                  </a:lnTo>
                  <a:lnTo>
                    <a:pt x="40" y="853"/>
                  </a:lnTo>
                  <a:lnTo>
                    <a:pt x="48" y="868"/>
                  </a:lnTo>
                  <a:lnTo>
                    <a:pt x="57" y="882"/>
                  </a:lnTo>
                  <a:lnTo>
                    <a:pt x="66" y="895"/>
                  </a:lnTo>
                  <a:lnTo>
                    <a:pt x="76" y="907"/>
                  </a:lnTo>
                  <a:lnTo>
                    <a:pt x="87" y="919"/>
                  </a:lnTo>
                  <a:lnTo>
                    <a:pt x="99" y="929"/>
                  </a:lnTo>
                  <a:lnTo>
                    <a:pt x="109" y="939"/>
                  </a:lnTo>
                  <a:lnTo>
                    <a:pt x="121" y="948"/>
                  </a:lnTo>
                  <a:lnTo>
                    <a:pt x="134" y="955"/>
                  </a:lnTo>
                  <a:lnTo>
                    <a:pt x="146" y="963"/>
                  </a:lnTo>
                  <a:lnTo>
                    <a:pt x="159" y="969"/>
                  </a:lnTo>
                  <a:lnTo>
                    <a:pt x="171" y="976"/>
                  </a:lnTo>
                  <a:lnTo>
                    <a:pt x="184" y="981"/>
                  </a:lnTo>
                  <a:lnTo>
                    <a:pt x="197" y="985"/>
                  </a:lnTo>
                  <a:lnTo>
                    <a:pt x="211" y="989"/>
                  </a:lnTo>
                  <a:lnTo>
                    <a:pt x="224" y="994"/>
                  </a:lnTo>
                  <a:lnTo>
                    <a:pt x="250" y="999"/>
                  </a:lnTo>
                  <a:lnTo>
                    <a:pt x="274" y="1003"/>
                  </a:lnTo>
                  <a:lnTo>
                    <a:pt x="299" y="1006"/>
                  </a:lnTo>
                  <a:lnTo>
                    <a:pt x="321" y="1007"/>
                  </a:lnTo>
                  <a:lnTo>
                    <a:pt x="343" y="1008"/>
                  </a:lnTo>
                  <a:lnTo>
                    <a:pt x="362" y="1007"/>
                  </a:lnTo>
                  <a:lnTo>
                    <a:pt x="379" y="1006"/>
                  </a:lnTo>
                  <a:lnTo>
                    <a:pt x="393" y="1004"/>
                  </a:lnTo>
                  <a:lnTo>
                    <a:pt x="392" y="1017"/>
                  </a:lnTo>
                  <a:lnTo>
                    <a:pt x="391" y="1030"/>
                  </a:lnTo>
                  <a:lnTo>
                    <a:pt x="392" y="1052"/>
                  </a:lnTo>
                  <a:lnTo>
                    <a:pt x="395" y="1073"/>
                  </a:lnTo>
                  <a:lnTo>
                    <a:pt x="398" y="1092"/>
                  </a:lnTo>
                  <a:lnTo>
                    <a:pt x="405" y="1112"/>
                  </a:lnTo>
                  <a:lnTo>
                    <a:pt x="412" y="1130"/>
                  </a:lnTo>
                  <a:lnTo>
                    <a:pt x="422" y="1146"/>
                  </a:lnTo>
                  <a:lnTo>
                    <a:pt x="433" y="1162"/>
                  </a:lnTo>
                  <a:lnTo>
                    <a:pt x="446" y="1177"/>
                  </a:lnTo>
                  <a:lnTo>
                    <a:pt x="457" y="1189"/>
                  </a:lnTo>
                  <a:lnTo>
                    <a:pt x="471" y="1199"/>
                  </a:lnTo>
                  <a:lnTo>
                    <a:pt x="485" y="1209"/>
                  </a:lnTo>
                  <a:lnTo>
                    <a:pt x="499" y="1218"/>
                  </a:lnTo>
                  <a:lnTo>
                    <a:pt x="514" y="1224"/>
                  </a:lnTo>
                  <a:lnTo>
                    <a:pt x="529" y="1231"/>
                  </a:lnTo>
                  <a:lnTo>
                    <a:pt x="543" y="1236"/>
                  </a:lnTo>
                  <a:lnTo>
                    <a:pt x="558" y="1240"/>
                  </a:lnTo>
                  <a:lnTo>
                    <a:pt x="586" y="1246"/>
                  </a:lnTo>
                  <a:lnTo>
                    <a:pt x="610" y="1250"/>
                  </a:lnTo>
                  <a:lnTo>
                    <a:pt x="631" y="1251"/>
                  </a:lnTo>
                  <a:lnTo>
                    <a:pt x="646" y="1252"/>
                  </a:lnTo>
                  <a:lnTo>
                    <a:pt x="657" y="1267"/>
                  </a:lnTo>
                  <a:lnTo>
                    <a:pt x="668" y="1281"/>
                  </a:lnTo>
                  <a:lnTo>
                    <a:pt x="680" y="1294"/>
                  </a:lnTo>
                  <a:lnTo>
                    <a:pt x="692" y="1306"/>
                  </a:lnTo>
                  <a:lnTo>
                    <a:pt x="704" y="1316"/>
                  </a:lnTo>
                  <a:lnTo>
                    <a:pt x="716" y="1326"/>
                  </a:lnTo>
                  <a:lnTo>
                    <a:pt x="728" y="1335"/>
                  </a:lnTo>
                  <a:lnTo>
                    <a:pt x="741" y="1342"/>
                  </a:lnTo>
                  <a:lnTo>
                    <a:pt x="754" y="1350"/>
                  </a:lnTo>
                  <a:lnTo>
                    <a:pt x="767" y="1356"/>
                  </a:lnTo>
                  <a:lnTo>
                    <a:pt x="780" y="1361"/>
                  </a:lnTo>
                  <a:lnTo>
                    <a:pt x="793" y="1366"/>
                  </a:lnTo>
                  <a:lnTo>
                    <a:pt x="805" y="1370"/>
                  </a:lnTo>
                  <a:lnTo>
                    <a:pt x="818" y="1373"/>
                  </a:lnTo>
                  <a:lnTo>
                    <a:pt x="831" y="1375"/>
                  </a:lnTo>
                  <a:lnTo>
                    <a:pt x="844" y="1377"/>
                  </a:lnTo>
                  <a:lnTo>
                    <a:pt x="869" y="1380"/>
                  </a:lnTo>
                  <a:lnTo>
                    <a:pt x="892" y="1380"/>
                  </a:lnTo>
                  <a:lnTo>
                    <a:pt x="915" y="1378"/>
                  </a:lnTo>
                  <a:lnTo>
                    <a:pt x="936" y="1375"/>
                  </a:lnTo>
                  <a:lnTo>
                    <a:pt x="955" y="1372"/>
                  </a:lnTo>
                  <a:lnTo>
                    <a:pt x="974" y="1367"/>
                  </a:lnTo>
                  <a:lnTo>
                    <a:pt x="989" y="1361"/>
                  </a:lnTo>
                  <a:lnTo>
                    <a:pt x="1001" y="1356"/>
                  </a:lnTo>
                  <a:lnTo>
                    <a:pt x="1017" y="1350"/>
                  </a:lnTo>
                  <a:lnTo>
                    <a:pt x="1037" y="1343"/>
                  </a:lnTo>
                  <a:lnTo>
                    <a:pt x="1058" y="1337"/>
                  </a:lnTo>
                  <a:lnTo>
                    <a:pt x="1080" y="1331"/>
                  </a:lnTo>
                  <a:lnTo>
                    <a:pt x="1116" y="1322"/>
                  </a:lnTo>
                  <a:lnTo>
                    <a:pt x="1135" y="1317"/>
                  </a:lnTo>
                  <a:lnTo>
                    <a:pt x="1157" y="1323"/>
                  </a:lnTo>
                  <a:lnTo>
                    <a:pt x="1178" y="1325"/>
                  </a:lnTo>
                  <a:lnTo>
                    <a:pt x="1200" y="1327"/>
                  </a:lnTo>
                  <a:lnTo>
                    <a:pt x="1220" y="1328"/>
                  </a:lnTo>
                  <a:lnTo>
                    <a:pt x="1239" y="1327"/>
                  </a:lnTo>
                  <a:lnTo>
                    <a:pt x="1258" y="1325"/>
                  </a:lnTo>
                  <a:lnTo>
                    <a:pt x="1278" y="1323"/>
                  </a:lnTo>
                  <a:lnTo>
                    <a:pt x="1296" y="1320"/>
                  </a:lnTo>
                  <a:lnTo>
                    <a:pt x="1313" y="1314"/>
                  </a:lnTo>
                  <a:lnTo>
                    <a:pt x="1330" y="1310"/>
                  </a:lnTo>
                  <a:lnTo>
                    <a:pt x="1346" y="1303"/>
                  </a:lnTo>
                  <a:lnTo>
                    <a:pt x="1362" y="1297"/>
                  </a:lnTo>
                  <a:lnTo>
                    <a:pt x="1377" y="1291"/>
                  </a:lnTo>
                  <a:lnTo>
                    <a:pt x="1391" y="1283"/>
                  </a:lnTo>
                  <a:lnTo>
                    <a:pt x="1405" y="1274"/>
                  </a:lnTo>
                  <a:lnTo>
                    <a:pt x="1419" y="1267"/>
                  </a:lnTo>
                  <a:lnTo>
                    <a:pt x="1443" y="1251"/>
                  </a:lnTo>
                  <a:lnTo>
                    <a:pt x="1464" y="1234"/>
                  </a:lnTo>
                  <a:lnTo>
                    <a:pt x="1482" y="1219"/>
                  </a:lnTo>
                  <a:lnTo>
                    <a:pt x="1498" y="1204"/>
                  </a:lnTo>
                  <a:lnTo>
                    <a:pt x="1519" y="1181"/>
                  </a:lnTo>
                  <a:lnTo>
                    <a:pt x="1527" y="1173"/>
                  </a:lnTo>
                  <a:lnTo>
                    <a:pt x="1547" y="1146"/>
                  </a:lnTo>
                  <a:lnTo>
                    <a:pt x="1239" y="1083"/>
                  </a:lnTo>
                  <a:lnTo>
                    <a:pt x="1080" y="1063"/>
                  </a:lnTo>
                  <a:lnTo>
                    <a:pt x="906" y="1021"/>
                  </a:lnTo>
                  <a:lnTo>
                    <a:pt x="914" y="1017"/>
                  </a:lnTo>
                  <a:lnTo>
                    <a:pt x="934" y="1011"/>
                  </a:lnTo>
                  <a:lnTo>
                    <a:pt x="963" y="1002"/>
                  </a:lnTo>
                  <a:lnTo>
                    <a:pt x="999" y="993"/>
                  </a:lnTo>
                  <a:lnTo>
                    <a:pt x="1040" y="983"/>
                  </a:lnTo>
                  <a:lnTo>
                    <a:pt x="1082" y="976"/>
                  </a:lnTo>
                  <a:lnTo>
                    <a:pt x="1101" y="972"/>
                  </a:lnTo>
                  <a:lnTo>
                    <a:pt x="1120" y="971"/>
                  </a:lnTo>
                  <a:lnTo>
                    <a:pt x="1138" y="970"/>
                  </a:lnTo>
                  <a:lnTo>
                    <a:pt x="1155" y="971"/>
                  </a:lnTo>
                  <a:close/>
                  <a:moveTo>
                    <a:pt x="344" y="220"/>
                  </a:moveTo>
                  <a:lnTo>
                    <a:pt x="360" y="224"/>
                  </a:lnTo>
                  <a:lnTo>
                    <a:pt x="379" y="230"/>
                  </a:lnTo>
                  <a:lnTo>
                    <a:pt x="397" y="234"/>
                  </a:lnTo>
                  <a:lnTo>
                    <a:pt x="405" y="236"/>
                  </a:lnTo>
                  <a:lnTo>
                    <a:pt x="413" y="226"/>
                  </a:lnTo>
                  <a:lnTo>
                    <a:pt x="428" y="211"/>
                  </a:lnTo>
                  <a:lnTo>
                    <a:pt x="443" y="194"/>
                  </a:lnTo>
                  <a:lnTo>
                    <a:pt x="461" y="177"/>
                  </a:lnTo>
                  <a:lnTo>
                    <a:pt x="479" y="161"/>
                  </a:lnTo>
                  <a:lnTo>
                    <a:pt x="498" y="144"/>
                  </a:lnTo>
                  <a:lnTo>
                    <a:pt x="517" y="128"/>
                  </a:lnTo>
                  <a:lnTo>
                    <a:pt x="538" y="112"/>
                  </a:lnTo>
                  <a:lnTo>
                    <a:pt x="557" y="97"/>
                  </a:lnTo>
                  <a:lnTo>
                    <a:pt x="576" y="83"/>
                  </a:lnTo>
                  <a:lnTo>
                    <a:pt x="597" y="71"/>
                  </a:lnTo>
                  <a:lnTo>
                    <a:pt x="615" y="60"/>
                  </a:lnTo>
                  <a:lnTo>
                    <a:pt x="633" y="53"/>
                  </a:lnTo>
                  <a:lnTo>
                    <a:pt x="650" y="46"/>
                  </a:lnTo>
                  <a:lnTo>
                    <a:pt x="666" y="43"/>
                  </a:lnTo>
                  <a:lnTo>
                    <a:pt x="674" y="42"/>
                  </a:lnTo>
                  <a:lnTo>
                    <a:pt x="681" y="42"/>
                  </a:lnTo>
                  <a:lnTo>
                    <a:pt x="688" y="43"/>
                  </a:lnTo>
                  <a:lnTo>
                    <a:pt x="694" y="44"/>
                  </a:lnTo>
                  <a:lnTo>
                    <a:pt x="702" y="49"/>
                  </a:lnTo>
                  <a:lnTo>
                    <a:pt x="708" y="54"/>
                  </a:lnTo>
                  <a:lnTo>
                    <a:pt x="714" y="61"/>
                  </a:lnTo>
                  <a:lnTo>
                    <a:pt x="720" y="70"/>
                  </a:lnTo>
                  <a:lnTo>
                    <a:pt x="724" y="81"/>
                  </a:lnTo>
                  <a:lnTo>
                    <a:pt x="728" y="94"/>
                  </a:lnTo>
                  <a:lnTo>
                    <a:pt x="731" y="108"/>
                  </a:lnTo>
                  <a:lnTo>
                    <a:pt x="734" y="123"/>
                  </a:lnTo>
                  <a:lnTo>
                    <a:pt x="723" y="119"/>
                  </a:lnTo>
                  <a:lnTo>
                    <a:pt x="711" y="116"/>
                  </a:lnTo>
                  <a:lnTo>
                    <a:pt x="698" y="113"/>
                  </a:lnTo>
                  <a:lnTo>
                    <a:pt x="683" y="111"/>
                  </a:lnTo>
                  <a:lnTo>
                    <a:pt x="667" y="111"/>
                  </a:lnTo>
                  <a:lnTo>
                    <a:pt x="649" y="112"/>
                  </a:lnTo>
                  <a:lnTo>
                    <a:pt x="631" y="114"/>
                  </a:lnTo>
                  <a:lnTo>
                    <a:pt x="610" y="118"/>
                  </a:lnTo>
                  <a:lnTo>
                    <a:pt x="601" y="121"/>
                  </a:lnTo>
                  <a:lnTo>
                    <a:pt x="590" y="126"/>
                  </a:lnTo>
                  <a:lnTo>
                    <a:pt x="579" y="130"/>
                  </a:lnTo>
                  <a:lnTo>
                    <a:pt x="569" y="135"/>
                  </a:lnTo>
                  <a:lnTo>
                    <a:pt x="558" y="142"/>
                  </a:lnTo>
                  <a:lnTo>
                    <a:pt x="546" y="148"/>
                  </a:lnTo>
                  <a:lnTo>
                    <a:pt x="534" y="156"/>
                  </a:lnTo>
                  <a:lnTo>
                    <a:pt x="524" y="164"/>
                  </a:lnTo>
                  <a:lnTo>
                    <a:pt x="512" y="174"/>
                  </a:lnTo>
                  <a:lnTo>
                    <a:pt x="500" y="185"/>
                  </a:lnTo>
                  <a:lnTo>
                    <a:pt x="487" y="195"/>
                  </a:lnTo>
                  <a:lnTo>
                    <a:pt x="476" y="208"/>
                  </a:lnTo>
                  <a:lnTo>
                    <a:pt x="464" y="221"/>
                  </a:lnTo>
                  <a:lnTo>
                    <a:pt x="451" y="236"/>
                  </a:lnTo>
                  <a:lnTo>
                    <a:pt x="439" y="251"/>
                  </a:lnTo>
                  <a:lnTo>
                    <a:pt x="426" y="268"/>
                  </a:lnTo>
                  <a:lnTo>
                    <a:pt x="419" y="269"/>
                  </a:lnTo>
                  <a:lnTo>
                    <a:pt x="401" y="273"/>
                  </a:lnTo>
                  <a:lnTo>
                    <a:pt x="388" y="276"/>
                  </a:lnTo>
                  <a:lnTo>
                    <a:pt x="374" y="281"/>
                  </a:lnTo>
                  <a:lnTo>
                    <a:pt x="359" y="288"/>
                  </a:lnTo>
                  <a:lnTo>
                    <a:pt x="343" y="296"/>
                  </a:lnTo>
                  <a:lnTo>
                    <a:pt x="335" y="300"/>
                  </a:lnTo>
                  <a:lnTo>
                    <a:pt x="328" y="306"/>
                  </a:lnTo>
                  <a:lnTo>
                    <a:pt x="320" y="312"/>
                  </a:lnTo>
                  <a:lnTo>
                    <a:pt x="314" y="319"/>
                  </a:lnTo>
                  <a:lnTo>
                    <a:pt x="306" y="326"/>
                  </a:lnTo>
                  <a:lnTo>
                    <a:pt x="300" y="335"/>
                  </a:lnTo>
                  <a:lnTo>
                    <a:pt x="295" y="343"/>
                  </a:lnTo>
                  <a:lnTo>
                    <a:pt x="289" y="352"/>
                  </a:lnTo>
                  <a:lnTo>
                    <a:pt x="284" y="363"/>
                  </a:lnTo>
                  <a:lnTo>
                    <a:pt x="280" y="373"/>
                  </a:lnTo>
                  <a:lnTo>
                    <a:pt x="275" y="385"/>
                  </a:lnTo>
                  <a:lnTo>
                    <a:pt x="273" y="398"/>
                  </a:lnTo>
                  <a:lnTo>
                    <a:pt x="271" y="412"/>
                  </a:lnTo>
                  <a:lnTo>
                    <a:pt x="269" y="426"/>
                  </a:lnTo>
                  <a:lnTo>
                    <a:pt x="269" y="441"/>
                  </a:lnTo>
                  <a:lnTo>
                    <a:pt x="270" y="458"/>
                  </a:lnTo>
                  <a:lnTo>
                    <a:pt x="269" y="457"/>
                  </a:lnTo>
                  <a:lnTo>
                    <a:pt x="267" y="457"/>
                  </a:lnTo>
                  <a:lnTo>
                    <a:pt x="266" y="445"/>
                  </a:lnTo>
                  <a:lnTo>
                    <a:pt x="265" y="431"/>
                  </a:lnTo>
                  <a:lnTo>
                    <a:pt x="265" y="418"/>
                  </a:lnTo>
                  <a:lnTo>
                    <a:pt x="263" y="404"/>
                  </a:lnTo>
                  <a:lnTo>
                    <a:pt x="265" y="379"/>
                  </a:lnTo>
                  <a:lnTo>
                    <a:pt x="268" y="352"/>
                  </a:lnTo>
                  <a:lnTo>
                    <a:pt x="270" y="339"/>
                  </a:lnTo>
                  <a:lnTo>
                    <a:pt x="273" y="326"/>
                  </a:lnTo>
                  <a:lnTo>
                    <a:pt x="276" y="313"/>
                  </a:lnTo>
                  <a:lnTo>
                    <a:pt x="281" y="301"/>
                  </a:lnTo>
                  <a:lnTo>
                    <a:pt x="285" y="289"/>
                  </a:lnTo>
                  <a:lnTo>
                    <a:pt x="291" y="278"/>
                  </a:lnTo>
                  <a:lnTo>
                    <a:pt x="298" y="266"/>
                  </a:lnTo>
                  <a:lnTo>
                    <a:pt x="305" y="255"/>
                  </a:lnTo>
                  <a:lnTo>
                    <a:pt x="314" y="246"/>
                  </a:lnTo>
                  <a:lnTo>
                    <a:pt x="322" y="236"/>
                  </a:lnTo>
                  <a:lnTo>
                    <a:pt x="333" y="228"/>
                  </a:lnTo>
                  <a:lnTo>
                    <a:pt x="344" y="220"/>
                  </a:lnTo>
                  <a:close/>
                  <a:moveTo>
                    <a:pt x="280" y="943"/>
                  </a:moveTo>
                  <a:lnTo>
                    <a:pt x="269" y="938"/>
                  </a:lnTo>
                  <a:lnTo>
                    <a:pt x="260" y="931"/>
                  </a:lnTo>
                  <a:lnTo>
                    <a:pt x="251" y="921"/>
                  </a:lnTo>
                  <a:lnTo>
                    <a:pt x="243" y="911"/>
                  </a:lnTo>
                  <a:lnTo>
                    <a:pt x="237" y="899"/>
                  </a:lnTo>
                  <a:lnTo>
                    <a:pt x="231" y="888"/>
                  </a:lnTo>
                  <a:lnTo>
                    <a:pt x="227" y="875"/>
                  </a:lnTo>
                  <a:lnTo>
                    <a:pt x="225" y="861"/>
                  </a:lnTo>
                  <a:lnTo>
                    <a:pt x="224" y="847"/>
                  </a:lnTo>
                  <a:lnTo>
                    <a:pt x="225" y="833"/>
                  </a:lnTo>
                  <a:lnTo>
                    <a:pt x="228" y="818"/>
                  </a:lnTo>
                  <a:lnTo>
                    <a:pt x="233" y="803"/>
                  </a:lnTo>
                  <a:lnTo>
                    <a:pt x="237" y="797"/>
                  </a:lnTo>
                  <a:lnTo>
                    <a:pt x="241" y="789"/>
                  </a:lnTo>
                  <a:lnTo>
                    <a:pt x="245" y="782"/>
                  </a:lnTo>
                  <a:lnTo>
                    <a:pt x="250" y="775"/>
                  </a:lnTo>
                  <a:lnTo>
                    <a:pt x="256" y="768"/>
                  </a:lnTo>
                  <a:lnTo>
                    <a:pt x="262" y="761"/>
                  </a:lnTo>
                  <a:lnTo>
                    <a:pt x="269" y="755"/>
                  </a:lnTo>
                  <a:lnTo>
                    <a:pt x="276" y="748"/>
                  </a:lnTo>
                  <a:lnTo>
                    <a:pt x="285" y="742"/>
                  </a:lnTo>
                  <a:lnTo>
                    <a:pt x="292" y="738"/>
                  </a:lnTo>
                  <a:lnTo>
                    <a:pt x="300" y="733"/>
                  </a:lnTo>
                  <a:lnTo>
                    <a:pt x="307" y="730"/>
                  </a:lnTo>
                  <a:lnTo>
                    <a:pt x="314" y="728"/>
                  </a:lnTo>
                  <a:lnTo>
                    <a:pt x="321" y="727"/>
                  </a:lnTo>
                  <a:lnTo>
                    <a:pt x="328" y="726"/>
                  </a:lnTo>
                  <a:lnTo>
                    <a:pt x="334" y="726"/>
                  </a:lnTo>
                  <a:lnTo>
                    <a:pt x="341" y="727"/>
                  </a:lnTo>
                  <a:lnTo>
                    <a:pt x="347" y="728"/>
                  </a:lnTo>
                  <a:lnTo>
                    <a:pt x="353" y="729"/>
                  </a:lnTo>
                  <a:lnTo>
                    <a:pt x="359" y="731"/>
                  </a:lnTo>
                  <a:lnTo>
                    <a:pt x="369" y="738"/>
                  </a:lnTo>
                  <a:lnTo>
                    <a:pt x="380" y="744"/>
                  </a:lnTo>
                  <a:lnTo>
                    <a:pt x="389" y="752"/>
                  </a:lnTo>
                  <a:lnTo>
                    <a:pt x="396" y="759"/>
                  </a:lnTo>
                  <a:lnTo>
                    <a:pt x="403" y="768"/>
                  </a:lnTo>
                  <a:lnTo>
                    <a:pt x="409" y="775"/>
                  </a:lnTo>
                  <a:lnTo>
                    <a:pt x="417" y="786"/>
                  </a:lnTo>
                  <a:lnTo>
                    <a:pt x="419" y="791"/>
                  </a:lnTo>
                  <a:lnTo>
                    <a:pt x="426" y="803"/>
                  </a:lnTo>
                  <a:lnTo>
                    <a:pt x="433" y="814"/>
                  </a:lnTo>
                  <a:lnTo>
                    <a:pt x="437" y="824"/>
                  </a:lnTo>
                  <a:lnTo>
                    <a:pt x="440" y="835"/>
                  </a:lnTo>
                  <a:lnTo>
                    <a:pt x="442" y="845"/>
                  </a:lnTo>
                  <a:lnTo>
                    <a:pt x="443" y="854"/>
                  </a:lnTo>
                  <a:lnTo>
                    <a:pt x="443" y="864"/>
                  </a:lnTo>
                  <a:lnTo>
                    <a:pt x="442" y="873"/>
                  </a:lnTo>
                  <a:lnTo>
                    <a:pt x="440" y="880"/>
                  </a:lnTo>
                  <a:lnTo>
                    <a:pt x="437" y="889"/>
                  </a:lnTo>
                  <a:lnTo>
                    <a:pt x="433" y="896"/>
                  </a:lnTo>
                  <a:lnTo>
                    <a:pt x="428" y="903"/>
                  </a:lnTo>
                  <a:lnTo>
                    <a:pt x="423" y="909"/>
                  </a:lnTo>
                  <a:lnTo>
                    <a:pt x="417" y="914"/>
                  </a:lnTo>
                  <a:lnTo>
                    <a:pt x="410" y="920"/>
                  </a:lnTo>
                  <a:lnTo>
                    <a:pt x="404" y="925"/>
                  </a:lnTo>
                  <a:lnTo>
                    <a:pt x="396" y="929"/>
                  </a:lnTo>
                  <a:lnTo>
                    <a:pt x="388" y="934"/>
                  </a:lnTo>
                  <a:lnTo>
                    <a:pt x="380" y="938"/>
                  </a:lnTo>
                  <a:lnTo>
                    <a:pt x="372" y="941"/>
                  </a:lnTo>
                  <a:lnTo>
                    <a:pt x="354" y="946"/>
                  </a:lnTo>
                  <a:lnTo>
                    <a:pt x="337" y="949"/>
                  </a:lnTo>
                  <a:lnTo>
                    <a:pt x="321" y="951"/>
                  </a:lnTo>
                  <a:lnTo>
                    <a:pt x="305" y="950"/>
                  </a:lnTo>
                  <a:lnTo>
                    <a:pt x="298" y="949"/>
                  </a:lnTo>
                  <a:lnTo>
                    <a:pt x="291" y="948"/>
                  </a:lnTo>
                  <a:lnTo>
                    <a:pt x="285" y="946"/>
                  </a:lnTo>
                  <a:lnTo>
                    <a:pt x="280" y="943"/>
                  </a:lnTo>
                  <a:close/>
                  <a:moveTo>
                    <a:pt x="983" y="1174"/>
                  </a:moveTo>
                  <a:lnTo>
                    <a:pt x="1015" y="1178"/>
                  </a:lnTo>
                  <a:lnTo>
                    <a:pt x="1045" y="1180"/>
                  </a:lnTo>
                  <a:lnTo>
                    <a:pt x="1072" y="1181"/>
                  </a:lnTo>
                  <a:lnTo>
                    <a:pt x="1098" y="1181"/>
                  </a:lnTo>
                  <a:lnTo>
                    <a:pt x="1120" y="1180"/>
                  </a:lnTo>
                  <a:lnTo>
                    <a:pt x="1142" y="1178"/>
                  </a:lnTo>
                  <a:lnTo>
                    <a:pt x="1160" y="1175"/>
                  </a:lnTo>
                  <a:lnTo>
                    <a:pt x="1177" y="1171"/>
                  </a:lnTo>
                  <a:lnTo>
                    <a:pt x="1192" y="1166"/>
                  </a:lnTo>
                  <a:lnTo>
                    <a:pt x="1205" y="1162"/>
                  </a:lnTo>
                  <a:lnTo>
                    <a:pt x="1217" y="1157"/>
                  </a:lnTo>
                  <a:lnTo>
                    <a:pt x="1227" y="1151"/>
                  </a:lnTo>
                  <a:lnTo>
                    <a:pt x="1236" y="1145"/>
                  </a:lnTo>
                  <a:lnTo>
                    <a:pt x="1243" y="1139"/>
                  </a:lnTo>
                  <a:lnTo>
                    <a:pt x="1250" y="1134"/>
                  </a:lnTo>
                  <a:lnTo>
                    <a:pt x="1255" y="1129"/>
                  </a:lnTo>
                  <a:lnTo>
                    <a:pt x="1277" y="1133"/>
                  </a:lnTo>
                  <a:lnTo>
                    <a:pt x="1303" y="1138"/>
                  </a:lnTo>
                  <a:lnTo>
                    <a:pt x="1333" y="1145"/>
                  </a:lnTo>
                  <a:lnTo>
                    <a:pt x="1364" y="1151"/>
                  </a:lnTo>
                  <a:lnTo>
                    <a:pt x="1397" y="1158"/>
                  </a:lnTo>
                  <a:lnTo>
                    <a:pt x="1425" y="1164"/>
                  </a:lnTo>
                  <a:lnTo>
                    <a:pt x="1450" y="1169"/>
                  </a:lnTo>
                  <a:lnTo>
                    <a:pt x="1470" y="1173"/>
                  </a:lnTo>
                  <a:lnTo>
                    <a:pt x="1460" y="1182"/>
                  </a:lnTo>
                  <a:lnTo>
                    <a:pt x="1449" y="1193"/>
                  </a:lnTo>
                  <a:lnTo>
                    <a:pt x="1436" y="1205"/>
                  </a:lnTo>
                  <a:lnTo>
                    <a:pt x="1421" y="1216"/>
                  </a:lnTo>
                  <a:lnTo>
                    <a:pt x="1405" y="1227"/>
                  </a:lnTo>
                  <a:lnTo>
                    <a:pt x="1388" y="1238"/>
                  </a:lnTo>
                  <a:lnTo>
                    <a:pt x="1369" y="1249"/>
                  </a:lnTo>
                  <a:lnTo>
                    <a:pt x="1348" y="1258"/>
                  </a:lnTo>
                  <a:lnTo>
                    <a:pt x="1327" y="1268"/>
                  </a:lnTo>
                  <a:lnTo>
                    <a:pt x="1303" y="1274"/>
                  </a:lnTo>
                  <a:lnTo>
                    <a:pt x="1292" y="1278"/>
                  </a:lnTo>
                  <a:lnTo>
                    <a:pt x="1279" y="1281"/>
                  </a:lnTo>
                  <a:lnTo>
                    <a:pt x="1266" y="1283"/>
                  </a:lnTo>
                  <a:lnTo>
                    <a:pt x="1253" y="1285"/>
                  </a:lnTo>
                  <a:lnTo>
                    <a:pt x="1240" y="1286"/>
                  </a:lnTo>
                  <a:lnTo>
                    <a:pt x="1226" y="1286"/>
                  </a:lnTo>
                  <a:lnTo>
                    <a:pt x="1212" y="1286"/>
                  </a:lnTo>
                  <a:lnTo>
                    <a:pt x="1198" y="1286"/>
                  </a:lnTo>
                  <a:lnTo>
                    <a:pt x="1183" y="1284"/>
                  </a:lnTo>
                  <a:lnTo>
                    <a:pt x="1170" y="1282"/>
                  </a:lnTo>
                  <a:lnTo>
                    <a:pt x="1155" y="1280"/>
                  </a:lnTo>
                  <a:lnTo>
                    <a:pt x="1138" y="1276"/>
                  </a:lnTo>
                  <a:lnTo>
                    <a:pt x="1134" y="1274"/>
                  </a:lnTo>
                  <a:lnTo>
                    <a:pt x="1129" y="1276"/>
                  </a:lnTo>
                  <a:lnTo>
                    <a:pt x="1111" y="1280"/>
                  </a:lnTo>
                  <a:lnTo>
                    <a:pt x="1072" y="1289"/>
                  </a:lnTo>
                  <a:lnTo>
                    <a:pt x="1049" y="1296"/>
                  </a:lnTo>
                  <a:lnTo>
                    <a:pt x="1025" y="1303"/>
                  </a:lnTo>
                  <a:lnTo>
                    <a:pt x="1002" y="1311"/>
                  </a:lnTo>
                  <a:lnTo>
                    <a:pt x="983" y="1318"/>
                  </a:lnTo>
                  <a:lnTo>
                    <a:pt x="975" y="1322"/>
                  </a:lnTo>
                  <a:lnTo>
                    <a:pt x="951" y="1329"/>
                  </a:lnTo>
                  <a:lnTo>
                    <a:pt x="934" y="1332"/>
                  </a:lnTo>
                  <a:lnTo>
                    <a:pt x="916" y="1336"/>
                  </a:lnTo>
                  <a:lnTo>
                    <a:pt x="894" y="1338"/>
                  </a:lnTo>
                  <a:lnTo>
                    <a:pt x="872" y="1338"/>
                  </a:lnTo>
                  <a:lnTo>
                    <a:pt x="859" y="1337"/>
                  </a:lnTo>
                  <a:lnTo>
                    <a:pt x="847" y="1336"/>
                  </a:lnTo>
                  <a:lnTo>
                    <a:pt x="834" y="1333"/>
                  </a:lnTo>
                  <a:lnTo>
                    <a:pt x="823" y="1331"/>
                  </a:lnTo>
                  <a:lnTo>
                    <a:pt x="810" y="1328"/>
                  </a:lnTo>
                  <a:lnTo>
                    <a:pt x="797" y="1324"/>
                  </a:lnTo>
                  <a:lnTo>
                    <a:pt x="784" y="1318"/>
                  </a:lnTo>
                  <a:lnTo>
                    <a:pt x="771" y="1312"/>
                  </a:lnTo>
                  <a:lnTo>
                    <a:pt x="758" y="1305"/>
                  </a:lnTo>
                  <a:lnTo>
                    <a:pt x="745" y="1296"/>
                  </a:lnTo>
                  <a:lnTo>
                    <a:pt x="733" y="1287"/>
                  </a:lnTo>
                  <a:lnTo>
                    <a:pt x="720" y="1276"/>
                  </a:lnTo>
                  <a:lnTo>
                    <a:pt x="708" y="1264"/>
                  </a:lnTo>
                  <a:lnTo>
                    <a:pt x="696" y="1251"/>
                  </a:lnTo>
                  <a:lnTo>
                    <a:pt x="684" y="1236"/>
                  </a:lnTo>
                  <a:lnTo>
                    <a:pt x="674" y="1219"/>
                  </a:lnTo>
                  <a:lnTo>
                    <a:pt x="667" y="1209"/>
                  </a:lnTo>
                  <a:lnTo>
                    <a:pt x="654" y="1209"/>
                  </a:lnTo>
                  <a:lnTo>
                    <a:pt x="649" y="1209"/>
                  </a:lnTo>
                  <a:lnTo>
                    <a:pt x="635" y="1209"/>
                  </a:lnTo>
                  <a:lnTo>
                    <a:pt x="614" y="1207"/>
                  </a:lnTo>
                  <a:lnTo>
                    <a:pt x="588" y="1204"/>
                  </a:lnTo>
                  <a:lnTo>
                    <a:pt x="574" y="1201"/>
                  </a:lnTo>
                  <a:lnTo>
                    <a:pt x="559" y="1196"/>
                  </a:lnTo>
                  <a:lnTo>
                    <a:pt x="545" y="1191"/>
                  </a:lnTo>
                  <a:lnTo>
                    <a:pt x="530" y="1186"/>
                  </a:lnTo>
                  <a:lnTo>
                    <a:pt x="515" y="1178"/>
                  </a:lnTo>
                  <a:lnTo>
                    <a:pt x="501" y="1169"/>
                  </a:lnTo>
                  <a:lnTo>
                    <a:pt x="487" y="1159"/>
                  </a:lnTo>
                  <a:lnTo>
                    <a:pt x="476" y="1147"/>
                  </a:lnTo>
                  <a:lnTo>
                    <a:pt x="469" y="1141"/>
                  </a:lnTo>
                  <a:lnTo>
                    <a:pt x="464" y="1133"/>
                  </a:lnTo>
                  <a:lnTo>
                    <a:pt x="458" y="1124"/>
                  </a:lnTo>
                  <a:lnTo>
                    <a:pt x="454" y="1117"/>
                  </a:lnTo>
                  <a:lnTo>
                    <a:pt x="447" y="1099"/>
                  </a:lnTo>
                  <a:lnTo>
                    <a:pt x="441" y="1079"/>
                  </a:lnTo>
                  <a:lnTo>
                    <a:pt x="448" y="1090"/>
                  </a:lnTo>
                  <a:lnTo>
                    <a:pt x="455" y="1099"/>
                  </a:lnTo>
                  <a:lnTo>
                    <a:pt x="463" y="1106"/>
                  </a:lnTo>
                  <a:lnTo>
                    <a:pt x="470" y="1114"/>
                  </a:lnTo>
                  <a:lnTo>
                    <a:pt x="478" y="1121"/>
                  </a:lnTo>
                  <a:lnTo>
                    <a:pt x="486" y="1127"/>
                  </a:lnTo>
                  <a:lnTo>
                    <a:pt x="495" y="1133"/>
                  </a:lnTo>
                  <a:lnTo>
                    <a:pt x="504" y="1137"/>
                  </a:lnTo>
                  <a:lnTo>
                    <a:pt x="522" y="1146"/>
                  </a:lnTo>
                  <a:lnTo>
                    <a:pt x="541" y="1152"/>
                  </a:lnTo>
                  <a:lnTo>
                    <a:pt x="559" y="1157"/>
                  </a:lnTo>
                  <a:lnTo>
                    <a:pt x="577" y="1160"/>
                  </a:lnTo>
                  <a:lnTo>
                    <a:pt x="594" y="1162"/>
                  </a:lnTo>
                  <a:lnTo>
                    <a:pt x="610" y="1162"/>
                  </a:lnTo>
                  <a:lnTo>
                    <a:pt x="625" y="1162"/>
                  </a:lnTo>
                  <a:lnTo>
                    <a:pt x="638" y="1162"/>
                  </a:lnTo>
                  <a:lnTo>
                    <a:pt x="657" y="1160"/>
                  </a:lnTo>
                  <a:lnTo>
                    <a:pt x="663" y="1159"/>
                  </a:lnTo>
                  <a:lnTo>
                    <a:pt x="674" y="1168"/>
                  </a:lnTo>
                  <a:lnTo>
                    <a:pt x="683" y="1177"/>
                  </a:lnTo>
                  <a:lnTo>
                    <a:pt x="695" y="1184"/>
                  </a:lnTo>
                  <a:lnTo>
                    <a:pt x="707" y="1191"/>
                  </a:lnTo>
                  <a:lnTo>
                    <a:pt x="719" y="1196"/>
                  </a:lnTo>
                  <a:lnTo>
                    <a:pt x="730" y="1201"/>
                  </a:lnTo>
                  <a:lnTo>
                    <a:pt x="743" y="1205"/>
                  </a:lnTo>
                  <a:lnTo>
                    <a:pt x="756" y="1207"/>
                  </a:lnTo>
                  <a:lnTo>
                    <a:pt x="770" y="1209"/>
                  </a:lnTo>
                  <a:lnTo>
                    <a:pt x="783" y="1210"/>
                  </a:lnTo>
                  <a:lnTo>
                    <a:pt x="796" y="1211"/>
                  </a:lnTo>
                  <a:lnTo>
                    <a:pt x="810" y="1211"/>
                  </a:lnTo>
                  <a:lnTo>
                    <a:pt x="836" y="1210"/>
                  </a:lnTo>
                  <a:lnTo>
                    <a:pt x="862" y="1207"/>
                  </a:lnTo>
                  <a:lnTo>
                    <a:pt x="887" y="1203"/>
                  </a:lnTo>
                  <a:lnTo>
                    <a:pt x="909" y="1197"/>
                  </a:lnTo>
                  <a:lnTo>
                    <a:pt x="930" y="1192"/>
                  </a:lnTo>
                  <a:lnTo>
                    <a:pt x="948" y="1187"/>
                  </a:lnTo>
                  <a:lnTo>
                    <a:pt x="974" y="1178"/>
                  </a:lnTo>
                  <a:lnTo>
                    <a:pt x="983" y="1174"/>
                  </a:lnTo>
                  <a:close/>
                </a:path>
              </a:pathLst>
            </a:custGeom>
            <a:solidFill>
              <a:srgbClr val="174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73">
              <a:extLst>
                <a:ext uri="{FF2B5EF4-FFF2-40B4-BE49-F238E27FC236}">
                  <a16:creationId xmlns:a16="http://schemas.microsoft.com/office/drawing/2014/main" id="{CEA90F36-4CA5-414E-A7A7-B8B650653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222626" y="3649226"/>
              <a:ext cx="304800" cy="168275"/>
            </a:xfrm>
            <a:custGeom>
              <a:avLst/>
              <a:gdLst>
                <a:gd name="T0" fmla="*/ 2147483647 w 1153"/>
                <a:gd name="T1" fmla="*/ 2147483647 h 635"/>
                <a:gd name="T2" fmla="*/ 2147483647 w 1153"/>
                <a:gd name="T3" fmla="*/ 2147483647 h 635"/>
                <a:gd name="T4" fmla="*/ 2147483647 w 1153"/>
                <a:gd name="T5" fmla="*/ 2147483647 h 635"/>
                <a:gd name="T6" fmla="*/ 2147483647 w 1153"/>
                <a:gd name="T7" fmla="*/ 2147483647 h 635"/>
                <a:gd name="T8" fmla="*/ 2147483647 w 1153"/>
                <a:gd name="T9" fmla="*/ 2147483647 h 635"/>
                <a:gd name="T10" fmla="*/ 2147483647 w 1153"/>
                <a:gd name="T11" fmla="*/ 2147483647 h 635"/>
                <a:gd name="T12" fmla="*/ 2147483647 w 1153"/>
                <a:gd name="T13" fmla="*/ 2147483647 h 635"/>
                <a:gd name="T14" fmla="*/ 2147483647 w 1153"/>
                <a:gd name="T15" fmla="*/ 2147483647 h 635"/>
                <a:gd name="T16" fmla="*/ 2147483647 w 1153"/>
                <a:gd name="T17" fmla="*/ 2147483647 h 635"/>
                <a:gd name="T18" fmla="*/ 2147483647 w 1153"/>
                <a:gd name="T19" fmla="*/ 2147483647 h 635"/>
                <a:gd name="T20" fmla="*/ 2147483647 w 1153"/>
                <a:gd name="T21" fmla="*/ 2147483647 h 635"/>
                <a:gd name="T22" fmla="*/ 2147483647 w 1153"/>
                <a:gd name="T23" fmla="*/ 2147483647 h 635"/>
                <a:gd name="T24" fmla="*/ 2147483647 w 1153"/>
                <a:gd name="T25" fmla="*/ 2147483647 h 635"/>
                <a:gd name="T26" fmla="*/ 2147483647 w 1153"/>
                <a:gd name="T27" fmla="*/ 2147483647 h 635"/>
                <a:gd name="T28" fmla="*/ 2147483647 w 1153"/>
                <a:gd name="T29" fmla="*/ 2147483647 h 635"/>
                <a:gd name="T30" fmla="*/ 2147483647 w 1153"/>
                <a:gd name="T31" fmla="*/ 2147483647 h 635"/>
                <a:gd name="T32" fmla="*/ 2147483647 w 1153"/>
                <a:gd name="T33" fmla="*/ 2147483647 h 635"/>
                <a:gd name="T34" fmla="*/ 2147483647 w 1153"/>
                <a:gd name="T35" fmla="*/ 2147483647 h 635"/>
                <a:gd name="T36" fmla="*/ 2147483647 w 1153"/>
                <a:gd name="T37" fmla="*/ 2147483647 h 635"/>
                <a:gd name="T38" fmla="*/ 2147483647 w 1153"/>
                <a:gd name="T39" fmla="*/ 2147483647 h 635"/>
                <a:gd name="T40" fmla="*/ 2147483647 w 1153"/>
                <a:gd name="T41" fmla="*/ 2147483647 h 635"/>
                <a:gd name="T42" fmla="*/ 2147483647 w 1153"/>
                <a:gd name="T43" fmla="*/ 2147483647 h 635"/>
                <a:gd name="T44" fmla="*/ 2147483647 w 1153"/>
                <a:gd name="T45" fmla="*/ 2147483647 h 635"/>
                <a:gd name="T46" fmla="*/ 2147483647 w 1153"/>
                <a:gd name="T47" fmla="*/ 2147483647 h 635"/>
                <a:gd name="T48" fmla="*/ 2147483647 w 1153"/>
                <a:gd name="T49" fmla="*/ 2147483647 h 635"/>
                <a:gd name="T50" fmla="*/ 2147483647 w 1153"/>
                <a:gd name="T51" fmla="*/ 2147483647 h 635"/>
                <a:gd name="T52" fmla="*/ 2147483647 w 1153"/>
                <a:gd name="T53" fmla="*/ 2147483647 h 635"/>
                <a:gd name="T54" fmla="*/ 2147483647 w 1153"/>
                <a:gd name="T55" fmla="*/ 2147483647 h 635"/>
                <a:gd name="T56" fmla="*/ 2147483647 w 1153"/>
                <a:gd name="T57" fmla="*/ 2147483647 h 635"/>
                <a:gd name="T58" fmla="*/ 2147483647 w 1153"/>
                <a:gd name="T59" fmla="*/ 2147483647 h 635"/>
                <a:gd name="T60" fmla="*/ 2147483647 w 1153"/>
                <a:gd name="T61" fmla="*/ 2147483647 h 635"/>
                <a:gd name="T62" fmla="*/ 2147483647 w 1153"/>
                <a:gd name="T63" fmla="*/ 2147483647 h 635"/>
                <a:gd name="T64" fmla="*/ 2147483647 w 1153"/>
                <a:gd name="T65" fmla="*/ 2147483647 h 635"/>
                <a:gd name="T66" fmla="*/ 2147483647 w 1153"/>
                <a:gd name="T67" fmla="*/ 2147483647 h 635"/>
                <a:gd name="T68" fmla="*/ 2147483647 w 1153"/>
                <a:gd name="T69" fmla="*/ 2147483647 h 635"/>
                <a:gd name="T70" fmla="*/ 2147483647 w 1153"/>
                <a:gd name="T71" fmla="*/ 2147483647 h 635"/>
                <a:gd name="T72" fmla="*/ 2147483647 w 1153"/>
                <a:gd name="T73" fmla="*/ 2147483647 h 635"/>
                <a:gd name="T74" fmla="*/ 2147483647 w 1153"/>
                <a:gd name="T75" fmla="*/ 2147483647 h 635"/>
                <a:gd name="T76" fmla="*/ 2147483647 w 1153"/>
                <a:gd name="T77" fmla="*/ 2147483647 h 635"/>
                <a:gd name="T78" fmla="*/ 2147483647 w 1153"/>
                <a:gd name="T79" fmla="*/ 2147483647 h 635"/>
                <a:gd name="T80" fmla="*/ 2147483647 w 1153"/>
                <a:gd name="T81" fmla="*/ 2147483647 h 635"/>
                <a:gd name="T82" fmla="*/ 2147483647 w 1153"/>
                <a:gd name="T83" fmla="*/ 2147483647 h 635"/>
                <a:gd name="T84" fmla="*/ 2147483647 w 1153"/>
                <a:gd name="T85" fmla="*/ 2147483647 h 635"/>
                <a:gd name="T86" fmla="*/ 2147483647 w 1153"/>
                <a:gd name="T87" fmla="*/ 2147483647 h 635"/>
                <a:gd name="T88" fmla="*/ 2147483647 w 1153"/>
                <a:gd name="T89" fmla="*/ 2147483647 h 635"/>
                <a:gd name="T90" fmla="*/ 2147483647 w 1153"/>
                <a:gd name="T91" fmla="*/ 2147483647 h 635"/>
                <a:gd name="T92" fmla="*/ 2147483647 w 1153"/>
                <a:gd name="T93" fmla="*/ 2147483647 h 635"/>
                <a:gd name="T94" fmla="*/ 2147483647 w 1153"/>
                <a:gd name="T95" fmla="*/ 2147483647 h 635"/>
                <a:gd name="T96" fmla="*/ 2147483647 w 1153"/>
                <a:gd name="T97" fmla="*/ 2147483647 h 635"/>
                <a:gd name="T98" fmla="*/ 2147483647 w 1153"/>
                <a:gd name="T99" fmla="*/ 2147483647 h 635"/>
                <a:gd name="T100" fmla="*/ 2147483647 w 1153"/>
                <a:gd name="T101" fmla="*/ 2147483647 h 635"/>
                <a:gd name="T102" fmla="*/ 2147483647 w 1153"/>
                <a:gd name="T103" fmla="*/ 2147483647 h 635"/>
                <a:gd name="T104" fmla="*/ 2147483647 w 1153"/>
                <a:gd name="T105" fmla="*/ 2147483647 h 635"/>
                <a:gd name="T106" fmla="*/ 2147483647 w 1153"/>
                <a:gd name="T107" fmla="*/ 2147483647 h 635"/>
                <a:gd name="T108" fmla="*/ 2147483647 w 1153"/>
                <a:gd name="T109" fmla="*/ 2147483647 h 635"/>
                <a:gd name="T110" fmla="*/ 2147483647 w 1153"/>
                <a:gd name="T111" fmla="*/ 2147483647 h 63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153" h="635">
                  <a:moveTo>
                    <a:pt x="939" y="539"/>
                  </a:moveTo>
                  <a:lnTo>
                    <a:pt x="911" y="544"/>
                  </a:lnTo>
                  <a:lnTo>
                    <a:pt x="884" y="547"/>
                  </a:lnTo>
                  <a:lnTo>
                    <a:pt x="858" y="548"/>
                  </a:lnTo>
                  <a:lnTo>
                    <a:pt x="834" y="548"/>
                  </a:lnTo>
                  <a:lnTo>
                    <a:pt x="809" y="547"/>
                  </a:lnTo>
                  <a:lnTo>
                    <a:pt x="787" y="544"/>
                  </a:lnTo>
                  <a:lnTo>
                    <a:pt x="765" y="540"/>
                  </a:lnTo>
                  <a:lnTo>
                    <a:pt x="744" y="533"/>
                  </a:lnTo>
                  <a:lnTo>
                    <a:pt x="724" y="527"/>
                  </a:lnTo>
                  <a:lnTo>
                    <a:pt x="705" y="519"/>
                  </a:lnTo>
                  <a:lnTo>
                    <a:pt x="688" y="510"/>
                  </a:lnTo>
                  <a:lnTo>
                    <a:pt x="671" y="501"/>
                  </a:lnTo>
                  <a:lnTo>
                    <a:pt x="655" y="490"/>
                  </a:lnTo>
                  <a:lnTo>
                    <a:pt x="640" y="480"/>
                  </a:lnTo>
                  <a:lnTo>
                    <a:pt x="626" y="469"/>
                  </a:lnTo>
                  <a:lnTo>
                    <a:pt x="613" y="457"/>
                  </a:lnTo>
                  <a:lnTo>
                    <a:pt x="600" y="445"/>
                  </a:lnTo>
                  <a:lnTo>
                    <a:pt x="588" y="435"/>
                  </a:lnTo>
                  <a:lnTo>
                    <a:pt x="579" y="423"/>
                  </a:lnTo>
                  <a:lnTo>
                    <a:pt x="569" y="411"/>
                  </a:lnTo>
                  <a:lnTo>
                    <a:pt x="552" y="389"/>
                  </a:lnTo>
                  <a:lnTo>
                    <a:pt x="538" y="368"/>
                  </a:lnTo>
                  <a:lnTo>
                    <a:pt x="521" y="338"/>
                  </a:lnTo>
                  <a:lnTo>
                    <a:pt x="515" y="326"/>
                  </a:lnTo>
                  <a:lnTo>
                    <a:pt x="503" y="324"/>
                  </a:lnTo>
                  <a:lnTo>
                    <a:pt x="490" y="321"/>
                  </a:lnTo>
                  <a:lnTo>
                    <a:pt x="479" y="319"/>
                  </a:lnTo>
                  <a:lnTo>
                    <a:pt x="467" y="316"/>
                  </a:lnTo>
                  <a:lnTo>
                    <a:pt x="458" y="311"/>
                  </a:lnTo>
                  <a:lnTo>
                    <a:pt x="447" y="307"/>
                  </a:lnTo>
                  <a:lnTo>
                    <a:pt x="437" y="303"/>
                  </a:lnTo>
                  <a:lnTo>
                    <a:pt x="429" y="299"/>
                  </a:lnTo>
                  <a:lnTo>
                    <a:pt x="412" y="288"/>
                  </a:lnTo>
                  <a:lnTo>
                    <a:pt x="398" y="277"/>
                  </a:lnTo>
                  <a:lnTo>
                    <a:pt x="384" y="264"/>
                  </a:lnTo>
                  <a:lnTo>
                    <a:pt x="372" y="251"/>
                  </a:lnTo>
                  <a:lnTo>
                    <a:pt x="362" y="238"/>
                  </a:lnTo>
                  <a:lnTo>
                    <a:pt x="354" y="224"/>
                  </a:lnTo>
                  <a:lnTo>
                    <a:pt x="346" y="210"/>
                  </a:lnTo>
                  <a:lnTo>
                    <a:pt x="340" y="196"/>
                  </a:lnTo>
                  <a:lnTo>
                    <a:pt x="335" y="182"/>
                  </a:lnTo>
                  <a:lnTo>
                    <a:pt x="330" y="168"/>
                  </a:lnTo>
                  <a:lnTo>
                    <a:pt x="326" y="155"/>
                  </a:lnTo>
                  <a:lnTo>
                    <a:pt x="324" y="142"/>
                  </a:lnTo>
                  <a:lnTo>
                    <a:pt x="284" y="123"/>
                  </a:lnTo>
                  <a:lnTo>
                    <a:pt x="240" y="101"/>
                  </a:lnTo>
                  <a:lnTo>
                    <a:pt x="195" y="79"/>
                  </a:lnTo>
                  <a:lnTo>
                    <a:pt x="151" y="58"/>
                  </a:lnTo>
                  <a:lnTo>
                    <a:pt x="110" y="37"/>
                  </a:lnTo>
                  <a:lnTo>
                    <a:pt x="74" y="20"/>
                  </a:lnTo>
                  <a:lnTo>
                    <a:pt x="48" y="7"/>
                  </a:lnTo>
                  <a:lnTo>
                    <a:pt x="33" y="0"/>
                  </a:lnTo>
                  <a:lnTo>
                    <a:pt x="25" y="15"/>
                  </a:lnTo>
                  <a:lnTo>
                    <a:pt x="19" y="30"/>
                  </a:lnTo>
                  <a:lnTo>
                    <a:pt x="13" y="45"/>
                  </a:lnTo>
                  <a:lnTo>
                    <a:pt x="9" y="59"/>
                  </a:lnTo>
                  <a:lnTo>
                    <a:pt x="6" y="71"/>
                  </a:lnTo>
                  <a:lnTo>
                    <a:pt x="3" y="84"/>
                  </a:lnTo>
                  <a:lnTo>
                    <a:pt x="2" y="97"/>
                  </a:lnTo>
                  <a:lnTo>
                    <a:pt x="0" y="109"/>
                  </a:lnTo>
                  <a:lnTo>
                    <a:pt x="0" y="116"/>
                  </a:lnTo>
                  <a:lnTo>
                    <a:pt x="2" y="125"/>
                  </a:lnTo>
                  <a:lnTo>
                    <a:pt x="3" y="133"/>
                  </a:lnTo>
                  <a:lnTo>
                    <a:pt x="5" y="139"/>
                  </a:lnTo>
                  <a:lnTo>
                    <a:pt x="7" y="146"/>
                  </a:lnTo>
                  <a:lnTo>
                    <a:pt x="9" y="153"/>
                  </a:lnTo>
                  <a:lnTo>
                    <a:pt x="12" y="159"/>
                  </a:lnTo>
                  <a:lnTo>
                    <a:pt x="15" y="166"/>
                  </a:lnTo>
                  <a:lnTo>
                    <a:pt x="21" y="172"/>
                  </a:lnTo>
                  <a:lnTo>
                    <a:pt x="26" y="179"/>
                  </a:lnTo>
                  <a:lnTo>
                    <a:pt x="32" y="184"/>
                  </a:lnTo>
                  <a:lnTo>
                    <a:pt x="37" y="189"/>
                  </a:lnTo>
                  <a:lnTo>
                    <a:pt x="51" y="199"/>
                  </a:lnTo>
                  <a:lnTo>
                    <a:pt x="65" y="206"/>
                  </a:lnTo>
                  <a:lnTo>
                    <a:pt x="80" y="213"/>
                  </a:lnTo>
                  <a:lnTo>
                    <a:pt x="96" y="218"/>
                  </a:lnTo>
                  <a:lnTo>
                    <a:pt x="112" y="221"/>
                  </a:lnTo>
                  <a:lnTo>
                    <a:pt x="127" y="225"/>
                  </a:lnTo>
                  <a:lnTo>
                    <a:pt x="157" y="229"/>
                  </a:lnTo>
                  <a:lnTo>
                    <a:pt x="180" y="230"/>
                  </a:lnTo>
                  <a:lnTo>
                    <a:pt x="198" y="230"/>
                  </a:lnTo>
                  <a:lnTo>
                    <a:pt x="204" y="230"/>
                  </a:lnTo>
                  <a:lnTo>
                    <a:pt x="219" y="229"/>
                  </a:lnTo>
                  <a:lnTo>
                    <a:pt x="225" y="243"/>
                  </a:lnTo>
                  <a:lnTo>
                    <a:pt x="233" y="262"/>
                  </a:lnTo>
                  <a:lnTo>
                    <a:pt x="241" y="279"/>
                  </a:lnTo>
                  <a:lnTo>
                    <a:pt x="250" y="295"/>
                  </a:lnTo>
                  <a:lnTo>
                    <a:pt x="260" y="310"/>
                  </a:lnTo>
                  <a:lnTo>
                    <a:pt x="268" y="324"/>
                  </a:lnTo>
                  <a:lnTo>
                    <a:pt x="278" y="337"/>
                  </a:lnTo>
                  <a:lnTo>
                    <a:pt x="287" y="349"/>
                  </a:lnTo>
                  <a:lnTo>
                    <a:pt x="297" y="360"/>
                  </a:lnTo>
                  <a:lnTo>
                    <a:pt x="306" y="369"/>
                  </a:lnTo>
                  <a:lnTo>
                    <a:pt x="315" y="378"/>
                  </a:lnTo>
                  <a:lnTo>
                    <a:pt x="325" y="387"/>
                  </a:lnTo>
                  <a:lnTo>
                    <a:pt x="335" y="393"/>
                  </a:lnTo>
                  <a:lnTo>
                    <a:pt x="344" y="399"/>
                  </a:lnTo>
                  <a:lnTo>
                    <a:pt x="354" y="405"/>
                  </a:lnTo>
                  <a:lnTo>
                    <a:pt x="362" y="410"/>
                  </a:lnTo>
                  <a:lnTo>
                    <a:pt x="371" y="413"/>
                  </a:lnTo>
                  <a:lnTo>
                    <a:pt x="388" y="420"/>
                  </a:lnTo>
                  <a:lnTo>
                    <a:pt x="404" y="424"/>
                  </a:lnTo>
                  <a:lnTo>
                    <a:pt x="418" y="427"/>
                  </a:lnTo>
                  <a:lnTo>
                    <a:pt x="431" y="428"/>
                  </a:lnTo>
                  <a:lnTo>
                    <a:pt x="449" y="428"/>
                  </a:lnTo>
                  <a:lnTo>
                    <a:pt x="458" y="427"/>
                  </a:lnTo>
                  <a:lnTo>
                    <a:pt x="473" y="425"/>
                  </a:lnTo>
                  <a:lnTo>
                    <a:pt x="480" y="438"/>
                  </a:lnTo>
                  <a:lnTo>
                    <a:pt x="492" y="457"/>
                  </a:lnTo>
                  <a:lnTo>
                    <a:pt x="504" y="474"/>
                  </a:lnTo>
                  <a:lnTo>
                    <a:pt x="518" y="492"/>
                  </a:lnTo>
                  <a:lnTo>
                    <a:pt x="532" y="505"/>
                  </a:lnTo>
                  <a:lnTo>
                    <a:pt x="547" y="519"/>
                  </a:lnTo>
                  <a:lnTo>
                    <a:pt x="562" y="532"/>
                  </a:lnTo>
                  <a:lnTo>
                    <a:pt x="578" y="543"/>
                  </a:lnTo>
                  <a:lnTo>
                    <a:pt x="594" y="553"/>
                  </a:lnTo>
                  <a:lnTo>
                    <a:pt x="611" y="562"/>
                  </a:lnTo>
                  <a:lnTo>
                    <a:pt x="628" y="570"/>
                  </a:lnTo>
                  <a:lnTo>
                    <a:pt x="645" y="577"/>
                  </a:lnTo>
                  <a:lnTo>
                    <a:pt x="662" y="583"/>
                  </a:lnTo>
                  <a:lnTo>
                    <a:pt x="679" y="588"/>
                  </a:lnTo>
                  <a:lnTo>
                    <a:pt x="697" y="592"/>
                  </a:lnTo>
                  <a:lnTo>
                    <a:pt x="714" y="597"/>
                  </a:lnTo>
                  <a:lnTo>
                    <a:pt x="731" y="600"/>
                  </a:lnTo>
                  <a:lnTo>
                    <a:pt x="763" y="604"/>
                  </a:lnTo>
                  <a:lnTo>
                    <a:pt x="794" y="606"/>
                  </a:lnTo>
                  <a:lnTo>
                    <a:pt x="821" y="606"/>
                  </a:lnTo>
                  <a:lnTo>
                    <a:pt x="845" y="606"/>
                  </a:lnTo>
                  <a:lnTo>
                    <a:pt x="882" y="603"/>
                  </a:lnTo>
                  <a:lnTo>
                    <a:pt x="896" y="601"/>
                  </a:lnTo>
                  <a:lnTo>
                    <a:pt x="902" y="600"/>
                  </a:lnTo>
                  <a:lnTo>
                    <a:pt x="908" y="603"/>
                  </a:lnTo>
                  <a:lnTo>
                    <a:pt x="924" y="609"/>
                  </a:lnTo>
                  <a:lnTo>
                    <a:pt x="939" y="616"/>
                  </a:lnTo>
                  <a:lnTo>
                    <a:pt x="953" y="620"/>
                  </a:lnTo>
                  <a:lnTo>
                    <a:pt x="968" y="625"/>
                  </a:lnTo>
                  <a:lnTo>
                    <a:pt x="981" y="629"/>
                  </a:lnTo>
                  <a:lnTo>
                    <a:pt x="995" y="632"/>
                  </a:lnTo>
                  <a:lnTo>
                    <a:pt x="1009" y="634"/>
                  </a:lnTo>
                  <a:lnTo>
                    <a:pt x="1022" y="635"/>
                  </a:lnTo>
                  <a:lnTo>
                    <a:pt x="1035" y="635"/>
                  </a:lnTo>
                  <a:lnTo>
                    <a:pt x="1048" y="635"/>
                  </a:lnTo>
                  <a:lnTo>
                    <a:pt x="1061" y="634"/>
                  </a:lnTo>
                  <a:lnTo>
                    <a:pt x="1073" y="633"/>
                  </a:lnTo>
                  <a:lnTo>
                    <a:pt x="1084" y="630"/>
                  </a:lnTo>
                  <a:lnTo>
                    <a:pt x="1096" y="627"/>
                  </a:lnTo>
                  <a:lnTo>
                    <a:pt x="1107" y="623"/>
                  </a:lnTo>
                  <a:lnTo>
                    <a:pt x="1117" y="618"/>
                  </a:lnTo>
                  <a:lnTo>
                    <a:pt x="1127" y="613"/>
                  </a:lnTo>
                  <a:lnTo>
                    <a:pt x="1137" y="607"/>
                  </a:lnTo>
                  <a:lnTo>
                    <a:pt x="1144" y="601"/>
                  </a:lnTo>
                  <a:lnTo>
                    <a:pt x="1153" y="593"/>
                  </a:lnTo>
                  <a:lnTo>
                    <a:pt x="1142" y="595"/>
                  </a:lnTo>
                  <a:lnTo>
                    <a:pt x="1131" y="597"/>
                  </a:lnTo>
                  <a:lnTo>
                    <a:pt x="1121" y="598"/>
                  </a:lnTo>
                  <a:lnTo>
                    <a:pt x="1111" y="599"/>
                  </a:lnTo>
                  <a:lnTo>
                    <a:pt x="1091" y="598"/>
                  </a:lnTo>
                  <a:lnTo>
                    <a:pt x="1070" y="595"/>
                  </a:lnTo>
                  <a:lnTo>
                    <a:pt x="1052" y="591"/>
                  </a:lnTo>
                  <a:lnTo>
                    <a:pt x="1035" y="587"/>
                  </a:lnTo>
                  <a:lnTo>
                    <a:pt x="1018" y="582"/>
                  </a:lnTo>
                  <a:lnTo>
                    <a:pt x="1003" y="575"/>
                  </a:lnTo>
                  <a:lnTo>
                    <a:pt x="989" y="569"/>
                  </a:lnTo>
                  <a:lnTo>
                    <a:pt x="976" y="562"/>
                  </a:lnTo>
                  <a:lnTo>
                    <a:pt x="965" y="556"/>
                  </a:lnTo>
                  <a:lnTo>
                    <a:pt x="956" y="550"/>
                  </a:lnTo>
                  <a:lnTo>
                    <a:pt x="943" y="542"/>
                  </a:lnTo>
                  <a:lnTo>
                    <a:pt x="939" y="5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74">
              <a:extLst>
                <a:ext uri="{FF2B5EF4-FFF2-40B4-BE49-F238E27FC236}">
                  <a16:creationId xmlns:a16="http://schemas.microsoft.com/office/drawing/2014/main" id="{A920CE2D-D47E-4628-9AA9-37B93C932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62251" y="3565088"/>
              <a:ext cx="349250" cy="233363"/>
            </a:xfrm>
            <a:custGeom>
              <a:avLst/>
              <a:gdLst>
                <a:gd name="T0" fmla="*/ 2147483647 w 1318"/>
                <a:gd name="T1" fmla="*/ 2147483647 h 882"/>
                <a:gd name="T2" fmla="*/ 2147483647 w 1318"/>
                <a:gd name="T3" fmla="*/ 2147483647 h 882"/>
                <a:gd name="T4" fmla="*/ 2147483647 w 1318"/>
                <a:gd name="T5" fmla="*/ 2147483647 h 882"/>
                <a:gd name="T6" fmla="*/ 2147483647 w 1318"/>
                <a:gd name="T7" fmla="*/ 2147483647 h 882"/>
                <a:gd name="T8" fmla="*/ 2147483647 w 1318"/>
                <a:gd name="T9" fmla="*/ 2147483647 h 882"/>
                <a:gd name="T10" fmla="*/ 2147483647 w 1318"/>
                <a:gd name="T11" fmla="*/ 2147483647 h 882"/>
                <a:gd name="T12" fmla="*/ 2147483647 w 1318"/>
                <a:gd name="T13" fmla="*/ 2147483647 h 882"/>
                <a:gd name="T14" fmla="*/ 2147483647 w 1318"/>
                <a:gd name="T15" fmla="*/ 2147483647 h 882"/>
                <a:gd name="T16" fmla="*/ 2147483647 w 1318"/>
                <a:gd name="T17" fmla="*/ 2147483647 h 882"/>
                <a:gd name="T18" fmla="*/ 2147483647 w 1318"/>
                <a:gd name="T19" fmla="*/ 2147483647 h 882"/>
                <a:gd name="T20" fmla="*/ 2147483647 w 1318"/>
                <a:gd name="T21" fmla="*/ 2147483647 h 882"/>
                <a:gd name="T22" fmla="*/ 2147483647 w 1318"/>
                <a:gd name="T23" fmla="*/ 2147483647 h 882"/>
                <a:gd name="T24" fmla="*/ 2147483647 w 1318"/>
                <a:gd name="T25" fmla="*/ 2147483647 h 882"/>
                <a:gd name="T26" fmla="*/ 2147483647 w 1318"/>
                <a:gd name="T27" fmla="*/ 2147483647 h 882"/>
                <a:gd name="T28" fmla="*/ 2147483647 w 1318"/>
                <a:gd name="T29" fmla="*/ 2147483647 h 882"/>
                <a:gd name="T30" fmla="*/ 2147483647 w 1318"/>
                <a:gd name="T31" fmla="*/ 2147483647 h 882"/>
                <a:gd name="T32" fmla="*/ 2147483647 w 1318"/>
                <a:gd name="T33" fmla="*/ 2147483647 h 882"/>
                <a:gd name="T34" fmla="*/ 2147483647 w 1318"/>
                <a:gd name="T35" fmla="*/ 2147483647 h 882"/>
                <a:gd name="T36" fmla="*/ 2147483647 w 1318"/>
                <a:gd name="T37" fmla="*/ 2147483647 h 882"/>
                <a:gd name="T38" fmla="*/ 2147483647 w 1318"/>
                <a:gd name="T39" fmla="*/ 2147483647 h 882"/>
                <a:gd name="T40" fmla="*/ 2147483647 w 1318"/>
                <a:gd name="T41" fmla="*/ 2147483647 h 882"/>
                <a:gd name="T42" fmla="*/ 2147483647 w 1318"/>
                <a:gd name="T43" fmla="*/ 2147483647 h 882"/>
                <a:gd name="T44" fmla="*/ 2147483647 w 1318"/>
                <a:gd name="T45" fmla="*/ 2147483647 h 882"/>
                <a:gd name="T46" fmla="*/ 2147483647 w 1318"/>
                <a:gd name="T47" fmla="*/ 2147483647 h 882"/>
                <a:gd name="T48" fmla="*/ 2147483647 w 1318"/>
                <a:gd name="T49" fmla="*/ 2147483647 h 882"/>
                <a:gd name="T50" fmla="*/ 2147483647 w 1318"/>
                <a:gd name="T51" fmla="*/ 2147483647 h 882"/>
                <a:gd name="T52" fmla="*/ 2147483647 w 1318"/>
                <a:gd name="T53" fmla="*/ 2147483647 h 882"/>
                <a:gd name="T54" fmla="*/ 2147483647 w 1318"/>
                <a:gd name="T55" fmla="*/ 2147483647 h 882"/>
                <a:gd name="T56" fmla="*/ 2147483647 w 1318"/>
                <a:gd name="T57" fmla="*/ 2147483647 h 882"/>
                <a:gd name="T58" fmla="*/ 2147483647 w 1318"/>
                <a:gd name="T59" fmla="*/ 2147483647 h 882"/>
                <a:gd name="T60" fmla="*/ 2147483647 w 1318"/>
                <a:gd name="T61" fmla="*/ 2147483647 h 882"/>
                <a:gd name="T62" fmla="*/ 2147483647 w 1318"/>
                <a:gd name="T63" fmla="*/ 2147483647 h 882"/>
                <a:gd name="T64" fmla="*/ 2147483647 w 1318"/>
                <a:gd name="T65" fmla="*/ 2147483647 h 882"/>
                <a:gd name="T66" fmla="*/ 2147483647 w 1318"/>
                <a:gd name="T67" fmla="*/ 2147483647 h 882"/>
                <a:gd name="T68" fmla="*/ 2147483647 w 1318"/>
                <a:gd name="T69" fmla="*/ 2147483647 h 882"/>
                <a:gd name="T70" fmla="*/ 2147483647 w 1318"/>
                <a:gd name="T71" fmla="*/ 2147483647 h 882"/>
                <a:gd name="T72" fmla="*/ 2147483647 w 1318"/>
                <a:gd name="T73" fmla="*/ 2147483647 h 882"/>
                <a:gd name="T74" fmla="*/ 2147483647 w 1318"/>
                <a:gd name="T75" fmla="*/ 2147483647 h 882"/>
                <a:gd name="T76" fmla="*/ 2147483647 w 1318"/>
                <a:gd name="T77" fmla="*/ 2147483647 h 882"/>
                <a:gd name="T78" fmla="*/ 2147483647 w 1318"/>
                <a:gd name="T79" fmla="*/ 2147483647 h 882"/>
                <a:gd name="T80" fmla="*/ 2147483647 w 1318"/>
                <a:gd name="T81" fmla="*/ 2147483647 h 882"/>
                <a:gd name="T82" fmla="*/ 2147483647 w 1318"/>
                <a:gd name="T83" fmla="*/ 2147483647 h 882"/>
                <a:gd name="T84" fmla="*/ 2147483647 w 1318"/>
                <a:gd name="T85" fmla="*/ 2147483647 h 882"/>
                <a:gd name="T86" fmla="*/ 2147483647 w 1318"/>
                <a:gd name="T87" fmla="*/ 2147483647 h 882"/>
                <a:gd name="T88" fmla="*/ 2147483647 w 1318"/>
                <a:gd name="T89" fmla="*/ 2147483647 h 882"/>
                <a:gd name="T90" fmla="*/ 2147483647 w 1318"/>
                <a:gd name="T91" fmla="*/ 2147483647 h 882"/>
                <a:gd name="T92" fmla="*/ 2147483647 w 1318"/>
                <a:gd name="T93" fmla="*/ 2147483647 h 882"/>
                <a:gd name="T94" fmla="*/ 2147483647 w 1318"/>
                <a:gd name="T95" fmla="*/ 2147483647 h 882"/>
                <a:gd name="T96" fmla="*/ 2147483647 w 1318"/>
                <a:gd name="T97" fmla="*/ 2147483647 h 882"/>
                <a:gd name="T98" fmla="*/ 2147483647 w 1318"/>
                <a:gd name="T99" fmla="*/ 2147483647 h 882"/>
                <a:gd name="T100" fmla="*/ 2147483647 w 1318"/>
                <a:gd name="T101" fmla="*/ 2147483647 h 882"/>
                <a:gd name="T102" fmla="*/ 2147483647 w 1318"/>
                <a:gd name="T103" fmla="*/ 2147483647 h 882"/>
                <a:gd name="T104" fmla="*/ 2147483647 w 1318"/>
                <a:gd name="T105" fmla="*/ 2147483647 h 882"/>
                <a:gd name="T106" fmla="*/ 2147483647 w 1318"/>
                <a:gd name="T107" fmla="*/ 2147483647 h 882"/>
                <a:gd name="T108" fmla="*/ 2147483647 w 1318"/>
                <a:gd name="T109" fmla="*/ 2147483647 h 88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318" h="882">
                  <a:moveTo>
                    <a:pt x="535" y="686"/>
                  </a:moveTo>
                  <a:lnTo>
                    <a:pt x="543" y="678"/>
                  </a:lnTo>
                  <a:lnTo>
                    <a:pt x="555" y="680"/>
                  </a:lnTo>
                  <a:lnTo>
                    <a:pt x="581" y="684"/>
                  </a:lnTo>
                  <a:lnTo>
                    <a:pt x="606" y="687"/>
                  </a:lnTo>
                  <a:lnTo>
                    <a:pt x="630" y="688"/>
                  </a:lnTo>
                  <a:lnTo>
                    <a:pt x="653" y="688"/>
                  </a:lnTo>
                  <a:lnTo>
                    <a:pt x="675" y="686"/>
                  </a:lnTo>
                  <a:lnTo>
                    <a:pt x="696" y="683"/>
                  </a:lnTo>
                  <a:lnTo>
                    <a:pt x="716" y="679"/>
                  </a:lnTo>
                  <a:lnTo>
                    <a:pt x="736" y="673"/>
                  </a:lnTo>
                  <a:lnTo>
                    <a:pt x="754" y="667"/>
                  </a:lnTo>
                  <a:lnTo>
                    <a:pt x="772" y="659"/>
                  </a:lnTo>
                  <a:lnTo>
                    <a:pt x="788" y="651"/>
                  </a:lnTo>
                  <a:lnTo>
                    <a:pt x="804" y="642"/>
                  </a:lnTo>
                  <a:lnTo>
                    <a:pt x="819" y="633"/>
                  </a:lnTo>
                  <a:lnTo>
                    <a:pt x="833" y="623"/>
                  </a:lnTo>
                  <a:lnTo>
                    <a:pt x="846" y="612"/>
                  </a:lnTo>
                  <a:lnTo>
                    <a:pt x="859" y="601"/>
                  </a:lnTo>
                  <a:lnTo>
                    <a:pt x="871" y="591"/>
                  </a:lnTo>
                  <a:lnTo>
                    <a:pt x="881" y="579"/>
                  </a:lnTo>
                  <a:lnTo>
                    <a:pt x="891" y="568"/>
                  </a:lnTo>
                  <a:lnTo>
                    <a:pt x="901" y="558"/>
                  </a:lnTo>
                  <a:lnTo>
                    <a:pt x="917" y="536"/>
                  </a:lnTo>
                  <a:lnTo>
                    <a:pt x="929" y="517"/>
                  </a:lnTo>
                  <a:lnTo>
                    <a:pt x="948" y="486"/>
                  </a:lnTo>
                  <a:lnTo>
                    <a:pt x="954" y="471"/>
                  </a:lnTo>
                  <a:lnTo>
                    <a:pt x="958" y="462"/>
                  </a:lnTo>
                  <a:lnTo>
                    <a:pt x="968" y="459"/>
                  </a:lnTo>
                  <a:lnTo>
                    <a:pt x="989" y="453"/>
                  </a:lnTo>
                  <a:lnTo>
                    <a:pt x="1011" y="444"/>
                  </a:lnTo>
                  <a:lnTo>
                    <a:pt x="1031" y="435"/>
                  </a:lnTo>
                  <a:lnTo>
                    <a:pt x="1050" y="425"/>
                  </a:lnTo>
                  <a:lnTo>
                    <a:pt x="1070" y="414"/>
                  </a:lnTo>
                  <a:lnTo>
                    <a:pt x="1087" y="401"/>
                  </a:lnTo>
                  <a:lnTo>
                    <a:pt x="1104" y="388"/>
                  </a:lnTo>
                  <a:lnTo>
                    <a:pt x="1120" y="374"/>
                  </a:lnTo>
                  <a:lnTo>
                    <a:pt x="1136" y="360"/>
                  </a:lnTo>
                  <a:lnTo>
                    <a:pt x="1150" y="344"/>
                  </a:lnTo>
                  <a:lnTo>
                    <a:pt x="1164" y="329"/>
                  </a:lnTo>
                  <a:lnTo>
                    <a:pt x="1178" y="313"/>
                  </a:lnTo>
                  <a:lnTo>
                    <a:pt x="1190" y="296"/>
                  </a:lnTo>
                  <a:lnTo>
                    <a:pt x="1203" y="279"/>
                  </a:lnTo>
                  <a:lnTo>
                    <a:pt x="1213" y="262"/>
                  </a:lnTo>
                  <a:lnTo>
                    <a:pt x="1224" y="245"/>
                  </a:lnTo>
                  <a:lnTo>
                    <a:pt x="1243" y="210"/>
                  </a:lnTo>
                  <a:lnTo>
                    <a:pt x="1260" y="175"/>
                  </a:lnTo>
                  <a:lnTo>
                    <a:pt x="1274" y="141"/>
                  </a:lnTo>
                  <a:lnTo>
                    <a:pt x="1287" y="107"/>
                  </a:lnTo>
                  <a:lnTo>
                    <a:pt x="1298" y="76"/>
                  </a:lnTo>
                  <a:lnTo>
                    <a:pt x="1306" y="49"/>
                  </a:lnTo>
                  <a:lnTo>
                    <a:pt x="1313" y="23"/>
                  </a:lnTo>
                  <a:lnTo>
                    <a:pt x="1318" y="0"/>
                  </a:lnTo>
                  <a:lnTo>
                    <a:pt x="1293" y="14"/>
                  </a:lnTo>
                  <a:lnTo>
                    <a:pt x="1259" y="32"/>
                  </a:lnTo>
                  <a:lnTo>
                    <a:pt x="1222" y="53"/>
                  </a:lnTo>
                  <a:lnTo>
                    <a:pt x="1184" y="73"/>
                  </a:lnTo>
                  <a:lnTo>
                    <a:pt x="1149" y="92"/>
                  </a:lnTo>
                  <a:lnTo>
                    <a:pt x="1120" y="109"/>
                  </a:lnTo>
                  <a:lnTo>
                    <a:pt x="1100" y="119"/>
                  </a:lnTo>
                  <a:lnTo>
                    <a:pt x="1092" y="124"/>
                  </a:lnTo>
                  <a:lnTo>
                    <a:pt x="1088" y="127"/>
                  </a:lnTo>
                  <a:lnTo>
                    <a:pt x="1076" y="134"/>
                  </a:lnTo>
                  <a:lnTo>
                    <a:pt x="1072" y="152"/>
                  </a:lnTo>
                  <a:lnTo>
                    <a:pt x="1068" y="170"/>
                  </a:lnTo>
                  <a:lnTo>
                    <a:pt x="1062" y="186"/>
                  </a:lnTo>
                  <a:lnTo>
                    <a:pt x="1056" y="201"/>
                  </a:lnTo>
                  <a:lnTo>
                    <a:pt x="1049" y="216"/>
                  </a:lnTo>
                  <a:lnTo>
                    <a:pt x="1043" y="230"/>
                  </a:lnTo>
                  <a:lnTo>
                    <a:pt x="1035" y="244"/>
                  </a:lnTo>
                  <a:lnTo>
                    <a:pt x="1028" y="256"/>
                  </a:lnTo>
                  <a:lnTo>
                    <a:pt x="1019" y="268"/>
                  </a:lnTo>
                  <a:lnTo>
                    <a:pt x="1011" y="280"/>
                  </a:lnTo>
                  <a:lnTo>
                    <a:pt x="1002" y="290"/>
                  </a:lnTo>
                  <a:lnTo>
                    <a:pt x="993" y="300"/>
                  </a:lnTo>
                  <a:lnTo>
                    <a:pt x="974" y="319"/>
                  </a:lnTo>
                  <a:lnTo>
                    <a:pt x="957" y="334"/>
                  </a:lnTo>
                  <a:lnTo>
                    <a:pt x="939" y="348"/>
                  </a:lnTo>
                  <a:lnTo>
                    <a:pt x="922" y="359"/>
                  </a:lnTo>
                  <a:lnTo>
                    <a:pt x="907" y="368"/>
                  </a:lnTo>
                  <a:lnTo>
                    <a:pt x="893" y="375"/>
                  </a:lnTo>
                  <a:lnTo>
                    <a:pt x="873" y="385"/>
                  </a:lnTo>
                  <a:lnTo>
                    <a:pt x="865" y="387"/>
                  </a:lnTo>
                  <a:lnTo>
                    <a:pt x="859" y="411"/>
                  </a:lnTo>
                  <a:lnTo>
                    <a:pt x="851" y="432"/>
                  </a:lnTo>
                  <a:lnTo>
                    <a:pt x="842" y="451"/>
                  </a:lnTo>
                  <a:lnTo>
                    <a:pt x="830" y="471"/>
                  </a:lnTo>
                  <a:lnTo>
                    <a:pt x="817" y="488"/>
                  </a:lnTo>
                  <a:lnTo>
                    <a:pt x="803" y="504"/>
                  </a:lnTo>
                  <a:lnTo>
                    <a:pt x="788" y="519"/>
                  </a:lnTo>
                  <a:lnTo>
                    <a:pt x="772" y="532"/>
                  </a:lnTo>
                  <a:lnTo>
                    <a:pt x="756" y="545"/>
                  </a:lnTo>
                  <a:lnTo>
                    <a:pt x="738" y="556"/>
                  </a:lnTo>
                  <a:lnTo>
                    <a:pt x="720" y="567"/>
                  </a:lnTo>
                  <a:lnTo>
                    <a:pt x="700" y="576"/>
                  </a:lnTo>
                  <a:lnTo>
                    <a:pt x="681" y="584"/>
                  </a:lnTo>
                  <a:lnTo>
                    <a:pt x="662" y="592"/>
                  </a:lnTo>
                  <a:lnTo>
                    <a:pt x="642" y="599"/>
                  </a:lnTo>
                  <a:lnTo>
                    <a:pt x="623" y="605"/>
                  </a:lnTo>
                  <a:lnTo>
                    <a:pt x="604" y="610"/>
                  </a:lnTo>
                  <a:lnTo>
                    <a:pt x="585" y="615"/>
                  </a:lnTo>
                  <a:lnTo>
                    <a:pt x="565" y="620"/>
                  </a:lnTo>
                  <a:lnTo>
                    <a:pt x="548" y="623"/>
                  </a:lnTo>
                  <a:lnTo>
                    <a:pt x="514" y="627"/>
                  </a:lnTo>
                  <a:lnTo>
                    <a:pt x="484" y="631"/>
                  </a:lnTo>
                  <a:lnTo>
                    <a:pt x="439" y="634"/>
                  </a:lnTo>
                  <a:lnTo>
                    <a:pt x="422" y="635"/>
                  </a:lnTo>
                  <a:lnTo>
                    <a:pt x="418" y="653"/>
                  </a:lnTo>
                  <a:lnTo>
                    <a:pt x="411" y="670"/>
                  </a:lnTo>
                  <a:lnTo>
                    <a:pt x="404" y="686"/>
                  </a:lnTo>
                  <a:lnTo>
                    <a:pt x="396" y="701"/>
                  </a:lnTo>
                  <a:lnTo>
                    <a:pt x="386" y="715"/>
                  </a:lnTo>
                  <a:lnTo>
                    <a:pt x="376" y="728"/>
                  </a:lnTo>
                  <a:lnTo>
                    <a:pt x="364" y="740"/>
                  </a:lnTo>
                  <a:lnTo>
                    <a:pt x="352" y="750"/>
                  </a:lnTo>
                  <a:lnTo>
                    <a:pt x="339" y="760"/>
                  </a:lnTo>
                  <a:lnTo>
                    <a:pt x="325" y="769"/>
                  </a:lnTo>
                  <a:lnTo>
                    <a:pt x="311" y="777"/>
                  </a:lnTo>
                  <a:lnTo>
                    <a:pt x="296" y="784"/>
                  </a:lnTo>
                  <a:lnTo>
                    <a:pt x="280" y="790"/>
                  </a:lnTo>
                  <a:lnTo>
                    <a:pt x="265" y="797"/>
                  </a:lnTo>
                  <a:lnTo>
                    <a:pt x="249" y="801"/>
                  </a:lnTo>
                  <a:lnTo>
                    <a:pt x="233" y="805"/>
                  </a:lnTo>
                  <a:lnTo>
                    <a:pt x="216" y="809"/>
                  </a:lnTo>
                  <a:lnTo>
                    <a:pt x="200" y="813"/>
                  </a:lnTo>
                  <a:lnTo>
                    <a:pt x="183" y="815"/>
                  </a:lnTo>
                  <a:lnTo>
                    <a:pt x="167" y="817"/>
                  </a:lnTo>
                  <a:lnTo>
                    <a:pt x="135" y="819"/>
                  </a:lnTo>
                  <a:lnTo>
                    <a:pt x="103" y="820"/>
                  </a:lnTo>
                  <a:lnTo>
                    <a:pt x="74" y="820"/>
                  </a:lnTo>
                  <a:lnTo>
                    <a:pt x="46" y="819"/>
                  </a:lnTo>
                  <a:lnTo>
                    <a:pt x="21" y="817"/>
                  </a:lnTo>
                  <a:lnTo>
                    <a:pt x="0" y="815"/>
                  </a:lnTo>
                  <a:lnTo>
                    <a:pt x="20" y="831"/>
                  </a:lnTo>
                  <a:lnTo>
                    <a:pt x="41" y="845"/>
                  </a:lnTo>
                  <a:lnTo>
                    <a:pt x="50" y="851"/>
                  </a:lnTo>
                  <a:lnTo>
                    <a:pt x="61" y="857"/>
                  </a:lnTo>
                  <a:lnTo>
                    <a:pt x="72" y="861"/>
                  </a:lnTo>
                  <a:lnTo>
                    <a:pt x="83" y="866"/>
                  </a:lnTo>
                  <a:lnTo>
                    <a:pt x="94" y="869"/>
                  </a:lnTo>
                  <a:lnTo>
                    <a:pt x="105" y="874"/>
                  </a:lnTo>
                  <a:lnTo>
                    <a:pt x="117" y="876"/>
                  </a:lnTo>
                  <a:lnTo>
                    <a:pt x="127" y="878"/>
                  </a:lnTo>
                  <a:lnTo>
                    <a:pt x="139" y="880"/>
                  </a:lnTo>
                  <a:lnTo>
                    <a:pt x="151" y="881"/>
                  </a:lnTo>
                  <a:lnTo>
                    <a:pt x="163" y="882"/>
                  </a:lnTo>
                  <a:lnTo>
                    <a:pt x="175" y="882"/>
                  </a:lnTo>
                  <a:lnTo>
                    <a:pt x="193" y="881"/>
                  </a:lnTo>
                  <a:lnTo>
                    <a:pt x="210" y="879"/>
                  </a:lnTo>
                  <a:lnTo>
                    <a:pt x="227" y="877"/>
                  </a:lnTo>
                  <a:lnTo>
                    <a:pt x="243" y="873"/>
                  </a:lnTo>
                  <a:lnTo>
                    <a:pt x="260" y="868"/>
                  </a:lnTo>
                  <a:lnTo>
                    <a:pt x="276" y="863"/>
                  </a:lnTo>
                  <a:lnTo>
                    <a:pt x="293" y="857"/>
                  </a:lnTo>
                  <a:lnTo>
                    <a:pt x="309" y="850"/>
                  </a:lnTo>
                  <a:lnTo>
                    <a:pt x="324" y="844"/>
                  </a:lnTo>
                  <a:lnTo>
                    <a:pt x="340" y="835"/>
                  </a:lnTo>
                  <a:lnTo>
                    <a:pt x="355" y="828"/>
                  </a:lnTo>
                  <a:lnTo>
                    <a:pt x="369" y="819"/>
                  </a:lnTo>
                  <a:lnTo>
                    <a:pt x="397" y="802"/>
                  </a:lnTo>
                  <a:lnTo>
                    <a:pt x="424" y="784"/>
                  </a:lnTo>
                  <a:lnTo>
                    <a:pt x="447" y="765"/>
                  </a:lnTo>
                  <a:lnTo>
                    <a:pt x="469" y="748"/>
                  </a:lnTo>
                  <a:lnTo>
                    <a:pt x="488" y="732"/>
                  </a:lnTo>
                  <a:lnTo>
                    <a:pt x="504" y="717"/>
                  </a:lnTo>
                  <a:lnTo>
                    <a:pt x="527" y="696"/>
                  </a:lnTo>
                  <a:lnTo>
                    <a:pt x="535" y="6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75">
              <a:extLst>
                <a:ext uri="{FF2B5EF4-FFF2-40B4-BE49-F238E27FC236}">
                  <a16:creationId xmlns:a16="http://schemas.microsoft.com/office/drawing/2014/main" id="{90082244-886F-4ED2-9F2E-EEB22C6BC3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33738" y="3544451"/>
              <a:ext cx="835025" cy="284163"/>
            </a:xfrm>
            <a:custGeom>
              <a:avLst/>
              <a:gdLst>
                <a:gd name="T0" fmla="*/ 2147483647 w 3157"/>
                <a:gd name="T1" fmla="*/ 2147483647 h 1077"/>
                <a:gd name="T2" fmla="*/ 2147483647 w 3157"/>
                <a:gd name="T3" fmla="*/ 2147483647 h 1077"/>
                <a:gd name="T4" fmla="*/ 2147483647 w 3157"/>
                <a:gd name="T5" fmla="*/ 2147483647 h 1077"/>
                <a:gd name="T6" fmla="*/ 2147483647 w 3157"/>
                <a:gd name="T7" fmla="*/ 2147483647 h 1077"/>
                <a:gd name="T8" fmla="*/ 2147483647 w 3157"/>
                <a:gd name="T9" fmla="*/ 2147483647 h 1077"/>
                <a:gd name="T10" fmla="*/ 2147483647 w 3157"/>
                <a:gd name="T11" fmla="*/ 2147483647 h 1077"/>
                <a:gd name="T12" fmla="*/ 2147483647 w 3157"/>
                <a:gd name="T13" fmla="*/ 2147483647 h 1077"/>
                <a:gd name="T14" fmla="*/ 2147483647 w 3157"/>
                <a:gd name="T15" fmla="*/ 2147483647 h 1077"/>
                <a:gd name="T16" fmla="*/ 2147483647 w 3157"/>
                <a:gd name="T17" fmla="*/ 2147483647 h 1077"/>
                <a:gd name="T18" fmla="*/ 2147483647 w 3157"/>
                <a:gd name="T19" fmla="*/ 2147483647 h 1077"/>
                <a:gd name="T20" fmla="*/ 2147483647 w 3157"/>
                <a:gd name="T21" fmla="*/ 2147483647 h 1077"/>
                <a:gd name="T22" fmla="*/ 2147483647 w 3157"/>
                <a:gd name="T23" fmla="*/ 2147483647 h 1077"/>
                <a:gd name="T24" fmla="*/ 2147483647 w 3157"/>
                <a:gd name="T25" fmla="*/ 2147483647 h 1077"/>
                <a:gd name="T26" fmla="*/ 2147483647 w 3157"/>
                <a:gd name="T27" fmla="*/ 2147483647 h 1077"/>
                <a:gd name="T28" fmla="*/ 2147483647 w 3157"/>
                <a:gd name="T29" fmla="*/ 2147483647 h 1077"/>
                <a:gd name="T30" fmla="*/ 2147483647 w 3157"/>
                <a:gd name="T31" fmla="*/ 2147483647 h 1077"/>
                <a:gd name="T32" fmla="*/ 2147483647 w 3157"/>
                <a:gd name="T33" fmla="*/ 2147483647 h 1077"/>
                <a:gd name="T34" fmla="*/ 2147483647 w 3157"/>
                <a:gd name="T35" fmla="*/ 2147483647 h 1077"/>
                <a:gd name="T36" fmla="*/ 2147483647 w 3157"/>
                <a:gd name="T37" fmla="*/ 2147483647 h 1077"/>
                <a:gd name="T38" fmla="*/ 2147483647 w 3157"/>
                <a:gd name="T39" fmla="*/ 2147483647 h 1077"/>
                <a:gd name="T40" fmla="*/ 2147483647 w 3157"/>
                <a:gd name="T41" fmla="*/ 2147483647 h 1077"/>
                <a:gd name="T42" fmla="*/ 2147483647 w 3157"/>
                <a:gd name="T43" fmla="*/ 2147483647 h 1077"/>
                <a:gd name="T44" fmla="*/ 2147483647 w 3157"/>
                <a:gd name="T45" fmla="*/ 2147483647 h 1077"/>
                <a:gd name="T46" fmla="*/ 2147483647 w 3157"/>
                <a:gd name="T47" fmla="*/ 2147483647 h 1077"/>
                <a:gd name="T48" fmla="*/ 2147483647 w 3157"/>
                <a:gd name="T49" fmla="*/ 2147483647 h 1077"/>
                <a:gd name="T50" fmla="*/ 2147483647 w 3157"/>
                <a:gd name="T51" fmla="*/ 2147483647 h 1077"/>
                <a:gd name="T52" fmla="*/ 2147483647 w 3157"/>
                <a:gd name="T53" fmla="*/ 2147483647 h 1077"/>
                <a:gd name="T54" fmla="*/ 2147483647 w 3157"/>
                <a:gd name="T55" fmla="*/ 2147483647 h 1077"/>
                <a:gd name="T56" fmla="*/ 2147483647 w 3157"/>
                <a:gd name="T57" fmla="*/ 2147483647 h 1077"/>
                <a:gd name="T58" fmla="*/ 2147483647 w 3157"/>
                <a:gd name="T59" fmla="*/ 2147483647 h 1077"/>
                <a:gd name="T60" fmla="*/ 2147483647 w 3157"/>
                <a:gd name="T61" fmla="*/ 2147483647 h 1077"/>
                <a:gd name="T62" fmla="*/ 2147483647 w 3157"/>
                <a:gd name="T63" fmla="*/ 2147483647 h 1077"/>
                <a:gd name="T64" fmla="*/ 2147483647 w 3157"/>
                <a:gd name="T65" fmla="*/ 2147483647 h 1077"/>
                <a:gd name="T66" fmla="*/ 2147483647 w 3157"/>
                <a:gd name="T67" fmla="*/ 2147483647 h 1077"/>
                <a:gd name="T68" fmla="*/ 2147483647 w 3157"/>
                <a:gd name="T69" fmla="*/ 2147483647 h 1077"/>
                <a:gd name="T70" fmla="*/ 2147483647 w 3157"/>
                <a:gd name="T71" fmla="*/ 2147483647 h 1077"/>
                <a:gd name="T72" fmla="*/ 2147483647 w 3157"/>
                <a:gd name="T73" fmla="*/ 2147483647 h 1077"/>
                <a:gd name="T74" fmla="*/ 2147483647 w 3157"/>
                <a:gd name="T75" fmla="*/ 2147483647 h 1077"/>
                <a:gd name="T76" fmla="*/ 2147483647 w 3157"/>
                <a:gd name="T77" fmla="*/ 2147483647 h 1077"/>
                <a:gd name="T78" fmla="*/ 2147483647 w 3157"/>
                <a:gd name="T79" fmla="*/ 2147483647 h 1077"/>
                <a:gd name="T80" fmla="*/ 2147483647 w 3157"/>
                <a:gd name="T81" fmla="*/ 2147483647 h 1077"/>
                <a:gd name="T82" fmla="*/ 2147483647 w 3157"/>
                <a:gd name="T83" fmla="*/ 2147483647 h 1077"/>
                <a:gd name="T84" fmla="*/ 2147483647 w 3157"/>
                <a:gd name="T85" fmla="*/ 2147483647 h 1077"/>
                <a:gd name="T86" fmla="*/ 2147483647 w 3157"/>
                <a:gd name="T87" fmla="*/ 2147483647 h 1077"/>
                <a:gd name="T88" fmla="*/ 2147483647 w 3157"/>
                <a:gd name="T89" fmla="*/ 2147483647 h 1077"/>
                <a:gd name="T90" fmla="*/ 2147483647 w 3157"/>
                <a:gd name="T91" fmla="*/ 2147483647 h 1077"/>
                <a:gd name="T92" fmla="*/ 2147483647 w 3157"/>
                <a:gd name="T93" fmla="*/ 2147483647 h 1077"/>
                <a:gd name="T94" fmla="*/ 2147483647 w 3157"/>
                <a:gd name="T95" fmla="*/ 2147483647 h 1077"/>
                <a:gd name="T96" fmla="*/ 2147483647 w 3157"/>
                <a:gd name="T97" fmla="*/ 2147483647 h 1077"/>
                <a:gd name="T98" fmla="*/ 2147483647 w 3157"/>
                <a:gd name="T99" fmla="*/ 2147483647 h 1077"/>
                <a:gd name="T100" fmla="*/ 2147483647 w 3157"/>
                <a:gd name="T101" fmla="*/ 2147483647 h 1077"/>
                <a:gd name="T102" fmla="*/ 2147483647 w 3157"/>
                <a:gd name="T103" fmla="*/ 2147483647 h 1077"/>
                <a:gd name="T104" fmla="*/ 2147483647 w 3157"/>
                <a:gd name="T105" fmla="*/ 2147483647 h 1077"/>
                <a:gd name="T106" fmla="*/ 2147483647 w 3157"/>
                <a:gd name="T107" fmla="*/ 2147483647 h 1077"/>
                <a:gd name="T108" fmla="*/ 2147483647 w 3157"/>
                <a:gd name="T109" fmla="*/ 2147483647 h 1077"/>
                <a:gd name="T110" fmla="*/ 2147483647 w 3157"/>
                <a:gd name="T111" fmla="*/ 2147483647 h 1077"/>
                <a:gd name="T112" fmla="*/ 2147483647 w 3157"/>
                <a:gd name="T113" fmla="*/ 2147483647 h 1077"/>
                <a:gd name="T114" fmla="*/ 2147483647 w 3157"/>
                <a:gd name="T115" fmla="*/ 2147483647 h 107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157" h="1077">
                  <a:moveTo>
                    <a:pt x="3121" y="20"/>
                  </a:moveTo>
                  <a:lnTo>
                    <a:pt x="2853" y="167"/>
                  </a:lnTo>
                  <a:lnTo>
                    <a:pt x="2649" y="295"/>
                  </a:lnTo>
                  <a:lnTo>
                    <a:pt x="2602" y="317"/>
                  </a:lnTo>
                  <a:lnTo>
                    <a:pt x="2553" y="341"/>
                  </a:lnTo>
                  <a:lnTo>
                    <a:pt x="2499" y="364"/>
                  </a:lnTo>
                  <a:lnTo>
                    <a:pt x="2445" y="389"/>
                  </a:lnTo>
                  <a:lnTo>
                    <a:pt x="2389" y="413"/>
                  </a:lnTo>
                  <a:lnTo>
                    <a:pt x="2331" y="437"/>
                  </a:lnTo>
                  <a:lnTo>
                    <a:pt x="2273" y="460"/>
                  </a:lnTo>
                  <a:lnTo>
                    <a:pt x="2215" y="481"/>
                  </a:lnTo>
                  <a:lnTo>
                    <a:pt x="2156" y="503"/>
                  </a:lnTo>
                  <a:lnTo>
                    <a:pt x="2098" y="521"/>
                  </a:lnTo>
                  <a:lnTo>
                    <a:pt x="2041" y="538"/>
                  </a:lnTo>
                  <a:lnTo>
                    <a:pt x="1985" y="552"/>
                  </a:lnTo>
                  <a:lnTo>
                    <a:pt x="1957" y="558"/>
                  </a:lnTo>
                  <a:lnTo>
                    <a:pt x="1931" y="564"/>
                  </a:lnTo>
                  <a:lnTo>
                    <a:pt x="1905" y="568"/>
                  </a:lnTo>
                  <a:lnTo>
                    <a:pt x="1880" y="572"/>
                  </a:lnTo>
                  <a:lnTo>
                    <a:pt x="1855" y="575"/>
                  </a:lnTo>
                  <a:lnTo>
                    <a:pt x="1831" y="578"/>
                  </a:lnTo>
                  <a:lnTo>
                    <a:pt x="1808" y="579"/>
                  </a:lnTo>
                  <a:lnTo>
                    <a:pt x="1786" y="579"/>
                  </a:lnTo>
                  <a:lnTo>
                    <a:pt x="1783" y="568"/>
                  </a:lnTo>
                  <a:lnTo>
                    <a:pt x="1772" y="539"/>
                  </a:lnTo>
                  <a:lnTo>
                    <a:pt x="1763" y="520"/>
                  </a:lnTo>
                  <a:lnTo>
                    <a:pt x="1752" y="498"/>
                  </a:lnTo>
                  <a:lnTo>
                    <a:pt x="1738" y="475"/>
                  </a:lnTo>
                  <a:lnTo>
                    <a:pt x="1721" y="452"/>
                  </a:lnTo>
                  <a:lnTo>
                    <a:pt x="1710" y="440"/>
                  </a:lnTo>
                  <a:lnTo>
                    <a:pt x="1699" y="429"/>
                  </a:lnTo>
                  <a:lnTo>
                    <a:pt x="1689" y="418"/>
                  </a:lnTo>
                  <a:lnTo>
                    <a:pt x="1676" y="407"/>
                  </a:lnTo>
                  <a:lnTo>
                    <a:pt x="1663" y="397"/>
                  </a:lnTo>
                  <a:lnTo>
                    <a:pt x="1648" y="387"/>
                  </a:lnTo>
                  <a:lnTo>
                    <a:pt x="1633" y="377"/>
                  </a:lnTo>
                  <a:lnTo>
                    <a:pt x="1617" y="370"/>
                  </a:lnTo>
                  <a:lnTo>
                    <a:pt x="1599" y="362"/>
                  </a:lnTo>
                  <a:lnTo>
                    <a:pt x="1580" y="356"/>
                  </a:lnTo>
                  <a:lnTo>
                    <a:pt x="1561" y="349"/>
                  </a:lnTo>
                  <a:lnTo>
                    <a:pt x="1541" y="345"/>
                  </a:lnTo>
                  <a:lnTo>
                    <a:pt x="1518" y="343"/>
                  </a:lnTo>
                  <a:lnTo>
                    <a:pt x="1496" y="341"/>
                  </a:lnTo>
                  <a:lnTo>
                    <a:pt x="1471" y="341"/>
                  </a:lnTo>
                  <a:lnTo>
                    <a:pt x="1447" y="342"/>
                  </a:lnTo>
                  <a:lnTo>
                    <a:pt x="1421" y="345"/>
                  </a:lnTo>
                  <a:lnTo>
                    <a:pt x="1397" y="349"/>
                  </a:lnTo>
                  <a:lnTo>
                    <a:pt x="1375" y="356"/>
                  </a:lnTo>
                  <a:lnTo>
                    <a:pt x="1353" y="363"/>
                  </a:lnTo>
                  <a:lnTo>
                    <a:pt x="1334" y="372"/>
                  </a:lnTo>
                  <a:lnTo>
                    <a:pt x="1316" y="383"/>
                  </a:lnTo>
                  <a:lnTo>
                    <a:pt x="1299" y="394"/>
                  </a:lnTo>
                  <a:lnTo>
                    <a:pt x="1283" y="406"/>
                  </a:lnTo>
                  <a:lnTo>
                    <a:pt x="1268" y="419"/>
                  </a:lnTo>
                  <a:lnTo>
                    <a:pt x="1255" y="433"/>
                  </a:lnTo>
                  <a:lnTo>
                    <a:pt x="1242" y="448"/>
                  </a:lnTo>
                  <a:lnTo>
                    <a:pt x="1230" y="463"/>
                  </a:lnTo>
                  <a:lnTo>
                    <a:pt x="1220" y="478"/>
                  </a:lnTo>
                  <a:lnTo>
                    <a:pt x="1211" y="494"/>
                  </a:lnTo>
                  <a:lnTo>
                    <a:pt x="1202" y="510"/>
                  </a:lnTo>
                  <a:lnTo>
                    <a:pt x="1194" y="526"/>
                  </a:lnTo>
                  <a:lnTo>
                    <a:pt x="1187" y="542"/>
                  </a:lnTo>
                  <a:lnTo>
                    <a:pt x="1181" y="557"/>
                  </a:lnTo>
                  <a:lnTo>
                    <a:pt x="1176" y="573"/>
                  </a:lnTo>
                  <a:lnTo>
                    <a:pt x="1171" y="588"/>
                  </a:lnTo>
                  <a:lnTo>
                    <a:pt x="1164" y="616"/>
                  </a:lnTo>
                  <a:lnTo>
                    <a:pt x="1158" y="642"/>
                  </a:lnTo>
                  <a:lnTo>
                    <a:pt x="1152" y="679"/>
                  </a:lnTo>
                  <a:lnTo>
                    <a:pt x="1151" y="693"/>
                  </a:lnTo>
                  <a:lnTo>
                    <a:pt x="1145" y="693"/>
                  </a:lnTo>
                  <a:lnTo>
                    <a:pt x="1126" y="690"/>
                  </a:lnTo>
                  <a:lnTo>
                    <a:pt x="1099" y="686"/>
                  </a:lnTo>
                  <a:lnTo>
                    <a:pt x="1061" y="680"/>
                  </a:lnTo>
                  <a:lnTo>
                    <a:pt x="1016" y="673"/>
                  </a:lnTo>
                  <a:lnTo>
                    <a:pt x="965" y="663"/>
                  </a:lnTo>
                  <a:lnTo>
                    <a:pt x="908" y="653"/>
                  </a:lnTo>
                  <a:lnTo>
                    <a:pt x="846" y="641"/>
                  </a:lnTo>
                  <a:lnTo>
                    <a:pt x="782" y="627"/>
                  </a:lnTo>
                  <a:lnTo>
                    <a:pt x="716" y="611"/>
                  </a:lnTo>
                  <a:lnTo>
                    <a:pt x="650" y="594"/>
                  </a:lnTo>
                  <a:lnTo>
                    <a:pt x="586" y="574"/>
                  </a:lnTo>
                  <a:lnTo>
                    <a:pt x="553" y="565"/>
                  </a:lnTo>
                  <a:lnTo>
                    <a:pt x="522" y="554"/>
                  </a:lnTo>
                  <a:lnTo>
                    <a:pt x="491" y="543"/>
                  </a:lnTo>
                  <a:lnTo>
                    <a:pt x="462" y="533"/>
                  </a:lnTo>
                  <a:lnTo>
                    <a:pt x="435" y="521"/>
                  </a:lnTo>
                  <a:lnTo>
                    <a:pt x="408" y="509"/>
                  </a:lnTo>
                  <a:lnTo>
                    <a:pt x="382" y="496"/>
                  </a:lnTo>
                  <a:lnTo>
                    <a:pt x="358" y="483"/>
                  </a:lnTo>
                  <a:lnTo>
                    <a:pt x="358" y="485"/>
                  </a:lnTo>
                  <a:lnTo>
                    <a:pt x="358" y="491"/>
                  </a:lnTo>
                  <a:lnTo>
                    <a:pt x="53" y="342"/>
                  </a:lnTo>
                  <a:lnTo>
                    <a:pt x="44" y="360"/>
                  </a:lnTo>
                  <a:lnTo>
                    <a:pt x="35" y="377"/>
                  </a:lnTo>
                  <a:lnTo>
                    <a:pt x="28" y="395"/>
                  </a:lnTo>
                  <a:lnTo>
                    <a:pt x="20" y="412"/>
                  </a:lnTo>
                  <a:lnTo>
                    <a:pt x="15" y="429"/>
                  </a:lnTo>
                  <a:lnTo>
                    <a:pt x="9" y="444"/>
                  </a:lnTo>
                  <a:lnTo>
                    <a:pt x="5" y="460"/>
                  </a:lnTo>
                  <a:lnTo>
                    <a:pt x="2" y="475"/>
                  </a:lnTo>
                  <a:lnTo>
                    <a:pt x="1" y="489"/>
                  </a:lnTo>
                  <a:lnTo>
                    <a:pt x="0" y="503"/>
                  </a:lnTo>
                  <a:lnTo>
                    <a:pt x="0" y="517"/>
                  </a:lnTo>
                  <a:lnTo>
                    <a:pt x="1" y="529"/>
                  </a:lnTo>
                  <a:lnTo>
                    <a:pt x="3" y="542"/>
                  </a:lnTo>
                  <a:lnTo>
                    <a:pt x="6" y="554"/>
                  </a:lnTo>
                  <a:lnTo>
                    <a:pt x="10" y="566"/>
                  </a:lnTo>
                  <a:lnTo>
                    <a:pt x="16" y="577"/>
                  </a:lnTo>
                  <a:lnTo>
                    <a:pt x="22" y="587"/>
                  </a:lnTo>
                  <a:lnTo>
                    <a:pt x="26" y="595"/>
                  </a:lnTo>
                  <a:lnTo>
                    <a:pt x="32" y="601"/>
                  </a:lnTo>
                  <a:lnTo>
                    <a:pt x="37" y="608"/>
                  </a:lnTo>
                  <a:lnTo>
                    <a:pt x="44" y="614"/>
                  </a:lnTo>
                  <a:lnTo>
                    <a:pt x="56" y="625"/>
                  </a:lnTo>
                  <a:lnTo>
                    <a:pt x="70" y="634"/>
                  </a:lnTo>
                  <a:lnTo>
                    <a:pt x="85" y="642"/>
                  </a:lnTo>
                  <a:lnTo>
                    <a:pt x="100" y="648"/>
                  </a:lnTo>
                  <a:lnTo>
                    <a:pt x="116" y="655"/>
                  </a:lnTo>
                  <a:lnTo>
                    <a:pt x="131" y="659"/>
                  </a:lnTo>
                  <a:lnTo>
                    <a:pt x="147" y="663"/>
                  </a:lnTo>
                  <a:lnTo>
                    <a:pt x="162" y="665"/>
                  </a:lnTo>
                  <a:lnTo>
                    <a:pt x="176" y="668"/>
                  </a:lnTo>
                  <a:lnTo>
                    <a:pt x="190" y="670"/>
                  </a:lnTo>
                  <a:lnTo>
                    <a:pt x="215" y="671"/>
                  </a:lnTo>
                  <a:lnTo>
                    <a:pt x="234" y="672"/>
                  </a:lnTo>
                  <a:lnTo>
                    <a:pt x="242" y="689"/>
                  </a:lnTo>
                  <a:lnTo>
                    <a:pt x="250" y="705"/>
                  </a:lnTo>
                  <a:lnTo>
                    <a:pt x="259" y="720"/>
                  </a:lnTo>
                  <a:lnTo>
                    <a:pt x="267" y="735"/>
                  </a:lnTo>
                  <a:lnTo>
                    <a:pt x="276" y="748"/>
                  </a:lnTo>
                  <a:lnTo>
                    <a:pt x="286" y="761"/>
                  </a:lnTo>
                  <a:lnTo>
                    <a:pt x="295" y="773"/>
                  </a:lnTo>
                  <a:lnTo>
                    <a:pt x="304" y="783"/>
                  </a:lnTo>
                  <a:lnTo>
                    <a:pt x="313" y="793"/>
                  </a:lnTo>
                  <a:lnTo>
                    <a:pt x="323" y="803"/>
                  </a:lnTo>
                  <a:lnTo>
                    <a:pt x="333" y="811"/>
                  </a:lnTo>
                  <a:lnTo>
                    <a:pt x="341" y="819"/>
                  </a:lnTo>
                  <a:lnTo>
                    <a:pt x="361" y="833"/>
                  </a:lnTo>
                  <a:lnTo>
                    <a:pt x="379" y="843"/>
                  </a:lnTo>
                  <a:lnTo>
                    <a:pt x="397" y="852"/>
                  </a:lnTo>
                  <a:lnTo>
                    <a:pt x="414" y="858"/>
                  </a:lnTo>
                  <a:lnTo>
                    <a:pt x="431" y="863"/>
                  </a:lnTo>
                  <a:lnTo>
                    <a:pt x="446" y="866"/>
                  </a:lnTo>
                  <a:lnTo>
                    <a:pt x="460" y="868"/>
                  </a:lnTo>
                  <a:lnTo>
                    <a:pt x="473" y="869"/>
                  </a:lnTo>
                  <a:lnTo>
                    <a:pt x="484" y="869"/>
                  </a:lnTo>
                  <a:lnTo>
                    <a:pt x="492" y="869"/>
                  </a:lnTo>
                  <a:lnTo>
                    <a:pt x="505" y="888"/>
                  </a:lnTo>
                  <a:lnTo>
                    <a:pt x="518" y="907"/>
                  </a:lnTo>
                  <a:lnTo>
                    <a:pt x="532" y="923"/>
                  </a:lnTo>
                  <a:lnTo>
                    <a:pt x="547" y="938"/>
                  </a:lnTo>
                  <a:lnTo>
                    <a:pt x="562" y="952"/>
                  </a:lnTo>
                  <a:lnTo>
                    <a:pt x="578" y="964"/>
                  </a:lnTo>
                  <a:lnTo>
                    <a:pt x="594" y="976"/>
                  </a:lnTo>
                  <a:lnTo>
                    <a:pt x="611" y="987"/>
                  </a:lnTo>
                  <a:lnTo>
                    <a:pt x="627" y="996"/>
                  </a:lnTo>
                  <a:lnTo>
                    <a:pt x="644" y="1004"/>
                  </a:lnTo>
                  <a:lnTo>
                    <a:pt x="663" y="1012"/>
                  </a:lnTo>
                  <a:lnTo>
                    <a:pt x="680" y="1019"/>
                  </a:lnTo>
                  <a:lnTo>
                    <a:pt x="697" y="1024"/>
                  </a:lnTo>
                  <a:lnTo>
                    <a:pt x="714" y="1030"/>
                  </a:lnTo>
                  <a:lnTo>
                    <a:pt x="731" y="1034"/>
                  </a:lnTo>
                  <a:lnTo>
                    <a:pt x="748" y="1037"/>
                  </a:lnTo>
                  <a:lnTo>
                    <a:pt x="782" y="1043"/>
                  </a:lnTo>
                  <a:lnTo>
                    <a:pt x="814" y="1046"/>
                  </a:lnTo>
                  <a:lnTo>
                    <a:pt x="843" y="1048"/>
                  </a:lnTo>
                  <a:lnTo>
                    <a:pt x="869" y="1048"/>
                  </a:lnTo>
                  <a:lnTo>
                    <a:pt x="893" y="1047"/>
                  </a:lnTo>
                  <a:lnTo>
                    <a:pt x="913" y="1046"/>
                  </a:lnTo>
                  <a:lnTo>
                    <a:pt x="928" y="1044"/>
                  </a:lnTo>
                  <a:lnTo>
                    <a:pt x="938" y="1043"/>
                  </a:lnTo>
                  <a:lnTo>
                    <a:pt x="955" y="1049"/>
                  </a:lnTo>
                  <a:lnTo>
                    <a:pt x="972" y="1056"/>
                  </a:lnTo>
                  <a:lnTo>
                    <a:pt x="988" y="1062"/>
                  </a:lnTo>
                  <a:lnTo>
                    <a:pt x="1004" y="1066"/>
                  </a:lnTo>
                  <a:lnTo>
                    <a:pt x="1020" y="1069"/>
                  </a:lnTo>
                  <a:lnTo>
                    <a:pt x="1036" y="1073"/>
                  </a:lnTo>
                  <a:lnTo>
                    <a:pt x="1051" y="1075"/>
                  </a:lnTo>
                  <a:lnTo>
                    <a:pt x="1067" y="1076"/>
                  </a:lnTo>
                  <a:lnTo>
                    <a:pt x="1081" y="1077"/>
                  </a:lnTo>
                  <a:lnTo>
                    <a:pt x="1096" y="1076"/>
                  </a:lnTo>
                  <a:lnTo>
                    <a:pt x="1110" y="1075"/>
                  </a:lnTo>
                  <a:lnTo>
                    <a:pt x="1124" y="1073"/>
                  </a:lnTo>
                  <a:lnTo>
                    <a:pt x="1138" y="1069"/>
                  </a:lnTo>
                  <a:lnTo>
                    <a:pt x="1152" y="1065"/>
                  </a:lnTo>
                  <a:lnTo>
                    <a:pt x="1165" y="1061"/>
                  </a:lnTo>
                  <a:lnTo>
                    <a:pt x="1178" y="1054"/>
                  </a:lnTo>
                  <a:lnTo>
                    <a:pt x="1195" y="1045"/>
                  </a:lnTo>
                  <a:lnTo>
                    <a:pt x="1212" y="1034"/>
                  </a:lnTo>
                  <a:lnTo>
                    <a:pt x="1227" y="1021"/>
                  </a:lnTo>
                  <a:lnTo>
                    <a:pt x="1241" y="1008"/>
                  </a:lnTo>
                  <a:lnTo>
                    <a:pt x="1253" y="994"/>
                  </a:lnTo>
                  <a:lnTo>
                    <a:pt x="1265" y="981"/>
                  </a:lnTo>
                  <a:lnTo>
                    <a:pt x="1274" y="967"/>
                  </a:lnTo>
                  <a:lnTo>
                    <a:pt x="1283" y="952"/>
                  </a:lnTo>
                  <a:lnTo>
                    <a:pt x="1286" y="949"/>
                  </a:lnTo>
                  <a:lnTo>
                    <a:pt x="1290" y="947"/>
                  </a:lnTo>
                  <a:lnTo>
                    <a:pt x="1301" y="953"/>
                  </a:lnTo>
                  <a:lnTo>
                    <a:pt x="1333" y="963"/>
                  </a:lnTo>
                  <a:lnTo>
                    <a:pt x="1354" y="970"/>
                  </a:lnTo>
                  <a:lnTo>
                    <a:pt x="1380" y="976"/>
                  </a:lnTo>
                  <a:lnTo>
                    <a:pt x="1409" y="982"/>
                  </a:lnTo>
                  <a:lnTo>
                    <a:pt x="1440" y="986"/>
                  </a:lnTo>
                  <a:lnTo>
                    <a:pt x="1456" y="988"/>
                  </a:lnTo>
                  <a:lnTo>
                    <a:pt x="1473" y="989"/>
                  </a:lnTo>
                  <a:lnTo>
                    <a:pt x="1491" y="989"/>
                  </a:lnTo>
                  <a:lnTo>
                    <a:pt x="1509" y="989"/>
                  </a:lnTo>
                  <a:lnTo>
                    <a:pt x="1527" y="988"/>
                  </a:lnTo>
                  <a:lnTo>
                    <a:pt x="1545" y="986"/>
                  </a:lnTo>
                  <a:lnTo>
                    <a:pt x="1563" y="983"/>
                  </a:lnTo>
                  <a:lnTo>
                    <a:pt x="1582" y="978"/>
                  </a:lnTo>
                  <a:lnTo>
                    <a:pt x="1601" y="973"/>
                  </a:lnTo>
                  <a:lnTo>
                    <a:pt x="1619" y="968"/>
                  </a:lnTo>
                  <a:lnTo>
                    <a:pt x="1637" y="960"/>
                  </a:lnTo>
                  <a:lnTo>
                    <a:pt x="1657" y="952"/>
                  </a:lnTo>
                  <a:lnTo>
                    <a:pt x="1675" y="941"/>
                  </a:lnTo>
                  <a:lnTo>
                    <a:pt x="1692" y="930"/>
                  </a:lnTo>
                  <a:lnTo>
                    <a:pt x="1710" y="917"/>
                  </a:lnTo>
                  <a:lnTo>
                    <a:pt x="1727" y="902"/>
                  </a:lnTo>
                  <a:lnTo>
                    <a:pt x="1728" y="903"/>
                  </a:lnTo>
                  <a:lnTo>
                    <a:pt x="1741" y="915"/>
                  </a:lnTo>
                  <a:lnTo>
                    <a:pt x="1754" y="927"/>
                  </a:lnTo>
                  <a:lnTo>
                    <a:pt x="1767" y="938"/>
                  </a:lnTo>
                  <a:lnTo>
                    <a:pt x="1780" y="947"/>
                  </a:lnTo>
                  <a:lnTo>
                    <a:pt x="1794" y="957"/>
                  </a:lnTo>
                  <a:lnTo>
                    <a:pt x="1808" y="966"/>
                  </a:lnTo>
                  <a:lnTo>
                    <a:pt x="1821" y="973"/>
                  </a:lnTo>
                  <a:lnTo>
                    <a:pt x="1835" y="979"/>
                  </a:lnTo>
                  <a:lnTo>
                    <a:pt x="1850" y="985"/>
                  </a:lnTo>
                  <a:lnTo>
                    <a:pt x="1864" y="990"/>
                  </a:lnTo>
                  <a:lnTo>
                    <a:pt x="1879" y="994"/>
                  </a:lnTo>
                  <a:lnTo>
                    <a:pt x="1895" y="998"/>
                  </a:lnTo>
                  <a:lnTo>
                    <a:pt x="1910" y="1001"/>
                  </a:lnTo>
                  <a:lnTo>
                    <a:pt x="1926" y="1002"/>
                  </a:lnTo>
                  <a:lnTo>
                    <a:pt x="1941" y="1003"/>
                  </a:lnTo>
                  <a:lnTo>
                    <a:pt x="1959" y="1003"/>
                  </a:lnTo>
                  <a:lnTo>
                    <a:pt x="1976" y="1002"/>
                  </a:lnTo>
                  <a:lnTo>
                    <a:pt x="1993" y="1001"/>
                  </a:lnTo>
                  <a:lnTo>
                    <a:pt x="2009" y="998"/>
                  </a:lnTo>
                  <a:lnTo>
                    <a:pt x="2026" y="994"/>
                  </a:lnTo>
                  <a:lnTo>
                    <a:pt x="2043" y="991"/>
                  </a:lnTo>
                  <a:lnTo>
                    <a:pt x="2059" y="986"/>
                  </a:lnTo>
                  <a:lnTo>
                    <a:pt x="2075" y="981"/>
                  </a:lnTo>
                  <a:lnTo>
                    <a:pt x="2091" y="975"/>
                  </a:lnTo>
                  <a:lnTo>
                    <a:pt x="2122" y="962"/>
                  </a:lnTo>
                  <a:lnTo>
                    <a:pt x="2151" y="947"/>
                  </a:lnTo>
                  <a:lnTo>
                    <a:pt x="2180" y="931"/>
                  </a:lnTo>
                  <a:lnTo>
                    <a:pt x="2206" y="914"/>
                  </a:lnTo>
                  <a:lnTo>
                    <a:pt x="2231" y="897"/>
                  </a:lnTo>
                  <a:lnTo>
                    <a:pt x="2254" y="880"/>
                  </a:lnTo>
                  <a:lnTo>
                    <a:pt x="2274" y="863"/>
                  </a:lnTo>
                  <a:lnTo>
                    <a:pt x="2293" y="848"/>
                  </a:lnTo>
                  <a:lnTo>
                    <a:pt x="2323" y="820"/>
                  </a:lnTo>
                  <a:lnTo>
                    <a:pt x="2341" y="802"/>
                  </a:lnTo>
                  <a:lnTo>
                    <a:pt x="2367" y="805"/>
                  </a:lnTo>
                  <a:lnTo>
                    <a:pt x="2392" y="808"/>
                  </a:lnTo>
                  <a:lnTo>
                    <a:pt x="2416" y="808"/>
                  </a:lnTo>
                  <a:lnTo>
                    <a:pt x="2439" y="808"/>
                  </a:lnTo>
                  <a:lnTo>
                    <a:pt x="2462" y="806"/>
                  </a:lnTo>
                  <a:lnTo>
                    <a:pt x="2484" y="803"/>
                  </a:lnTo>
                  <a:lnTo>
                    <a:pt x="2505" y="798"/>
                  </a:lnTo>
                  <a:lnTo>
                    <a:pt x="2525" y="793"/>
                  </a:lnTo>
                  <a:lnTo>
                    <a:pt x="2544" y="787"/>
                  </a:lnTo>
                  <a:lnTo>
                    <a:pt x="2563" y="779"/>
                  </a:lnTo>
                  <a:lnTo>
                    <a:pt x="2580" y="771"/>
                  </a:lnTo>
                  <a:lnTo>
                    <a:pt x="2596" y="762"/>
                  </a:lnTo>
                  <a:lnTo>
                    <a:pt x="2612" y="752"/>
                  </a:lnTo>
                  <a:lnTo>
                    <a:pt x="2627" y="743"/>
                  </a:lnTo>
                  <a:lnTo>
                    <a:pt x="2642" y="732"/>
                  </a:lnTo>
                  <a:lnTo>
                    <a:pt x="2655" y="721"/>
                  </a:lnTo>
                  <a:lnTo>
                    <a:pt x="2668" y="710"/>
                  </a:lnTo>
                  <a:lnTo>
                    <a:pt x="2679" y="700"/>
                  </a:lnTo>
                  <a:lnTo>
                    <a:pt x="2691" y="688"/>
                  </a:lnTo>
                  <a:lnTo>
                    <a:pt x="2701" y="677"/>
                  </a:lnTo>
                  <a:lnTo>
                    <a:pt x="2720" y="655"/>
                  </a:lnTo>
                  <a:lnTo>
                    <a:pt x="2736" y="633"/>
                  </a:lnTo>
                  <a:lnTo>
                    <a:pt x="2749" y="614"/>
                  </a:lnTo>
                  <a:lnTo>
                    <a:pt x="2759" y="598"/>
                  </a:lnTo>
                  <a:lnTo>
                    <a:pt x="2766" y="584"/>
                  </a:lnTo>
                  <a:lnTo>
                    <a:pt x="2771" y="574"/>
                  </a:lnTo>
                  <a:lnTo>
                    <a:pt x="2799" y="565"/>
                  </a:lnTo>
                  <a:lnTo>
                    <a:pt x="2827" y="553"/>
                  </a:lnTo>
                  <a:lnTo>
                    <a:pt x="2853" y="539"/>
                  </a:lnTo>
                  <a:lnTo>
                    <a:pt x="2876" y="525"/>
                  </a:lnTo>
                  <a:lnTo>
                    <a:pt x="2900" y="509"/>
                  </a:lnTo>
                  <a:lnTo>
                    <a:pt x="2921" y="491"/>
                  </a:lnTo>
                  <a:lnTo>
                    <a:pt x="2942" y="473"/>
                  </a:lnTo>
                  <a:lnTo>
                    <a:pt x="2962" y="453"/>
                  </a:lnTo>
                  <a:lnTo>
                    <a:pt x="2979" y="433"/>
                  </a:lnTo>
                  <a:lnTo>
                    <a:pt x="2996" y="412"/>
                  </a:lnTo>
                  <a:lnTo>
                    <a:pt x="3012" y="390"/>
                  </a:lnTo>
                  <a:lnTo>
                    <a:pt x="3027" y="369"/>
                  </a:lnTo>
                  <a:lnTo>
                    <a:pt x="3041" y="346"/>
                  </a:lnTo>
                  <a:lnTo>
                    <a:pt x="3054" y="324"/>
                  </a:lnTo>
                  <a:lnTo>
                    <a:pt x="3066" y="301"/>
                  </a:lnTo>
                  <a:lnTo>
                    <a:pt x="3077" y="279"/>
                  </a:lnTo>
                  <a:lnTo>
                    <a:pt x="3087" y="257"/>
                  </a:lnTo>
                  <a:lnTo>
                    <a:pt x="3096" y="235"/>
                  </a:lnTo>
                  <a:lnTo>
                    <a:pt x="3105" y="214"/>
                  </a:lnTo>
                  <a:lnTo>
                    <a:pt x="3112" y="193"/>
                  </a:lnTo>
                  <a:lnTo>
                    <a:pt x="3125" y="154"/>
                  </a:lnTo>
                  <a:lnTo>
                    <a:pt x="3134" y="120"/>
                  </a:lnTo>
                  <a:lnTo>
                    <a:pt x="3147" y="66"/>
                  </a:lnTo>
                  <a:lnTo>
                    <a:pt x="3152" y="42"/>
                  </a:lnTo>
                  <a:lnTo>
                    <a:pt x="3157" y="0"/>
                  </a:lnTo>
                  <a:lnTo>
                    <a:pt x="3121" y="20"/>
                  </a:lnTo>
                  <a:close/>
                  <a:moveTo>
                    <a:pt x="1158" y="1017"/>
                  </a:moveTo>
                  <a:lnTo>
                    <a:pt x="1148" y="1022"/>
                  </a:lnTo>
                  <a:lnTo>
                    <a:pt x="1137" y="1026"/>
                  </a:lnTo>
                  <a:lnTo>
                    <a:pt x="1125" y="1029"/>
                  </a:lnTo>
                  <a:lnTo>
                    <a:pt x="1114" y="1032"/>
                  </a:lnTo>
                  <a:lnTo>
                    <a:pt x="1102" y="1033"/>
                  </a:lnTo>
                  <a:lnTo>
                    <a:pt x="1089" y="1034"/>
                  </a:lnTo>
                  <a:lnTo>
                    <a:pt x="1076" y="1034"/>
                  </a:lnTo>
                  <a:lnTo>
                    <a:pt x="1063" y="1034"/>
                  </a:lnTo>
                  <a:lnTo>
                    <a:pt x="1050" y="1033"/>
                  </a:lnTo>
                  <a:lnTo>
                    <a:pt x="1036" y="1031"/>
                  </a:lnTo>
                  <a:lnTo>
                    <a:pt x="1022" y="1028"/>
                  </a:lnTo>
                  <a:lnTo>
                    <a:pt x="1009" y="1024"/>
                  </a:lnTo>
                  <a:lnTo>
                    <a:pt x="994" y="1019"/>
                  </a:lnTo>
                  <a:lnTo>
                    <a:pt x="980" y="1015"/>
                  </a:lnTo>
                  <a:lnTo>
                    <a:pt x="965" y="1008"/>
                  </a:lnTo>
                  <a:lnTo>
                    <a:pt x="949" y="1002"/>
                  </a:lnTo>
                  <a:lnTo>
                    <a:pt x="943" y="999"/>
                  </a:lnTo>
                  <a:lnTo>
                    <a:pt x="937" y="1000"/>
                  </a:lnTo>
                  <a:lnTo>
                    <a:pt x="923" y="1002"/>
                  </a:lnTo>
                  <a:lnTo>
                    <a:pt x="886" y="1005"/>
                  </a:lnTo>
                  <a:lnTo>
                    <a:pt x="862" y="1005"/>
                  </a:lnTo>
                  <a:lnTo>
                    <a:pt x="835" y="1005"/>
                  </a:lnTo>
                  <a:lnTo>
                    <a:pt x="804" y="1003"/>
                  </a:lnTo>
                  <a:lnTo>
                    <a:pt x="772" y="999"/>
                  </a:lnTo>
                  <a:lnTo>
                    <a:pt x="755" y="996"/>
                  </a:lnTo>
                  <a:lnTo>
                    <a:pt x="738" y="991"/>
                  </a:lnTo>
                  <a:lnTo>
                    <a:pt x="720" y="987"/>
                  </a:lnTo>
                  <a:lnTo>
                    <a:pt x="703" y="982"/>
                  </a:lnTo>
                  <a:lnTo>
                    <a:pt x="686" y="976"/>
                  </a:lnTo>
                  <a:lnTo>
                    <a:pt x="669" y="969"/>
                  </a:lnTo>
                  <a:lnTo>
                    <a:pt x="652" y="961"/>
                  </a:lnTo>
                  <a:lnTo>
                    <a:pt x="635" y="952"/>
                  </a:lnTo>
                  <a:lnTo>
                    <a:pt x="619" y="942"/>
                  </a:lnTo>
                  <a:lnTo>
                    <a:pt x="603" y="931"/>
                  </a:lnTo>
                  <a:lnTo>
                    <a:pt x="588" y="918"/>
                  </a:lnTo>
                  <a:lnTo>
                    <a:pt x="573" y="904"/>
                  </a:lnTo>
                  <a:lnTo>
                    <a:pt x="559" y="891"/>
                  </a:lnTo>
                  <a:lnTo>
                    <a:pt x="545" y="873"/>
                  </a:lnTo>
                  <a:lnTo>
                    <a:pt x="533" y="856"/>
                  </a:lnTo>
                  <a:lnTo>
                    <a:pt x="521" y="837"/>
                  </a:lnTo>
                  <a:lnTo>
                    <a:pt x="514" y="824"/>
                  </a:lnTo>
                  <a:lnTo>
                    <a:pt x="499" y="826"/>
                  </a:lnTo>
                  <a:lnTo>
                    <a:pt x="490" y="827"/>
                  </a:lnTo>
                  <a:lnTo>
                    <a:pt x="472" y="827"/>
                  </a:lnTo>
                  <a:lnTo>
                    <a:pt x="459" y="826"/>
                  </a:lnTo>
                  <a:lnTo>
                    <a:pt x="445" y="823"/>
                  </a:lnTo>
                  <a:lnTo>
                    <a:pt x="429" y="819"/>
                  </a:lnTo>
                  <a:lnTo>
                    <a:pt x="412" y="812"/>
                  </a:lnTo>
                  <a:lnTo>
                    <a:pt x="403" y="809"/>
                  </a:lnTo>
                  <a:lnTo>
                    <a:pt x="395" y="804"/>
                  </a:lnTo>
                  <a:lnTo>
                    <a:pt x="385" y="798"/>
                  </a:lnTo>
                  <a:lnTo>
                    <a:pt x="376" y="792"/>
                  </a:lnTo>
                  <a:lnTo>
                    <a:pt x="366" y="786"/>
                  </a:lnTo>
                  <a:lnTo>
                    <a:pt x="356" y="777"/>
                  </a:lnTo>
                  <a:lnTo>
                    <a:pt x="347" y="768"/>
                  </a:lnTo>
                  <a:lnTo>
                    <a:pt x="338" y="759"/>
                  </a:lnTo>
                  <a:lnTo>
                    <a:pt x="328" y="748"/>
                  </a:lnTo>
                  <a:lnTo>
                    <a:pt x="319" y="736"/>
                  </a:lnTo>
                  <a:lnTo>
                    <a:pt x="309" y="723"/>
                  </a:lnTo>
                  <a:lnTo>
                    <a:pt x="301" y="709"/>
                  </a:lnTo>
                  <a:lnTo>
                    <a:pt x="291" y="694"/>
                  </a:lnTo>
                  <a:lnTo>
                    <a:pt x="282" y="678"/>
                  </a:lnTo>
                  <a:lnTo>
                    <a:pt x="274" y="661"/>
                  </a:lnTo>
                  <a:lnTo>
                    <a:pt x="266" y="642"/>
                  </a:lnTo>
                  <a:lnTo>
                    <a:pt x="260" y="628"/>
                  </a:lnTo>
                  <a:lnTo>
                    <a:pt x="245" y="629"/>
                  </a:lnTo>
                  <a:lnTo>
                    <a:pt x="239" y="629"/>
                  </a:lnTo>
                  <a:lnTo>
                    <a:pt x="221" y="629"/>
                  </a:lnTo>
                  <a:lnTo>
                    <a:pt x="198" y="628"/>
                  </a:lnTo>
                  <a:lnTo>
                    <a:pt x="168" y="624"/>
                  </a:lnTo>
                  <a:lnTo>
                    <a:pt x="153" y="620"/>
                  </a:lnTo>
                  <a:lnTo>
                    <a:pt x="137" y="617"/>
                  </a:lnTo>
                  <a:lnTo>
                    <a:pt x="121" y="612"/>
                  </a:lnTo>
                  <a:lnTo>
                    <a:pt x="106" y="605"/>
                  </a:lnTo>
                  <a:lnTo>
                    <a:pt x="92" y="598"/>
                  </a:lnTo>
                  <a:lnTo>
                    <a:pt x="78" y="588"/>
                  </a:lnTo>
                  <a:lnTo>
                    <a:pt x="73" y="583"/>
                  </a:lnTo>
                  <a:lnTo>
                    <a:pt x="67" y="578"/>
                  </a:lnTo>
                  <a:lnTo>
                    <a:pt x="62" y="571"/>
                  </a:lnTo>
                  <a:lnTo>
                    <a:pt x="56" y="565"/>
                  </a:lnTo>
                  <a:lnTo>
                    <a:pt x="53" y="558"/>
                  </a:lnTo>
                  <a:lnTo>
                    <a:pt x="50" y="552"/>
                  </a:lnTo>
                  <a:lnTo>
                    <a:pt x="48" y="545"/>
                  </a:lnTo>
                  <a:lnTo>
                    <a:pt x="46" y="538"/>
                  </a:lnTo>
                  <a:lnTo>
                    <a:pt x="44" y="532"/>
                  </a:lnTo>
                  <a:lnTo>
                    <a:pt x="43" y="524"/>
                  </a:lnTo>
                  <a:lnTo>
                    <a:pt x="41" y="515"/>
                  </a:lnTo>
                  <a:lnTo>
                    <a:pt x="41" y="508"/>
                  </a:lnTo>
                  <a:lnTo>
                    <a:pt x="43" y="496"/>
                  </a:lnTo>
                  <a:lnTo>
                    <a:pt x="44" y="483"/>
                  </a:lnTo>
                  <a:lnTo>
                    <a:pt x="47" y="470"/>
                  </a:lnTo>
                  <a:lnTo>
                    <a:pt x="50" y="458"/>
                  </a:lnTo>
                  <a:lnTo>
                    <a:pt x="54" y="444"/>
                  </a:lnTo>
                  <a:lnTo>
                    <a:pt x="60" y="429"/>
                  </a:lnTo>
                  <a:lnTo>
                    <a:pt x="66" y="414"/>
                  </a:lnTo>
                  <a:lnTo>
                    <a:pt x="74" y="399"/>
                  </a:lnTo>
                  <a:lnTo>
                    <a:pt x="89" y="406"/>
                  </a:lnTo>
                  <a:lnTo>
                    <a:pt x="115" y="419"/>
                  </a:lnTo>
                  <a:lnTo>
                    <a:pt x="151" y="436"/>
                  </a:lnTo>
                  <a:lnTo>
                    <a:pt x="192" y="457"/>
                  </a:lnTo>
                  <a:lnTo>
                    <a:pt x="236" y="478"/>
                  </a:lnTo>
                  <a:lnTo>
                    <a:pt x="281" y="500"/>
                  </a:lnTo>
                  <a:lnTo>
                    <a:pt x="325" y="522"/>
                  </a:lnTo>
                  <a:lnTo>
                    <a:pt x="365" y="541"/>
                  </a:lnTo>
                  <a:lnTo>
                    <a:pt x="367" y="554"/>
                  </a:lnTo>
                  <a:lnTo>
                    <a:pt x="371" y="567"/>
                  </a:lnTo>
                  <a:lnTo>
                    <a:pt x="376" y="581"/>
                  </a:lnTo>
                  <a:lnTo>
                    <a:pt x="381" y="595"/>
                  </a:lnTo>
                  <a:lnTo>
                    <a:pt x="387" y="609"/>
                  </a:lnTo>
                  <a:lnTo>
                    <a:pt x="395" y="623"/>
                  </a:lnTo>
                  <a:lnTo>
                    <a:pt x="403" y="637"/>
                  </a:lnTo>
                  <a:lnTo>
                    <a:pt x="413" y="650"/>
                  </a:lnTo>
                  <a:lnTo>
                    <a:pt x="425" y="663"/>
                  </a:lnTo>
                  <a:lnTo>
                    <a:pt x="439" y="676"/>
                  </a:lnTo>
                  <a:lnTo>
                    <a:pt x="453" y="687"/>
                  </a:lnTo>
                  <a:lnTo>
                    <a:pt x="470" y="698"/>
                  </a:lnTo>
                  <a:lnTo>
                    <a:pt x="478" y="702"/>
                  </a:lnTo>
                  <a:lnTo>
                    <a:pt x="488" y="706"/>
                  </a:lnTo>
                  <a:lnTo>
                    <a:pt x="499" y="710"/>
                  </a:lnTo>
                  <a:lnTo>
                    <a:pt x="508" y="715"/>
                  </a:lnTo>
                  <a:lnTo>
                    <a:pt x="520" y="718"/>
                  </a:lnTo>
                  <a:lnTo>
                    <a:pt x="531" y="720"/>
                  </a:lnTo>
                  <a:lnTo>
                    <a:pt x="544" y="723"/>
                  </a:lnTo>
                  <a:lnTo>
                    <a:pt x="556" y="725"/>
                  </a:lnTo>
                  <a:lnTo>
                    <a:pt x="562" y="737"/>
                  </a:lnTo>
                  <a:lnTo>
                    <a:pt x="579" y="767"/>
                  </a:lnTo>
                  <a:lnTo>
                    <a:pt x="593" y="788"/>
                  </a:lnTo>
                  <a:lnTo>
                    <a:pt x="610" y="810"/>
                  </a:lnTo>
                  <a:lnTo>
                    <a:pt x="620" y="822"/>
                  </a:lnTo>
                  <a:lnTo>
                    <a:pt x="629" y="834"/>
                  </a:lnTo>
                  <a:lnTo>
                    <a:pt x="641" y="844"/>
                  </a:lnTo>
                  <a:lnTo>
                    <a:pt x="654" y="856"/>
                  </a:lnTo>
                  <a:lnTo>
                    <a:pt x="667" y="868"/>
                  </a:lnTo>
                  <a:lnTo>
                    <a:pt x="681" y="879"/>
                  </a:lnTo>
                  <a:lnTo>
                    <a:pt x="696" y="889"/>
                  </a:lnTo>
                  <a:lnTo>
                    <a:pt x="712" y="900"/>
                  </a:lnTo>
                  <a:lnTo>
                    <a:pt x="729" y="909"/>
                  </a:lnTo>
                  <a:lnTo>
                    <a:pt x="746" y="918"/>
                  </a:lnTo>
                  <a:lnTo>
                    <a:pt x="765" y="926"/>
                  </a:lnTo>
                  <a:lnTo>
                    <a:pt x="785" y="932"/>
                  </a:lnTo>
                  <a:lnTo>
                    <a:pt x="806" y="939"/>
                  </a:lnTo>
                  <a:lnTo>
                    <a:pt x="828" y="943"/>
                  </a:lnTo>
                  <a:lnTo>
                    <a:pt x="850" y="946"/>
                  </a:lnTo>
                  <a:lnTo>
                    <a:pt x="875" y="947"/>
                  </a:lnTo>
                  <a:lnTo>
                    <a:pt x="899" y="947"/>
                  </a:lnTo>
                  <a:lnTo>
                    <a:pt x="925" y="946"/>
                  </a:lnTo>
                  <a:lnTo>
                    <a:pt x="952" y="943"/>
                  </a:lnTo>
                  <a:lnTo>
                    <a:pt x="980" y="938"/>
                  </a:lnTo>
                  <a:lnTo>
                    <a:pt x="984" y="941"/>
                  </a:lnTo>
                  <a:lnTo>
                    <a:pt x="997" y="949"/>
                  </a:lnTo>
                  <a:lnTo>
                    <a:pt x="1006" y="955"/>
                  </a:lnTo>
                  <a:lnTo>
                    <a:pt x="1017" y="961"/>
                  </a:lnTo>
                  <a:lnTo>
                    <a:pt x="1030" y="968"/>
                  </a:lnTo>
                  <a:lnTo>
                    <a:pt x="1044" y="974"/>
                  </a:lnTo>
                  <a:lnTo>
                    <a:pt x="1059" y="981"/>
                  </a:lnTo>
                  <a:lnTo>
                    <a:pt x="1076" y="986"/>
                  </a:lnTo>
                  <a:lnTo>
                    <a:pt x="1093" y="990"/>
                  </a:lnTo>
                  <a:lnTo>
                    <a:pt x="1111" y="994"/>
                  </a:lnTo>
                  <a:lnTo>
                    <a:pt x="1132" y="997"/>
                  </a:lnTo>
                  <a:lnTo>
                    <a:pt x="1152" y="998"/>
                  </a:lnTo>
                  <a:lnTo>
                    <a:pt x="1162" y="997"/>
                  </a:lnTo>
                  <a:lnTo>
                    <a:pt x="1172" y="996"/>
                  </a:lnTo>
                  <a:lnTo>
                    <a:pt x="1183" y="994"/>
                  </a:lnTo>
                  <a:lnTo>
                    <a:pt x="1194" y="992"/>
                  </a:lnTo>
                  <a:lnTo>
                    <a:pt x="1185" y="1000"/>
                  </a:lnTo>
                  <a:lnTo>
                    <a:pt x="1178" y="1006"/>
                  </a:lnTo>
                  <a:lnTo>
                    <a:pt x="1168" y="1012"/>
                  </a:lnTo>
                  <a:lnTo>
                    <a:pt x="1158" y="1017"/>
                  </a:lnTo>
                  <a:close/>
                  <a:moveTo>
                    <a:pt x="2750" y="538"/>
                  </a:moveTo>
                  <a:lnTo>
                    <a:pt x="2740" y="541"/>
                  </a:lnTo>
                  <a:lnTo>
                    <a:pt x="2736" y="550"/>
                  </a:lnTo>
                  <a:lnTo>
                    <a:pt x="2730" y="565"/>
                  </a:lnTo>
                  <a:lnTo>
                    <a:pt x="2711" y="596"/>
                  </a:lnTo>
                  <a:lnTo>
                    <a:pt x="2699" y="615"/>
                  </a:lnTo>
                  <a:lnTo>
                    <a:pt x="2683" y="637"/>
                  </a:lnTo>
                  <a:lnTo>
                    <a:pt x="2673" y="647"/>
                  </a:lnTo>
                  <a:lnTo>
                    <a:pt x="2663" y="658"/>
                  </a:lnTo>
                  <a:lnTo>
                    <a:pt x="2653" y="670"/>
                  </a:lnTo>
                  <a:lnTo>
                    <a:pt x="2641" y="680"/>
                  </a:lnTo>
                  <a:lnTo>
                    <a:pt x="2628" y="691"/>
                  </a:lnTo>
                  <a:lnTo>
                    <a:pt x="2615" y="702"/>
                  </a:lnTo>
                  <a:lnTo>
                    <a:pt x="2601" y="712"/>
                  </a:lnTo>
                  <a:lnTo>
                    <a:pt x="2586" y="721"/>
                  </a:lnTo>
                  <a:lnTo>
                    <a:pt x="2570" y="730"/>
                  </a:lnTo>
                  <a:lnTo>
                    <a:pt x="2554" y="738"/>
                  </a:lnTo>
                  <a:lnTo>
                    <a:pt x="2536" y="746"/>
                  </a:lnTo>
                  <a:lnTo>
                    <a:pt x="2518" y="752"/>
                  </a:lnTo>
                  <a:lnTo>
                    <a:pt x="2498" y="758"/>
                  </a:lnTo>
                  <a:lnTo>
                    <a:pt x="2478" y="762"/>
                  </a:lnTo>
                  <a:lnTo>
                    <a:pt x="2457" y="765"/>
                  </a:lnTo>
                  <a:lnTo>
                    <a:pt x="2435" y="767"/>
                  </a:lnTo>
                  <a:lnTo>
                    <a:pt x="2412" y="767"/>
                  </a:lnTo>
                  <a:lnTo>
                    <a:pt x="2388" y="766"/>
                  </a:lnTo>
                  <a:lnTo>
                    <a:pt x="2363" y="763"/>
                  </a:lnTo>
                  <a:lnTo>
                    <a:pt x="2337" y="759"/>
                  </a:lnTo>
                  <a:lnTo>
                    <a:pt x="2325" y="757"/>
                  </a:lnTo>
                  <a:lnTo>
                    <a:pt x="2317" y="765"/>
                  </a:lnTo>
                  <a:lnTo>
                    <a:pt x="2309" y="775"/>
                  </a:lnTo>
                  <a:lnTo>
                    <a:pt x="2286" y="796"/>
                  </a:lnTo>
                  <a:lnTo>
                    <a:pt x="2270" y="811"/>
                  </a:lnTo>
                  <a:lnTo>
                    <a:pt x="2251" y="827"/>
                  </a:lnTo>
                  <a:lnTo>
                    <a:pt x="2229" y="844"/>
                  </a:lnTo>
                  <a:lnTo>
                    <a:pt x="2206" y="863"/>
                  </a:lnTo>
                  <a:lnTo>
                    <a:pt x="2179" y="881"/>
                  </a:lnTo>
                  <a:lnTo>
                    <a:pt x="2151" y="898"/>
                  </a:lnTo>
                  <a:lnTo>
                    <a:pt x="2137" y="907"/>
                  </a:lnTo>
                  <a:lnTo>
                    <a:pt x="2122" y="914"/>
                  </a:lnTo>
                  <a:lnTo>
                    <a:pt x="2106" y="923"/>
                  </a:lnTo>
                  <a:lnTo>
                    <a:pt x="2091" y="929"/>
                  </a:lnTo>
                  <a:lnTo>
                    <a:pt x="2075" y="936"/>
                  </a:lnTo>
                  <a:lnTo>
                    <a:pt x="2058" y="942"/>
                  </a:lnTo>
                  <a:lnTo>
                    <a:pt x="2042" y="947"/>
                  </a:lnTo>
                  <a:lnTo>
                    <a:pt x="2025" y="952"/>
                  </a:lnTo>
                  <a:lnTo>
                    <a:pt x="2009" y="956"/>
                  </a:lnTo>
                  <a:lnTo>
                    <a:pt x="1992" y="958"/>
                  </a:lnTo>
                  <a:lnTo>
                    <a:pt x="1975" y="960"/>
                  </a:lnTo>
                  <a:lnTo>
                    <a:pt x="1957" y="961"/>
                  </a:lnTo>
                  <a:lnTo>
                    <a:pt x="1945" y="961"/>
                  </a:lnTo>
                  <a:lnTo>
                    <a:pt x="1933" y="960"/>
                  </a:lnTo>
                  <a:lnTo>
                    <a:pt x="1921" y="959"/>
                  </a:lnTo>
                  <a:lnTo>
                    <a:pt x="1909" y="957"/>
                  </a:lnTo>
                  <a:lnTo>
                    <a:pt x="1899" y="955"/>
                  </a:lnTo>
                  <a:lnTo>
                    <a:pt x="1887" y="953"/>
                  </a:lnTo>
                  <a:lnTo>
                    <a:pt x="1876" y="948"/>
                  </a:lnTo>
                  <a:lnTo>
                    <a:pt x="1865" y="945"/>
                  </a:lnTo>
                  <a:lnTo>
                    <a:pt x="1854" y="940"/>
                  </a:lnTo>
                  <a:lnTo>
                    <a:pt x="1843" y="936"/>
                  </a:lnTo>
                  <a:lnTo>
                    <a:pt x="1832" y="930"/>
                  </a:lnTo>
                  <a:lnTo>
                    <a:pt x="1823" y="924"/>
                  </a:lnTo>
                  <a:lnTo>
                    <a:pt x="1802" y="910"/>
                  </a:lnTo>
                  <a:lnTo>
                    <a:pt x="1782" y="894"/>
                  </a:lnTo>
                  <a:lnTo>
                    <a:pt x="1803" y="896"/>
                  </a:lnTo>
                  <a:lnTo>
                    <a:pt x="1828" y="898"/>
                  </a:lnTo>
                  <a:lnTo>
                    <a:pt x="1856" y="899"/>
                  </a:lnTo>
                  <a:lnTo>
                    <a:pt x="1885" y="899"/>
                  </a:lnTo>
                  <a:lnTo>
                    <a:pt x="1917" y="898"/>
                  </a:lnTo>
                  <a:lnTo>
                    <a:pt x="1949" y="896"/>
                  </a:lnTo>
                  <a:lnTo>
                    <a:pt x="1965" y="894"/>
                  </a:lnTo>
                  <a:lnTo>
                    <a:pt x="1982" y="892"/>
                  </a:lnTo>
                  <a:lnTo>
                    <a:pt x="1998" y="888"/>
                  </a:lnTo>
                  <a:lnTo>
                    <a:pt x="2015" y="884"/>
                  </a:lnTo>
                  <a:lnTo>
                    <a:pt x="2031" y="880"/>
                  </a:lnTo>
                  <a:lnTo>
                    <a:pt x="2047" y="876"/>
                  </a:lnTo>
                  <a:lnTo>
                    <a:pt x="2062" y="869"/>
                  </a:lnTo>
                  <a:lnTo>
                    <a:pt x="2078" y="863"/>
                  </a:lnTo>
                  <a:lnTo>
                    <a:pt x="2093" y="856"/>
                  </a:lnTo>
                  <a:lnTo>
                    <a:pt x="2107" y="848"/>
                  </a:lnTo>
                  <a:lnTo>
                    <a:pt x="2121" y="839"/>
                  </a:lnTo>
                  <a:lnTo>
                    <a:pt x="2134" y="829"/>
                  </a:lnTo>
                  <a:lnTo>
                    <a:pt x="2146" y="819"/>
                  </a:lnTo>
                  <a:lnTo>
                    <a:pt x="2158" y="807"/>
                  </a:lnTo>
                  <a:lnTo>
                    <a:pt x="2168" y="794"/>
                  </a:lnTo>
                  <a:lnTo>
                    <a:pt x="2178" y="780"/>
                  </a:lnTo>
                  <a:lnTo>
                    <a:pt x="2186" y="765"/>
                  </a:lnTo>
                  <a:lnTo>
                    <a:pt x="2193" y="749"/>
                  </a:lnTo>
                  <a:lnTo>
                    <a:pt x="2200" y="732"/>
                  </a:lnTo>
                  <a:lnTo>
                    <a:pt x="2204" y="714"/>
                  </a:lnTo>
                  <a:lnTo>
                    <a:pt x="2221" y="713"/>
                  </a:lnTo>
                  <a:lnTo>
                    <a:pt x="2266" y="710"/>
                  </a:lnTo>
                  <a:lnTo>
                    <a:pt x="2296" y="706"/>
                  </a:lnTo>
                  <a:lnTo>
                    <a:pt x="2330" y="702"/>
                  </a:lnTo>
                  <a:lnTo>
                    <a:pt x="2347" y="699"/>
                  </a:lnTo>
                  <a:lnTo>
                    <a:pt x="2367" y="694"/>
                  </a:lnTo>
                  <a:lnTo>
                    <a:pt x="2386" y="689"/>
                  </a:lnTo>
                  <a:lnTo>
                    <a:pt x="2405" y="684"/>
                  </a:lnTo>
                  <a:lnTo>
                    <a:pt x="2424" y="678"/>
                  </a:lnTo>
                  <a:lnTo>
                    <a:pt x="2444" y="671"/>
                  </a:lnTo>
                  <a:lnTo>
                    <a:pt x="2463" y="663"/>
                  </a:lnTo>
                  <a:lnTo>
                    <a:pt x="2482" y="655"/>
                  </a:lnTo>
                  <a:lnTo>
                    <a:pt x="2502" y="646"/>
                  </a:lnTo>
                  <a:lnTo>
                    <a:pt x="2520" y="635"/>
                  </a:lnTo>
                  <a:lnTo>
                    <a:pt x="2538" y="624"/>
                  </a:lnTo>
                  <a:lnTo>
                    <a:pt x="2554" y="611"/>
                  </a:lnTo>
                  <a:lnTo>
                    <a:pt x="2570" y="598"/>
                  </a:lnTo>
                  <a:lnTo>
                    <a:pt x="2585" y="583"/>
                  </a:lnTo>
                  <a:lnTo>
                    <a:pt x="2599" y="567"/>
                  </a:lnTo>
                  <a:lnTo>
                    <a:pt x="2612" y="550"/>
                  </a:lnTo>
                  <a:lnTo>
                    <a:pt x="2624" y="530"/>
                  </a:lnTo>
                  <a:lnTo>
                    <a:pt x="2633" y="511"/>
                  </a:lnTo>
                  <a:lnTo>
                    <a:pt x="2641" y="490"/>
                  </a:lnTo>
                  <a:lnTo>
                    <a:pt x="2647" y="466"/>
                  </a:lnTo>
                  <a:lnTo>
                    <a:pt x="2655" y="464"/>
                  </a:lnTo>
                  <a:lnTo>
                    <a:pt x="2675" y="454"/>
                  </a:lnTo>
                  <a:lnTo>
                    <a:pt x="2689" y="447"/>
                  </a:lnTo>
                  <a:lnTo>
                    <a:pt x="2704" y="438"/>
                  </a:lnTo>
                  <a:lnTo>
                    <a:pt x="2721" y="427"/>
                  </a:lnTo>
                  <a:lnTo>
                    <a:pt x="2739" y="413"/>
                  </a:lnTo>
                  <a:lnTo>
                    <a:pt x="2756" y="398"/>
                  </a:lnTo>
                  <a:lnTo>
                    <a:pt x="2775" y="379"/>
                  </a:lnTo>
                  <a:lnTo>
                    <a:pt x="2784" y="369"/>
                  </a:lnTo>
                  <a:lnTo>
                    <a:pt x="2793" y="359"/>
                  </a:lnTo>
                  <a:lnTo>
                    <a:pt x="2801" y="347"/>
                  </a:lnTo>
                  <a:lnTo>
                    <a:pt x="2810" y="335"/>
                  </a:lnTo>
                  <a:lnTo>
                    <a:pt x="2817" y="323"/>
                  </a:lnTo>
                  <a:lnTo>
                    <a:pt x="2825" y="309"/>
                  </a:lnTo>
                  <a:lnTo>
                    <a:pt x="2831" y="295"/>
                  </a:lnTo>
                  <a:lnTo>
                    <a:pt x="2838" y="280"/>
                  </a:lnTo>
                  <a:lnTo>
                    <a:pt x="2844" y="265"/>
                  </a:lnTo>
                  <a:lnTo>
                    <a:pt x="2850" y="249"/>
                  </a:lnTo>
                  <a:lnTo>
                    <a:pt x="2854" y="231"/>
                  </a:lnTo>
                  <a:lnTo>
                    <a:pt x="2858" y="213"/>
                  </a:lnTo>
                  <a:lnTo>
                    <a:pt x="2870" y="206"/>
                  </a:lnTo>
                  <a:lnTo>
                    <a:pt x="2874" y="203"/>
                  </a:lnTo>
                  <a:lnTo>
                    <a:pt x="2882" y="198"/>
                  </a:lnTo>
                  <a:lnTo>
                    <a:pt x="2902" y="188"/>
                  </a:lnTo>
                  <a:lnTo>
                    <a:pt x="2931" y="171"/>
                  </a:lnTo>
                  <a:lnTo>
                    <a:pt x="2966" y="152"/>
                  </a:lnTo>
                  <a:lnTo>
                    <a:pt x="3004" y="132"/>
                  </a:lnTo>
                  <a:lnTo>
                    <a:pt x="3041" y="111"/>
                  </a:lnTo>
                  <a:lnTo>
                    <a:pt x="3075" y="93"/>
                  </a:lnTo>
                  <a:lnTo>
                    <a:pt x="3100" y="79"/>
                  </a:lnTo>
                  <a:lnTo>
                    <a:pt x="3095" y="102"/>
                  </a:lnTo>
                  <a:lnTo>
                    <a:pt x="3088" y="128"/>
                  </a:lnTo>
                  <a:lnTo>
                    <a:pt x="3080" y="155"/>
                  </a:lnTo>
                  <a:lnTo>
                    <a:pt x="3069" y="186"/>
                  </a:lnTo>
                  <a:lnTo>
                    <a:pt x="3056" y="220"/>
                  </a:lnTo>
                  <a:lnTo>
                    <a:pt x="3042" y="254"/>
                  </a:lnTo>
                  <a:lnTo>
                    <a:pt x="3025" y="289"/>
                  </a:lnTo>
                  <a:lnTo>
                    <a:pt x="3006" y="324"/>
                  </a:lnTo>
                  <a:lnTo>
                    <a:pt x="2995" y="341"/>
                  </a:lnTo>
                  <a:lnTo>
                    <a:pt x="2985" y="358"/>
                  </a:lnTo>
                  <a:lnTo>
                    <a:pt x="2972" y="375"/>
                  </a:lnTo>
                  <a:lnTo>
                    <a:pt x="2960" y="392"/>
                  </a:lnTo>
                  <a:lnTo>
                    <a:pt x="2946" y="408"/>
                  </a:lnTo>
                  <a:lnTo>
                    <a:pt x="2932" y="423"/>
                  </a:lnTo>
                  <a:lnTo>
                    <a:pt x="2918" y="439"/>
                  </a:lnTo>
                  <a:lnTo>
                    <a:pt x="2902" y="453"/>
                  </a:lnTo>
                  <a:lnTo>
                    <a:pt x="2886" y="467"/>
                  </a:lnTo>
                  <a:lnTo>
                    <a:pt x="2869" y="480"/>
                  </a:lnTo>
                  <a:lnTo>
                    <a:pt x="2852" y="493"/>
                  </a:lnTo>
                  <a:lnTo>
                    <a:pt x="2832" y="504"/>
                  </a:lnTo>
                  <a:lnTo>
                    <a:pt x="2813" y="514"/>
                  </a:lnTo>
                  <a:lnTo>
                    <a:pt x="2793" y="523"/>
                  </a:lnTo>
                  <a:lnTo>
                    <a:pt x="2771" y="532"/>
                  </a:lnTo>
                  <a:lnTo>
                    <a:pt x="2750" y="538"/>
                  </a:lnTo>
                  <a:close/>
                </a:path>
              </a:pathLst>
            </a:custGeom>
            <a:solidFill>
              <a:srgbClr val="174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76">
              <a:extLst>
                <a:ext uri="{FF2B5EF4-FFF2-40B4-BE49-F238E27FC236}">
                  <a16:creationId xmlns:a16="http://schemas.microsoft.com/office/drawing/2014/main" id="{F7034C66-06B7-428A-9AA2-AC474136B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-2806701" y="3665101"/>
              <a:ext cx="55563" cy="71438"/>
            </a:xfrm>
            <a:custGeom>
              <a:avLst/>
              <a:gdLst>
                <a:gd name="T0" fmla="*/ 2147483647 w 208"/>
                <a:gd name="T1" fmla="*/ 0 h 275"/>
                <a:gd name="T2" fmla="*/ 2147483647 w 208"/>
                <a:gd name="T3" fmla="*/ 2147483647 h 275"/>
                <a:gd name="T4" fmla="*/ 2147483647 w 208"/>
                <a:gd name="T5" fmla="*/ 2147483647 h 275"/>
                <a:gd name="T6" fmla="*/ 2147483647 w 208"/>
                <a:gd name="T7" fmla="*/ 2147483647 h 275"/>
                <a:gd name="T8" fmla="*/ 2147483647 w 208"/>
                <a:gd name="T9" fmla="*/ 2147483647 h 275"/>
                <a:gd name="T10" fmla="*/ 2147483647 w 208"/>
                <a:gd name="T11" fmla="*/ 2147483647 h 275"/>
                <a:gd name="T12" fmla="*/ 2147483647 w 208"/>
                <a:gd name="T13" fmla="*/ 2147483647 h 275"/>
                <a:gd name="T14" fmla="*/ 2147483647 w 208"/>
                <a:gd name="T15" fmla="*/ 2147483647 h 275"/>
                <a:gd name="T16" fmla="*/ 2147483647 w 208"/>
                <a:gd name="T17" fmla="*/ 2147483647 h 275"/>
                <a:gd name="T18" fmla="*/ 2147483647 w 208"/>
                <a:gd name="T19" fmla="*/ 2147483647 h 275"/>
                <a:gd name="T20" fmla="*/ 2147483647 w 208"/>
                <a:gd name="T21" fmla="*/ 2147483647 h 275"/>
                <a:gd name="T22" fmla="*/ 2147483647 w 208"/>
                <a:gd name="T23" fmla="*/ 2147483647 h 275"/>
                <a:gd name="T24" fmla="*/ 2147483647 w 208"/>
                <a:gd name="T25" fmla="*/ 2147483647 h 275"/>
                <a:gd name="T26" fmla="*/ 2147483647 w 208"/>
                <a:gd name="T27" fmla="*/ 2147483647 h 275"/>
                <a:gd name="T28" fmla="*/ 2147483647 w 208"/>
                <a:gd name="T29" fmla="*/ 2147483647 h 275"/>
                <a:gd name="T30" fmla="*/ 0 w 208"/>
                <a:gd name="T31" fmla="*/ 2147483647 h 275"/>
                <a:gd name="T32" fmla="*/ 2147483647 w 208"/>
                <a:gd name="T33" fmla="*/ 2147483647 h 275"/>
                <a:gd name="T34" fmla="*/ 2147483647 w 208"/>
                <a:gd name="T35" fmla="*/ 2147483647 h 275"/>
                <a:gd name="T36" fmla="*/ 2147483647 w 208"/>
                <a:gd name="T37" fmla="*/ 2147483647 h 275"/>
                <a:gd name="T38" fmla="*/ 2147483647 w 208"/>
                <a:gd name="T39" fmla="*/ 2147483647 h 275"/>
                <a:gd name="T40" fmla="*/ 2147483647 w 208"/>
                <a:gd name="T41" fmla="*/ 2147483647 h 275"/>
                <a:gd name="T42" fmla="*/ 2147483647 w 208"/>
                <a:gd name="T43" fmla="*/ 2147483647 h 275"/>
                <a:gd name="T44" fmla="*/ 2147483647 w 208"/>
                <a:gd name="T45" fmla="*/ 2147483647 h 275"/>
                <a:gd name="T46" fmla="*/ 2147483647 w 208"/>
                <a:gd name="T47" fmla="*/ 2147483647 h 275"/>
                <a:gd name="T48" fmla="*/ 2147483647 w 208"/>
                <a:gd name="T49" fmla="*/ 2147483647 h 275"/>
                <a:gd name="T50" fmla="*/ 2147483647 w 208"/>
                <a:gd name="T51" fmla="*/ 2147483647 h 275"/>
                <a:gd name="T52" fmla="*/ 2147483647 w 208"/>
                <a:gd name="T53" fmla="*/ 2147483647 h 275"/>
                <a:gd name="T54" fmla="*/ 2147483647 w 208"/>
                <a:gd name="T55" fmla="*/ 2147483647 h 275"/>
                <a:gd name="T56" fmla="*/ 2147483647 w 208"/>
                <a:gd name="T57" fmla="*/ 2147483647 h 275"/>
                <a:gd name="T58" fmla="*/ 2147483647 w 208"/>
                <a:gd name="T59" fmla="*/ 2147483647 h 275"/>
                <a:gd name="T60" fmla="*/ 2147483647 w 208"/>
                <a:gd name="T61" fmla="*/ 2147483647 h 275"/>
                <a:gd name="T62" fmla="*/ 2147483647 w 208"/>
                <a:gd name="T63" fmla="*/ 2147483647 h 275"/>
                <a:gd name="T64" fmla="*/ 2147483647 w 208"/>
                <a:gd name="T65" fmla="*/ 2147483647 h 275"/>
                <a:gd name="T66" fmla="*/ 2147483647 w 208"/>
                <a:gd name="T67" fmla="*/ 2147483647 h 275"/>
                <a:gd name="T68" fmla="*/ 2147483647 w 208"/>
                <a:gd name="T69" fmla="*/ 2147483647 h 275"/>
                <a:gd name="T70" fmla="*/ 2147483647 w 208"/>
                <a:gd name="T71" fmla="*/ 2147483647 h 275"/>
                <a:gd name="T72" fmla="*/ 2147483647 w 208"/>
                <a:gd name="T73" fmla="*/ 2147483647 h 275"/>
                <a:gd name="T74" fmla="*/ 2147483647 w 208"/>
                <a:gd name="T75" fmla="*/ 2147483647 h 275"/>
                <a:gd name="T76" fmla="*/ 2147483647 w 208"/>
                <a:gd name="T77" fmla="*/ 2147483647 h 275"/>
                <a:gd name="T78" fmla="*/ 2147483647 w 208"/>
                <a:gd name="T79" fmla="*/ 2147483647 h 275"/>
                <a:gd name="T80" fmla="*/ 2147483647 w 208"/>
                <a:gd name="T81" fmla="*/ 2147483647 h 275"/>
                <a:gd name="T82" fmla="*/ 2147483647 w 208"/>
                <a:gd name="T83" fmla="*/ 2147483647 h 275"/>
                <a:gd name="T84" fmla="*/ 2147483647 w 208"/>
                <a:gd name="T85" fmla="*/ 2147483647 h 275"/>
                <a:gd name="T86" fmla="*/ 2147483647 w 208"/>
                <a:gd name="T87" fmla="*/ 2147483647 h 275"/>
                <a:gd name="T88" fmla="*/ 2147483647 w 208"/>
                <a:gd name="T89" fmla="*/ 2147483647 h 275"/>
                <a:gd name="T90" fmla="*/ 2147483647 w 208"/>
                <a:gd name="T91" fmla="*/ 2147483647 h 275"/>
                <a:gd name="T92" fmla="*/ 2147483647 w 208"/>
                <a:gd name="T93" fmla="*/ 2147483647 h 275"/>
                <a:gd name="T94" fmla="*/ 2147483647 w 208"/>
                <a:gd name="T95" fmla="*/ 2147483647 h 275"/>
                <a:gd name="T96" fmla="*/ 2147483647 w 208"/>
                <a:gd name="T97" fmla="*/ 2147483647 h 275"/>
                <a:gd name="T98" fmla="*/ 2147483647 w 208"/>
                <a:gd name="T99" fmla="*/ 2147483647 h 275"/>
                <a:gd name="T100" fmla="*/ 2147483647 w 208"/>
                <a:gd name="T101" fmla="*/ 2147483647 h 275"/>
                <a:gd name="T102" fmla="*/ 2147483647 w 208"/>
                <a:gd name="T103" fmla="*/ 2147483647 h 275"/>
                <a:gd name="T104" fmla="*/ 2147483647 w 208"/>
                <a:gd name="T105" fmla="*/ 2147483647 h 275"/>
                <a:gd name="T106" fmla="*/ 2147483647 w 208"/>
                <a:gd name="T107" fmla="*/ 2147483647 h 275"/>
                <a:gd name="T108" fmla="*/ 2147483647 w 208"/>
                <a:gd name="T109" fmla="*/ 0 h 2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8" h="275">
                  <a:moveTo>
                    <a:pt x="95" y="0"/>
                  </a:moveTo>
                  <a:lnTo>
                    <a:pt x="89" y="4"/>
                  </a:lnTo>
                  <a:lnTo>
                    <a:pt x="71" y="13"/>
                  </a:lnTo>
                  <a:lnTo>
                    <a:pt x="61" y="21"/>
                  </a:lnTo>
                  <a:lnTo>
                    <a:pt x="50" y="30"/>
                  </a:lnTo>
                  <a:lnTo>
                    <a:pt x="38" y="40"/>
                  </a:lnTo>
                  <a:lnTo>
                    <a:pt x="28" y="52"/>
                  </a:lnTo>
                  <a:lnTo>
                    <a:pt x="23" y="59"/>
                  </a:lnTo>
                  <a:lnTo>
                    <a:pt x="18" y="66"/>
                  </a:lnTo>
                  <a:lnTo>
                    <a:pt x="14" y="73"/>
                  </a:lnTo>
                  <a:lnTo>
                    <a:pt x="9" y="81"/>
                  </a:lnTo>
                  <a:lnTo>
                    <a:pt x="6" y="88"/>
                  </a:lnTo>
                  <a:lnTo>
                    <a:pt x="4" y="96"/>
                  </a:lnTo>
                  <a:lnTo>
                    <a:pt x="2" y="104"/>
                  </a:lnTo>
                  <a:lnTo>
                    <a:pt x="1" y="113"/>
                  </a:lnTo>
                  <a:lnTo>
                    <a:pt x="0" y="123"/>
                  </a:lnTo>
                  <a:lnTo>
                    <a:pt x="1" y="131"/>
                  </a:lnTo>
                  <a:lnTo>
                    <a:pt x="2" y="141"/>
                  </a:lnTo>
                  <a:lnTo>
                    <a:pt x="5" y="152"/>
                  </a:lnTo>
                  <a:lnTo>
                    <a:pt x="8" y="161"/>
                  </a:lnTo>
                  <a:lnTo>
                    <a:pt x="14" y="172"/>
                  </a:lnTo>
                  <a:lnTo>
                    <a:pt x="20" y="183"/>
                  </a:lnTo>
                  <a:lnTo>
                    <a:pt x="28" y="193"/>
                  </a:lnTo>
                  <a:lnTo>
                    <a:pt x="36" y="204"/>
                  </a:lnTo>
                  <a:lnTo>
                    <a:pt x="45" y="214"/>
                  </a:lnTo>
                  <a:lnTo>
                    <a:pt x="52" y="222"/>
                  </a:lnTo>
                  <a:lnTo>
                    <a:pt x="61" y="230"/>
                  </a:lnTo>
                  <a:lnTo>
                    <a:pt x="69" y="237"/>
                  </a:lnTo>
                  <a:lnTo>
                    <a:pt x="77" y="244"/>
                  </a:lnTo>
                  <a:lnTo>
                    <a:pt x="85" y="249"/>
                  </a:lnTo>
                  <a:lnTo>
                    <a:pt x="93" y="254"/>
                  </a:lnTo>
                  <a:lnTo>
                    <a:pt x="109" y="262"/>
                  </a:lnTo>
                  <a:lnTo>
                    <a:pt x="124" y="268"/>
                  </a:lnTo>
                  <a:lnTo>
                    <a:pt x="138" y="272"/>
                  </a:lnTo>
                  <a:lnTo>
                    <a:pt x="151" y="274"/>
                  </a:lnTo>
                  <a:lnTo>
                    <a:pt x="164" y="275"/>
                  </a:lnTo>
                  <a:lnTo>
                    <a:pt x="174" y="274"/>
                  </a:lnTo>
                  <a:lnTo>
                    <a:pt x="184" y="273"/>
                  </a:lnTo>
                  <a:lnTo>
                    <a:pt x="193" y="272"/>
                  </a:lnTo>
                  <a:lnTo>
                    <a:pt x="203" y="268"/>
                  </a:lnTo>
                  <a:lnTo>
                    <a:pt x="208" y="266"/>
                  </a:lnTo>
                  <a:lnTo>
                    <a:pt x="208" y="261"/>
                  </a:lnTo>
                  <a:lnTo>
                    <a:pt x="208" y="246"/>
                  </a:lnTo>
                  <a:lnTo>
                    <a:pt x="205" y="235"/>
                  </a:lnTo>
                  <a:lnTo>
                    <a:pt x="204" y="221"/>
                  </a:lnTo>
                  <a:lnTo>
                    <a:pt x="201" y="206"/>
                  </a:lnTo>
                  <a:lnTo>
                    <a:pt x="197" y="189"/>
                  </a:lnTo>
                  <a:lnTo>
                    <a:pt x="190" y="171"/>
                  </a:lnTo>
                  <a:lnTo>
                    <a:pt x="184" y="150"/>
                  </a:lnTo>
                  <a:lnTo>
                    <a:pt x="174" y="128"/>
                  </a:lnTo>
                  <a:lnTo>
                    <a:pt x="164" y="104"/>
                  </a:lnTo>
                  <a:lnTo>
                    <a:pt x="150" y="81"/>
                  </a:lnTo>
                  <a:lnTo>
                    <a:pt x="135" y="54"/>
                  </a:lnTo>
                  <a:lnTo>
                    <a:pt x="116" y="2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77">
              <a:extLst>
                <a:ext uri="{FF2B5EF4-FFF2-40B4-BE49-F238E27FC236}">
                  <a16:creationId xmlns:a16="http://schemas.microsoft.com/office/drawing/2014/main" id="{8EA13DA9-19DD-44F4-A870-4D6FEBB40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25763" y="3688913"/>
              <a:ext cx="50800" cy="74613"/>
            </a:xfrm>
            <a:custGeom>
              <a:avLst/>
              <a:gdLst>
                <a:gd name="T0" fmla="*/ 2147483647 w 192"/>
                <a:gd name="T1" fmla="*/ 0 h 286"/>
                <a:gd name="T2" fmla="*/ 2147483647 w 192"/>
                <a:gd name="T3" fmla="*/ 2147483647 h 286"/>
                <a:gd name="T4" fmla="*/ 2147483647 w 192"/>
                <a:gd name="T5" fmla="*/ 2147483647 h 286"/>
                <a:gd name="T6" fmla="*/ 2147483647 w 192"/>
                <a:gd name="T7" fmla="*/ 2147483647 h 286"/>
                <a:gd name="T8" fmla="*/ 2147483647 w 192"/>
                <a:gd name="T9" fmla="*/ 2147483647 h 286"/>
                <a:gd name="T10" fmla="*/ 2147483647 w 192"/>
                <a:gd name="T11" fmla="*/ 2147483647 h 286"/>
                <a:gd name="T12" fmla="*/ 2147483647 w 192"/>
                <a:gd name="T13" fmla="*/ 2147483647 h 286"/>
                <a:gd name="T14" fmla="*/ 2147483647 w 192"/>
                <a:gd name="T15" fmla="*/ 2147483647 h 286"/>
                <a:gd name="T16" fmla="*/ 2147483647 w 192"/>
                <a:gd name="T17" fmla="*/ 2147483647 h 286"/>
                <a:gd name="T18" fmla="*/ 2147483647 w 192"/>
                <a:gd name="T19" fmla="*/ 2147483647 h 286"/>
                <a:gd name="T20" fmla="*/ 2147483647 w 192"/>
                <a:gd name="T21" fmla="*/ 2147483647 h 286"/>
                <a:gd name="T22" fmla="*/ 2147483647 w 192"/>
                <a:gd name="T23" fmla="*/ 2147483647 h 286"/>
                <a:gd name="T24" fmla="*/ 2147483647 w 192"/>
                <a:gd name="T25" fmla="*/ 2147483647 h 286"/>
                <a:gd name="T26" fmla="*/ 2147483647 w 192"/>
                <a:gd name="T27" fmla="*/ 2147483647 h 286"/>
                <a:gd name="T28" fmla="*/ 2147483647 w 192"/>
                <a:gd name="T29" fmla="*/ 2147483647 h 286"/>
                <a:gd name="T30" fmla="*/ 2147483647 w 192"/>
                <a:gd name="T31" fmla="*/ 2147483647 h 286"/>
                <a:gd name="T32" fmla="*/ 2147483647 w 192"/>
                <a:gd name="T33" fmla="*/ 2147483647 h 286"/>
                <a:gd name="T34" fmla="*/ 2147483647 w 192"/>
                <a:gd name="T35" fmla="*/ 2147483647 h 286"/>
                <a:gd name="T36" fmla="*/ 2147483647 w 192"/>
                <a:gd name="T37" fmla="*/ 2147483647 h 286"/>
                <a:gd name="T38" fmla="*/ 2147483647 w 192"/>
                <a:gd name="T39" fmla="*/ 2147483647 h 286"/>
                <a:gd name="T40" fmla="*/ 2147483647 w 192"/>
                <a:gd name="T41" fmla="*/ 2147483647 h 286"/>
                <a:gd name="T42" fmla="*/ 2147483647 w 192"/>
                <a:gd name="T43" fmla="*/ 2147483647 h 286"/>
                <a:gd name="T44" fmla="*/ 2147483647 w 192"/>
                <a:gd name="T45" fmla="*/ 2147483647 h 286"/>
                <a:gd name="T46" fmla="*/ 2147483647 w 192"/>
                <a:gd name="T47" fmla="*/ 2147483647 h 286"/>
                <a:gd name="T48" fmla="*/ 2147483647 w 192"/>
                <a:gd name="T49" fmla="*/ 2147483647 h 286"/>
                <a:gd name="T50" fmla="*/ 2147483647 w 192"/>
                <a:gd name="T51" fmla="*/ 2147483647 h 286"/>
                <a:gd name="T52" fmla="*/ 2147483647 w 192"/>
                <a:gd name="T53" fmla="*/ 2147483647 h 286"/>
                <a:gd name="T54" fmla="*/ 2147483647 w 192"/>
                <a:gd name="T55" fmla="*/ 2147483647 h 286"/>
                <a:gd name="T56" fmla="*/ 2147483647 w 192"/>
                <a:gd name="T57" fmla="*/ 2147483647 h 286"/>
                <a:gd name="T58" fmla="*/ 2147483647 w 192"/>
                <a:gd name="T59" fmla="*/ 2147483647 h 286"/>
                <a:gd name="T60" fmla="*/ 2147483647 w 192"/>
                <a:gd name="T61" fmla="*/ 2147483647 h 286"/>
                <a:gd name="T62" fmla="*/ 2147483647 w 192"/>
                <a:gd name="T63" fmla="*/ 2147483647 h 286"/>
                <a:gd name="T64" fmla="*/ 2147483647 w 192"/>
                <a:gd name="T65" fmla="*/ 2147483647 h 286"/>
                <a:gd name="T66" fmla="*/ 2147483647 w 192"/>
                <a:gd name="T67" fmla="*/ 2147483647 h 286"/>
                <a:gd name="T68" fmla="*/ 2147483647 w 192"/>
                <a:gd name="T69" fmla="*/ 2147483647 h 286"/>
                <a:gd name="T70" fmla="*/ 2147483647 w 192"/>
                <a:gd name="T71" fmla="*/ 2147483647 h 286"/>
                <a:gd name="T72" fmla="*/ 2147483647 w 192"/>
                <a:gd name="T73" fmla="*/ 2147483647 h 286"/>
                <a:gd name="T74" fmla="*/ 2147483647 w 192"/>
                <a:gd name="T75" fmla="*/ 2147483647 h 286"/>
                <a:gd name="T76" fmla="*/ 2147483647 w 192"/>
                <a:gd name="T77" fmla="*/ 2147483647 h 286"/>
                <a:gd name="T78" fmla="*/ 2147483647 w 192"/>
                <a:gd name="T79" fmla="*/ 2147483647 h 286"/>
                <a:gd name="T80" fmla="*/ 2147483647 w 192"/>
                <a:gd name="T81" fmla="*/ 2147483647 h 286"/>
                <a:gd name="T82" fmla="*/ 2147483647 w 192"/>
                <a:gd name="T83" fmla="*/ 2147483647 h 286"/>
                <a:gd name="T84" fmla="*/ 2147483647 w 192"/>
                <a:gd name="T85" fmla="*/ 2147483647 h 286"/>
                <a:gd name="T86" fmla="*/ 2147483647 w 192"/>
                <a:gd name="T87" fmla="*/ 2147483647 h 286"/>
                <a:gd name="T88" fmla="*/ 2147483647 w 192"/>
                <a:gd name="T89" fmla="*/ 2147483647 h 286"/>
                <a:gd name="T90" fmla="*/ 2147483647 w 192"/>
                <a:gd name="T91" fmla="*/ 2147483647 h 286"/>
                <a:gd name="T92" fmla="*/ 2147483647 w 192"/>
                <a:gd name="T93" fmla="*/ 2147483647 h 286"/>
                <a:gd name="T94" fmla="*/ 0 w 192"/>
                <a:gd name="T95" fmla="*/ 2147483647 h 286"/>
                <a:gd name="T96" fmla="*/ 2147483647 w 192"/>
                <a:gd name="T97" fmla="*/ 2147483647 h 286"/>
                <a:gd name="T98" fmla="*/ 2147483647 w 192"/>
                <a:gd name="T99" fmla="*/ 2147483647 h 286"/>
                <a:gd name="T100" fmla="*/ 2147483647 w 192"/>
                <a:gd name="T101" fmla="*/ 2147483647 h 286"/>
                <a:gd name="T102" fmla="*/ 2147483647 w 192"/>
                <a:gd name="T103" fmla="*/ 2147483647 h 286"/>
                <a:gd name="T104" fmla="*/ 2147483647 w 192"/>
                <a:gd name="T105" fmla="*/ 2147483647 h 286"/>
                <a:gd name="T106" fmla="*/ 2147483647 w 192"/>
                <a:gd name="T107" fmla="*/ 2147483647 h 286"/>
                <a:gd name="T108" fmla="*/ 2147483647 w 192"/>
                <a:gd name="T109" fmla="*/ 0 h 28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2" h="286">
                  <a:moveTo>
                    <a:pt x="25" y="0"/>
                  </a:moveTo>
                  <a:lnTo>
                    <a:pt x="31" y="2"/>
                  </a:lnTo>
                  <a:lnTo>
                    <a:pt x="49" y="6"/>
                  </a:lnTo>
                  <a:lnTo>
                    <a:pt x="61" y="9"/>
                  </a:lnTo>
                  <a:lnTo>
                    <a:pt x="74" y="13"/>
                  </a:lnTo>
                  <a:lnTo>
                    <a:pt x="88" y="20"/>
                  </a:lnTo>
                  <a:lnTo>
                    <a:pt x="103" y="26"/>
                  </a:lnTo>
                  <a:lnTo>
                    <a:pt x="118" y="35"/>
                  </a:lnTo>
                  <a:lnTo>
                    <a:pt x="133" y="45"/>
                  </a:lnTo>
                  <a:lnTo>
                    <a:pt x="147" y="57"/>
                  </a:lnTo>
                  <a:lnTo>
                    <a:pt x="160" y="70"/>
                  </a:lnTo>
                  <a:lnTo>
                    <a:pt x="166" y="78"/>
                  </a:lnTo>
                  <a:lnTo>
                    <a:pt x="171" y="86"/>
                  </a:lnTo>
                  <a:lnTo>
                    <a:pt x="176" y="95"/>
                  </a:lnTo>
                  <a:lnTo>
                    <a:pt x="180" y="103"/>
                  </a:lnTo>
                  <a:lnTo>
                    <a:pt x="184" y="113"/>
                  </a:lnTo>
                  <a:lnTo>
                    <a:pt x="187" y="123"/>
                  </a:lnTo>
                  <a:lnTo>
                    <a:pt x="190" y="133"/>
                  </a:lnTo>
                  <a:lnTo>
                    <a:pt x="191" y="145"/>
                  </a:lnTo>
                  <a:lnTo>
                    <a:pt x="192" y="156"/>
                  </a:lnTo>
                  <a:lnTo>
                    <a:pt x="191" y="167"/>
                  </a:lnTo>
                  <a:lnTo>
                    <a:pt x="190" y="176"/>
                  </a:lnTo>
                  <a:lnTo>
                    <a:pt x="187" y="186"/>
                  </a:lnTo>
                  <a:lnTo>
                    <a:pt x="184" y="196"/>
                  </a:lnTo>
                  <a:lnTo>
                    <a:pt x="181" y="203"/>
                  </a:lnTo>
                  <a:lnTo>
                    <a:pt x="176" y="212"/>
                  </a:lnTo>
                  <a:lnTo>
                    <a:pt x="171" y="219"/>
                  </a:lnTo>
                  <a:lnTo>
                    <a:pt x="165" y="226"/>
                  </a:lnTo>
                  <a:lnTo>
                    <a:pt x="160" y="232"/>
                  </a:lnTo>
                  <a:lnTo>
                    <a:pt x="153" y="237"/>
                  </a:lnTo>
                  <a:lnTo>
                    <a:pt x="146" y="244"/>
                  </a:lnTo>
                  <a:lnTo>
                    <a:pt x="132" y="253"/>
                  </a:lnTo>
                  <a:lnTo>
                    <a:pt x="117" y="261"/>
                  </a:lnTo>
                  <a:lnTo>
                    <a:pt x="102" y="267"/>
                  </a:lnTo>
                  <a:lnTo>
                    <a:pt x="87" y="273"/>
                  </a:lnTo>
                  <a:lnTo>
                    <a:pt x="73" y="277"/>
                  </a:lnTo>
                  <a:lnTo>
                    <a:pt x="60" y="280"/>
                  </a:lnTo>
                  <a:lnTo>
                    <a:pt x="41" y="284"/>
                  </a:lnTo>
                  <a:lnTo>
                    <a:pt x="34" y="286"/>
                  </a:lnTo>
                  <a:lnTo>
                    <a:pt x="31" y="279"/>
                  </a:lnTo>
                  <a:lnTo>
                    <a:pt x="24" y="261"/>
                  </a:lnTo>
                  <a:lnTo>
                    <a:pt x="19" y="248"/>
                  </a:lnTo>
                  <a:lnTo>
                    <a:pt x="15" y="232"/>
                  </a:lnTo>
                  <a:lnTo>
                    <a:pt x="11" y="215"/>
                  </a:lnTo>
                  <a:lnTo>
                    <a:pt x="6" y="196"/>
                  </a:lnTo>
                  <a:lnTo>
                    <a:pt x="3" y="175"/>
                  </a:lnTo>
                  <a:lnTo>
                    <a:pt x="1" y="153"/>
                  </a:lnTo>
                  <a:lnTo>
                    <a:pt x="0" y="129"/>
                  </a:lnTo>
                  <a:lnTo>
                    <a:pt x="1" y="104"/>
                  </a:lnTo>
                  <a:lnTo>
                    <a:pt x="3" y="80"/>
                  </a:lnTo>
                  <a:lnTo>
                    <a:pt x="8" y="53"/>
                  </a:lnTo>
                  <a:lnTo>
                    <a:pt x="11" y="40"/>
                  </a:lnTo>
                  <a:lnTo>
                    <a:pt x="15" y="27"/>
                  </a:lnTo>
                  <a:lnTo>
                    <a:pt x="19" y="1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78">
              <a:extLst>
                <a:ext uri="{FF2B5EF4-FFF2-40B4-BE49-F238E27FC236}">
                  <a16:creationId xmlns:a16="http://schemas.microsoft.com/office/drawing/2014/main" id="{B49C2B6B-8E2A-4FB2-ACF6-8FE9B174A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-2862263" y="3769876"/>
              <a:ext cx="53975" cy="41275"/>
            </a:xfrm>
            <a:custGeom>
              <a:avLst/>
              <a:gdLst>
                <a:gd name="T0" fmla="*/ 2147483647 w 200"/>
                <a:gd name="T1" fmla="*/ 2147483647 h 153"/>
                <a:gd name="T2" fmla="*/ 2147483647 w 200"/>
                <a:gd name="T3" fmla="*/ 2147483647 h 153"/>
                <a:gd name="T4" fmla="*/ 2147483647 w 200"/>
                <a:gd name="T5" fmla="*/ 2147483647 h 153"/>
                <a:gd name="T6" fmla="*/ 2147483647 w 200"/>
                <a:gd name="T7" fmla="*/ 2147483647 h 153"/>
                <a:gd name="T8" fmla="*/ 2147483647 w 200"/>
                <a:gd name="T9" fmla="*/ 2147483647 h 153"/>
                <a:gd name="T10" fmla="*/ 2147483647 w 200"/>
                <a:gd name="T11" fmla="*/ 2147483647 h 153"/>
                <a:gd name="T12" fmla="*/ 2147483647 w 200"/>
                <a:gd name="T13" fmla="*/ 0 h 153"/>
                <a:gd name="T14" fmla="*/ 2147483647 w 200"/>
                <a:gd name="T15" fmla="*/ 0 h 153"/>
                <a:gd name="T16" fmla="*/ 2147483647 w 200"/>
                <a:gd name="T17" fmla="*/ 2147483647 h 153"/>
                <a:gd name="T18" fmla="*/ 2147483647 w 200"/>
                <a:gd name="T19" fmla="*/ 2147483647 h 153"/>
                <a:gd name="T20" fmla="*/ 2147483647 w 200"/>
                <a:gd name="T21" fmla="*/ 2147483647 h 153"/>
                <a:gd name="T22" fmla="*/ 2147483647 w 200"/>
                <a:gd name="T23" fmla="*/ 2147483647 h 153"/>
                <a:gd name="T24" fmla="*/ 2147483647 w 200"/>
                <a:gd name="T25" fmla="*/ 2147483647 h 153"/>
                <a:gd name="T26" fmla="*/ 2147483647 w 200"/>
                <a:gd name="T27" fmla="*/ 2147483647 h 153"/>
                <a:gd name="T28" fmla="*/ 2147483647 w 200"/>
                <a:gd name="T29" fmla="*/ 2147483647 h 153"/>
                <a:gd name="T30" fmla="*/ 2147483647 w 200"/>
                <a:gd name="T31" fmla="*/ 2147483647 h 153"/>
                <a:gd name="T32" fmla="*/ 2147483647 w 200"/>
                <a:gd name="T33" fmla="*/ 2147483647 h 153"/>
                <a:gd name="T34" fmla="*/ 2147483647 w 200"/>
                <a:gd name="T35" fmla="*/ 2147483647 h 153"/>
                <a:gd name="T36" fmla="*/ 0 w 200"/>
                <a:gd name="T37" fmla="*/ 2147483647 h 153"/>
                <a:gd name="T38" fmla="*/ 2147483647 w 200"/>
                <a:gd name="T39" fmla="*/ 2147483647 h 153"/>
                <a:gd name="T40" fmla="*/ 2147483647 w 200"/>
                <a:gd name="T41" fmla="*/ 2147483647 h 153"/>
                <a:gd name="T42" fmla="*/ 2147483647 w 200"/>
                <a:gd name="T43" fmla="*/ 2147483647 h 153"/>
                <a:gd name="T44" fmla="*/ 2147483647 w 200"/>
                <a:gd name="T45" fmla="*/ 2147483647 h 153"/>
                <a:gd name="T46" fmla="*/ 2147483647 w 200"/>
                <a:gd name="T47" fmla="*/ 2147483647 h 153"/>
                <a:gd name="T48" fmla="*/ 2147483647 w 200"/>
                <a:gd name="T49" fmla="*/ 2147483647 h 153"/>
                <a:gd name="T50" fmla="*/ 2147483647 w 200"/>
                <a:gd name="T51" fmla="*/ 2147483647 h 153"/>
                <a:gd name="T52" fmla="*/ 2147483647 w 200"/>
                <a:gd name="T53" fmla="*/ 2147483647 h 153"/>
                <a:gd name="T54" fmla="*/ 2147483647 w 200"/>
                <a:gd name="T55" fmla="*/ 2147483647 h 153"/>
                <a:gd name="T56" fmla="*/ 2147483647 w 200"/>
                <a:gd name="T57" fmla="*/ 2147483647 h 153"/>
                <a:gd name="T58" fmla="*/ 2147483647 w 200"/>
                <a:gd name="T59" fmla="*/ 2147483647 h 153"/>
                <a:gd name="T60" fmla="*/ 2147483647 w 200"/>
                <a:gd name="T61" fmla="*/ 2147483647 h 153"/>
                <a:gd name="T62" fmla="*/ 2147483647 w 200"/>
                <a:gd name="T63" fmla="*/ 2147483647 h 153"/>
                <a:gd name="T64" fmla="*/ 2147483647 w 200"/>
                <a:gd name="T65" fmla="*/ 2147483647 h 153"/>
                <a:gd name="T66" fmla="*/ 2147483647 w 200"/>
                <a:gd name="T67" fmla="*/ 2147483647 h 153"/>
                <a:gd name="T68" fmla="*/ 2147483647 w 200"/>
                <a:gd name="T69" fmla="*/ 2147483647 h 153"/>
                <a:gd name="T70" fmla="*/ 2147483647 w 200"/>
                <a:gd name="T71" fmla="*/ 2147483647 h 153"/>
                <a:gd name="T72" fmla="*/ 2147483647 w 200"/>
                <a:gd name="T73" fmla="*/ 2147483647 h 153"/>
                <a:gd name="T74" fmla="*/ 2147483647 w 200"/>
                <a:gd name="T75" fmla="*/ 2147483647 h 153"/>
                <a:gd name="T76" fmla="*/ 2147483647 w 200"/>
                <a:gd name="T77" fmla="*/ 2147483647 h 153"/>
                <a:gd name="T78" fmla="*/ 2147483647 w 200"/>
                <a:gd name="T79" fmla="*/ 2147483647 h 153"/>
                <a:gd name="T80" fmla="*/ 2147483647 w 200"/>
                <a:gd name="T81" fmla="*/ 2147483647 h 153"/>
                <a:gd name="T82" fmla="*/ 2147483647 w 200"/>
                <a:gd name="T83" fmla="*/ 2147483647 h 153"/>
                <a:gd name="T84" fmla="*/ 2147483647 w 200"/>
                <a:gd name="T85" fmla="*/ 2147483647 h 1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0" h="153">
                  <a:moveTo>
                    <a:pt x="200" y="19"/>
                  </a:moveTo>
                  <a:lnTo>
                    <a:pt x="196" y="16"/>
                  </a:lnTo>
                  <a:lnTo>
                    <a:pt x="184" y="11"/>
                  </a:lnTo>
                  <a:lnTo>
                    <a:pt x="175" y="8"/>
                  </a:lnTo>
                  <a:lnTo>
                    <a:pt x="165" y="4"/>
                  </a:lnTo>
                  <a:lnTo>
                    <a:pt x="153" y="2"/>
                  </a:lnTo>
                  <a:lnTo>
                    <a:pt x="139" y="0"/>
                  </a:lnTo>
                  <a:lnTo>
                    <a:pt x="125" y="0"/>
                  </a:lnTo>
                  <a:lnTo>
                    <a:pt x="109" y="2"/>
                  </a:lnTo>
                  <a:lnTo>
                    <a:pt x="93" y="6"/>
                  </a:lnTo>
                  <a:lnTo>
                    <a:pt x="75" y="12"/>
                  </a:lnTo>
                  <a:lnTo>
                    <a:pt x="66" y="16"/>
                  </a:lnTo>
                  <a:lnTo>
                    <a:pt x="57" y="21"/>
                  </a:lnTo>
                  <a:lnTo>
                    <a:pt x="48" y="27"/>
                  </a:lnTo>
                  <a:lnTo>
                    <a:pt x="39" y="33"/>
                  </a:lnTo>
                  <a:lnTo>
                    <a:pt x="29" y="41"/>
                  </a:lnTo>
                  <a:lnTo>
                    <a:pt x="19" y="48"/>
                  </a:lnTo>
                  <a:lnTo>
                    <a:pt x="10" y="58"/>
                  </a:lnTo>
                  <a:lnTo>
                    <a:pt x="0" y="68"/>
                  </a:lnTo>
                  <a:lnTo>
                    <a:pt x="5" y="77"/>
                  </a:lnTo>
                  <a:lnTo>
                    <a:pt x="22" y="99"/>
                  </a:lnTo>
                  <a:lnTo>
                    <a:pt x="34" y="112"/>
                  </a:lnTo>
                  <a:lnTo>
                    <a:pt x="47" y="124"/>
                  </a:lnTo>
                  <a:lnTo>
                    <a:pt x="54" y="130"/>
                  </a:lnTo>
                  <a:lnTo>
                    <a:pt x="61" y="135"/>
                  </a:lnTo>
                  <a:lnTo>
                    <a:pt x="70" y="141"/>
                  </a:lnTo>
                  <a:lnTo>
                    <a:pt x="77" y="145"/>
                  </a:lnTo>
                  <a:lnTo>
                    <a:pt x="85" y="149"/>
                  </a:lnTo>
                  <a:lnTo>
                    <a:pt x="93" y="151"/>
                  </a:lnTo>
                  <a:lnTo>
                    <a:pt x="102" y="153"/>
                  </a:lnTo>
                  <a:lnTo>
                    <a:pt x="110" y="153"/>
                  </a:lnTo>
                  <a:lnTo>
                    <a:pt x="118" y="152"/>
                  </a:lnTo>
                  <a:lnTo>
                    <a:pt x="126" y="150"/>
                  </a:lnTo>
                  <a:lnTo>
                    <a:pt x="135" y="147"/>
                  </a:lnTo>
                  <a:lnTo>
                    <a:pt x="143" y="141"/>
                  </a:lnTo>
                  <a:lnTo>
                    <a:pt x="151" y="133"/>
                  </a:lnTo>
                  <a:lnTo>
                    <a:pt x="160" y="124"/>
                  </a:lnTo>
                  <a:lnTo>
                    <a:pt x="167" y="113"/>
                  </a:lnTo>
                  <a:lnTo>
                    <a:pt x="175" y="99"/>
                  </a:lnTo>
                  <a:lnTo>
                    <a:pt x="181" y="83"/>
                  </a:lnTo>
                  <a:lnTo>
                    <a:pt x="188" y="64"/>
                  </a:lnTo>
                  <a:lnTo>
                    <a:pt x="195" y="43"/>
                  </a:lnTo>
                  <a:lnTo>
                    <a:pt x="200" y="19"/>
                  </a:lnTo>
                  <a:close/>
                </a:path>
              </a:pathLst>
            </a:custGeom>
            <a:solidFill>
              <a:srgbClr val="EE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79">
              <a:extLst>
                <a:ext uri="{FF2B5EF4-FFF2-40B4-BE49-F238E27FC236}">
                  <a16:creationId xmlns:a16="http://schemas.microsoft.com/office/drawing/2014/main" id="{6D1E7F0A-35BD-4393-AEAA-7D4021651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68838" y="3698438"/>
              <a:ext cx="96838" cy="82550"/>
            </a:xfrm>
            <a:custGeom>
              <a:avLst/>
              <a:gdLst>
                <a:gd name="T0" fmla="*/ 2147483647 w 369"/>
                <a:gd name="T1" fmla="*/ 2147483647 h 311"/>
                <a:gd name="T2" fmla="*/ 2147483647 w 369"/>
                <a:gd name="T3" fmla="*/ 2147483647 h 311"/>
                <a:gd name="T4" fmla="*/ 2147483647 w 369"/>
                <a:gd name="T5" fmla="*/ 2147483647 h 311"/>
                <a:gd name="T6" fmla="*/ 2147483647 w 369"/>
                <a:gd name="T7" fmla="*/ 2147483647 h 311"/>
                <a:gd name="T8" fmla="*/ 2147483647 w 369"/>
                <a:gd name="T9" fmla="*/ 2147483647 h 311"/>
                <a:gd name="T10" fmla="*/ 2147483647 w 369"/>
                <a:gd name="T11" fmla="*/ 2147483647 h 311"/>
                <a:gd name="T12" fmla="*/ 2147483647 w 369"/>
                <a:gd name="T13" fmla="*/ 2147483647 h 311"/>
                <a:gd name="T14" fmla="*/ 2147483647 w 369"/>
                <a:gd name="T15" fmla="*/ 2147483647 h 311"/>
                <a:gd name="T16" fmla="*/ 2147483647 w 369"/>
                <a:gd name="T17" fmla="*/ 2147483647 h 311"/>
                <a:gd name="T18" fmla="*/ 2147483647 w 369"/>
                <a:gd name="T19" fmla="*/ 2147483647 h 311"/>
                <a:gd name="T20" fmla="*/ 2147483647 w 369"/>
                <a:gd name="T21" fmla="*/ 2147483647 h 311"/>
                <a:gd name="T22" fmla="*/ 2147483647 w 369"/>
                <a:gd name="T23" fmla="*/ 2147483647 h 311"/>
                <a:gd name="T24" fmla="*/ 2147483647 w 369"/>
                <a:gd name="T25" fmla="*/ 2147483647 h 311"/>
                <a:gd name="T26" fmla="*/ 2147483647 w 369"/>
                <a:gd name="T27" fmla="*/ 2147483647 h 311"/>
                <a:gd name="T28" fmla="*/ 2147483647 w 369"/>
                <a:gd name="T29" fmla="*/ 2147483647 h 311"/>
                <a:gd name="T30" fmla="*/ 2147483647 w 369"/>
                <a:gd name="T31" fmla="*/ 2147483647 h 311"/>
                <a:gd name="T32" fmla="*/ 2147483647 w 369"/>
                <a:gd name="T33" fmla="*/ 2147483647 h 311"/>
                <a:gd name="T34" fmla="*/ 2147483647 w 369"/>
                <a:gd name="T35" fmla="*/ 2147483647 h 311"/>
                <a:gd name="T36" fmla="*/ 2147483647 w 369"/>
                <a:gd name="T37" fmla="*/ 2147483647 h 311"/>
                <a:gd name="T38" fmla="*/ 2147483647 w 369"/>
                <a:gd name="T39" fmla="*/ 2147483647 h 311"/>
                <a:gd name="T40" fmla="*/ 2147483647 w 369"/>
                <a:gd name="T41" fmla="*/ 2147483647 h 311"/>
                <a:gd name="T42" fmla="*/ 2147483647 w 369"/>
                <a:gd name="T43" fmla="*/ 2147483647 h 311"/>
                <a:gd name="T44" fmla="*/ 2147483647 w 369"/>
                <a:gd name="T45" fmla="*/ 2147483647 h 311"/>
                <a:gd name="T46" fmla="*/ 2147483647 w 369"/>
                <a:gd name="T47" fmla="*/ 2147483647 h 311"/>
                <a:gd name="T48" fmla="*/ 2147483647 w 369"/>
                <a:gd name="T49" fmla="*/ 2147483647 h 311"/>
                <a:gd name="T50" fmla="*/ 2147483647 w 369"/>
                <a:gd name="T51" fmla="*/ 2147483647 h 311"/>
                <a:gd name="T52" fmla="*/ 2147483647 w 369"/>
                <a:gd name="T53" fmla="*/ 2147483647 h 311"/>
                <a:gd name="T54" fmla="*/ 2147483647 w 369"/>
                <a:gd name="T55" fmla="*/ 2147483647 h 311"/>
                <a:gd name="T56" fmla="*/ 2147483647 w 369"/>
                <a:gd name="T57" fmla="*/ 2147483647 h 311"/>
                <a:gd name="T58" fmla="*/ 2147483647 w 369"/>
                <a:gd name="T59" fmla="*/ 2147483647 h 311"/>
                <a:gd name="T60" fmla="*/ 2147483647 w 369"/>
                <a:gd name="T61" fmla="*/ 2147483647 h 311"/>
                <a:gd name="T62" fmla="*/ 2147483647 w 369"/>
                <a:gd name="T63" fmla="*/ 2147483647 h 311"/>
                <a:gd name="T64" fmla="*/ 2147483647 w 369"/>
                <a:gd name="T65" fmla="*/ 2147483647 h 3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9" h="311">
                  <a:moveTo>
                    <a:pt x="274" y="185"/>
                  </a:moveTo>
                  <a:lnTo>
                    <a:pt x="264" y="184"/>
                  </a:lnTo>
                  <a:lnTo>
                    <a:pt x="257" y="176"/>
                  </a:lnTo>
                  <a:lnTo>
                    <a:pt x="240" y="149"/>
                  </a:lnTo>
                  <a:lnTo>
                    <a:pt x="223" y="126"/>
                  </a:lnTo>
                  <a:lnTo>
                    <a:pt x="205" y="105"/>
                  </a:lnTo>
                  <a:lnTo>
                    <a:pt x="188" y="87"/>
                  </a:lnTo>
                  <a:lnTo>
                    <a:pt x="169" y="71"/>
                  </a:lnTo>
                  <a:lnTo>
                    <a:pt x="152" y="57"/>
                  </a:lnTo>
                  <a:lnTo>
                    <a:pt x="134" y="44"/>
                  </a:lnTo>
                  <a:lnTo>
                    <a:pt x="117" y="34"/>
                  </a:lnTo>
                  <a:lnTo>
                    <a:pt x="100" y="26"/>
                  </a:lnTo>
                  <a:lnTo>
                    <a:pt x="84" y="18"/>
                  </a:lnTo>
                  <a:lnTo>
                    <a:pt x="68" y="13"/>
                  </a:lnTo>
                  <a:lnTo>
                    <a:pt x="53" y="9"/>
                  </a:lnTo>
                  <a:lnTo>
                    <a:pt x="38" y="4"/>
                  </a:lnTo>
                  <a:lnTo>
                    <a:pt x="25" y="2"/>
                  </a:lnTo>
                  <a:lnTo>
                    <a:pt x="12" y="1"/>
                  </a:lnTo>
                  <a:lnTo>
                    <a:pt x="0" y="0"/>
                  </a:lnTo>
                  <a:lnTo>
                    <a:pt x="15" y="16"/>
                  </a:lnTo>
                  <a:lnTo>
                    <a:pt x="29" y="32"/>
                  </a:lnTo>
                  <a:lnTo>
                    <a:pt x="41" y="48"/>
                  </a:lnTo>
                  <a:lnTo>
                    <a:pt x="53" y="63"/>
                  </a:lnTo>
                  <a:lnTo>
                    <a:pt x="73" y="93"/>
                  </a:lnTo>
                  <a:lnTo>
                    <a:pt x="90" y="121"/>
                  </a:lnTo>
                  <a:lnTo>
                    <a:pt x="104" y="147"/>
                  </a:lnTo>
                  <a:lnTo>
                    <a:pt x="115" y="169"/>
                  </a:lnTo>
                  <a:lnTo>
                    <a:pt x="122" y="187"/>
                  </a:lnTo>
                  <a:lnTo>
                    <a:pt x="127" y="199"/>
                  </a:lnTo>
                  <a:lnTo>
                    <a:pt x="133" y="195"/>
                  </a:lnTo>
                  <a:lnTo>
                    <a:pt x="139" y="191"/>
                  </a:lnTo>
                  <a:lnTo>
                    <a:pt x="146" y="187"/>
                  </a:lnTo>
                  <a:lnTo>
                    <a:pt x="154" y="183"/>
                  </a:lnTo>
                  <a:lnTo>
                    <a:pt x="162" y="181"/>
                  </a:lnTo>
                  <a:lnTo>
                    <a:pt x="170" y="180"/>
                  </a:lnTo>
                  <a:lnTo>
                    <a:pt x="180" y="180"/>
                  </a:lnTo>
                  <a:lnTo>
                    <a:pt x="190" y="182"/>
                  </a:lnTo>
                  <a:lnTo>
                    <a:pt x="199" y="185"/>
                  </a:lnTo>
                  <a:lnTo>
                    <a:pt x="210" y="191"/>
                  </a:lnTo>
                  <a:lnTo>
                    <a:pt x="220" y="199"/>
                  </a:lnTo>
                  <a:lnTo>
                    <a:pt x="230" y="210"/>
                  </a:lnTo>
                  <a:lnTo>
                    <a:pt x="241" y="224"/>
                  </a:lnTo>
                  <a:lnTo>
                    <a:pt x="252" y="240"/>
                  </a:lnTo>
                  <a:lnTo>
                    <a:pt x="263" y="260"/>
                  </a:lnTo>
                  <a:lnTo>
                    <a:pt x="273" y="284"/>
                  </a:lnTo>
                  <a:lnTo>
                    <a:pt x="279" y="284"/>
                  </a:lnTo>
                  <a:lnTo>
                    <a:pt x="294" y="287"/>
                  </a:lnTo>
                  <a:lnTo>
                    <a:pt x="302" y="290"/>
                  </a:lnTo>
                  <a:lnTo>
                    <a:pt x="313" y="296"/>
                  </a:lnTo>
                  <a:lnTo>
                    <a:pt x="324" y="302"/>
                  </a:lnTo>
                  <a:lnTo>
                    <a:pt x="333" y="311"/>
                  </a:lnTo>
                  <a:lnTo>
                    <a:pt x="342" y="299"/>
                  </a:lnTo>
                  <a:lnTo>
                    <a:pt x="349" y="288"/>
                  </a:lnTo>
                  <a:lnTo>
                    <a:pt x="359" y="278"/>
                  </a:lnTo>
                  <a:lnTo>
                    <a:pt x="369" y="267"/>
                  </a:lnTo>
                  <a:lnTo>
                    <a:pt x="362" y="254"/>
                  </a:lnTo>
                  <a:lnTo>
                    <a:pt x="356" y="242"/>
                  </a:lnTo>
                  <a:lnTo>
                    <a:pt x="348" y="232"/>
                  </a:lnTo>
                  <a:lnTo>
                    <a:pt x="341" y="223"/>
                  </a:lnTo>
                  <a:lnTo>
                    <a:pt x="333" y="215"/>
                  </a:lnTo>
                  <a:lnTo>
                    <a:pt x="326" y="209"/>
                  </a:lnTo>
                  <a:lnTo>
                    <a:pt x="318" y="203"/>
                  </a:lnTo>
                  <a:lnTo>
                    <a:pt x="311" y="198"/>
                  </a:lnTo>
                  <a:lnTo>
                    <a:pt x="297" y="192"/>
                  </a:lnTo>
                  <a:lnTo>
                    <a:pt x="285" y="188"/>
                  </a:lnTo>
                  <a:lnTo>
                    <a:pt x="278" y="185"/>
                  </a:lnTo>
                  <a:lnTo>
                    <a:pt x="274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80">
              <a:extLst>
                <a:ext uri="{FF2B5EF4-FFF2-40B4-BE49-F238E27FC236}">
                  <a16:creationId xmlns:a16="http://schemas.microsoft.com/office/drawing/2014/main" id="{2A879978-8615-43DD-8756-84DE0C767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-4803776" y="3844488"/>
              <a:ext cx="101600" cy="53975"/>
            </a:xfrm>
            <a:custGeom>
              <a:avLst/>
              <a:gdLst>
                <a:gd name="T0" fmla="*/ 2147483647 w 381"/>
                <a:gd name="T1" fmla="*/ 2147483647 h 204"/>
                <a:gd name="T2" fmla="*/ 2147483647 w 381"/>
                <a:gd name="T3" fmla="*/ 2147483647 h 204"/>
                <a:gd name="T4" fmla="*/ 2147483647 w 381"/>
                <a:gd name="T5" fmla="*/ 2147483647 h 204"/>
                <a:gd name="T6" fmla="*/ 2147483647 w 381"/>
                <a:gd name="T7" fmla="*/ 2147483647 h 204"/>
                <a:gd name="T8" fmla="*/ 2147483647 w 381"/>
                <a:gd name="T9" fmla="*/ 2147483647 h 204"/>
                <a:gd name="T10" fmla="*/ 2147483647 w 381"/>
                <a:gd name="T11" fmla="*/ 2147483647 h 204"/>
                <a:gd name="T12" fmla="*/ 2147483647 w 381"/>
                <a:gd name="T13" fmla="*/ 2147483647 h 204"/>
                <a:gd name="T14" fmla="*/ 2147483647 w 381"/>
                <a:gd name="T15" fmla="*/ 2147483647 h 204"/>
                <a:gd name="T16" fmla="*/ 2147483647 w 381"/>
                <a:gd name="T17" fmla="*/ 2147483647 h 204"/>
                <a:gd name="T18" fmla="*/ 2147483647 w 381"/>
                <a:gd name="T19" fmla="*/ 2147483647 h 204"/>
                <a:gd name="T20" fmla="*/ 0 w 381"/>
                <a:gd name="T21" fmla="*/ 0 h 204"/>
                <a:gd name="T22" fmla="*/ 2147483647 w 381"/>
                <a:gd name="T23" fmla="*/ 2147483647 h 204"/>
                <a:gd name="T24" fmla="*/ 2147483647 w 381"/>
                <a:gd name="T25" fmla="*/ 2147483647 h 204"/>
                <a:gd name="T26" fmla="*/ 2147483647 w 381"/>
                <a:gd name="T27" fmla="*/ 2147483647 h 204"/>
                <a:gd name="T28" fmla="*/ 2147483647 w 381"/>
                <a:gd name="T29" fmla="*/ 2147483647 h 204"/>
                <a:gd name="T30" fmla="*/ 2147483647 w 381"/>
                <a:gd name="T31" fmla="*/ 2147483647 h 204"/>
                <a:gd name="T32" fmla="*/ 2147483647 w 381"/>
                <a:gd name="T33" fmla="*/ 2147483647 h 204"/>
                <a:gd name="T34" fmla="*/ 2147483647 w 381"/>
                <a:gd name="T35" fmla="*/ 2147483647 h 204"/>
                <a:gd name="T36" fmla="*/ 2147483647 w 381"/>
                <a:gd name="T37" fmla="*/ 2147483647 h 204"/>
                <a:gd name="T38" fmla="*/ 2147483647 w 381"/>
                <a:gd name="T39" fmla="*/ 2147483647 h 204"/>
                <a:gd name="T40" fmla="*/ 2147483647 w 381"/>
                <a:gd name="T41" fmla="*/ 2147483647 h 204"/>
                <a:gd name="T42" fmla="*/ 2147483647 w 381"/>
                <a:gd name="T43" fmla="*/ 2147483647 h 204"/>
                <a:gd name="T44" fmla="*/ 2147483647 w 381"/>
                <a:gd name="T45" fmla="*/ 2147483647 h 204"/>
                <a:gd name="T46" fmla="*/ 2147483647 w 381"/>
                <a:gd name="T47" fmla="*/ 2147483647 h 204"/>
                <a:gd name="T48" fmla="*/ 2147483647 w 381"/>
                <a:gd name="T49" fmla="*/ 2147483647 h 204"/>
                <a:gd name="T50" fmla="*/ 2147483647 w 381"/>
                <a:gd name="T51" fmla="*/ 2147483647 h 204"/>
                <a:gd name="T52" fmla="*/ 2147483647 w 381"/>
                <a:gd name="T53" fmla="*/ 2147483647 h 204"/>
                <a:gd name="T54" fmla="*/ 2147483647 w 381"/>
                <a:gd name="T55" fmla="*/ 2147483647 h 204"/>
                <a:gd name="T56" fmla="*/ 2147483647 w 381"/>
                <a:gd name="T57" fmla="*/ 2147483647 h 204"/>
                <a:gd name="T58" fmla="*/ 2147483647 w 381"/>
                <a:gd name="T59" fmla="*/ 2147483647 h 204"/>
                <a:gd name="T60" fmla="*/ 2147483647 w 381"/>
                <a:gd name="T61" fmla="*/ 2147483647 h 204"/>
                <a:gd name="T62" fmla="*/ 2147483647 w 381"/>
                <a:gd name="T63" fmla="*/ 2147483647 h 204"/>
                <a:gd name="T64" fmla="*/ 2147483647 w 381"/>
                <a:gd name="T65" fmla="*/ 2147483647 h 204"/>
                <a:gd name="T66" fmla="*/ 2147483647 w 381"/>
                <a:gd name="T67" fmla="*/ 2147483647 h 204"/>
                <a:gd name="T68" fmla="*/ 2147483647 w 381"/>
                <a:gd name="T69" fmla="*/ 2147483647 h 204"/>
                <a:gd name="T70" fmla="*/ 2147483647 w 381"/>
                <a:gd name="T71" fmla="*/ 2147483647 h 204"/>
                <a:gd name="T72" fmla="*/ 2147483647 w 381"/>
                <a:gd name="T73" fmla="*/ 2147483647 h 204"/>
                <a:gd name="T74" fmla="*/ 2147483647 w 381"/>
                <a:gd name="T75" fmla="*/ 2147483647 h 204"/>
                <a:gd name="T76" fmla="*/ 2147483647 w 381"/>
                <a:gd name="T77" fmla="*/ 2147483647 h 204"/>
                <a:gd name="T78" fmla="*/ 2147483647 w 381"/>
                <a:gd name="T79" fmla="*/ 2147483647 h 204"/>
                <a:gd name="T80" fmla="*/ 2147483647 w 381"/>
                <a:gd name="T81" fmla="*/ 2147483647 h 204"/>
                <a:gd name="T82" fmla="*/ 2147483647 w 381"/>
                <a:gd name="T83" fmla="*/ 2147483647 h 204"/>
                <a:gd name="T84" fmla="*/ 2147483647 w 381"/>
                <a:gd name="T85" fmla="*/ 2147483647 h 204"/>
                <a:gd name="T86" fmla="*/ 2147483647 w 381"/>
                <a:gd name="T87" fmla="*/ 2147483647 h 204"/>
                <a:gd name="T88" fmla="*/ 2147483647 w 381"/>
                <a:gd name="T89" fmla="*/ 2147483647 h 204"/>
                <a:gd name="T90" fmla="*/ 2147483647 w 381"/>
                <a:gd name="T91" fmla="*/ 2147483647 h 204"/>
                <a:gd name="T92" fmla="*/ 2147483647 w 381"/>
                <a:gd name="T93" fmla="*/ 2147483647 h 204"/>
                <a:gd name="T94" fmla="*/ 2147483647 w 381"/>
                <a:gd name="T95" fmla="*/ 2147483647 h 204"/>
                <a:gd name="T96" fmla="*/ 2147483647 w 381"/>
                <a:gd name="T97" fmla="*/ 2147483647 h 2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81" h="204">
                  <a:moveTo>
                    <a:pt x="240" y="56"/>
                  </a:moveTo>
                  <a:lnTo>
                    <a:pt x="240" y="50"/>
                  </a:lnTo>
                  <a:lnTo>
                    <a:pt x="239" y="46"/>
                  </a:lnTo>
                  <a:lnTo>
                    <a:pt x="223" y="43"/>
                  </a:lnTo>
                  <a:lnTo>
                    <a:pt x="199" y="39"/>
                  </a:lnTo>
                  <a:lnTo>
                    <a:pt x="168" y="32"/>
                  </a:lnTo>
                  <a:lnTo>
                    <a:pt x="132" y="26"/>
                  </a:lnTo>
                  <a:lnTo>
                    <a:pt x="96" y="18"/>
                  </a:lnTo>
                  <a:lnTo>
                    <a:pt x="60" y="12"/>
                  </a:lnTo>
                  <a:lnTo>
                    <a:pt x="27" y="5"/>
                  </a:lnTo>
                  <a:lnTo>
                    <a:pt x="0" y="0"/>
                  </a:lnTo>
                  <a:lnTo>
                    <a:pt x="12" y="14"/>
                  </a:lnTo>
                  <a:lnTo>
                    <a:pt x="27" y="29"/>
                  </a:lnTo>
                  <a:lnTo>
                    <a:pt x="45" y="45"/>
                  </a:lnTo>
                  <a:lnTo>
                    <a:pt x="66" y="61"/>
                  </a:lnTo>
                  <a:lnTo>
                    <a:pt x="78" y="70"/>
                  </a:lnTo>
                  <a:lnTo>
                    <a:pt x="89" y="77"/>
                  </a:lnTo>
                  <a:lnTo>
                    <a:pt x="102" y="85"/>
                  </a:lnTo>
                  <a:lnTo>
                    <a:pt x="116" y="92"/>
                  </a:lnTo>
                  <a:lnTo>
                    <a:pt x="131" y="100"/>
                  </a:lnTo>
                  <a:lnTo>
                    <a:pt x="147" y="106"/>
                  </a:lnTo>
                  <a:lnTo>
                    <a:pt x="163" y="113"/>
                  </a:lnTo>
                  <a:lnTo>
                    <a:pt x="180" y="119"/>
                  </a:lnTo>
                  <a:lnTo>
                    <a:pt x="191" y="122"/>
                  </a:lnTo>
                  <a:lnTo>
                    <a:pt x="194" y="132"/>
                  </a:lnTo>
                  <a:lnTo>
                    <a:pt x="198" y="139"/>
                  </a:lnTo>
                  <a:lnTo>
                    <a:pt x="205" y="157"/>
                  </a:lnTo>
                  <a:lnTo>
                    <a:pt x="211" y="166"/>
                  </a:lnTo>
                  <a:lnTo>
                    <a:pt x="219" y="178"/>
                  </a:lnTo>
                  <a:lnTo>
                    <a:pt x="228" y="191"/>
                  </a:lnTo>
                  <a:lnTo>
                    <a:pt x="237" y="204"/>
                  </a:lnTo>
                  <a:lnTo>
                    <a:pt x="283" y="199"/>
                  </a:lnTo>
                  <a:lnTo>
                    <a:pt x="323" y="194"/>
                  </a:lnTo>
                  <a:lnTo>
                    <a:pt x="355" y="190"/>
                  </a:lnTo>
                  <a:lnTo>
                    <a:pt x="381" y="185"/>
                  </a:lnTo>
                  <a:lnTo>
                    <a:pt x="381" y="184"/>
                  </a:lnTo>
                  <a:lnTo>
                    <a:pt x="362" y="174"/>
                  </a:lnTo>
                  <a:lnTo>
                    <a:pt x="342" y="161"/>
                  </a:lnTo>
                  <a:lnTo>
                    <a:pt x="320" y="145"/>
                  </a:lnTo>
                  <a:lnTo>
                    <a:pt x="298" y="129"/>
                  </a:lnTo>
                  <a:lnTo>
                    <a:pt x="288" y="120"/>
                  </a:lnTo>
                  <a:lnTo>
                    <a:pt x="278" y="110"/>
                  </a:lnTo>
                  <a:lnTo>
                    <a:pt x="269" y="102"/>
                  </a:lnTo>
                  <a:lnTo>
                    <a:pt x="261" y="92"/>
                  </a:lnTo>
                  <a:lnTo>
                    <a:pt x="253" y="83"/>
                  </a:lnTo>
                  <a:lnTo>
                    <a:pt x="248" y="74"/>
                  </a:lnTo>
                  <a:lnTo>
                    <a:pt x="244" y="64"/>
                  </a:lnTo>
                  <a:lnTo>
                    <a:pt x="240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81">
              <a:extLst>
                <a:ext uri="{FF2B5EF4-FFF2-40B4-BE49-F238E27FC236}">
                  <a16:creationId xmlns:a16="http://schemas.microsoft.com/office/drawing/2014/main" id="{F0EAC3B7-BCA1-44E8-B97E-1D2147A0A5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960938" y="3687326"/>
              <a:ext cx="490538" cy="277813"/>
            </a:xfrm>
            <a:custGeom>
              <a:avLst/>
              <a:gdLst>
                <a:gd name="T0" fmla="*/ 2147483647 w 1853"/>
                <a:gd name="T1" fmla="*/ 2147483647 h 1052"/>
                <a:gd name="T2" fmla="*/ 2147483647 w 1853"/>
                <a:gd name="T3" fmla="*/ 2147483647 h 1052"/>
                <a:gd name="T4" fmla="*/ 2147483647 w 1853"/>
                <a:gd name="T5" fmla="*/ 2147483647 h 1052"/>
                <a:gd name="T6" fmla="*/ 2147483647 w 1853"/>
                <a:gd name="T7" fmla="*/ 2147483647 h 1052"/>
                <a:gd name="T8" fmla="*/ 2147483647 w 1853"/>
                <a:gd name="T9" fmla="*/ 2147483647 h 1052"/>
                <a:gd name="T10" fmla="*/ 2147483647 w 1853"/>
                <a:gd name="T11" fmla="*/ 2147483647 h 1052"/>
                <a:gd name="T12" fmla="*/ 2147483647 w 1853"/>
                <a:gd name="T13" fmla="*/ 2147483647 h 1052"/>
                <a:gd name="T14" fmla="*/ 2147483647 w 1853"/>
                <a:gd name="T15" fmla="*/ 2147483647 h 1052"/>
                <a:gd name="T16" fmla="*/ 2147483647 w 1853"/>
                <a:gd name="T17" fmla="*/ 2147483647 h 1052"/>
                <a:gd name="T18" fmla="*/ 2147483647 w 1853"/>
                <a:gd name="T19" fmla="*/ 2147483647 h 1052"/>
                <a:gd name="T20" fmla="*/ 2147483647 w 1853"/>
                <a:gd name="T21" fmla="*/ 2147483647 h 1052"/>
                <a:gd name="T22" fmla="*/ 2147483647 w 1853"/>
                <a:gd name="T23" fmla="*/ 2147483647 h 1052"/>
                <a:gd name="T24" fmla="*/ 2147483647 w 1853"/>
                <a:gd name="T25" fmla="*/ 2147483647 h 1052"/>
                <a:gd name="T26" fmla="*/ 2147483647 w 1853"/>
                <a:gd name="T27" fmla="*/ 2147483647 h 1052"/>
                <a:gd name="T28" fmla="*/ 2147483647 w 1853"/>
                <a:gd name="T29" fmla="*/ 2147483647 h 1052"/>
                <a:gd name="T30" fmla="*/ 2147483647 w 1853"/>
                <a:gd name="T31" fmla="*/ 2147483647 h 1052"/>
                <a:gd name="T32" fmla="*/ 2147483647 w 1853"/>
                <a:gd name="T33" fmla="*/ 2147483647 h 1052"/>
                <a:gd name="T34" fmla="*/ 2147483647 w 1853"/>
                <a:gd name="T35" fmla="*/ 2147483647 h 1052"/>
                <a:gd name="T36" fmla="*/ 2147483647 w 1853"/>
                <a:gd name="T37" fmla="*/ 2147483647 h 1052"/>
                <a:gd name="T38" fmla="*/ 2147483647 w 1853"/>
                <a:gd name="T39" fmla="*/ 2147483647 h 1052"/>
                <a:gd name="T40" fmla="*/ 2147483647 w 1853"/>
                <a:gd name="T41" fmla="*/ 2147483647 h 1052"/>
                <a:gd name="T42" fmla="*/ 2147483647 w 1853"/>
                <a:gd name="T43" fmla="*/ 2147483647 h 1052"/>
                <a:gd name="T44" fmla="*/ 2147483647 w 1853"/>
                <a:gd name="T45" fmla="*/ 2147483647 h 1052"/>
                <a:gd name="T46" fmla="*/ 2147483647 w 1853"/>
                <a:gd name="T47" fmla="*/ 2147483647 h 1052"/>
                <a:gd name="T48" fmla="*/ 2147483647 w 1853"/>
                <a:gd name="T49" fmla="*/ 2147483647 h 1052"/>
                <a:gd name="T50" fmla="*/ 2147483647 w 1853"/>
                <a:gd name="T51" fmla="*/ 2147483647 h 1052"/>
                <a:gd name="T52" fmla="*/ 2147483647 w 1853"/>
                <a:gd name="T53" fmla="*/ 2147483647 h 1052"/>
                <a:gd name="T54" fmla="*/ 0 w 1853"/>
                <a:gd name="T55" fmla="*/ 2147483647 h 1052"/>
                <a:gd name="T56" fmla="*/ 2147483647 w 1853"/>
                <a:gd name="T57" fmla="*/ 2147483647 h 1052"/>
                <a:gd name="T58" fmla="*/ 2147483647 w 1853"/>
                <a:gd name="T59" fmla="*/ 2147483647 h 1052"/>
                <a:gd name="T60" fmla="*/ 2147483647 w 1853"/>
                <a:gd name="T61" fmla="*/ 2147483647 h 1052"/>
                <a:gd name="T62" fmla="*/ 2147483647 w 1853"/>
                <a:gd name="T63" fmla="*/ 2147483647 h 1052"/>
                <a:gd name="T64" fmla="*/ 2147483647 w 1853"/>
                <a:gd name="T65" fmla="*/ 2147483647 h 1052"/>
                <a:gd name="T66" fmla="*/ 2147483647 w 1853"/>
                <a:gd name="T67" fmla="*/ 2147483647 h 1052"/>
                <a:gd name="T68" fmla="*/ 2147483647 w 1853"/>
                <a:gd name="T69" fmla="*/ 2147483647 h 1052"/>
                <a:gd name="T70" fmla="*/ 2147483647 w 1853"/>
                <a:gd name="T71" fmla="*/ 2147483647 h 1052"/>
                <a:gd name="T72" fmla="*/ 2147483647 w 1853"/>
                <a:gd name="T73" fmla="*/ 2147483647 h 1052"/>
                <a:gd name="T74" fmla="*/ 2147483647 w 1853"/>
                <a:gd name="T75" fmla="*/ 2147483647 h 1052"/>
                <a:gd name="T76" fmla="*/ 2147483647 w 1853"/>
                <a:gd name="T77" fmla="*/ 2147483647 h 1052"/>
                <a:gd name="T78" fmla="*/ 2147483647 w 1853"/>
                <a:gd name="T79" fmla="*/ 2147483647 h 1052"/>
                <a:gd name="T80" fmla="*/ 2147483647 w 1853"/>
                <a:gd name="T81" fmla="*/ 2147483647 h 1052"/>
                <a:gd name="T82" fmla="*/ 2147483647 w 1853"/>
                <a:gd name="T83" fmla="*/ 2147483647 h 1052"/>
                <a:gd name="T84" fmla="*/ 2147483647 w 1853"/>
                <a:gd name="T85" fmla="*/ 2147483647 h 1052"/>
                <a:gd name="T86" fmla="*/ 2147483647 w 1853"/>
                <a:gd name="T87" fmla="*/ 2147483647 h 1052"/>
                <a:gd name="T88" fmla="*/ 2147483647 w 1853"/>
                <a:gd name="T89" fmla="*/ 2147483647 h 1052"/>
                <a:gd name="T90" fmla="*/ 2147483647 w 1853"/>
                <a:gd name="T91" fmla="*/ 2147483647 h 1052"/>
                <a:gd name="T92" fmla="*/ 2147483647 w 1853"/>
                <a:gd name="T93" fmla="*/ 2147483647 h 1052"/>
                <a:gd name="T94" fmla="*/ 2147483647 w 1853"/>
                <a:gd name="T95" fmla="*/ 2147483647 h 1052"/>
                <a:gd name="T96" fmla="*/ 2147483647 w 1853"/>
                <a:gd name="T97" fmla="*/ 2147483647 h 1052"/>
                <a:gd name="T98" fmla="*/ 2147483647 w 1853"/>
                <a:gd name="T99" fmla="*/ 2147483647 h 1052"/>
                <a:gd name="T100" fmla="*/ 2147483647 w 1853"/>
                <a:gd name="T101" fmla="*/ 2147483647 h 1052"/>
                <a:gd name="T102" fmla="*/ 2147483647 w 1853"/>
                <a:gd name="T103" fmla="*/ 2147483647 h 1052"/>
                <a:gd name="T104" fmla="*/ 2147483647 w 1853"/>
                <a:gd name="T105" fmla="*/ 2147483647 h 1052"/>
                <a:gd name="T106" fmla="*/ 2147483647 w 1853"/>
                <a:gd name="T107" fmla="*/ 2147483647 h 1052"/>
                <a:gd name="T108" fmla="*/ 2147483647 w 1853"/>
                <a:gd name="T109" fmla="*/ 2147483647 h 1052"/>
                <a:gd name="T110" fmla="*/ 2147483647 w 1853"/>
                <a:gd name="T111" fmla="*/ 2147483647 h 1052"/>
                <a:gd name="T112" fmla="*/ 2147483647 w 1853"/>
                <a:gd name="T113" fmla="*/ 2147483647 h 1052"/>
                <a:gd name="T114" fmla="*/ 2147483647 w 1853"/>
                <a:gd name="T115" fmla="*/ 2147483647 h 1052"/>
                <a:gd name="T116" fmla="*/ 2147483647 w 1853"/>
                <a:gd name="T117" fmla="*/ 2147483647 h 1052"/>
                <a:gd name="T118" fmla="*/ 2147483647 w 1853"/>
                <a:gd name="T119" fmla="*/ 2147483647 h 1052"/>
                <a:gd name="T120" fmla="*/ 2147483647 w 1853"/>
                <a:gd name="T121" fmla="*/ 2147483647 h 10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853" h="1052">
                  <a:moveTo>
                    <a:pt x="1851" y="419"/>
                  </a:moveTo>
                  <a:lnTo>
                    <a:pt x="1847" y="408"/>
                  </a:lnTo>
                  <a:lnTo>
                    <a:pt x="1839" y="383"/>
                  </a:lnTo>
                  <a:lnTo>
                    <a:pt x="1831" y="366"/>
                  </a:lnTo>
                  <a:lnTo>
                    <a:pt x="1823" y="347"/>
                  </a:lnTo>
                  <a:lnTo>
                    <a:pt x="1811" y="328"/>
                  </a:lnTo>
                  <a:lnTo>
                    <a:pt x="1798" y="309"/>
                  </a:lnTo>
                  <a:lnTo>
                    <a:pt x="1791" y="299"/>
                  </a:lnTo>
                  <a:lnTo>
                    <a:pt x="1782" y="290"/>
                  </a:lnTo>
                  <a:lnTo>
                    <a:pt x="1774" y="281"/>
                  </a:lnTo>
                  <a:lnTo>
                    <a:pt x="1764" y="272"/>
                  </a:lnTo>
                  <a:lnTo>
                    <a:pt x="1753" y="264"/>
                  </a:lnTo>
                  <a:lnTo>
                    <a:pt x="1743" y="257"/>
                  </a:lnTo>
                  <a:lnTo>
                    <a:pt x="1731" y="251"/>
                  </a:lnTo>
                  <a:lnTo>
                    <a:pt x="1718" y="245"/>
                  </a:lnTo>
                  <a:lnTo>
                    <a:pt x="1705" y="240"/>
                  </a:lnTo>
                  <a:lnTo>
                    <a:pt x="1691" y="236"/>
                  </a:lnTo>
                  <a:lnTo>
                    <a:pt x="1676" y="234"/>
                  </a:lnTo>
                  <a:lnTo>
                    <a:pt x="1660" y="233"/>
                  </a:lnTo>
                  <a:lnTo>
                    <a:pt x="1644" y="233"/>
                  </a:lnTo>
                  <a:lnTo>
                    <a:pt x="1627" y="234"/>
                  </a:lnTo>
                  <a:lnTo>
                    <a:pt x="1609" y="237"/>
                  </a:lnTo>
                  <a:lnTo>
                    <a:pt x="1589" y="241"/>
                  </a:lnTo>
                  <a:lnTo>
                    <a:pt x="1578" y="246"/>
                  </a:lnTo>
                  <a:lnTo>
                    <a:pt x="1566" y="250"/>
                  </a:lnTo>
                  <a:lnTo>
                    <a:pt x="1555" y="254"/>
                  </a:lnTo>
                  <a:lnTo>
                    <a:pt x="1544" y="260"/>
                  </a:lnTo>
                  <a:lnTo>
                    <a:pt x="1525" y="270"/>
                  </a:lnTo>
                  <a:lnTo>
                    <a:pt x="1507" y="282"/>
                  </a:lnTo>
                  <a:lnTo>
                    <a:pt x="1499" y="269"/>
                  </a:lnTo>
                  <a:lnTo>
                    <a:pt x="1493" y="258"/>
                  </a:lnTo>
                  <a:lnTo>
                    <a:pt x="1484" y="248"/>
                  </a:lnTo>
                  <a:lnTo>
                    <a:pt x="1477" y="239"/>
                  </a:lnTo>
                  <a:lnTo>
                    <a:pt x="1469" y="231"/>
                  </a:lnTo>
                  <a:lnTo>
                    <a:pt x="1461" y="223"/>
                  </a:lnTo>
                  <a:lnTo>
                    <a:pt x="1452" y="217"/>
                  </a:lnTo>
                  <a:lnTo>
                    <a:pt x="1445" y="210"/>
                  </a:lnTo>
                  <a:lnTo>
                    <a:pt x="1429" y="202"/>
                  </a:lnTo>
                  <a:lnTo>
                    <a:pt x="1414" y="195"/>
                  </a:lnTo>
                  <a:lnTo>
                    <a:pt x="1401" y="191"/>
                  </a:lnTo>
                  <a:lnTo>
                    <a:pt x="1390" y="188"/>
                  </a:lnTo>
                  <a:lnTo>
                    <a:pt x="1377" y="168"/>
                  </a:lnTo>
                  <a:lnTo>
                    <a:pt x="1363" y="149"/>
                  </a:lnTo>
                  <a:lnTo>
                    <a:pt x="1348" y="132"/>
                  </a:lnTo>
                  <a:lnTo>
                    <a:pt x="1334" y="116"/>
                  </a:lnTo>
                  <a:lnTo>
                    <a:pt x="1321" y="101"/>
                  </a:lnTo>
                  <a:lnTo>
                    <a:pt x="1306" y="88"/>
                  </a:lnTo>
                  <a:lnTo>
                    <a:pt x="1292" y="75"/>
                  </a:lnTo>
                  <a:lnTo>
                    <a:pt x="1278" y="64"/>
                  </a:lnTo>
                  <a:lnTo>
                    <a:pt x="1263" y="55"/>
                  </a:lnTo>
                  <a:lnTo>
                    <a:pt x="1249" y="46"/>
                  </a:lnTo>
                  <a:lnTo>
                    <a:pt x="1235" y="38"/>
                  </a:lnTo>
                  <a:lnTo>
                    <a:pt x="1221" y="31"/>
                  </a:lnTo>
                  <a:lnTo>
                    <a:pt x="1208" y="25"/>
                  </a:lnTo>
                  <a:lnTo>
                    <a:pt x="1194" y="19"/>
                  </a:lnTo>
                  <a:lnTo>
                    <a:pt x="1181" y="15"/>
                  </a:lnTo>
                  <a:lnTo>
                    <a:pt x="1170" y="11"/>
                  </a:lnTo>
                  <a:lnTo>
                    <a:pt x="1145" y="6"/>
                  </a:lnTo>
                  <a:lnTo>
                    <a:pt x="1123" y="2"/>
                  </a:lnTo>
                  <a:lnTo>
                    <a:pt x="1104" y="1"/>
                  </a:lnTo>
                  <a:lnTo>
                    <a:pt x="1087" y="0"/>
                  </a:lnTo>
                  <a:lnTo>
                    <a:pt x="1061" y="2"/>
                  </a:lnTo>
                  <a:lnTo>
                    <a:pt x="1051" y="4"/>
                  </a:lnTo>
                  <a:lnTo>
                    <a:pt x="1011" y="13"/>
                  </a:lnTo>
                  <a:lnTo>
                    <a:pt x="1041" y="41"/>
                  </a:lnTo>
                  <a:lnTo>
                    <a:pt x="1061" y="60"/>
                  </a:lnTo>
                  <a:lnTo>
                    <a:pt x="1081" y="79"/>
                  </a:lnTo>
                  <a:lnTo>
                    <a:pt x="1098" y="99"/>
                  </a:lnTo>
                  <a:lnTo>
                    <a:pt x="1113" y="118"/>
                  </a:lnTo>
                  <a:lnTo>
                    <a:pt x="1127" y="137"/>
                  </a:lnTo>
                  <a:lnTo>
                    <a:pt x="1140" y="157"/>
                  </a:lnTo>
                  <a:lnTo>
                    <a:pt x="1150" y="174"/>
                  </a:lnTo>
                  <a:lnTo>
                    <a:pt x="1160" y="191"/>
                  </a:lnTo>
                  <a:lnTo>
                    <a:pt x="1175" y="221"/>
                  </a:lnTo>
                  <a:lnTo>
                    <a:pt x="1186" y="245"/>
                  </a:lnTo>
                  <a:lnTo>
                    <a:pt x="1191" y="261"/>
                  </a:lnTo>
                  <a:lnTo>
                    <a:pt x="1193" y="266"/>
                  </a:lnTo>
                  <a:lnTo>
                    <a:pt x="1195" y="271"/>
                  </a:lnTo>
                  <a:lnTo>
                    <a:pt x="1235" y="308"/>
                  </a:lnTo>
                  <a:lnTo>
                    <a:pt x="1243" y="328"/>
                  </a:lnTo>
                  <a:lnTo>
                    <a:pt x="1251" y="350"/>
                  </a:lnTo>
                  <a:lnTo>
                    <a:pt x="1256" y="370"/>
                  </a:lnTo>
                  <a:lnTo>
                    <a:pt x="1262" y="389"/>
                  </a:lnTo>
                  <a:lnTo>
                    <a:pt x="1266" y="410"/>
                  </a:lnTo>
                  <a:lnTo>
                    <a:pt x="1269" y="429"/>
                  </a:lnTo>
                  <a:lnTo>
                    <a:pt x="1271" y="447"/>
                  </a:lnTo>
                  <a:lnTo>
                    <a:pt x="1273" y="465"/>
                  </a:lnTo>
                  <a:lnTo>
                    <a:pt x="1273" y="483"/>
                  </a:lnTo>
                  <a:lnTo>
                    <a:pt x="1273" y="501"/>
                  </a:lnTo>
                  <a:lnTo>
                    <a:pt x="1273" y="517"/>
                  </a:lnTo>
                  <a:lnTo>
                    <a:pt x="1272" y="533"/>
                  </a:lnTo>
                  <a:lnTo>
                    <a:pt x="1269" y="563"/>
                  </a:lnTo>
                  <a:lnTo>
                    <a:pt x="1264" y="588"/>
                  </a:lnTo>
                  <a:lnTo>
                    <a:pt x="1227" y="601"/>
                  </a:lnTo>
                  <a:lnTo>
                    <a:pt x="1187" y="613"/>
                  </a:lnTo>
                  <a:lnTo>
                    <a:pt x="1164" y="618"/>
                  </a:lnTo>
                  <a:lnTo>
                    <a:pt x="1143" y="624"/>
                  </a:lnTo>
                  <a:lnTo>
                    <a:pt x="1119" y="628"/>
                  </a:lnTo>
                  <a:lnTo>
                    <a:pt x="1096" y="631"/>
                  </a:lnTo>
                  <a:lnTo>
                    <a:pt x="1071" y="635"/>
                  </a:lnTo>
                  <a:lnTo>
                    <a:pt x="1046" y="637"/>
                  </a:lnTo>
                  <a:lnTo>
                    <a:pt x="1022" y="638"/>
                  </a:lnTo>
                  <a:lnTo>
                    <a:pt x="996" y="638"/>
                  </a:lnTo>
                  <a:lnTo>
                    <a:pt x="969" y="637"/>
                  </a:lnTo>
                  <a:lnTo>
                    <a:pt x="944" y="635"/>
                  </a:lnTo>
                  <a:lnTo>
                    <a:pt x="917" y="630"/>
                  </a:lnTo>
                  <a:lnTo>
                    <a:pt x="891" y="625"/>
                  </a:lnTo>
                  <a:lnTo>
                    <a:pt x="897" y="616"/>
                  </a:lnTo>
                  <a:lnTo>
                    <a:pt x="864" y="607"/>
                  </a:lnTo>
                  <a:lnTo>
                    <a:pt x="512" y="538"/>
                  </a:lnTo>
                  <a:lnTo>
                    <a:pt x="530" y="576"/>
                  </a:lnTo>
                  <a:lnTo>
                    <a:pt x="533" y="582"/>
                  </a:lnTo>
                  <a:lnTo>
                    <a:pt x="543" y="597"/>
                  </a:lnTo>
                  <a:lnTo>
                    <a:pt x="549" y="607"/>
                  </a:lnTo>
                  <a:lnTo>
                    <a:pt x="558" y="618"/>
                  </a:lnTo>
                  <a:lnTo>
                    <a:pt x="569" y="631"/>
                  </a:lnTo>
                  <a:lnTo>
                    <a:pt x="580" y="644"/>
                  </a:lnTo>
                  <a:lnTo>
                    <a:pt x="594" y="658"/>
                  </a:lnTo>
                  <a:lnTo>
                    <a:pt x="610" y="672"/>
                  </a:lnTo>
                  <a:lnTo>
                    <a:pt x="629" y="687"/>
                  </a:lnTo>
                  <a:lnTo>
                    <a:pt x="649" y="701"/>
                  </a:lnTo>
                  <a:lnTo>
                    <a:pt x="672" y="715"/>
                  </a:lnTo>
                  <a:lnTo>
                    <a:pt x="696" y="729"/>
                  </a:lnTo>
                  <a:lnTo>
                    <a:pt x="724" y="741"/>
                  </a:lnTo>
                  <a:lnTo>
                    <a:pt x="753" y="752"/>
                  </a:lnTo>
                  <a:lnTo>
                    <a:pt x="757" y="762"/>
                  </a:lnTo>
                  <a:lnTo>
                    <a:pt x="764" y="774"/>
                  </a:lnTo>
                  <a:lnTo>
                    <a:pt x="772" y="789"/>
                  </a:lnTo>
                  <a:lnTo>
                    <a:pt x="783" y="805"/>
                  </a:lnTo>
                  <a:lnTo>
                    <a:pt x="727" y="807"/>
                  </a:lnTo>
                  <a:lnTo>
                    <a:pt x="667" y="808"/>
                  </a:lnTo>
                  <a:lnTo>
                    <a:pt x="601" y="807"/>
                  </a:lnTo>
                  <a:lnTo>
                    <a:pt x="530" y="805"/>
                  </a:lnTo>
                  <a:lnTo>
                    <a:pt x="494" y="803"/>
                  </a:lnTo>
                  <a:lnTo>
                    <a:pt x="455" y="800"/>
                  </a:lnTo>
                  <a:lnTo>
                    <a:pt x="416" y="796"/>
                  </a:lnTo>
                  <a:lnTo>
                    <a:pt x="375" y="792"/>
                  </a:lnTo>
                  <a:lnTo>
                    <a:pt x="333" y="787"/>
                  </a:lnTo>
                  <a:lnTo>
                    <a:pt x="290" y="780"/>
                  </a:lnTo>
                  <a:lnTo>
                    <a:pt x="246" y="774"/>
                  </a:lnTo>
                  <a:lnTo>
                    <a:pt x="200" y="765"/>
                  </a:lnTo>
                  <a:lnTo>
                    <a:pt x="188" y="770"/>
                  </a:lnTo>
                  <a:lnTo>
                    <a:pt x="163" y="778"/>
                  </a:lnTo>
                  <a:lnTo>
                    <a:pt x="157" y="780"/>
                  </a:lnTo>
                  <a:lnTo>
                    <a:pt x="151" y="784"/>
                  </a:lnTo>
                  <a:lnTo>
                    <a:pt x="147" y="787"/>
                  </a:lnTo>
                  <a:lnTo>
                    <a:pt x="142" y="790"/>
                  </a:lnTo>
                  <a:lnTo>
                    <a:pt x="140" y="793"/>
                  </a:lnTo>
                  <a:lnTo>
                    <a:pt x="139" y="797"/>
                  </a:lnTo>
                  <a:lnTo>
                    <a:pt x="140" y="801"/>
                  </a:lnTo>
                  <a:lnTo>
                    <a:pt x="145" y="804"/>
                  </a:lnTo>
                  <a:lnTo>
                    <a:pt x="146" y="806"/>
                  </a:lnTo>
                  <a:lnTo>
                    <a:pt x="146" y="807"/>
                  </a:lnTo>
                  <a:lnTo>
                    <a:pt x="146" y="808"/>
                  </a:lnTo>
                  <a:lnTo>
                    <a:pt x="144" y="809"/>
                  </a:lnTo>
                  <a:lnTo>
                    <a:pt x="137" y="810"/>
                  </a:lnTo>
                  <a:lnTo>
                    <a:pt x="127" y="810"/>
                  </a:lnTo>
                  <a:lnTo>
                    <a:pt x="102" y="811"/>
                  </a:lnTo>
                  <a:lnTo>
                    <a:pt x="71" y="810"/>
                  </a:lnTo>
                  <a:lnTo>
                    <a:pt x="55" y="811"/>
                  </a:lnTo>
                  <a:lnTo>
                    <a:pt x="40" y="812"/>
                  </a:lnTo>
                  <a:lnTo>
                    <a:pt x="27" y="814"/>
                  </a:lnTo>
                  <a:lnTo>
                    <a:pt x="15" y="817"/>
                  </a:lnTo>
                  <a:lnTo>
                    <a:pt x="11" y="818"/>
                  </a:lnTo>
                  <a:lnTo>
                    <a:pt x="6" y="820"/>
                  </a:lnTo>
                  <a:lnTo>
                    <a:pt x="3" y="823"/>
                  </a:lnTo>
                  <a:lnTo>
                    <a:pt x="1" y="825"/>
                  </a:lnTo>
                  <a:lnTo>
                    <a:pt x="0" y="829"/>
                  </a:lnTo>
                  <a:lnTo>
                    <a:pt x="0" y="832"/>
                  </a:lnTo>
                  <a:lnTo>
                    <a:pt x="1" y="836"/>
                  </a:lnTo>
                  <a:lnTo>
                    <a:pt x="3" y="840"/>
                  </a:lnTo>
                  <a:lnTo>
                    <a:pt x="7" y="845"/>
                  </a:lnTo>
                  <a:lnTo>
                    <a:pt x="13" y="851"/>
                  </a:lnTo>
                  <a:lnTo>
                    <a:pt x="19" y="857"/>
                  </a:lnTo>
                  <a:lnTo>
                    <a:pt x="28" y="865"/>
                  </a:lnTo>
                  <a:lnTo>
                    <a:pt x="37" y="872"/>
                  </a:lnTo>
                  <a:lnTo>
                    <a:pt x="49" y="881"/>
                  </a:lnTo>
                  <a:lnTo>
                    <a:pt x="62" y="890"/>
                  </a:lnTo>
                  <a:lnTo>
                    <a:pt x="77" y="898"/>
                  </a:lnTo>
                  <a:lnTo>
                    <a:pt x="93" y="908"/>
                  </a:lnTo>
                  <a:lnTo>
                    <a:pt x="110" y="916"/>
                  </a:lnTo>
                  <a:lnTo>
                    <a:pt x="130" y="926"/>
                  </a:lnTo>
                  <a:lnTo>
                    <a:pt x="150" y="935"/>
                  </a:lnTo>
                  <a:lnTo>
                    <a:pt x="172" y="944"/>
                  </a:lnTo>
                  <a:lnTo>
                    <a:pt x="196" y="953"/>
                  </a:lnTo>
                  <a:lnTo>
                    <a:pt x="222" y="961"/>
                  </a:lnTo>
                  <a:lnTo>
                    <a:pt x="248" y="970"/>
                  </a:lnTo>
                  <a:lnTo>
                    <a:pt x="276" y="977"/>
                  </a:lnTo>
                  <a:lnTo>
                    <a:pt x="306" y="984"/>
                  </a:lnTo>
                  <a:lnTo>
                    <a:pt x="338" y="990"/>
                  </a:lnTo>
                  <a:lnTo>
                    <a:pt x="372" y="996"/>
                  </a:lnTo>
                  <a:lnTo>
                    <a:pt x="406" y="1001"/>
                  </a:lnTo>
                  <a:lnTo>
                    <a:pt x="442" y="1004"/>
                  </a:lnTo>
                  <a:lnTo>
                    <a:pt x="480" y="1007"/>
                  </a:lnTo>
                  <a:lnTo>
                    <a:pt x="519" y="1009"/>
                  </a:lnTo>
                  <a:lnTo>
                    <a:pt x="560" y="1010"/>
                  </a:lnTo>
                  <a:lnTo>
                    <a:pt x="603" y="1009"/>
                  </a:lnTo>
                  <a:lnTo>
                    <a:pt x="647" y="1006"/>
                  </a:lnTo>
                  <a:lnTo>
                    <a:pt x="693" y="1002"/>
                  </a:lnTo>
                  <a:lnTo>
                    <a:pt x="740" y="997"/>
                  </a:lnTo>
                  <a:lnTo>
                    <a:pt x="789" y="990"/>
                  </a:lnTo>
                  <a:lnTo>
                    <a:pt x="840" y="982"/>
                  </a:lnTo>
                  <a:lnTo>
                    <a:pt x="892" y="971"/>
                  </a:lnTo>
                  <a:lnTo>
                    <a:pt x="897" y="974"/>
                  </a:lnTo>
                  <a:lnTo>
                    <a:pt x="914" y="982"/>
                  </a:lnTo>
                  <a:lnTo>
                    <a:pt x="938" y="994"/>
                  </a:lnTo>
                  <a:lnTo>
                    <a:pt x="972" y="1007"/>
                  </a:lnTo>
                  <a:lnTo>
                    <a:pt x="992" y="1015"/>
                  </a:lnTo>
                  <a:lnTo>
                    <a:pt x="1013" y="1022"/>
                  </a:lnTo>
                  <a:lnTo>
                    <a:pt x="1036" y="1029"/>
                  </a:lnTo>
                  <a:lnTo>
                    <a:pt x="1059" y="1035"/>
                  </a:lnTo>
                  <a:lnTo>
                    <a:pt x="1085" y="1041"/>
                  </a:lnTo>
                  <a:lnTo>
                    <a:pt x="1112" y="1046"/>
                  </a:lnTo>
                  <a:lnTo>
                    <a:pt x="1138" y="1049"/>
                  </a:lnTo>
                  <a:lnTo>
                    <a:pt x="1167" y="1051"/>
                  </a:lnTo>
                  <a:lnTo>
                    <a:pt x="1196" y="1052"/>
                  </a:lnTo>
                  <a:lnTo>
                    <a:pt x="1226" y="1052"/>
                  </a:lnTo>
                  <a:lnTo>
                    <a:pt x="1256" y="1050"/>
                  </a:lnTo>
                  <a:lnTo>
                    <a:pt x="1287" y="1046"/>
                  </a:lnTo>
                  <a:lnTo>
                    <a:pt x="1318" y="1039"/>
                  </a:lnTo>
                  <a:lnTo>
                    <a:pt x="1349" y="1030"/>
                  </a:lnTo>
                  <a:lnTo>
                    <a:pt x="1381" y="1018"/>
                  </a:lnTo>
                  <a:lnTo>
                    <a:pt x="1411" y="1004"/>
                  </a:lnTo>
                  <a:lnTo>
                    <a:pt x="1442" y="986"/>
                  </a:lnTo>
                  <a:lnTo>
                    <a:pt x="1472" y="966"/>
                  </a:lnTo>
                  <a:lnTo>
                    <a:pt x="1500" y="942"/>
                  </a:lnTo>
                  <a:lnTo>
                    <a:pt x="1529" y="914"/>
                  </a:lnTo>
                  <a:lnTo>
                    <a:pt x="1557" y="883"/>
                  </a:lnTo>
                  <a:lnTo>
                    <a:pt x="1585" y="848"/>
                  </a:lnTo>
                  <a:lnTo>
                    <a:pt x="1611" y="808"/>
                  </a:lnTo>
                  <a:lnTo>
                    <a:pt x="1635" y="764"/>
                  </a:lnTo>
                  <a:lnTo>
                    <a:pt x="1646" y="760"/>
                  </a:lnTo>
                  <a:lnTo>
                    <a:pt x="1673" y="746"/>
                  </a:lnTo>
                  <a:lnTo>
                    <a:pt x="1691" y="735"/>
                  </a:lnTo>
                  <a:lnTo>
                    <a:pt x="1711" y="721"/>
                  </a:lnTo>
                  <a:lnTo>
                    <a:pt x="1732" y="705"/>
                  </a:lnTo>
                  <a:lnTo>
                    <a:pt x="1753" y="686"/>
                  </a:lnTo>
                  <a:lnTo>
                    <a:pt x="1764" y="675"/>
                  </a:lnTo>
                  <a:lnTo>
                    <a:pt x="1775" y="664"/>
                  </a:lnTo>
                  <a:lnTo>
                    <a:pt x="1785" y="652"/>
                  </a:lnTo>
                  <a:lnTo>
                    <a:pt x="1795" y="639"/>
                  </a:lnTo>
                  <a:lnTo>
                    <a:pt x="1805" y="625"/>
                  </a:lnTo>
                  <a:lnTo>
                    <a:pt x="1813" y="611"/>
                  </a:lnTo>
                  <a:lnTo>
                    <a:pt x="1822" y="595"/>
                  </a:lnTo>
                  <a:lnTo>
                    <a:pt x="1829" y="579"/>
                  </a:lnTo>
                  <a:lnTo>
                    <a:pt x="1836" y="562"/>
                  </a:lnTo>
                  <a:lnTo>
                    <a:pt x="1841" y="545"/>
                  </a:lnTo>
                  <a:lnTo>
                    <a:pt x="1845" y="525"/>
                  </a:lnTo>
                  <a:lnTo>
                    <a:pt x="1850" y="506"/>
                  </a:lnTo>
                  <a:lnTo>
                    <a:pt x="1852" y="486"/>
                  </a:lnTo>
                  <a:lnTo>
                    <a:pt x="1853" y="464"/>
                  </a:lnTo>
                  <a:lnTo>
                    <a:pt x="1852" y="442"/>
                  </a:lnTo>
                  <a:lnTo>
                    <a:pt x="1851" y="419"/>
                  </a:lnTo>
                  <a:close/>
                  <a:moveTo>
                    <a:pt x="786" y="719"/>
                  </a:moveTo>
                  <a:lnTo>
                    <a:pt x="775" y="716"/>
                  </a:lnTo>
                  <a:lnTo>
                    <a:pt x="758" y="710"/>
                  </a:lnTo>
                  <a:lnTo>
                    <a:pt x="742" y="703"/>
                  </a:lnTo>
                  <a:lnTo>
                    <a:pt x="726" y="697"/>
                  </a:lnTo>
                  <a:lnTo>
                    <a:pt x="711" y="689"/>
                  </a:lnTo>
                  <a:lnTo>
                    <a:pt x="697" y="682"/>
                  </a:lnTo>
                  <a:lnTo>
                    <a:pt x="684" y="674"/>
                  </a:lnTo>
                  <a:lnTo>
                    <a:pt x="673" y="667"/>
                  </a:lnTo>
                  <a:lnTo>
                    <a:pt x="661" y="658"/>
                  </a:lnTo>
                  <a:lnTo>
                    <a:pt x="640" y="642"/>
                  </a:lnTo>
                  <a:lnTo>
                    <a:pt x="622" y="626"/>
                  </a:lnTo>
                  <a:lnTo>
                    <a:pt x="607" y="611"/>
                  </a:lnTo>
                  <a:lnTo>
                    <a:pt x="595" y="597"/>
                  </a:lnTo>
                  <a:lnTo>
                    <a:pt x="622" y="602"/>
                  </a:lnTo>
                  <a:lnTo>
                    <a:pt x="655" y="609"/>
                  </a:lnTo>
                  <a:lnTo>
                    <a:pt x="691" y="615"/>
                  </a:lnTo>
                  <a:lnTo>
                    <a:pt x="727" y="623"/>
                  </a:lnTo>
                  <a:lnTo>
                    <a:pt x="763" y="629"/>
                  </a:lnTo>
                  <a:lnTo>
                    <a:pt x="794" y="636"/>
                  </a:lnTo>
                  <a:lnTo>
                    <a:pt x="818" y="640"/>
                  </a:lnTo>
                  <a:lnTo>
                    <a:pt x="834" y="643"/>
                  </a:lnTo>
                  <a:lnTo>
                    <a:pt x="835" y="647"/>
                  </a:lnTo>
                  <a:lnTo>
                    <a:pt x="835" y="653"/>
                  </a:lnTo>
                  <a:lnTo>
                    <a:pt x="839" y="661"/>
                  </a:lnTo>
                  <a:lnTo>
                    <a:pt x="843" y="671"/>
                  </a:lnTo>
                  <a:lnTo>
                    <a:pt x="848" y="680"/>
                  </a:lnTo>
                  <a:lnTo>
                    <a:pt x="856" y="689"/>
                  </a:lnTo>
                  <a:lnTo>
                    <a:pt x="864" y="699"/>
                  </a:lnTo>
                  <a:lnTo>
                    <a:pt x="873" y="707"/>
                  </a:lnTo>
                  <a:lnTo>
                    <a:pt x="883" y="717"/>
                  </a:lnTo>
                  <a:lnTo>
                    <a:pt x="893" y="726"/>
                  </a:lnTo>
                  <a:lnTo>
                    <a:pt x="915" y="742"/>
                  </a:lnTo>
                  <a:lnTo>
                    <a:pt x="937" y="758"/>
                  </a:lnTo>
                  <a:lnTo>
                    <a:pt x="957" y="771"/>
                  </a:lnTo>
                  <a:lnTo>
                    <a:pt x="976" y="781"/>
                  </a:lnTo>
                  <a:lnTo>
                    <a:pt x="976" y="782"/>
                  </a:lnTo>
                  <a:lnTo>
                    <a:pt x="950" y="787"/>
                  </a:lnTo>
                  <a:lnTo>
                    <a:pt x="918" y="791"/>
                  </a:lnTo>
                  <a:lnTo>
                    <a:pt x="878" y="796"/>
                  </a:lnTo>
                  <a:lnTo>
                    <a:pt x="832" y="801"/>
                  </a:lnTo>
                  <a:lnTo>
                    <a:pt x="823" y="788"/>
                  </a:lnTo>
                  <a:lnTo>
                    <a:pt x="814" y="775"/>
                  </a:lnTo>
                  <a:lnTo>
                    <a:pt x="806" y="763"/>
                  </a:lnTo>
                  <a:lnTo>
                    <a:pt x="800" y="754"/>
                  </a:lnTo>
                  <a:lnTo>
                    <a:pt x="793" y="736"/>
                  </a:lnTo>
                  <a:lnTo>
                    <a:pt x="789" y="729"/>
                  </a:lnTo>
                  <a:lnTo>
                    <a:pt x="786" y="719"/>
                  </a:lnTo>
                  <a:close/>
                  <a:moveTo>
                    <a:pt x="1436" y="354"/>
                  </a:moveTo>
                  <a:lnTo>
                    <a:pt x="1427" y="345"/>
                  </a:lnTo>
                  <a:lnTo>
                    <a:pt x="1416" y="339"/>
                  </a:lnTo>
                  <a:lnTo>
                    <a:pt x="1405" y="333"/>
                  </a:lnTo>
                  <a:lnTo>
                    <a:pt x="1397" y="330"/>
                  </a:lnTo>
                  <a:lnTo>
                    <a:pt x="1382" y="327"/>
                  </a:lnTo>
                  <a:lnTo>
                    <a:pt x="1376" y="327"/>
                  </a:lnTo>
                  <a:lnTo>
                    <a:pt x="1366" y="303"/>
                  </a:lnTo>
                  <a:lnTo>
                    <a:pt x="1355" y="283"/>
                  </a:lnTo>
                  <a:lnTo>
                    <a:pt x="1344" y="267"/>
                  </a:lnTo>
                  <a:lnTo>
                    <a:pt x="1333" y="253"/>
                  </a:lnTo>
                  <a:lnTo>
                    <a:pt x="1323" y="242"/>
                  </a:lnTo>
                  <a:lnTo>
                    <a:pt x="1313" y="234"/>
                  </a:lnTo>
                  <a:lnTo>
                    <a:pt x="1302" y="228"/>
                  </a:lnTo>
                  <a:lnTo>
                    <a:pt x="1293" y="225"/>
                  </a:lnTo>
                  <a:lnTo>
                    <a:pt x="1283" y="223"/>
                  </a:lnTo>
                  <a:lnTo>
                    <a:pt x="1273" y="223"/>
                  </a:lnTo>
                  <a:lnTo>
                    <a:pt x="1265" y="224"/>
                  </a:lnTo>
                  <a:lnTo>
                    <a:pt x="1257" y="226"/>
                  </a:lnTo>
                  <a:lnTo>
                    <a:pt x="1249" y="230"/>
                  </a:lnTo>
                  <a:lnTo>
                    <a:pt x="1242" y="234"/>
                  </a:lnTo>
                  <a:lnTo>
                    <a:pt x="1236" y="238"/>
                  </a:lnTo>
                  <a:lnTo>
                    <a:pt x="1230" y="242"/>
                  </a:lnTo>
                  <a:lnTo>
                    <a:pt x="1225" y="230"/>
                  </a:lnTo>
                  <a:lnTo>
                    <a:pt x="1218" y="212"/>
                  </a:lnTo>
                  <a:lnTo>
                    <a:pt x="1207" y="190"/>
                  </a:lnTo>
                  <a:lnTo>
                    <a:pt x="1193" y="164"/>
                  </a:lnTo>
                  <a:lnTo>
                    <a:pt x="1176" y="136"/>
                  </a:lnTo>
                  <a:lnTo>
                    <a:pt x="1156" y="106"/>
                  </a:lnTo>
                  <a:lnTo>
                    <a:pt x="1144" y="91"/>
                  </a:lnTo>
                  <a:lnTo>
                    <a:pt x="1132" y="75"/>
                  </a:lnTo>
                  <a:lnTo>
                    <a:pt x="1118" y="59"/>
                  </a:lnTo>
                  <a:lnTo>
                    <a:pt x="1103" y="43"/>
                  </a:lnTo>
                  <a:lnTo>
                    <a:pt x="1115" y="44"/>
                  </a:lnTo>
                  <a:lnTo>
                    <a:pt x="1128" y="45"/>
                  </a:lnTo>
                  <a:lnTo>
                    <a:pt x="1141" y="47"/>
                  </a:lnTo>
                  <a:lnTo>
                    <a:pt x="1156" y="52"/>
                  </a:lnTo>
                  <a:lnTo>
                    <a:pt x="1171" y="56"/>
                  </a:lnTo>
                  <a:lnTo>
                    <a:pt x="1187" y="61"/>
                  </a:lnTo>
                  <a:lnTo>
                    <a:pt x="1203" y="69"/>
                  </a:lnTo>
                  <a:lnTo>
                    <a:pt x="1220" y="77"/>
                  </a:lnTo>
                  <a:lnTo>
                    <a:pt x="1237" y="87"/>
                  </a:lnTo>
                  <a:lnTo>
                    <a:pt x="1255" y="100"/>
                  </a:lnTo>
                  <a:lnTo>
                    <a:pt x="1272" y="114"/>
                  </a:lnTo>
                  <a:lnTo>
                    <a:pt x="1291" y="130"/>
                  </a:lnTo>
                  <a:lnTo>
                    <a:pt x="1308" y="148"/>
                  </a:lnTo>
                  <a:lnTo>
                    <a:pt x="1326" y="169"/>
                  </a:lnTo>
                  <a:lnTo>
                    <a:pt x="1343" y="192"/>
                  </a:lnTo>
                  <a:lnTo>
                    <a:pt x="1360" y="219"/>
                  </a:lnTo>
                  <a:lnTo>
                    <a:pt x="1367" y="227"/>
                  </a:lnTo>
                  <a:lnTo>
                    <a:pt x="1377" y="228"/>
                  </a:lnTo>
                  <a:lnTo>
                    <a:pt x="1381" y="228"/>
                  </a:lnTo>
                  <a:lnTo>
                    <a:pt x="1388" y="231"/>
                  </a:lnTo>
                  <a:lnTo>
                    <a:pt x="1400" y="235"/>
                  </a:lnTo>
                  <a:lnTo>
                    <a:pt x="1414" y="241"/>
                  </a:lnTo>
                  <a:lnTo>
                    <a:pt x="1421" y="246"/>
                  </a:lnTo>
                  <a:lnTo>
                    <a:pt x="1429" y="252"/>
                  </a:lnTo>
                  <a:lnTo>
                    <a:pt x="1436" y="258"/>
                  </a:lnTo>
                  <a:lnTo>
                    <a:pt x="1444" y="266"/>
                  </a:lnTo>
                  <a:lnTo>
                    <a:pt x="1451" y="275"/>
                  </a:lnTo>
                  <a:lnTo>
                    <a:pt x="1459" y="285"/>
                  </a:lnTo>
                  <a:lnTo>
                    <a:pt x="1465" y="297"/>
                  </a:lnTo>
                  <a:lnTo>
                    <a:pt x="1472" y="310"/>
                  </a:lnTo>
                  <a:lnTo>
                    <a:pt x="1462" y="321"/>
                  </a:lnTo>
                  <a:lnTo>
                    <a:pt x="1452" y="331"/>
                  </a:lnTo>
                  <a:lnTo>
                    <a:pt x="1445" y="342"/>
                  </a:lnTo>
                  <a:lnTo>
                    <a:pt x="1436" y="354"/>
                  </a:lnTo>
                  <a:close/>
                </a:path>
              </a:pathLst>
            </a:custGeom>
            <a:solidFill>
              <a:srgbClr val="174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82">
              <a:extLst>
                <a:ext uri="{FF2B5EF4-FFF2-40B4-BE49-F238E27FC236}">
                  <a16:creationId xmlns:a16="http://schemas.microsoft.com/office/drawing/2014/main" id="{0D209DB2-ADF1-49E0-8EE8-8D5ADE14C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-4552951" y="3765113"/>
              <a:ext cx="66675" cy="73025"/>
            </a:xfrm>
            <a:custGeom>
              <a:avLst/>
              <a:gdLst>
                <a:gd name="T0" fmla="*/ 2147483647 w 255"/>
                <a:gd name="T1" fmla="*/ 2147483647 h 276"/>
                <a:gd name="T2" fmla="*/ 2147483647 w 255"/>
                <a:gd name="T3" fmla="*/ 0 h 276"/>
                <a:gd name="T4" fmla="*/ 2147483647 w 255"/>
                <a:gd name="T5" fmla="*/ 2147483647 h 276"/>
                <a:gd name="T6" fmla="*/ 2147483647 w 255"/>
                <a:gd name="T7" fmla="*/ 2147483647 h 276"/>
                <a:gd name="T8" fmla="*/ 2147483647 w 255"/>
                <a:gd name="T9" fmla="*/ 2147483647 h 276"/>
                <a:gd name="T10" fmla="*/ 2147483647 w 255"/>
                <a:gd name="T11" fmla="*/ 2147483647 h 276"/>
                <a:gd name="T12" fmla="*/ 2147483647 w 255"/>
                <a:gd name="T13" fmla="*/ 2147483647 h 276"/>
                <a:gd name="T14" fmla="*/ 2147483647 w 255"/>
                <a:gd name="T15" fmla="*/ 2147483647 h 276"/>
                <a:gd name="T16" fmla="*/ 2147483647 w 255"/>
                <a:gd name="T17" fmla="*/ 2147483647 h 276"/>
                <a:gd name="T18" fmla="*/ 2147483647 w 255"/>
                <a:gd name="T19" fmla="*/ 2147483647 h 276"/>
                <a:gd name="T20" fmla="*/ 2147483647 w 255"/>
                <a:gd name="T21" fmla="*/ 2147483647 h 276"/>
                <a:gd name="T22" fmla="*/ 2147483647 w 255"/>
                <a:gd name="T23" fmla="*/ 2147483647 h 276"/>
                <a:gd name="T24" fmla="*/ 2147483647 w 255"/>
                <a:gd name="T25" fmla="*/ 2147483647 h 276"/>
                <a:gd name="T26" fmla="*/ 2147483647 w 255"/>
                <a:gd name="T27" fmla="*/ 2147483647 h 276"/>
                <a:gd name="T28" fmla="*/ 2147483647 w 255"/>
                <a:gd name="T29" fmla="*/ 2147483647 h 276"/>
                <a:gd name="T30" fmla="*/ 2147483647 w 255"/>
                <a:gd name="T31" fmla="*/ 2147483647 h 276"/>
                <a:gd name="T32" fmla="*/ 2147483647 w 255"/>
                <a:gd name="T33" fmla="*/ 2147483647 h 276"/>
                <a:gd name="T34" fmla="*/ 2147483647 w 255"/>
                <a:gd name="T35" fmla="*/ 2147483647 h 276"/>
                <a:gd name="T36" fmla="*/ 2147483647 w 255"/>
                <a:gd name="T37" fmla="*/ 2147483647 h 276"/>
                <a:gd name="T38" fmla="*/ 2147483647 w 255"/>
                <a:gd name="T39" fmla="*/ 2147483647 h 276"/>
                <a:gd name="T40" fmla="*/ 2147483647 w 255"/>
                <a:gd name="T41" fmla="*/ 2147483647 h 276"/>
                <a:gd name="T42" fmla="*/ 2147483647 w 255"/>
                <a:gd name="T43" fmla="*/ 2147483647 h 276"/>
                <a:gd name="T44" fmla="*/ 2147483647 w 255"/>
                <a:gd name="T45" fmla="*/ 2147483647 h 276"/>
                <a:gd name="T46" fmla="*/ 2147483647 w 255"/>
                <a:gd name="T47" fmla="*/ 2147483647 h 276"/>
                <a:gd name="T48" fmla="*/ 2147483647 w 255"/>
                <a:gd name="T49" fmla="*/ 2147483647 h 276"/>
                <a:gd name="T50" fmla="*/ 2147483647 w 255"/>
                <a:gd name="T51" fmla="*/ 2147483647 h 276"/>
                <a:gd name="T52" fmla="*/ 2147483647 w 255"/>
                <a:gd name="T53" fmla="*/ 2147483647 h 276"/>
                <a:gd name="T54" fmla="*/ 2147483647 w 255"/>
                <a:gd name="T55" fmla="*/ 2147483647 h 276"/>
                <a:gd name="T56" fmla="*/ 2147483647 w 255"/>
                <a:gd name="T57" fmla="*/ 2147483647 h 276"/>
                <a:gd name="T58" fmla="*/ 2147483647 w 255"/>
                <a:gd name="T59" fmla="*/ 2147483647 h 276"/>
                <a:gd name="T60" fmla="*/ 2147483647 w 255"/>
                <a:gd name="T61" fmla="*/ 2147483647 h 276"/>
                <a:gd name="T62" fmla="*/ 0 w 255"/>
                <a:gd name="T63" fmla="*/ 2147483647 h 276"/>
                <a:gd name="T64" fmla="*/ 2147483647 w 255"/>
                <a:gd name="T65" fmla="*/ 2147483647 h 276"/>
                <a:gd name="T66" fmla="*/ 2147483647 w 255"/>
                <a:gd name="T67" fmla="*/ 2147483647 h 276"/>
                <a:gd name="T68" fmla="*/ 2147483647 w 255"/>
                <a:gd name="T69" fmla="*/ 2147483647 h 276"/>
                <a:gd name="T70" fmla="*/ 2147483647 w 255"/>
                <a:gd name="T71" fmla="*/ 2147483647 h 276"/>
                <a:gd name="T72" fmla="*/ 2147483647 w 255"/>
                <a:gd name="T73" fmla="*/ 2147483647 h 276"/>
                <a:gd name="T74" fmla="*/ 2147483647 w 255"/>
                <a:gd name="T75" fmla="*/ 2147483647 h 27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55" h="276">
                  <a:moveTo>
                    <a:pt x="87" y="2"/>
                  </a:moveTo>
                  <a:lnTo>
                    <a:pt x="93" y="1"/>
                  </a:lnTo>
                  <a:lnTo>
                    <a:pt x="110" y="0"/>
                  </a:lnTo>
                  <a:lnTo>
                    <a:pt x="121" y="0"/>
                  </a:lnTo>
                  <a:lnTo>
                    <a:pt x="134" y="1"/>
                  </a:lnTo>
                  <a:lnTo>
                    <a:pt x="148" y="3"/>
                  </a:lnTo>
                  <a:lnTo>
                    <a:pt x="162" y="7"/>
                  </a:lnTo>
                  <a:lnTo>
                    <a:pt x="177" y="13"/>
                  </a:lnTo>
                  <a:lnTo>
                    <a:pt x="192" y="20"/>
                  </a:lnTo>
                  <a:lnTo>
                    <a:pt x="198" y="25"/>
                  </a:lnTo>
                  <a:lnTo>
                    <a:pt x="206" y="30"/>
                  </a:lnTo>
                  <a:lnTo>
                    <a:pt x="212" y="36"/>
                  </a:lnTo>
                  <a:lnTo>
                    <a:pt x="219" y="43"/>
                  </a:lnTo>
                  <a:lnTo>
                    <a:pt x="224" y="50"/>
                  </a:lnTo>
                  <a:lnTo>
                    <a:pt x="230" y="58"/>
                  </a:lnTo>
                  <a:lnTo>
                    <a:pt x="235" y="67"/>
                  </a:lnTo>
                  <a:lnTo>
                    <a:pt x="240" y="77"/>
                  </a:lnTo>
                  <a:lnTo>
                    <a:pt x="244" y="88"/>
                  </a:lnTo>
                  <a:lnTo>
                    <a:pt x="248" y="100"/>
                  </a:lnTo>
                  <a:lnTo>
                    <a:pt x="251" y="112"/>
                  </a:lnTo>
                  <a:lnTo>
                    <a:pt x="253" y="126"/>
                  </a:lnTo>
                  <a:lnTo>
                    <a:pt x="254" y="140"/>
                  </a:lnTo>
                  <a:lnTo>
                    <a:pt x="255" y="153"/>
                  </a:lnTo>
                  <a:lnTo>
                    <a:pt x="255" y="165"/>
                  </a:lnTo>
                  <a:lnTo>
                    <a:pt x="254" y="177"/>
                  </a:lnTo>
                  <a:lnTo>
                    <a:pt x="253" y="189"/>
                  </a:lnTo>
                  <a:lnTo>
                    <a:pt x="251" y="198"/>
                  </a:lnTo>
                  <a:lnTo>
                    <a:pt x="249" y="208"/>
                  </a:lnTo>
                  <a:lnTo>
                    <a:pt x="245" y="217"/>
                  </a:lnTo>
                  <a:lnTo>
                    <a:pt x="241" y="225"/>
                  </a:lnTo>
                  <a:lnTo>
                    <a:pt x="237" y="234"/>
                  </a:lnTo>
                  <a:lnTo>
                    <a:pt x="233" y="240"/>
                  </a:lnTo>
                  <a:lnTo>
                    <a:pt x="227" y="246"/>
                  </a:lnTo>
                  <a:lnTo>
                    <a:pt x="222" y="252"/>
                  </a:lnTo>
                  <a:lnTo>
                    <a:pt x="215" y="257"/>
                  </a:lnTo>
                  <a:lnTo>
                    <a:pt x="209" y="261"/>
                  </a:lnTo>
                  <a:lnTo>
                    <a:pt x="203" y="266"/>
                  </a:lnTo>
                  <a:lnTo>
                    <a:pt x="195" y="269"/>
                  </a:lnTo>
                  <a:lnTo>
                    <a:pt x="188" y="272"/>
                  </a:lnTo>
                  <a:lnTo>
                    <a:pt x="180" y="274"/>
                  </a:lnTo>
                  <a:lnTo>
                    <a:pt x="173" y="275"/>
                  </a:lnTo>
                  <a:lnTo>
                    <a:pt x="164" y="276"/>
                  </a:lnTo>
                  <a:lnTo>
                    <a:pt x="155" y="276"/>
                  </a:lnTo>
                  <a:lnTo>
                    <a:pt x="147" y="276"/>
                  </a:lnTo>
                  <a:lnTo>
                    <a:pt x="138" y="275"/>
                  </a:lnTo>
                  <a:lnTo>
                    <a:pt x="120" y="273"/>
                  </a:lnTo>
                  <a:lnTo>
                    <a:pt x="103" y="268"/>
                  </a:lnTo>
                  <a:lnTo>
                    <a:pt x="85" y="260"/>
                  </a:lnTo>
                  <a:lnTo>
                    <a:pt x="67" y="252"/>
                  </a:lnTo>
                  <a:lnTo>
                    <a:pt x="58" y="246"/>
                  </a:lnTo>
                  <a:lnTo>
                    <a:pt x="49" y="241"/>
                  </a:lnTo>
                  <a:lnTo>
                    <a:pt x="42" y="235"/>
                  </a:lnTo>
                  <a:lnTo>
                    <a:pt x="36" y="229"/>
                  </a:lnTo>
                  <a:lnTo>
                    <a:pt x="29" y="223"/>
                  </a:lnTo>
                  <a:lnTo>
                    <a:pt x="24" y="215"/>
                  </a:lnTo>
                  <a:lnTo>
                    <a:pt x="18" y="209"/>
                  </a:lnTo>
                  <a:lnTo>
                    <a:pt x="14" y="201"/>
                  </a:lnTo>
                  <a:lnTo>
                    <a:pt x="11" y="195"/>
                  </a:lnTo>
                  <a:lnTo>
                    <a:pt x="8" y="187"/>
                  </a:lnTo>
                  <a:lnTo>
                    <a:pt x="4" y="179"/>
                  </a:lnTo>
                  <a:lnTo>
                    <a:pt x="2" y="171"/>
                  </a:lnTo>
                  <a:lnTo>
                    <a:pt x="1" y="163"/>
                  </a:lnTo>
                  <a:lnTo>
                    <a:pt x="0" y="155"/>
                  </a:lnTo>
                  <a:lnTo>
                    <a:pt x="0" y="147"/>
                  </a:lnTo>
                  <a:lnTo>
                    <a:pt x="0" y="138"/>
                  </a:lnTo>
                  <a:lnTo>
                    <a:pt x="1" y="130"/>
                  </a:lnTo>
                  <a:lnTo>
                    <a:pt x="3" y="121"/>
                  </a:lnTo>
                  <a:lnTo>
                    <a:pt x="6" y="112"/>
                  </a:lnTo>
                  <a:lnTo>
                    <a:pt x="8" y="104"/>
                  </a:lnTo>
                  <a:lnTo>
                    <a:pt x="11" y="95"/>
                  </a:lnTo>
                  <a:lnTo>
                    <a:pt x="15" y="87"/>
                  </a:lnTo>
                  <a:lnTo>
                    <a:pt x="19" y="78"/>
                  </a:lnTo>
                  <a:lnTo>
                    <a:pt x="25" y="70"/>
                  </a:lnTo>
                  <a:lnTo>
                    <a:pt x="37" y="52"/>
                  </a:lnTo>
                  <a:lnTo>
                    <a:pt x="52" y="35"/>
                  </a:lnTo>
                  <a:lnTo>
                    <a:pt x="68" y="18"/>
                  </a:lnTo>
                  <a:lnTo>
                    <a:pt x="87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83">
              <a:extLst>
                <a:ext uri="{FF2B5EF4-FFF2-40B4-BE49-F238E27FC236}">
                  <a16:creationId xmlns:a16="http://schemas.microsoft.com/office/drawing/2014/main" id="{31ECFF08-0CC5-4FF7-8787-0F474BD8B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41713" y="3350776"/>
              <a:ext cx="196850" cy="214313"/>
            </a:xfrm>
            <a:custGeom>
              <a:avLst/>
              <a:gdLst>
                <a:gd name="T0" fmla="*/ 2147483647 w 745"/>
                <a:gd name="T1" fmla="*/ 2147483647 h 809"/>
                <a:gd name="T2" fmla="*/ 2147483647 w 745"/>
                <a:gd name="T3" fmla="*/ 2147483647 h 809"/>
                <a:gd name="T4" fmla="*/ 2147483647 w 745"/>
                <a:gd name="T5" fmla="*/ 2147483647 h 809"/>
                <a:gd name="T6" fmla="*/ 2147483647 w 745"/>
                <a:gd name="T7" fmla="*/ 2147483647 h 809"/>
                <a:gd name="T8" fmla="*/ 2147483647 w 745"/>
                <a:gd name="T9" fmla="*/ 2147483647 h 809"/>
                <a:gd name="T10" fmla="*/ 2147483647 w 745"/>
                <a:gd name="T11" fmla="*/ 2147483647 h 809"/>
                <a:gd name="T12" fmla="*/ 2147483647 w 745"/>
                <a:gd name="T13" fmla="*/ 2147483647 h 809"/>
                <a:gd name="T14" fmla="*/ 2147483647 w 745"/>
                <a:gd name="T15" fmla="*/ 2147483647 h 809"/>
                <a:gd name="T16" fmla="*/ 2147483647 w 745"/>
                <a:gd name="T17" fmla="*/ 2147483647 h 809"/>
                <a:gd name="T18" fmla="*/ 2147483647 w 745"/>
                <a:gd name="T19" fmla="*/ 2147483647 h 809"/>
                <a:gd name="T20" fmla="*/ 2147483647 w 745"/>
                <a:gd name="T21" fmla="*/ 2147483647 h 809"/>
                <a:gd name="T22" fmla="*/ 2147483647 w 745"/>
                <a:gd name="T23" fmla="*/ 2147483647 h 809"/>
                <a:gd name="T24" fmla="*/ 2147483647 w 745"/>
                <a:gd name="T25" fmla="*/ 2147483647 h 809"/>
                <a:gd name="T26" fmla="*/ 2147483647 w 745"/>
                <a:gd name="T27" fmla="*/ 2147483647 h 809"/>
                <a:gd name="T28" fmla="*/ 2147483647 w 745"/>
                <a:gd name="T29" fmla="*/ 2147483647 h 809"/>
                <a:gd name="T30" fmla="*/ 2147483647 w 745"/>
                <a:gd name="T31" fmla="*/ 2147483647 h 809"/>
                <a:gd name="T32" fmla="*/ 2147483647 w 745"/>
                <a:gd name="T33" fmla="*/ 0 h 809"/>
                <a:gd name="T34" fmla="*/ 2147483647 w 745"/>
                <a:gd name="T35" fmla="*/ 2147483647 h 809"/>
                <a:gd name="T36" fmla="*/ 2147483647 w 745"/>
                <a:gd name="T37" fmla="*/ 2147483647 h 809"/>
                <a:gd name="T38" fmla="*/ 0 w 745"/>
                <a:gd name="T39" fmla="*/ 2147483647 h 809"/>
                <a:gd name="T40" fmla="*/ 2147483647 w 745"/>
                <a:gd name="T41" fmla="*/ 2147483647 h 809"/>
                <a:gd name="T42" fmla="*/ 2147483647 w 745"/>
                <a:gd name="T43" fmla="*/ 2147483647 h 809"/>
                <a:gd name="T44" fmla="*/ 2147483647 w 745"/>
                <a:gd name="T45" fmla="*/ 2147483647 h 809"/>
                <a:gd name="T46" fmla="*/ 2147483647 w 745"/>
                <a:gd name="T47" fmla="*/ 2147483647 h 809"/>
                <a:gd name="T48" fmla="*/ 2147483647 w 745"/>
                <a:gd name="T49" fmla="*/ 2147483647 h 809"/>
                <a:gd name="T50" fmla="*/ 2147483647 w 745"/>
                <a:gd name="T51" fmla="*/ 2147483647 h 809"/>
                <a:gd name="T52" fmla="*/ 2147483647 w 745"/>
                <a:gd name="T53" fmla="*/ 2147483647 h 809"/>
                <a:gd name="T54" fmla="*/ 2147483647 w 745"/>
                <a:gd name="T55" fmla="*/ 2147483647 h 809"/>
                <a:gd name="T56" fmla="*/ 2147483647 w 745"/>
                <a:gd name="T57" fmla="*/ 2147483647 h 809"/>
                <a:gd name="T58" fmla="*/ 2147483647 w 745"/>
                <a:gd name="T59" fmla="*/ 2147483647 h 809"/>
                <a:gd name="T60" fmla="*/ 2147483647 w 745"/>
                <a:gd name="T61" fmla="*/ 2147483647 h 809"/>
                <a:gd name="T62" fmla="*/ 2147483647 w 745"/>
                <a:gd name="T63" fmla="*/ 2147483647 h 809"/>
                <a:gd name="T64" fmla="*/ 2147483647 w 745"/>
                <a:gd name="T65" fmla="*/ 2147483647 h 809"/>
                <a:gd name="T66" fmla="*/ 2147483647 w 745"/>
                <a:gd name="T67" fmla="*/ 2147483647 h 809"/>
                <a:gd name="T68" fmla="*/ 2147483647 w 745"/>
                <a:gd name="T69" fmla="*/ 2147483647 h 809"/>
                <a:gd name="T70" fmla="*/ 2147483647 w 745"/>
                <a:gd name="T71" fmla="*/ 2147483647 h 809"/>
                <a:gd name="T72" fmla="*/ 2147483647 w 745"/>
                <a:gd name="T73" fmla="*/ 2147483647 h 809"/>
                <a:gd name="T74" fmla="*/ 2147483647 w 745"/>
                <a:gd name="T75" fmla="*/ 2147483647 h 809"/>
                <a:gd name="T76" fmla="*/ 2147483647 w 745"/>
                <a:gd name="T77" fmla="*/ 2147483647 h 809"/>
                <a:gd name="T78" fmla="*/ 2147483647 w 745"/>
                <a:gd name="T79" fmla="*/ 2147483647 h 809"/>
                <a:gd name="T80" fmla="*/ 2147483647 w 745"/>
                <a:gd name="T81" fmla="*/ 2147483647 h 809"/>
                <a:gd name="T82" fmla="*/ 2147483647 w 745"/>
                <a:gd name="T83" fmla="*/ 2147483647 h 809"/>
                <a:gd name="T84" fmla="*/ 2147483647 w 745"/>
                <a:gd name="T85" fmla="*/ 2147483647 h 809"/>
                <a:gd name="T86" fmla="*/ 2147483647 w 745"/>
                <a:gd name="T87" fmla="*/ 2147483647 h 809"/>
                <a:gd name="T88" fmla="*/ 2147483647 w 745"/>
                <a:gd name="T89" fmla="*/ 2147483647 h 809"/>
                <a:gd name="T90" fmla="*/ 2147483647 w 745"/>
                <a:gd name="T91" fmla="*/ 2147483647 h 809"/>
                <a:gd name="T92" fmla="*/ 2147483647 w 745"/>
                <a:gd name="T93" fmla="*/ 2147483647 h 809"/>
                <a:gd name="T94" fmla="*/ 2147483647 w 745"/>
                <a:gd name="T95" fmla="*/ 2147483647 h 809"/>
                <a:gd name="T96" fmla="*/ 2147483647 w 745"/>
                <a:gd name="T97" fmla="*/ 2147483647 h 809"/>
                <a:gd name="T98" fmla="*/ 2147483647 w 745"/>
                <a:gd name="T99" fmla="*/ 2147483647 h 8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745" h="809">
                  <a:moveTo>
                    <a:pt x="569" y="592"/>
                  </a:moveTo>
                  <a:lnTo>
                    <a:pt x="560" y="591"/>
                  </a:lnTo>
                  <a:lnTo>
                    <a:pt x="535" y="583"/>
                  </a:lnTo>
                  <a:lnTo>
                    <a:pt x="517" y="577"/>
                  </a:lnTo>
                  <a:lnTo>
                    <a:pt x="498" y="568"/>
                  </a:lnTo>
                  <a:lnTo>
                    <a:pt x="476" y="557"/>
                  </a:lnTo>
                  <a:lnTo>
                    <a:pt x="454" y="544"/>
                  </a:lnTo>
                  <a:lnTo>
                    <a:pt x="442" y="535"/>
                  </a:lnTo>
                  <a:lnTo>
                    <a:pt x="430" y="526"/>
                  </a:lnTo>
                  <a:lnTo>
                    <a:pt x="418" y="516"/>
                  </a:lnTo>
                  <a:lnTo>
                    <a:pt x="407" y="505"/>
                  </a:lnTo>
                  <a:lnTo>
                    <a:pt x="396" y="493"/>
                  </a:lnTo>
                  <a:lnTo>
                    <a:pt x="384" y="480"/>
                  </a:lnTo>
                  <a:lnTo>
                    <a:pt x="373" y="466"/>
                  </a:lnTo>
                  <a:lnTo>
                    <a:pt x="363" y="451"/>
                  </a:lnTo>
                  <a:lnTo>
                    <a:pt x="352" y="435"/>
                  </a:lnTo>
                  <a:lnTo>
                    <a:pt x="341" y="418"/>
                  </a:lnTo>
                  <a:lnTo>
                    <a:pt x="333" y="400"/>
                  </a:lnTo>
                  <a:lnTo>
                    <a:pt x="323" y="381"/>
                  </a:lnTo>
                  <a:lnTo>
                    <a:pt x="316" y="359"/>
                  </a:lnTo>
                  <a:lnTo>
                    <a:pt x="308" y="337"/>
                  </a:lnTo>
                  <a:lnTo>
                    <a:pt x="301" y="313"/>
                  </a:lnTo>
                  <a:lnTo>
                    <a:pt x="295" y="288"/>
                  </a:lnTo>
                  <a:lnTo>
                    <a:pt x="289" y="288"/>
                  </a:lnTo>
                  <a:lnTo>
                    <a:pt x="274" y="287"/>
                  </a:lnTo>
                  <a:lnTo>
                    <a:pt x="263" y="285"/>
                  </a:lnTo>
                  <a:lnTo>
                    <a:pt x="252" y="282"/>
                  </a:lnTo>
                  <a:lnTo>
                    <a:pt x="241" y="277"/>
                  </a:lnTo>
                  <a:lnTo>
                    <a:pt x="229" y="270"/>
                  </a:lnTo>
                  <a:lnTo>
                    <a:pt x="222" y="266"/>
                  </a:lnTo>
                  <a:lnTo>
                    <a:pt x="217" y="262"/>
                  </a:lnTo>
                  <a:lnTo>
                    <a:pt x="212" y="256"/>
                  </a:lnTo>
                  <a:lnTo>
                    <a:pt x="206" y="250"/>
                  </a:lnTo>
                  <a:lnTo>
                    <a:pt x="202" y="243"/>
                  </a:lnTo>
                  <a:lnTo>
                    <a:pt x="198" y="236"/>
                  </a:lnTo>
                  <a:lnTo>
                    <a:pt x="193" y="227"/>
                  </a:lnTo>
                  <a:lnTo>
                    <a:pt x="190" y="219"/>
                  </a:lnTo>
                  <a:lnTo>
                    <a:pt x="187" y="209"/>
                  </a:lnTo>
                  <a:lnTo>
                    <a:pt x="185" y="198"/>
                  </a:lnTo>
                  <a:lnTo>
                    <a:pt x="184" y="187"/>
                  </a:lnTo>
                  <a:lnTo>
                    <a:pt x="183" y="174"/>
                  </a:lnTo>
                  <a:lnTo>
                    <a:pt x="184" y="160"/>
                  </a:lnTo>
                  <a:lnTo>
                    <a:pt x="185" y="145"/>
                  </a:lnTo>
                  <a:lnTo>
                    <a:pt x="186" y="129"/>
                  </a:lnTo>
                  <a:lnTo>
                    <a:pt x="189" y="113"/>
                  </a:lnTo>
                  <a:lnTo>
                    <a:pt x="183" y="105"/>
                  </a:lnTo>
                  <a:lnTo>
                    <a:pt x="179" y="102"/>
                  </a:lnTo>
                  <a:lnTo>
                    <a:pt x="158" y="88"/>
                  </a:lnTo>
                  <a:lnTo>
                    <a:pt x="112" y="57"/>
                  </a:lnTo>
                  <a:lnTo>
                    <a:pt x="62" y="24"/>
                  </a:lnTo>
                  <a:lnTo>
                    <a:pt x="26" y="0"/>
                  </a:lnTo>
                  <a:lnTo>
                    <a:pt x="22" y="8"/>
                  </a:lnTo>
                  <a:lnTo>
                    <a:pt x="18" y="17"/>
                  </a:lnTo>
                  <a:lnTo>
                    <a:pt x="13" y="28"/>
                  </a:lnTo>
                  <a:lnTo>
                    <a:pt x="9" y="40"/>
                  </a:lnTo>
                  <a:lnTo>
                    <a:pt x="5" y="53"/>
                  </a:lnTo>
                  <a:lnTo>
                    <a:pt x="3" y="68"/>
                  </a:lnTo>
                  <a:lnTo>
                    <a:pt x="1" y="83"/>
                  </a:lnTo>
                  <a:lnTo>
                    <a:pt x="0" y="100"/>
                  </a:lnTo>
                  <a:lnTo>
                    <a:pt x="0" y="108"/>
                  </a:lnTo>
                  <a:lnTo>
                    <a:pt x="1" y="118"/>
                  </a:lnTo>
                  <a:lnTo>
                    <a:pt x="2" y="128"/>
                  </a:lnTo>
                  <a:lnTo>
                    <a:pt x="4" y="136"/>
                  </a:lnTo>
                  <a:lnTo>
                    <a:pt x="7" y="152"/>
                  </a:lnTo>
                  <a:lnTo>
                    <a:pt x="12" y="168"/>
                  </a:lnTo>
                  <a:lnTo>
                    <a:pt x="19" y="185"/>
                  </a:lnTo>
                  <a:lnTo>
                    <a:pt x="26" y="200"/>
                  </a:lnTo>
                  <a:lnTo>
                    <a:pt x="36" y="215"/>
                  </a:lnTo>
                  <a:lnTo>
                    <a:pt x="46" y="230"/>
                  </a:lnTo>
                  <a:lnTo>
                    <a:pt x="57" y="245"/>
                  </a:lnTo>
                  <a:lnTo>
                    <a:pt x="70" y="260"/>
                  </a:lnTo>
                  <a:lnTo>
                    <a:pt x="84" y="275"/>
                  </a:lnTo>
                  <a:lnTo>
                    <a:pt x="99" y="288"/>
                  </a:lnTo>
                  <a:lnTo>
                    <a:pt x="116" y="302"/>
                  </a:lnTo>
                  <a:lnTo>
                    <a:pt x="135" y="316"/>
                  </a:lnTo>
                  <a:lnTo>
                    <a:pt x="154" y="330"/>
                  </a:lnTo>
                  <a:lnTo>
                    <a:pt x="174" y="344"/>
                  </a:lnTo>
                  <a:lnTo>
                    <a:pt x="196" y="358"/>
                  </a:lnTo>
                  <a:lnTo>
                    <a:pt x="218" y="371"/>
                  </a:lnTo>
                  <a:lnTo>
                    <a:pt x="230" y="377"/>
                  </a:lnTo>
                  <a:lnTo>
                    <a:pt x="229" y="391"/>
                  </a:lnTo>
                  <a:lnTo>
                    <a:pt x="229" y="392"/>
                  </a:lnTo>
                  <a:lnTo>
                    <a:pt x="229" y="396"/>
                  </a:lnTo>
                  <a:lnTo>
                    <a:pt x="229" y="403"/>
                  </a:lnTo>
                  <a:lnTo>
                    <a:pt x="230" y="414"/>
                  </a:lnTo>
                  <a:lnTo>
                    <a:pt x="232" y="427"/>
                  </a:lnTo>
                  <a:lnTo>
                    <a:pt x="235" y="441"/>
                  </a:lnTo>
                  <a:lnTo>
                    <a:pt x="239" y="458"/>
                  </a:lnTo>
                  <a:lnTo>
                    <a:pt x="246" y="475"/>
                  </a:lnTo>
                  <a:lnTo>
                    <a:pt x="254" y="494"/>
                  </a:lnTo>
                  <a:lnTo>
                    <a:pt x="265" y="513"/>
                  </a:lnTo>
                  <a:lnTo>
                    <a:pt x="273" y="523"/>
                  </a:lnTo>
                  <a:lnTo>
                    <a:pt x="280" y="533"/>
                  </a:lnTo>
                  <a:lnTo>
                    <a:pt x="288" y="542"/>
                  </a:lnTo>
                  <a:lnTo>
                    <a:pt x="297" y="552"/>
                  </a:lnTo>
                  <a:lnTo>
                    <a:pt x="307" y="562"/>
                  </a:lnTo>
                  <a:lnTo>
                    <a:pt x="318" y="570"/>
                  </a:lnTo>
                  <a:lnTo>
                    <a:pt x="329" y="580"/>
                  </a:lnTo>
                  <a:lnTo>
                    <a:pt x="342" y="589"/>
                  </a:lnTo>
                  <a:lnTo>
                    <a:pt x="356" y="597"/>
                  </a:lnTo>
                  <a:lnTo>
                    <a:pt x="371" y="606"/>
                  </a:lnTo>
                  <a:lnTo>
                    <a:pt x="387" y="613"/>
                  </a:lnTo>
                  <a:lnTo>
                    <a:pt x="405" y="620"/>
                  </a:lnTo>
                  <a:lnTo>
                    <a:pt x="424" y="627"/>
                  </a:lnTo>
                  <a:lnTo>
                    <a:pt x="443" y="634"/>
                  </a:lnTo>
                  <a:lnTo>
                    <a:pt x="464" y="639"/>
                  </a:lnTo>
                  <a:lnTo>
                    <a:pt x="487" y="643"/>
                  </a:lnTo>
                  <a:lnTo>
                    <a:pt x="518" y="650"/>
                  </a:lnTo>
                  <a:lnTo>
                    <a:pt x="501" y="675"/>
                  </a:lnTo>
                  <a:lnTo>
                    <a:pt x="497" y="683"/>
                  </a:lnTo>
                  <a:lnTo>
                    <a:pt x="488" y="699"/>
                  </a:lnTo>
                  <a:lnTo>
                    <a:pt x="484" y="711"/>
                  </a:lnTo>
                  <a:lnTo>
                    <a:pt x="479" y="722"/>
                  </a:lnTo>
                  <a:lnTo>
                    <a:pt x="477" y="735"/>
                  </a:lnTo>
                  <a:lnTo>
                    <a:pt x="476" y="747"/>
                  </a:lnTo>
                  <a:lnTo>
                    <a:pt x="476" y="756"/>
                  </a:lnTo>
                  <a:lnTo>
                    <a:pt x="478" y="763"/>
                  </a:lnTo>
                  <a:lnTo>
                    <a:pt x="480" y="771"/>
                  </a:lnTo>
                  <a:lnTo>
                    <a:pt x="485" y="777"/>
                  </a:lnTo>
                  <a:lnTo>
                    <a:pt x="488" y="781"/>
                  </a:lnTo>
                  <a:lnTo>
                    <a:pt x="493" y="786"/>
                  </a:lnTo>
                  <a:lnTo>
                    <a:pt x="499" y="790"/>
                  </a:lnTo>
                  <a:lnTo>
                    <a:pt x="506" y="794"/>
                  </a:lnTo>
                  <a:lnTo>
                    <a:pt x="515" y="797"/>
                  </a:lnTo>
                  <a:lnTo>
                    <a:pt x="525" y="801"/>
                  </a:lnTo>
                  <a:lnTo>
                    <a:pt x="537" y="804"/>
                  </a:lnTo>
                  <a:lnTo>
                    <a:pt x="551" y="806"/>
                  </a:lnTo>
                  <a:lnTo>
                    <a:pt x="567" y="808"/>
                  </a:lnTo>
                  <a:lnTo>
                    <a:pt x="585" y="809"/>
                  </a:lnTo>
                  <a:lnTo>
                    <a:pt x="606" y="808"/>
                  </a:lnTo>
                  <a:lnTo>
                    <a:pt x="628" y="807"/>
                  </a:lnTo>
                  <a:lnTo>
                    <a:pt x="653" y="805"/>
                  </a:lnTo>
                  <a:lnTo>
                    <a:pt x="681" y="802"/>
                  </a:lnTo>
                  <a:lnTo>
                    <a:pt x="712" y="797"/>
                  </a:lnTo>
                  <a:lnTo>
                    <a:pt x="745" y="791"/>
                  </a:lnTo>
                  <a:lnTo>
                    <a:pt x="734" y="788"/>
                  </a:lnTo>
                  <a:lnTo>
                    <a:pt x="722" y="784"/>
                  </a:lnTo>
                  <a:lnTo>
                    <a:pt x="711" y="779"/>
                  </a:lnTo>
                  <a:lnTo>
                    <a:pt x="698" y="773"/>
                  </a:lnTo>
                  <a:lnTo>
                    <a:pt x="686" y="765"/>
                  </a:lnTo>
                  <a:lnTo>
                    <a:pt x="674" y="758"/>
                  </a:lnTo>
                  <a:lnTo>
                    <a:pt x="661" y="748"/>
                  </a:lnTo>
                  <a:lnTo>
                    <a:pt x="650" y="737"/>
                  </a:lnTo>
                  <a:lnTo>
                    <a:pt x="638" y="725"/>
                  </a:lnTo>
                  <a:lnTo>
                    <a:pt x="627" y="711"/>
                  </a:lnTo>
                  <a:lnTo>
                    <a:pt x="616" y="696"/>
                  </a:lnTo>
                  <a:lnTo>
                    <a:pt x="606" y="679"/>
                  </a:lnTo>
                  <a:lnTo>
                    <a:pt x="595" y="660"/>
                  </a:lnTo>
                  <a:lnTo>
                    <a:pt x="586" y="639"/>
                  </a:lnTo>
                  <a:lnTo>
                    <a:pt x="577" y="616"/>
                  </a:lnTo>
                  <a:lnTo>
                    <a:pt x="569" y="5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84">
              <a:extLst>
                <a:ext uri="{FF2B5EF4-FFF2-40B4-BE49-F238E27FC236}">
                  <a16:creationId xmlns:a16="http://schemas.microsoft.com/office/drawing/2014/main" id="{39136189-A291-4F6C-B3A4-9B711065F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87701" y="3547626"/>
              <a:ext cx="306388" cy="111125"/>
            </a:xfrm>
            <a:custGeom>
              <a:avLst/>
              <a:gdLst>
                <a:gd name="T0" fmla="*/ 2147483647 w 1156"/>
                <a:gd name="T1" fmla="*/ 2147483647 h 421"/>
                <a:gd name="T2" fmla="*/ 2147483647 w 1156"/>
                <a:gd name="T3" fmla="*/ 2147483647 h 421"/>
                <a:gd name="T4" fmla="*/ 2147483647 w 1156"/>
                <a:gd name="T5" fmla="*/ 2147483647 h 421"/>
                <a:gd name="T6" fmla="*/ 2147483647 w 1156"/>
                <a:gd name="T7" fmla="*/ 2147483647 h 421"/>
                <a:gd name="T8" fmla="*/ 2147483647 w 1156"/>
                <a:gd name="T9" fmla="*/ 2147483647 h 421"/>
                <a:gd name="T10" fmla="*/ 2147483647 w 1156"/>
                <a:gd name="T11" fmla="*/ 2147483647 h 421"/>
                <a:gd name="T12" fmla="*/ 2147483647 w 1156"/>
                <a:gd name="T13" fmla="*/ 2147483647 h 421"/>
                <a:gd name="T14" fmla="*/ 2147483647 w 1156"/>
                <a:gd name="T15" fmla="*/ 2147483647 h 421"/>
                <a:gd name="T16" fmla="*/ 2147483647 w 1156"/>
                <a:gd name="T17" fmla="*/ 2147483647 h 421"/>
                <a:gd name="T18" fmla="*/ 2147483647 w 1156"/>
                <a:gd name="T19" fmla="*/ 2147483647 h 421"/>
                <a:gd name="T20" fmla="*/ 2147483647 w 1156"/>
                <a:gd name="T21" fmla="*/ 2147483647 h 421"/>
                <a:gd name="T22" fmla="*/ 2147483647 w 1156"/>
                <a:gd name="T23" fmla="*/ 2147483647 h 421"/>
                <a:gd name="T24" fmla="*/ 2147483647 w 1156"/>
                <a:gd name="T25" fmla="*/ 2147483647 h 421"/>
                <a:gd name="T26" fmla="*/ 2147483647 w 1156"/>
                <a:gd name="T27" fmla="*/ 2147483647 h 421"/>
                <a:gd name="T28" fmla="*/ 2147483647 w 1156"/>
                <a:gd name="T29" fmla="*/ 2147483647 h 421"/>
                <a:gd name="T30" fmla="*/ 2147483647 w 1156"/>
                <a:gd name="T31" fmla="*/ 2147483647 h 421"/>
                <a:gd name="T32" fmla="*/ 2147483647 w 1156"/>
                <a:gd name="T33" fmla="*/ 2147483647 h 421"/>
                <a:gd name="T34" fmla="*/ 2147483647 w 1156"/>
                <a:gd name="T35" fmla="*/ 2147483647 h 421"/>
                <a:gd name="T36" fmla="*/ 2147483647 w 1156"/>
                <a:gd name="T37" fmla="*/ 2147483647 h 421"/>
                <a:gd name="T38" fmla="*/ 2147483647 w 1156"/>
                <a:gd name="T39" fmla="*/ 2147483647 h 421"/>
                <a:gd name="T40" fmla="*/ 2147483647 w 1156"/>
                <a:gd name="T41" fmla="*/ 2147483647 h 421"/>
                <a:gd name="T42" fmla="*/ 2147483647 w 1156"/>
                <a:gd name="T43" fmla="*/ 2147483647 h 421"/>
                <a:gd name="T44" fmla="*/ 2147483647 w 1156"/>
                <a:gd name="T45" fmla="*/ 2147483647 h 421"/>
                <a:gd name="T46" fmla="*/ 2147483647 w 1156"/>
                <a:gd name="T47" fmla="*/ 2147483647 h 421"/>
                <a:gd name="T48" fmla="*/ 2147483647 w 1156"/>
                <a:gd name="T49" fmla="*/ 2147483647 h 421"/>
                <a:gd name="T50" fmla="*/ 2147483647 w 1156"/>
                <a:gd name="T51" fmla="*/ 2147483647 h 421"/>
                <a:gd name="T52" fmla="*/ 2147483647 w 1156"/>
                <a:gd name="T53" fmla="*/ 2147483647 h 421"/>
                <a:gd name="T54" fmla="*/ 2147483647 w 1156"/>
                <a:gd name="T55" fmla="*/ 2147483647 h 421"/>
                <a:gd name="T56" fmla="*/ 2147483647 w 1156"/>
                <a:gd name="T57" fmla="*/ 2147483647 h 421"/>
                <a:gd name="T58" fmla="*/ 2147483647 w 1156"/>
                <a:gd name="T59" fmla="*/ 2147483647 h 421"/>
                <a:gd name="T60" fmla="*/ 2147483647 w 1156"/>
                <a:gd name="T61" fmla="*/ 2147483647 h 421"/>
                <a:gd name="T62" fmla="*/ 2147483647 w 1156"/>
                <a:gd name="T63" fmla="*/ 2147483647 h 421"/>
                <a:gd name="T64" fmla="*/ 2147483647 w 1156"/>
                <a:gd name="T65" fmla="*/ 2147483647 h 421"/>
                <a:gd name="T66" fmla="*/ 2147483647 w 1156"/>
                <a:gd name="T67" fmla="*/ 2147483647 h 421"/>
                <a:gd name="T68" fmla="*/ 2147483647 w 1156"/>
                <a:gd name="T69" fmla="*/ 2147483647 h 421"/>
                <a:gd name="T70" fmla="*/ 2147483647 w 1156"/>
                <a:gd name="T71" fmla="*/ 2147483647 h 421"/>
                <a:gd name="T72" fmla="*/ 2147483647 w 1156"/>
                <a:gd name="T73" fmla="*/ 2147483647 h 421"/>
                <a:gd name="T74" fmla="*/ 2147483647 w 1156"/>
                <a:gd name="T75" fmla="*/ 2147483647 h 421"/>
                <a:gd name="T76" fmla="*/ 2147483647 w 1156"/>
                <a:gd name="T77" fmla="*/ 2147483647 h 421"/>
                <a:gd name="T78" fmla="*/ 2147483647 w 1156"/>
                <a:gd name="T79" fmla="*/ 2147483647 h 421"/>
                <a:gd name="T80" fmla="*/ 2147483647 w 1156"/>
                <a:gd name="T81" fmla="*/ 2147483647 h 421"/>
                <a:gd name="T82" fmla="*/ 2147483647 w 1156"/>
                <a:gd name="T83" fmla="*/ 2147483647 h 421"/>
                <a:gd name="T84" fmla="*/ 2147483647 w 1156"/>
                <a:gd name="T85" fmla="*/ 2147483647 h 421"/>
                <a:gd name="T86" fmla="*/ 2147483647 w 1156"/>
                <a:gd name="T87" fmla="*/ 2147483647 h 421"/>
                <a:gd name="T88" fmla="*/ 2147483647 w 1156"/>
                <a:gd name="T89" fmla="*/ 2147483647 h 421"/>
                <a:gd name="T90" fmla="*/ 2147483647 w 1156"/>
                <a:gd name="T91" fmla="*/ 2147483647 h 421"/>
                <a:gd name="T92" fmla="*/ 2147483647 w 1156"/>
                <a:gd name="T93" fmla="*/ 2147483647 h 421"/>
                <a:gd name="T94" fmla="*/ 2147483647 w 1156"/>
                <a:gd name="T95" fmla="*/ 2147483647 h 421"/>
                <a:gd name="T96" fmla="*/ 0 w 1156"/>
                <a:gd name="T97" fmla="*/ 2147483647 h 421"/>
                <a:gd name="T98" fmla="*/ 2147483647 w 1156"/>
                <a:gd name="T99" fmla="*/ 2147483647 h 421"/>
                <a:gd name="T100" fmla="*/ 2147483647 w 1156"/>
                <a:gd name="T101" fmla="*/ 2147483647 h 421"/>
                <a:gd name="T102" fmla="*/ 2147483647 w 1156"/>
                <a:gd name="T103" fmla="*/ 2147483647 h 421"/>
                <a:gd name="T104" fmla="*/ 2147483647 w 1156"/>
                <a:gd name="T105" fmla="*/ 2147483647 h 421"/>
                <a:gd name="T106" fmla="*/ 2147483647 w 1156"/>
                <a:gd name="T107" fmla="*/ 2147483647 h 42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56" h="421">
                  <a:moveTo>
                    <a:pt x="373" y="415"/>
                  </a:moveTo>
                  <a:lnTo>
                    <a:pt x="379" y="410"/>
                  </a:lnTo>
                  <a:lnTo>
                    <a:pt x="383" y="406"/>
                  </a:lnTo>
                  <a:lnTo>
                    <a:pt x="386" y="402"/>
                  </a:lnTo>
                  <a:lnTo>
                    <a:pt x="389" y="396"/>
                  </a:lnTo>
                  <a:lnTo>
                    <a:pt x="392" y="385"/>
                  </a:lnTo>
                  <a:lnTo>
                    <a:pt x="395" y="373"/>
                  </a:lnTo>
                  <a:lnTo>
                    <a:pt x="395" y="352"/>
                  </a:lnTo>
                  <a:lnTo>
                    <a:pt x="394" y="344"/>
                  </a:lnTo>
                  <a:lnTo>
                    <a:pt x="387" y="307"/>
                  </a:lnTo>
                  <a:lnTo>
                    <a:pt x="421" y="320"/>
                  </a:lnTo>
                  <a:lnTo>
                    <a:pt x="448" y="329"/>
                  </a:lnTo>
                  <a:lnTo>
                    <a:pt x="474" y="336"/>
                  </a:lnTo>
                  <a:lnTo>
                    <a:pt x="498" y="342"/>
                  </a:lnTo>
                  <a:lnTo>
                    <a:pt x="522" y="346"/>
                  </a:lnTo>
                  <a:lnTo>
                    <a:pt x="545" y="349"/>
                  </a:lnTo>
                  <a:lnTo>
                    <a:pt x="565" y="350"/>
                  </a:lnTo>
                  <a:lnTo>
                    <a:pt x="585" y="351"/>
                  </a:lnTo>
                  <a:lnTo>
                    <a:pt x="605" y="350"/>
                  </a:lnTo>
                  <a:lnTo>
                    <a:pt x="622" y="348"/>
                  </a:lnTo>
                  <a:lnTo>
                    <a:pt x="639" y="345"/>
                  </a:lnTo>
                  <a:lnTo>
                    <a:pt x="655" y="341"/>
                  </a:lnTo>
                  <a:lnTo>
                    <a:pt x="670" y="336"/>
                  </a:lnTo>
                  <a:lnTo>
                    <a:pt x="684" y="331"/>
                  </a:lnTo>
                  <a:lnTo>
                    <a:pt x="697" y="325"/>
                  </a:lnTo>
                  <a:lnTo>
                    <a:pt x="708" y="318"/>
                  </a:lnTo>
                  <a:lnTo>
                    <a:pt x="719" y="312"/>
                  </a:lnTo>
                  <a:lnTo>
                    <a:pt x="730" y="304"/>
                  </a:lnTo>
                  <a:lnTo>
                    <a:pt x="739" y="297"/>
                  </a:lnTo>
                  <a:lnTo>
                    <a:pt x="748" y="289"/>
                  </a:lnTo>
                  <a:lnTo>
                    <a:pt x="756" y="281"/>
                  </a:lnTo>
                  <a:lnTo>
                    <a:pt x="769" y="266"/>
                  </a:lnTo>
                  <a:lnTo>
                    <a:pt x="780" y="252"/>
                  </a:lnTo>
                  <a:lnTo>
                    <a:pt x="794" y="228"/>
                  </a:lnTo>
                  <a:lnTo>
                    <a:pt x="799" y="216"/>
                  </a:lnTo>
                  <a:lnTo>
                    <a:pt x="805" y="201"/>
                  </a:lnTo>
                  <a:lnTo>
                    <a:pt x="822" y="203"/>
                  </a:lnTo>
                  <a:lnTo>
                    <a:pt x="841" y="206"/>
                  </a:lnTo>
                  <a:lnTo>
                    <a:pt x="860" y="207"/>
                  </a:lnTo>
                  <a:lnTo>
                    <a:pt x="880" y="208"/>
                  </a:lnTo>
                  <a:lnTo>
                    <a:pt x="898" y="207"/>
                  </a:lnTo>
                  <a:lnTo>
                    <a:pt x="915" y="207"/>
                  </a:lnTo>
                  <a:lnTo>
                    <a:pt x="932" y="205"/>
                  </a:lnTo>
                  <a:lnTo>
                    <a:pt x="949" y="202"/>
                  </a:lnTo>
                  <a:lnTo>
                    <a:pt x="965" y="199"/>
                  </a:lnTo>
                  <a:lnTo>
                    <a:pt x="980" y="196"/>
                  </a:lnTo>
                  <a:lnTo>
                    <a:pt x="995" y="192"/>
                  </a:lnTo>
                  <a:lnTo>
                    <a:pt x="1010" y="186"/>
                  </a:lnTo>
                  <a:lnTo>
                    <a:pt x="1023" y="180"/>
                  </a:lnTo>
                  <a:lnTo>
                    <a:pt x="1037" y="173"/>
                  </a:lnTo>
                  <a:lnTo>
                    <a:pt x="1049" y="166"/>
                  </a:lnTo>
                  <a:lnTo>
                    <a:pt x="1061" y="157"/>
                  </a:lnTo>
                  <a:lnTo>
                    <a:pt x="1073" y="149"/>
                  </a:lnTo>
                  <a:lnTo>
                    <a:pt x="1083" y="139"/>
                  </a:lnTo>
                  <a:lnTo>
                    <a:pt x="1093" y="130"/>
                  </a:lnTo>
                  <a:lnTo>
                    <a:pt x="1101" y="120"/>
                  </a:lnTo>
                  <a:lnTo>
                    <a:pt x="1109" y="110"/>
                  </a:lnTo>
                  <a:lnTo>
                    <a:pt x="1116" y="100"/>
                  </a:lnTo>
                  <a:lnTo>
                    <a:pt x="1123" y="90"/>
                  </a:lnTo>
                  <a:lnTo>
                    <a:pt x="1128" y="79"/>
                  </a:lnTo>
                  <a:lnTo>
                    <a:pt x="1134" y="70"/>
                  </a:lnTo>
                  <a:lnTo>
                    <a:pt x="1142" y="49"/>
                  </a:lnTo>
                  <a:lnTo>
                    <a:pt x="1149" y="31"/>
                  </a:lnTo>
                  <a:lnTo>
                    <a:pt x="1153" y="15"/>
                  </a:lnTo>
                  <a:lnTo>
                    <a:pt x="1156" y="0"/>
                  </a:lnTo>
                  <a:lnTo>
                    <a:pt x="1138" y="1"/>
                  </a:lnTo>
                  <a:lnTo>
                    <a:pt x="1110" y="2"/>
                  </a:lnTo>
                  <a:lnTo>
                    <a:pt x="1075" y="3"/>
                  </a:lnTo>
                  <a:lnTo>
                    <a:pt x="1034" y="5"/>
                  </a:lnTo>
                  <a:lnTo>
                    <a:pt x="991" y="6"/>
                  </a:lnTo>
                  <a:lnTo>
                    <a:pt x="949" y="8"/>
                  </a:lnTo>
                  <a:lnTo>
                    <a:pt x="909" y="10"/>
                  </a:lnTo>
                  <a:lnTo>
                    <a:pt x="873" y="12"/>
                  </a:lnTo>
                  <a:lnTo>
                    <a:pt x="874" y="22"/>
                  </a:lnTo>
                  <a:lnTo>
                    <a:pt x="875" y="33"/>
                  </a:lnTo>
                  <a:lnTo>
                    <a:pt x="874" y="46"/>
                  </a:lnTo>
                  <a:lnTo>
                    <a:pt x="872" y="59"/>
                  </a:lnTo>
                  <a:lnTo>
                    <a:pt x="868" y="72"/>
                  </a:lnTo>
                  <a:lnTo>
                    <a:pt x="862" y="85"/>
                  </a:lnTo>
                  <a:lnTo>
                    <a:pt x="857" y="91"/>
                  </a:lnTo>
                  <a:lnTo>
                    <a:pt x="853" y="96"/>
                  </a:lnTo>
                  <a:lnTo>
                    <a:pt x="848" y="103"/>
                  </a:lnTo>
                  <a:lnTo>
                    <a:pt x="841" y="109"/>
                  </a:lnTo>
                  <a:lnTo>
                    <a:pt x="834" y="115"/>
                  </a:lnTo>
                  <a:lnTo>
                    <a:pt x="826" y="121"/>
                  </a:lnTo>
                  <a:lnTo>
                    <a:pt x="817" y="126"/>
                  </a:lnTo>
                  <a:lnTo>
                    <a:pt x="807" y="132"/>
                  </a:lnTo>
                  <a:lnTo>
                    <a:pt x="796" y="136"/>
                  </a:lnTo>
                  <a:lnTo>
                    <a:pt x="784" y="141"/>
                  </a:lnTo>
                  <a:lnTo>
                    <a:pt x="772" y="146"/>
                  </a:lnTo>
                  <a:lnTo>
                    <a:pt x="758" y="150"/>
                  </a:lnTo>
                  <a:lnTo>
                    <a:pt x="743" y="153"/>
                  </a:lnTo>
                  <a:lnTo>
                    <a:pt x="727" y="156"/>
                  </a:lnTo>
                  <a:lnTo>
                    <a:pt x="709" y="160"/>
                  </a:lnTo>
                  <a:lnTo>
                    <a:pt x="690" y="162"/>
                  </a:lnTo>
                  <a:lnTo>
                    <a:pt x="671" y="164"/>
                  </a:lnTo>
                  <a:lnTo>
                    <a:pt x="649" y="165"/>
                  </a:lnTo>
                  <a:lnTo>
                    <a:pt x="627" y="166"/>
                  </a:lnTo>
                  <a:lnTo>
                    <a:pt x="602" y="166"/>
                  </a:lnTo>
                  <a:lnTo>
                    <a:pt x="601" y="175"/>
                  </a:lnTo>
                  <a:lnTo>
                    <a:pt x="596" y="196"/>
                  </a:lnTo>
                  <a:lnTo>
                    <a:pt x="590" y="210"/>
                  </a:lnTo>
                  <a:lnTo>
                    <a:pt x="582" y="224"/>
                  </a:lnTo>
                  <a:lnTo>
                    <a:pt x="577" y="231"/>
                  </a:lnTo>
                  <a:lnTo>
                    <a:pt x="571" y="239"/>
                  </a:lnTo>
                  <a:lnTo>
                    <a:pt x="565" y="246"/>
                  </a:lnTo>
                  <a:lnTo>
                    <a:pt x="557" y="253"/>
                  </a:lnTo>
                  <a:lnTo>
                    <a:pt x="549" y="259"/>
                  </a:lnTo>
                  <a:lnTo>
                    <a:pt x="540" y="266"/>
                  </a:lnTo>
                  <a:lnTo>
                    <a:pt x="530" y="271"/>
                  </a:lnTo>
                  <a:lnTo>
                    <a:pt x="519" y="276"/>
                  </a:lnTo>
                  <a:lnTo>
                    <a:pt x="506" y="281"/>
                  </a:lnTo>
                  <a:lnTo>
                    <a:pt x="493" y="284"/>
                  </a:lnTo>
                  <a:lnTo>
                    <a:pt x="478" y="287"/>
                  </a:lnTo>
                  <a:lnTo>
                    <a:pt x="462" y="288"/>
                  </a:lnTo>
                  <a:lnTo>
                    <a:pt x="445" y="288"/>
                  </a:lnTo>
                  <a:lnTo>
                    <a:pt x="427" y="288"/>
                  </a:lnTo>
                  <a:lnTo>
                    <a:pt x="406" y="286"/>
                  </a:lnTo>
                  <a:lnTo>
                    <a:pt x="385" y="283"/>
                  </a:lnTo>
                  <a:lnTo>
                    <a:pt x="362" y="277"/>
                  </a:lnTo>
                  <a:lnTo>
                    <a:pt x="338" y="271"/>
                  </a:lnTo>
                  <a:lnTo>
                    <a:pt x="312" y="262"/>
                  </a:lnTo>
                  <a:lnTo>
                    <a:pt x="284" y="253"/>
                  </a:lnTo>
                  <a:lnTo>
                    <a:pt x="279" y="256"/>
                  </a:lnTo>
                  <a:lnTo>
                    <a:pt x="262" y="262"/>
                  </a:lnTo>
                  <a:lnTo>
                    <a:pt x="250" y="266"/>
                  </a:lnTo>
                  <a:lnTo>
                    <a:pt x="236" y="270"/>
                  </a:lnTo>
                  <a:lnTo>
                    <a:pt x="221" y="272"/>
                  </a:lnTo>
                  <a:lnTo>
                    <a:pt x="203" y="274"/>
                  </a:lnTo>
                  <a:lnTo>
                    <a:pt x="184" y="275"/>
                  </a:lnTo>
                  <a:lnTo>
                    <a:pt x="163" y="274"/>
                  </a:lnTo>
                  <a:lnTo>
                    <a:pt x="153" y="273"/>
                  </a:lnTo>
                  <a:lnTo>
                    <a:pt x="142" y="271"/>
                  </a:lnTo>
                  <a:lnTo>
                    <a:pt x="131" y="268"/>
                  </a:lnTo>
                  <a:lnTo>
                    <a:pt x="119" y="265"/>
                  </a:lnTo>
                  <a:lnTo>
                    <a:pt x="109" y="261"/>
                  </a:lnTo>
                  <a:lnTo>
                    <a:pt x="97" y="256"/>
                  </a:lnTo>
                  <a:lnTo>
                    <a:pt x="85" y="251"/>
                  </a:lnTo>
                  <a:lnTo>
                    <a:pt x="73" y="244"/>
                  </a:lnTo>
                  <a:lnTo>
                    <a:pt x="60" y="237"/>
                  </a:lnTo>
                  <a:lnTo>
                    <a:pt x="49" y="229"/>
                  </a:lnTo>
                  <a:lnTo>
                    <a:pt x="37" y="220"/>
                  </a:lnTo>
                  <a:lnTo>
                    <a:pt x="24" y="209"/>
                  </a:lnTo>
                  <a:lnTo>
                    <a:pt x="23" y="212"/>
                  </a:lnTo>
                  <a:lnTo>
                    <a:pt x="18" y="218"/>
                  </a:lnTo>
                  <a:lnTo>
                    <a:pt x="10" y="228"/>
                  </a:lnTo>
                  <a:lnTo>
                    <a:pt x="0" y="241"/>
                  </a:lnTo>
                  <a:lnTo>
                    <a:pt x="48" y="275"/>
                  </a:lnTo>
                  <a:lnTo>
                    <a:pt x="90" y="305"/>
                  </a:lnTo>
                  <a:lnTo>
                    <a:pt x="130" y="331"/>
                  </a:lnTo>
                  <a:lnTo>
                    <a:pt x="165" y="352"/>
                  </a:lnTo>
                  <a:lnTo>
                    <a:pt x="198" y="371"/>
                  </a:lnTo>
                  <a:lnTo>
                    <a:pt x="226" y="386"/>
                  </a:lnTo>
                  <a:lnTo>
                    <a:pt x="252" y="397"/>
                  </a:lnTo>
                  <a:lnTo>
                    <a:pt x="276" y="406"/>
                  </a:lnTo>
                  <a:lnTo>
                    <a:pt x="295" y="414"/>
                  </a:lnTo>
                  <a:lnTo>
                    <a:pt x="313" y="418"/>
                  </a:lnTo>
                  <a:lnTo>
                    <a:pt x="328" y="420"/>
                  </a:lnTo>
                  <a:lnTo>
                    <a:pt x="341" y="421"/>
                  </a:lnTo>
                  <a:lnTo>
                    <a:pt x="352" y="421"/>
                  </a:lnTo>
                  <a:lnTo>
                    <a:pt x="360" y="420"/>
                  </a:lnTo>
                  <a:lnTo>
                    <a:pt x="368" y="418"/>
                  </a:lnTo>
                  <a:lnTo>
                    <a:pt x="373" y="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85">
              <a:extLst>
                <a:ext uri="{FF2B5EF4-FFF2-40B4-BE49-F238E27FC236}">
                  <a16:creationId xmlns:a16="http://schemas.microsoft.com/office/drawing/2014/main" id="{0BD2F672-228D-48F5-BADE-E58AF730CD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52826" y="3333313"/>
              <a:ext cx="684213" cy="623888"/>
            </a:xfrm>
            <a:custGeom>
              <a:avLst/>
              <a:gdLst>
                <a:gd name="T0" fmla="*/ 2147483647 w 2585"/>
                <a:gd name="T1" fmla="*/ 2147483647 h 2355"/>
                <a:gd name="T2" fmla="*/ 2147483647 w 2585"/>
                <a:gd name="T3" fmla="*/ 2147483647 h 2355"/>
                <a:gd name="T4" fmla="*/ 2147483647 w 2585"/>
                <a:gd name="T5" fmla="*/ 2147483647 h 2355"/>
                <a:gd name="T6" fmla="*/ 2147483647 w 2585"/>
                <a:gd name="T7" fmla="*/ 2147483647 h 2355"/>
                <a:gd name="T8" fmla="*/ 2147483647 w 2585"/>
                <a:gd name="T9" fmla="*/ 2147483647 h 2355"/>
                <a:gd name="T10" fmla="*/ 2147483647 w 2585"/>
                <a:gd name="T11" fmla="*/ 2147483647 h 2355"/>
                <a:gd name="T12" fmla="*/ 2147483647 w 2585"/>
                <a:gd name="T13" fmla="*/ 2147483647 h 2355"/>
                <a:gd name="T14" fmla="*/ 2147483647 w 2585"/>
                <a:gd name="T15" fmla="*/ 2147483647 h 2355"/>
                <a:gd name="T16" fmla="*/ 2147483647 w 2585"/>
                <a:gd name="T17" fmla="*/ 2147483647 h 2355"/>
                <a:gd name="T18" fmla="*/ 2147483647 w 2585"/>
                <a:gd name="T19" fmla="*/ 2147483647 h 2355"/>
                <a:gd name="T20" fmla="*/ 2147483647 w 2585"/>
                <a:gd name="T21" fmla="*/ 2147483647 h 2355"/>
                <a:gd name="T22" fmla="*/ 2147483647 w 2585"/>
                <a:gd name="T23" fmla="*/ 2147483647 h 2355"/>
                <a:gd name="T24" fmla="*/ 2147483647 w 2585"/>
                <a:gd name="T25" fmla="*/ 2147483647 h 2355"/>
                <a:gd name="T26" fmla="*/ 2147483647 w 2585"/>
                <a:gd name="T27" fmla="*/ 2147483647 h 2355"/>
                <a:gd name="T28" fmla="*/ 2147483647 w 2585"/>
                <a:gd name="T29" fmla="*/ 2147483647 h 2355"/>
                <a:gd name="T30" fmla="*/ 2147483647 w 2585"/>
                <a:gd name="T31" fmla="*/ 2147483647 h 2355"/>
                <a:gd name="T32" fmla="*/ 2147483647 w 2585"/>
                <a:gd name="T33" fmla="*/ 2147483647 h 2355"/>
                <a:gd name="T34" fmla="*/ 2147483647 w 2585"/>
                <a:gd name="T35" fmla="*/ 2147483647 h 2355"/>
                <a:gd name="T36" fmla="*/ 2147483647 w 2585"/>
                <a:gd name="T37" fmla="*/ 2147483647 h 2355"/>
                <a:gd name="T38" fmla="*/ 2147483647 w 2585"/>
                <a:gd name="T39" fmla="*/ 2147483647 h 2355"/>
                <a:gd name="T40" fmla="*/ 2147483647 w 2585"/>
                <a:gd name="T41" fmla="*/ 2147483647 h 2355"/>
                <a:gd name="T42" fmla="*/ 2147483647 w 2585"/>
                <a:gd name="T43" fmla="*/ 2147483647 h 2355"/>
                <a:gd name="T44" fmla="*/ 2147483647 w 2585"/>
                <a:gd name="T45" fmla="*/ 2147483647 h 2355"/>
                <a:gd name="T46" fmla="*/ 2147483647 w 2585"/>
                <a:gd name="T47" fmla="*/ 2147483647 h 2355"/>
                <a:gd name="T48" fmla="*/ 2147483647 w 2585"/>
                <a:gd name="T49" fmla="*/ 2147483647 h 2355"/>
                <a:gd name="T50" fmla="*/ 2147483647 w 2585"/>
                <a:gd name="T51" fmla="*/ 2147483647 h 2355"/>
                <a:gd name="T52" fmla="*/ 2147483647 w 2585"/>
                <a:gd name="T53" fmla="*/ 2147483647 h 2355"/>
                <a:gd name="T54" fmla="*/ 2147483647 w 2585"/>
                <a:gd name="T55" fmla="*/ 2147483647 h 2355"/>
                <a:gd name="T56" fmla="*/ 2147483647 w 2585"/>
                <a:gd name="T57" fmla="*/ 2147483647 h 2355"/>
                <a:gd name="T58" fmla="*/ 2147483647 w 2585"/>
                <a:gd name="T59" fmla="*/ 2147483647 h 2355"/>
                <a:gd name="T60" fmla="*/ 2147483647 w 2585"/>
                <a:gd name="T61" fmla="*/ 2147483647 h 2355"/>
                <a:gd name="T62" fmla="*/ 2147483647 w 2585"/>
                <a:gd name="T63" fmla="*/ 2147483647 h 2355"/>
                <a:gd name="T64" fmla="*/ 2147483647 w 2585"/>
                <a:gd name="T65" fmla="*/ 2147483647 h 2355"/>
                <a:gd name="T66" fmla="*/ 2147483647 w 2585"/>
                <a:gd name="T67" fmla="*/ 2147483647 h 2355"/>
                <a:gd name="T68" fmla="*/ 2147483647 w 2585"/>
                <a:gd name="T69" fmla="*/ 2147483647 h 2355"/>
                <a:gd name="T70" fmla="*/ 2147483647 w 2585"/>
                <a:gd name="T71" fmla="*/ 2147483647 h 2355"/>
                <a:gd name="T72" fmla="*/ 2147483647 w 2585"/>
                <a:gd name="T73" fmla="*/ 2147483647 h 2355"/>
                <a:gd name="T74" fmla="*/ 2147483647 w 2585"/>
                <a:gd name="T75" fmla="*/ 2147483647 h 2355"/>
                <a:gd name="T76" fmla="*/ 2147483647 w 2585"/>
                <a:gd name="T77" fmla="*/ 2147483647 h 2355"/>
                <a:gd name="T78" fmla="*/ 2147483647 w 2585"/>
                <a:gd name="T79" fmla="*/ 2147483647 h 2355"/>
                <a:gd name="T80" fmla="*/ 2147483647 w 2585"/>
                <a:gd name="T81" fmla="*/ 2147483647 h 2355"/>
                <a:gd name="T82" fmla="*/ 2147483647 w 2585"/>
                <a:gd name="T83" fmla="*/ 2147483647 h 2355"/>
                <a:gd name="T84" fmla="*/ 2147483647 w 2585"/>
                <a:gd name="T85" fmla="*/ 2147483647 h 2355"/>
                <a:gd name="T86" fmla="*/ 2147483647 w 2585"/>
                <a:gd name="T87" fmla="*/ 2147483647 h 2355"/>
                <a:gd name="T88" fmla="*/ 2147483647 w 2585"/>
                <a:gd name="T89" fmla="*/ 2147483647 h 2355"/>
                <a:gd name="T90" fmla="*/ 2147483647 w 2585"/>
                <a:gd name="T91" fmla="*/ 2147483647 h 2355"/>
                <a:gd name="T92" fmla="*/ 2147483647 w 2585"/>
                <a:gd name="T93" fmla="*/ 2147483647 h 2355"/>
                <a:gd name="T94" fmla="*/ 2147483647 w 2585"/>
                <a:gd name="T95" fmla="*/ 2147483647 h 2355"/>
                <a:gd name="T96" fmla="*/ 2147483647 w 2585"/>
                <a:gd name="T97" fmla="*/ 2147483647 h 2355"/>
                <a:gd name="T98" fmla="*/ 2147483647 w 2585"/>
                <a:gd name="T99" fmla="*/ 2147483647 h 2355"/>
                <a:gd name="T100" fmla="*/ 2147483647 w 2585"/>
                <a:gd name="T101" fmla="*/ 2147483647 h 2355"/>
                <a:gd name="T102" fmla="*/ 2147483647 w 2585"/>
                <a:gd name="T103" fmla="*/ 2147483647 h 2355"/>
                <a:gd name="T104" fmla="*/ 2147483647 w 2585"/>
                <a:gd name="T105" fmla="*/ 2147483647 h 2355"/>
                <a:gd name="T106" fmla="*/ 2147483647 w 2585"/>
                <a:gd name="T107" fmla="*/ 2147483647 h 2355"/>
                <a:gd name="T108" fmla="*/ 2147483647 w 2585"/>
                <a:gd name="T109" fmla="*/ 2147483647 h 2355"/>
                <a:gd name="T110" fmla="*/ 2147483647 w 2585"/>
                <a:gd name="T111" fmla="*/ 2147483647 h 2355"/>
                <a:gd name="T112" fmla="*/ 2147483647 w 2585"/>
                <a:gd name="T113" fmla="*/ 2147483647 h 2355"/>
                <a:gd name="T114" fmla="*/ 2147483647 w 2585"/>
                <a:gd name="T115" fmla="*/ 2147483647 h 235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585" h="2355">
                  <a:moveTo>
                    <a:pt x="2562" y="764"/>
                  </a:moveTo>
                  <a:lnTo>
                    <a:pt x="2199" y="779"/>
                  </a:lnTo>
                  <a:lnTo>
                    <a:pt x="2134" y="794"/>
                  </a:lnTo>
                  <a:lnTo>
                    <a:pt x="2104" y="794"/>
                  </a:lnTo>
                  <a:lnTo>
                    <a:pt x="2074" y="793"/>
                  </a:lnTo>
                  <a:lnTo>
                    <a:pt x="2044" y="791"/>
                  </a:lnTo>
                  <a:lnTo>
                    <a:pt x="2014" y="789"/>
                  </a:lnTo>
                  <a:lnTo>
                    <a:pt x="1984" y="785"/>
                  </a:lnTo>
                  <a:lnTo>
                    <a:pt x="1954" y="781"/>
                  </a:lnTo>
                  <a:lnTo>
                    <a:pt x="1925" y="776"/>
                  </a:lnTo>
                  <a:lnTo>
                    <a:pt x="1897" y="770"/>
                  </a:lnTo>
                  <a:lnTo>
                    <a:pt x="1869" y="764"/>
                  </a:lnTo>
                  <a:lnTo>
                    <a:pt x="1841" y="758"/>
                  </a:lnTo>
                  <a:lnTo>
                    <a:pt x="1813" y="751"/>
                  </a:lnTo>
                  <a:lnTo>
                    <a:pt x="1786" y="744"/>
                  </a:lnTo>
                  <a:lnTo>
                    <a:pt x="1735" y="728"/>
                  </a:lnTo>
                  <a:lnTo>
                    <a:pt x="1687" y="713"/>
                  </a:lnTo>
                  <a:lnTo>
                    <a:pt x="1642" y="697"/>
                  </a:lnTo>
                  <a:lnTo>
                    <a:pt x="1602" y="680"/>
                  </a:lnTo>
                  <a:lnTo>
                    <a:pt x="1567" y="667"/>
                  </a:lnTo>
                  <a:lnTo>
                    <a:pt x="1536" y="654"/>
                  </a:lnTo>
                  <a:lnTo>
                    <a:pt x="1494" y="633"/>
                  </a:lnTo>
                  <a:lnTo>
                    <a:pt x="1479" y="626"/>
                  </a:lnTo>
                  <a:lnTo>
                    <a:pt x="1495" y="616"/>
                  </a:lnTo>
                  <a:lnTo>
                    <a:pt x="1511" y="605"/>
                  </a:lnTo>
                  <a:lnTo>
                    <a:pt x="1527" y="591"/>
                  </a:lnTo>
                  <a:lnTo>
                    <a:pt x="1542" y="576"/>
                  </a:lnTo>
                  <a:lnTo>
                    <a:pt x="1557" y="560"/>
                  </a:lnTo>
                  <a:lnTo>
                    <a:pt x="1572" y="543"/>
                  </a:lnTo>
                  <a:lnTo>
                    <a:pt x="1585" y="526"/>
                  </a:lnTo>
                  <a:lnTo>
                    <a:pt x="1598" y="509"/>
                  </a:lnTo>
                  <a:lnTo>
                    <a:pt x="1620" y="476"/>
                  </a:lnTo>
                  <a:lnTo>
                    <a:pt x="1637" y="449"/>
                  </a:lnTo>
                  <a:lnTo>
                    <a:pt x="1648" y="431"/>
                  </a:lnTo>
                  <a:lnTo>
                    <a:pt x="1652" y="423"/>
                  </a:lnTo>
                  <a:lnTo>
                    <a:pt x="1657" y="399"/>
                  </a:lnTo>
                  <a:lnTo>
                    <a:pt x="1659" y="374"/>
                  </a:lnTo>
                  <a:lnTo>
                    <a:pt x="1660" y="350"/>
                  </a:lnTo>
                  <a:lnTo>
                    <a:pt x="1659" y="327"/>
                  </a:lnTo>
                  <a:lnTo>
                    <a:pt x="1657" y="304"/>
                  </a:lnTo>
                  <a:lnTo>
                    <a:pt x="1653" y="283"/>
                  </a:lnTo>
                  <a:lnTo>
                    <a:pt x="1648" y="263"/>
                  </a:lnTo>
                  <a:lnTo>
                    <a:pt x="1643" y="242"/>
                  </a:lnTo>
                  <a:lnTo>
                    <a:pt x="1635" y="223"/>
                  </a:lnTo>
                  <a:lnTo>
                    <a:pt x="1628" y="205"/>
                  </a:lnTo>
                  <a:lnTo>
                    <a:pt x="1618" y="188"/>
                  </a:lnTo>
                  <a:lnTo>
                    <a:pt x="1608" y="170"/>
                  </a:lnTo>
                  <a:lnTo>
                    <a:pt x="1599" y="154"/>
                  </a:lnTo>
                  <a:lnTo>
                    <a:pt x="1588" y="139"/>
                  </a:lnTo>
                  <a:lnTo>
                    <a:pt x="1576" y="124"/>
                  </a:lnTo>
                  <a:lnTo>
                    <a:pt x="1566" y="111"/>
                  </a:lnTo>
                  <a:lnTo>
                    <a:pt x="1542" y="86"/>
                  </a:lnTo>
                  <a:lnTo>
                    <a:pt x="1520" y="64"/>
                  </a:lnTo>
                  <a:lnTo>
                    <a:pt x="1497" y="46"/>
                  </a:lnTo>
                  <a:lnTo>
                    <a:pt x="1478" y="31"/>
                  </a:lnTo>
                  <a:lnTo>
                    <a:pt x="1447" y="11"/>
                  </a:lnTo>
                  <a:lnTo>
                    <a:pt x="1435" y="4"/>
                  </a:lnTo>
                  <a:lnTo>
                    <a:pt x="1384" y="1"/>
                  </a:lnTo>
                  <a:lnTo>
                    <a:pt x="1336" y="0"/>
                  </a:lnTo>
                  <a:lnTo>
                    <a:pt x="1292" y="2"/>
                  </a:lnTo>
                  <a:lnTo>
                    <a:pt x="1254" y="7"/>
                  </a:lnTo>
                  <a:lnTo>
                    <a:pt x="1219" y="15"/>
                  </a:lnTo>
                  <a:lnTo>
                    <a:pt x="1188" y="25"/>
                  </a:lnTo>
                  <a:lnTo>
                    <a:pt x="1160" y="36"/>
                  </a:lnTo>
                  <a:lnTo>
                    <a:pt x="1135" y="50"/>
                  </a:lnTo>
                  <a:lnTo>
                    <a:pt x="1114" y="65"/>
                  </a:lnTo>
                  <a:lnTo>
                    <a:pt x="1095" y="82"/>
                  </a:lnTo>
                  <a:lnTo>
                    <a:pt x="1079" y="101"/>
                  </a:lnTo>
                  <a:lnTo>
                    <a:pt x="1067" y="121"/>
                  </a:lnTo>
                  <a:lnTo>
                    <a:pt x="1057" y="141"/>
                  </a:lnTo>
                  <a:lnTo>
                    <a:pt x="1048" y="163"/>
                  </a:lnTo>
                  <a:lnTo>
                    <a:pt x="1042" y="184"/>
                  </a:lnTo>
                  <a:lnTo>
                    <a:pt x="1038" y="207"/>
                  </a:lnTo>
                  <a:lnTo>
                    <a:pt x="1035" y="229"/>
                  </a:lnTo>
                  <a:lnTo>
                    <a:pt x="1034" y="252"/>
                  </a:lnTo>
                  <a:lnTo>
                    <a:pt x="1034" y="273"/>
                  </a:lnTo>
                  <a:lnTo>
                    <a:pt x="1035" y="296"/>
                  </a:lnTo>
                  <a:lnTo>
                    <a:pt x="1038" y="317"/>
                  </a:lnTo>
                  <a:lnTo>
                    <a:pt x="1041" y="336"/>
                  </a:lnTo>
                  <a:lnTo>
                    <a:pt x="1045" y="356"/>
                  </a:lnTo>
                  <a:lnTo>
                    <a:pt x="1049" y="374"/>
                  </a:lnTo>
                  <a:lnTo>
                    <a:pt x="1058" y="406"/>
                  </a:lnTo>
                  <a:lnTo>
                    <a:pt x="1065" y="431"/>
                  </a:lnTo>
                  <a:lnTo>
                    <a:pt x="1072" y="447"/>
                  </a:lnTo>
                  <a:lnTo>
                    <a:pt x="1074" y="452"/>
                  </a:lnTo>
                  <a:lnTo>
                    <a:pt x="1057" y="456"/>
                  </a:lnTo>
                  <a:lnTo>
                    <a:pt x="1038" y="459"/>
                  </a:lnTo>
                  <a:lnTo>
                    <a:pt x="1017" y="459"/>
                  </a:lnTo>
                  <a:lnTo>
                    <a:pt x="996" y="458"/>
                  </a:lnTo>
                  <a:lnTo>
                    <a:pt x="973" y="455"/>
                  </a:lnTo>
                  <a:lnTo>
                    <a:pt x="950" y="452"/>
                  </a:lnTo>
                  <a:lnTo>
                    <a:pt x="925" y="448"/>
                  </a:lnTo>
                  <a:lnTo>
                    <a:pt x="899" y="443"/>
                  </a:lnTo>
                  <a:lnTo>
                    <a:pt x="873" y="436"/>
                  </a:lnTo>
                  <a:lnTo>
                    <a:pt x="846" y="428"/>
                  </a:lnTo>
                  <a:lnTo>
                    <a:pt x="819" y="420"/>
                  </a:lnTo>
                  <a:lnTo>
                    <a:pt x="790" y="410"/>
                  </a:lnTo>
                  <a:lnTo>
                    <a:pt x="733" y="390"/>
                  </a:lnTo>
                  <a:lnTo>
                    <a:pt x="677" y="366"/>
                  </a:lnTo>
                  <a:lnTo>
                    <a:pt x="619" y="343"/>
                  </a:lnTo>
                  <a:lnTo>
                    <a:pt x="563" y="317"/>
                  </a:lnTo>
                  <a:lnTo>
                    <a:pt x="509" y="291"/>
                  </a:lnTo>
                  <a:lnTo>
                    <a:pt x="456" y="267"/>
                  </a:lnTo>
                  <a:lnTo>
                    <a:pt x="408" y="242"/>
                  </a:lnTo>
                  <a:lnTo>
                    <a:pt x="364" y="220"/>
                  </a:lnTo>
                  <a:lnTo>
                    <a:pt x="325" y="198"/>
                  </a:lnTo>
                  <a:lnTo>
                    <a:pt x="293" y="181"/>
                  </a:lnTo>
                  <a:lnTo>
                    <a:pt x="249" y="133"/>
                  </a:lnTo>
                  <a:lnTo>
                    <a:pt x="58" y="5"/>
                  </a:lnTo>
                  <a:lnTo>
                    <a:pt x="46" y="20"/>
                  </a:lnTo>
                  <a:lnTo>
                    <a:pt x="44" y="24"/>
                  </a:lnTo>
                  <a:lnTo>
                    <a:pt x="37" y="32"/>
                  </a:lnTo>
                  <a:lnTo>
                    <a:pt x="30" y="44"/>
                  </a:lnTo>
                  <a:lnTo>
                    <a:pt x="22" y="61"/>
                  </a:lnTo>
                  <a:lnTo>
                    <a:pt x="18" y="71"/>
                  </a:lnTo>
                  <a:lnTo>
                    <a:pt x="14" y="81"/>
                  </a:lnTo>
                  <a:lnTo>
                    <a:pt x="9" y="93"/>
                  </a:lnTo>
                  <a:lnTo>
                    <a:pt x="6" y="105"/>
                  </a:lnTo>
                  <a:lnTo>
                    <a:pt x="4" y="118"/>
                  </a:lnTo>
                  <a:lnTo>
                    <a:pt x="2" y="132"/>
                  </a:lnTo>
                  <a:lnTo>
                    <a:pt x="0" y="147"/>
                  </a:lnTo>
                  <a:lnTo>
                    <a:pt x="0" y="162"/>
                  </a:lnTo>
                  <a:lnTo>
                    <a:pt x="0" y="173"/>
                  </a:lnTo>
                  <a:lnTo>
                    <a:pt x="1" y="184"/>
                  </a:lnTo>
                  <a:lnTo>
                    <a:pt x="2" y="196"/>
                  </a:lnTo>
                  <a:lnTo>
                    <a:pt x="4" y="207"/>
                  </a:lnTo>
                  <a:lnTo>
                    <a:pt x="8" y="225"/>
                  </a:lnTo>
                  <a:lnTo>
                    <a:pt x="14" y="242"/>
                  </a:lnTo>
                  <a:lnTo>
                    <a:pt x="20" y="260"/>
                  </a:lnTo>
                  <a:lnTo>
                    <a:pt x="29" y="276"/>
                  </a:lnTo>
                  <a:lnTo>
                    <a:pt x="38" y="294"/>
                  </a:lnTo>
                  <a:lnTo>
                    <a:pt x="49" y="311"/>
                  </a:lnTo>
                  <a:lnTo>
                    <a:pt x="61" y="327"/>
                  </a:lnTo>
                  <a:lnTo>
                    <a:pt x="75" y="343"/>
                  </a:lnTo>
                  <a:lnTo>
                    <a:pt x="90" y="359"/>
                  </a:lnTo>
                  <a:lnTo>
                    <a:pt x="106" y="375"/>
                  </a:lnTo>
                  <a:lnTo>
                    <a:pt x="123" y="390"/>
                  </a:lnTo>
                  <a:lnTo>
                    <a:pt x="142" y="406"/>
                  </a:lnTo>
                  <a:lnTo>
                    <a:pt x="162" y="421"/>
                  </a:lnTo>
                  <a:lnTo>
                    <a:pt x="183" y="435"/>
                  </a:lnTo>
                  <a:lnTo>
                    <a:pt x="205" y="450"/>
                  </a:lnTo>
                  <a:lnTo>
                    <a:pt x="229" y="464"/>
                  </a:lnTo>
                  <a:lnTo>
                    <a:pt x="230" y="475"/>
                  </a:lnTo>
                  <a:lnTo>
                    <a:pt x="231" y="486"/>
                  </a:lnTo>
                  <a:lnTo>
                    <a:pt x="234" y="501"/>
                  </a:lnTo>
                  <a:lnTo>
                    <a:pt x="239" y="519"/>
                  </a:lnTo>
                  <a:lnTo>
                    <a:pt x="244" y="537"/>
                  </a:lnTo>
                  <a:lnTo>
                    <a:pt x="251" y="556"/>
                  </a:lnTo>
                  <a:lnTo>
                    <a:pt x="261" y="576"/>
                  </a:lnTo>
                  <a:lnTo>
                    <a:pt x="273" y="597"/>
                  </a:lnTo>
                  <a:lnTo>
                    <a:pt x="280" y="608"/>
                  </a:lnTo>
                  <a:lnTo>
                    <a:pt x="288" y="617"/>
                  </a:lnTo>
                  <a:lnTo>
                    <a:pt x="296" y="628"/>
                  </a:lnTo>
                  <a:lnTo>
                    <a:pt x="306" y="639"/>
                  </a:lnTo>
                  <a:lnTo>
                    <a:pt x="317" y="648"/>
                  </a:lnTo>
                  <a:lnTo>
                    <a:pt x="328" y="659"/>
                  </a:lnTo>
                  <a:lnTo>
                    <a:pt x="339" y="669"/>
                  </a:lnTo>
                  <a:lnTo>
                    <a:pt x="353" y="678"/>
                  </a:lnTo>
                  <a:lnTo>
                    <a:pt x="366" y="687"/>
                  </a:lnTo>
                  <a:lnTo>
                    <a:pt x="381" y="697"/>
                  </a:lnTo>
                  <a:lnTo>
                    <a:pt x="397" y="705"/>
                  </a:lnTo>
                  <a:lnTo>
                    <a:pt x="414" y="713"/>
                  </a:lnTo>
                  <a:lnTo>
                    <a:pt x="432" y="720"/>
                  </a:lnTo>
                  <a:lnTo>
                    <a:pt x="452" y="728"/>
                  </a:lnTo>
                  <a:lnTo>
                    <a:pt x="472" y="734"/>
                  </a:lnTo>
                  <a:lnTo>
                    <a:pt x="495" y="740"/>
                  </a:lnTo>
                  <a:lnTo>
                    <a:pt x="487" y="755"/>
                  </a:lnTo>
                  <a:lnTo>
                    <a:pt x="482" y="773"/>
                  </a:lnTo>
                  <a:lnTo>
                    <a:pt x="480" y="781"/>
                  </a:lnTo>
                  <a:lnTo>
                    <a:pt x="477" y="791"/>
                  </a:lnTo>
                  <a:lnTo>
                    <a:pt x="476" y="800"/>
                  </a:lnTo>
                  <a:lnTo>
                    <a:pt x="476" y="811"/>
                  </a:lnTo>
                  <a:lnTo>
                    <a:pt x="476" y="824"/>
                  </a:lnTo>
                  <a:lnTo>
                    <a:pt x="480" y="838"/>
                  </a:lnTo>
                  <a:lnTo>
                    <a:pt x="482" y="844"/>
                  </a:lnTo>
                  <a:lnTo>
                    <a:pt x="485" y="851"/>
                  </a:lnTo>
                  <a:lnTo>
                    <a:pt x="488" y="858"/>
                  </a:lnTo>
                  <a:lnTo>
                    <a:pt x="492" y="864"/>
                  </a:lnTo>
                  <a:lnTo>
                    <a:pt x="497" y="870"/>
                  </a:lnTo>
                  <a:lnTo>
                    <a:pt x="501" y="875"/>
                  </a:lnTo>
                  <a:lnTo>
                    <a:pt x="506" y="880"/>
                  </a:lnTo>
                  <a:lnTo>
                    <a:pt x="513" y="885"/>
                  </a:lnTo>
                  <a:lnTo>
                    <a:pt x="518" y="889"/>
                  </a:lnTo>
                  <a:lnTo>
                    <a:pt x="526" y="894"/>
                  </a:lnTo>
                  <a:lnTo>
                    <a:pt x="532" y="897"/>
                  </a:lnTo>
                  <a:lnTo>
                    <a:pt x="541" y="900"/>
                  </a:lnTo>
                  <a:lnTo>
                    <a:pt x="558" y="905"/>
                  </a:lnTo>
                  <a:lnTo>
                    <a:pt x="576" y="910"/>
                  </a:lnTo>
                  <a:lnTo>
                    <a:pt x="597" y="913"/>
                  </a:lnTo>
                  <a:lnTo>
                    <a:pt x="620" y="915"/>
                  </a:lnTo>
                  <a:lnTo>
                    <a:pt x="645" y="915"/>
                  </a:lnTo>
                  <a:lnTo>
                    <a:pt x="671" y="914"/>
                  </a:lnTo>
                  <a:lnTo>
                    <a:pt x="700" y="911"/>
                  </a:lnTo>
                  <a:lnTo>
                    <a:pt x="731" y="908"/>
                  </a:lnTo>
                  <a:lnTo>
                    <a:pt x="763" y="902"/>
                  </a:lnTo>
                  <a:lnTo>
                    <a:pt x="799" y="896"/>
                  </a:lnTo>
                  <a:lnTo>
                    <a:pt x="835" y="887"/>
                  </a:lnTo>
                  <a:lnTo>
                    <a:pt x="875" y="879"/>
                  </a:lnTo>
                  <a:lnTo>
                    <a:pt x="881" y="929"/>
                  </a:lnTo>
                  <a:lnTo>
                    <a:pt x="890" y="986"/>
                  </a:lnTo>
                  <a:lnTo>
                    <a:pt x="899" y="1045"/>
                  </a:lnTo>
                  <a:lnTo>
                    <a:pt x="908" y="1102"/>
                  </a:lnTo>
                  <a:lnTo>
                    <a:pt x="917" y="1153"/>
                  </a:lnTo>
                  <a:lnTo>
                    <a:pt x="923" y="1195"/>
                  </a:lnTo>
                  <a:lnTo>
                    <a:pt x="927" y="1223"/>
                  </a:lnTo>
                  <a:lnTo>
                    <a:pt x="929" y="1233"/>
                  </a:lnTo>
                  <a:lnTo>
                    <a:pt x="925" y="1241"/>
                  </a:lnTo>
                  <a:lnTo>
                    <a:pt x="914" y="1261"/>
                  </a:lnTo>
                  <a:lnTo>
                    <a:pt x="898" y="1293"/>
                  </a:lnTo>
                  <a:lnTo>
                    <a:pt x="876" y="1336"/>
                  </a:lnTo>
                  <a:lnTo>
                    <a:pt x="850" y="1387"/>
                  </a:lnTo>
                  <a:lnTo>
                    <a:pt x="819" y="1446"/>
                  </a:lnTo>
                  <a:lnTo>
                    <a:pt x="787" y="1509"/>
                  </a:lnTo>
                  <a:lnTo>
                    <a:pt x="753" y="1576"/>
                  </a:lnTo>
                  <a:lnTo>
                    <a:pt x="716" y="1647"/>
                  </a:lnTo>
                  <a:lnTo>
                    <a:pt x="681" y="1718"/>
                  </a:lnTo>
                  <a:lnTo>
                    <a:pt x="646" y="1787"/>
                  </a:lnTo>
                  <a:lnTo>
                    <a:pt x="612" y="1856"/>
                  </a:lnTo>
                  <a:lnTo>
                    <a:pt x="581" y="1919"/>
                  </a:lnTo>
                  <a:lnTo>
                    <a:pt x="554" y="1978"/>
                  </a:lnTo>
                  <a:lnTo>
                    <a:pt x="529" y="2030"/>
                  </a:lnTo>
                  <a:lnTo>
                    <a:pt x="511" y="2072"/>
                  </a:lnTo>
                  <a:lnTo>
                    <a:pt x="503" y="2090"/>
                  </a:lnTo>
                  <a:lnTo>
                    <a:pt x="498" y="2106"/>
                  </a:lnTo>
                  <a:lnTo>
                    <a:pt x="495" y="2120"/>
                  </a:lnTo>
                  <a:lnTo>
                    <a:pt x="494" y="2132"/>
                  </a:lnTo>
                  <a:lnTo>
                    <a:pt x="494" y="2142"/>
                  </a:lnTo>
                  <a:lnTo>
                    <a:pt x="496" y="2152"/>
                  </a:lnTo>
                  <a:lnTo>
                    <a:pt x="499" y="2158"/>
                  </a:lnTo>
                  <a:lnTo>
                    <a:pt x="503" y="2165"/>
                  </a:lnTo>
                  <a:lnTo>
                    <a:pt x="509" y="2169"/>
                  </a:lnTo>
                  <a:lnTo>
                    <a:pt x="515" y="2172"/>
                  </a:lnTo>
                  <a:lnTo>
                    <a:pt x="524" y="2174"/>
                  </a:lnTo>
                  <a:lnTo>
                    <a:pt x="532" y="2174"/>
                  </a:lnTo>
                  <a:lnTo>
                    <a:pt x="541" y="2174"/>
                  </a:lnTo>
                  <a:lnTo>
                    <a:pt x="550" y="2174"/>
                  </a:lnTo>
                  <a:lnTo>
                    <a:pt x="561" y="2172"/>
                  </a:lnTo>
                  <a:lnTo>
                    <a:pt x="572" y="2170"/>
                  </a:lnTo>
                  <a:lnTo>
                    <a:pt x="594" y="2164"/>
                  </a:lnTo>
                  <a:lnTo>
                    <a:pt x="616" y="2155"/>
                  </a:lnTo>
                  <a:lnTo>
                    <a:pt x="637" y="2146"/>
                  </a:lnTo>
                  <a:lnTo>
                    <a:pt x="656" y="2137"/>
                  </a:lnTo>
                  <a:lnTo>
                    <a:pt x="686" y="2122"/>
                  </a:lnTo>
                  <a:lnTo>
                    <a:pt x="698" y="2115"/>
                  </a:lnTo>
                  <a:lnTo>
                    <a:pt x="702" y="2146"/>
                  </a:lnTo>
                  <a:lnTo>
                    <a:pt x="709" y="2173"/>
                  </a:lnTo>
                  <a:lnTo>
                    <a:pt x="715" y="2198"/>
                  </a:lnTo>
                  <a:lnTo>
                    <a:pt x="723" y="2218"/>
                  </a:lnTo>
                  <a:lnTo>
                    <a:pt x="730" y="2236"/>
                  </a:lnTo>
                  <a:lnTo>
                    <a:pt x="740" y="2251"/>
                  </a:lnTo>
                  <a:lnTo>
                    <a:pt x="749" y="2263"/>
                  </a:lnTo>
                  <a:lnTo>
                    <a:pt x="759" y="2273"/>
                  </a:lnTo>
                  <a:lnTo>
                    <a:pt x="770" y="2280"/>
                  </a:lnTo>
                  <a:lnTo>
                    <a:pt x="781" y="2286"/>
                  </a:lnTo>
                  <a:lnTo>
                    <a:pt x="792" y="2289"/>
                  </a:lnTo>
                  <a:lnTo>
                    <a:pt x="804" y="2291"/>
                  </a:lnTo>
                  <a:lnTo>
                    <a:pt x="816" y="2291"/>
                  </a:lnTo>
                  <a:lnTo>
                    <a:pt x="828" y="2289"/>
                  </a:lnTo>
                  <a:lnTo>
                    <a:pt x="839" y="2286"/>
                  </a:lnTo>
                  <a:lnTo>
                    <a:pt x="851" y="2281"/>
                  </a:lnTo>
                  <a:lnTo>
                    <a:pt x="863" y="2276"/>
                  </a:lnTo>
                  <a:lnTo>
                    <a:pt x="875" y="2271"/>
                  </a:lnTo>
                  <a:lnTo>
                    <a:pt x="887" y="2263"/>
                  </a:lnTo>
                  <a:lnTo>
                    <a:pt x="897" y="2257"/>
                  </a:lnTo>
                  <a:lnTo>
                    <a:pt x="918" y="2241"/>
                  </a:lnTo>
                  <a:lnTo>
                    <a:pt x="936" y="2226"/>
                  </a:lnTo>
                  <a:lnTo>
                    <a:pt x="963" y="2199"/>
                  </a:lnTo>
                  <a:lnTo>
                    <a:pt x="972" y="2188"/>
                  </a:lnTo>
                  <a:lnTo>
                    <a:pt x="985" y="2216"/>
                  </a:lnTo>
                  <a:lnTo>
                    <a:pt x="996" y="2241"/>
                  </a:lnTo>
                  <a:lnTo>
                    <a:pt x="1008" y="2263"/>
                  </a:lnTo>
                  <a:lnTo>
                    <a:pt x="1018" y="2282"/>
                  </a:lnTo>
                  <a:lnTo>
                    <a:pt x="1028" y="2300"/>
                  </a:lnTo>
                  <a:lnTo>
                    <a:pt x="1039" y="2314"/>
                  </a:lnTo>
                  <a:lnTo>
                    <a:pt x="1048" y="2325"/>
                  </a:lnTo>
                  <a:lnTo>
                    <a:pt x="1057" y="2335"/>
                  </a:lnTo>
                  <a:lnTo>
                    <a:pt x="1065" y="2344"/>
                  </a:lnTo>
                  <a:lnTo>
                    <a:pt x="1074" y="2349"/>
                  </a:lnTo>
                  <a:lnTo>
                    <a:pt x="1082" y="2353"/>
                  </a:lnTo>
                  <a:lnTo>
                    <a:pt x="1089" y="2355"/>
                  </a:lnTo>
                  <a:lnTo>
                    <a:pt x="1097" y="2355"/>
                  </a:lnTo>
                  <a:lnTo>
                    <a:pt x="1103" y="2355"/>
                  </a:lnTo>
                  <a:lnTo>
                    <a:pt x="1109" y="2353"/>
                  </a:lnTo>
                  <a:lnTo>
                    <a:pt x="1116" y="2350"/>
                  </a:lnTo>
                  <a:lnTo>
                    <a:pt x="1121" y="2347"/>
                  </a:lnTo>
                  <a:lnTo>
                    <a:pt x="1126" y="2342"/>
                  </a:lnTo>
                  <a:lnTo>
                    <a:pt x="1131" y="2337"/>
                  </a:lnTo>
                  <a:lnTo>
                    <a:pt x="1135" y="2331"/>
                  </a:lnTo>
                  <a:lnTo>
                    <a:pt x="1144" y="2319"/>
                  </a:lnTo>
                  <a:lnTo>
                    <a:pt x="1150" y="2306"/>
                  </a:lnTo>
                  <a:lnTo>
                    <a:pt x="1158" y="2284"/>
                  </a:lnTo>
                  <a:lnTo>
                    <a:pt x="1161" y="2275"/>
                  </a:lnTo>
                  <a:lnTo>
                    <a:pt x="1146" y="1247"/>
                  </a:lnTo>
                  <a:lnTo>
                    <a:pt x="1160" y="1244"/>
                  </a:lnTo>
                  <a:lnTo>
                    <a:pt x="1174" y="1238"/>
                  </a:lnTo>
                  <a:lnTo>
                    <a:pt x="1188" y="1231"/>
                  </a:lnTo>
                  <a:lnTo>
                    <a:pt x="1203" y="1223"/>
                  </a:lnTo>
                  <a:lnTo>
                    <a:pt x="1216" y="1214"/>
                  </a:lnTo>
                  <a:lnTo>
                    <a:pt x="1230" y="1203"/>
                  </a:lnTo>
                  <a:lnTo>
                    <a:pt x="1244" y="1193"/>
                  </a:lnTo>
                  <a:lnTo>
                    <a:pt x="1258" y="1181"/>
                  </a:lnTo>
                  <a:lnTo>
                    <a:pt x="1285" y="1156"/>
                  </a:lnTo>
                  <a:lnTo>
                    <a:pt x="1311" y="1131"/>
                  </a:lnTo>
                  <a:lnTo>
                    <a:pt x="1334" y="1106"/>
                  </a:lnTo>
                  <a:lnTo>
                    <a:pt x="1356" y="1081"/>
                  </a:lnTo>
                  <a:lnTo>
                    <a:pt x="1394" y="1110"/>
                  </a:lnTo>
                  <a:lnTo>
                    <a:pt x="1432" y="1137"/>
                  </a:lnTo>
                  <a:lnTo>
                    <a:pt x="1467" y="1161"/>
                  </a:lnTo>
                  <a:lnTo>
                    <a:pt x="1501" y="1182"/>
                  </a:lnTo>
                  <a:lnTo>
                    <a:pt x="1533" y="1201"/>
                  </a:lnTo>
                  <a:lnTo>
                    <a:pt x="1565" y="1218"/>
                  </a:lnTo>
                  <a:lnTo>
                    <a:pt x="1592" y="1233"/>
                  </a:lnTo>
                  <a:lnTo>
                    <a:pt x="1620" y="1245"/>
                  </a:lnTo>
                  <a:lnTo>
                    <a:pt x="1646" y="1255"/>
                  </a:lnTo>
                  <a:lnTo>
                    <a:pt x="1669" y="1262"/>
                  </a:lnTo>
                  <a:lnTo>
                    <a:pt x="1691" y="1268"/>
                  </a:lnTo>
                  <a:lnTo>
                    <a:pt x="1711" y="1271"/>
                  </a:lnTo>
                  <a:lnTo>
                    <a:pt x="1721" y="1271"/>
                  </a:lnTo>
                  <a:lnTo>
                    <a:pt x="1731" y="1271"/>
                  </a:lnTo>
                  <a:lnTo>
                    <a:pt x="1739" y="1270"/>
                  </a:lnTo>
                  <a:lnTo>
                    <a:pt x="1748" y="1269"/>
                  </a:lnTo>
                  <a:lnTo>
                    <a:pt x="1755" y="1267"/>
                  </a:lnTo>
                  <a:lnTo>
                    <a:pt x="1763" y="1264"/>
                  </a:lnTo>
                  <a:lnTo>
                    <a:pt x="1770" y="1261"/>
                  </a:lnTo>
                  <a:lnTo>
                    <a:pt x="1777" y="1258"/>
                  </a:lnTo>
                  <a:lnTo>
                    <a:pt x="1783" y="1254"/>
                  </a:lnTo>
                  <a:lnTo>
                    <a:pt x="1788" y="1249"/>
                  </a:lnTo>
                  <a:lnTo>
                    <a:pt x="1793" y="1245"/>
                  </a:lnTo>
                  <a:lnTo>
                    <a:pt x="1798" y="1240"/>
                  </a:lnTo>
                  <a:lnTo>
                    <a:pt x="1804" y="1229"/>
                  </a:lnTo>
                  <a:lnTo>
                    <a:pt x="1810" y="1218"/>
                  </a:lnTo>
                  <a:lnTo>
                    <a:pt x="1814" y="1208"/>
                  </a:lnTo>
                  <a:lnTo>
                    <a:pt x="1816" y="1196"/>
                  </a:lnTo>
                  <a:lnTo>
                    <a:pt x="1818" y="1185"/>
                  </a:lnTo>
                  <a:lnTo>
                    <a:pt x="1819" y="1174"/>
                  </a:lnTo>
                  <a:lnTo>
                    <a:pt x="1843" y="1182"/>
                  </a:lnTo>
                  <a:lnTo>
                    <a:pt x="1867" y="1187"/>
                  </a:lnTo>
                  <a:lnTo>
                    <a:pt x="1889" y="1192"/>
                  </a:lnTo>
                  <a:lnTo>
                    <a:pt x="1910" y="1195"/>
                  </a:lnTo>
                  <a:lnTo>
                    <a:pt x="1932" y="1197"/>
                  </a:lnTo>
                  <a:lnTo>
                    <a:pt x="1951" y="1198"/>
                  </a:lnTo>
                  <a:lnTo>
                    <a:pt x="1970" y="1198"/>
                  </a:lnTo>
                  <a:lnTo>
                    <a:pt x="1989" y="1197"/>
                  </a:lnTo>
                  <a:lnTo>
                    <a:pt x="2006" y="1195"/>
                  </a:lnTo>
                  <a:lnTo>
                    <a:pt x="2023" y="1193"/>
                  </a:lnTo>
                  <a:lnTo>
                    <a:pt x="2038" y="1189"/>
                  </a:lnTo>
                  <a:lnTo>
                    <a:pt x="2054" y="1185"/>
                  </a:lnTo>
                  <a:lnTo>
                    <a:pt x="2068" y="1180"/>
                  </a:lnTo>
                  <a:lnTo>
                    <a:pt x="2082" y="1174"/>
                  </a:lnTo>
                  <a:lnTo>
                    <a:pt x="2094" y="1169"/>
                  </a:lnTo>
                  <a:lnTo>
                    <a:pt x="2106" y="1163"/>
                  </a:lnTo>
                  <a:lnTo>
                    <a:pt x="2117" y="1156"/>
                  </a:lnTo>
                  <a:lnTo>
                    <a:pt x="2128" y="1149"/>
                  </a:lnTo>
                  <a:lnTo>
                    <a:pt x="2139" y="1142"/>
                  </a:lnTo>
                  <a:lnTo>
                    <a:pt x="2147" y="1135"/>
                  </a:lnTo>
                  <a:lnTo>
                    <a:pt x="2164" y="1119"/>
                  </a:lnTo>
                  <a:lnTo>
                    <a:pt x="2179" y="1104"/>
                  </a:lnTo>
                  <a:lnTo>
                    <a:pt x="2191" y="1089"/>
                  </a:lnTo>
                  <a:lnTo>
                    <a:pt x="2201" y="1075"/>
                  </a:lnTo>
                  <a:lnTo>
                    <a:pt x="2208" y="1063"/>
                  </a:lnTo>
                  <a:lnTo>
                    <a:pt x="2214" y="1052"/>
                  </a:lnTo>
                  <a:lnTo>
                    <a:pt x="2235" y="1054"/>
                  </a:lnTo>
                  <a:lnTo>
                    <a:pt x="2255" y="1055"/>
                  </a:lnTo>
                  <a:lnTo>
                    <a:pt x="2275" y="1055"/>
                  </a:lnTo>
                  <a:lnTo>
                    <a:pt x="2294" y="1055"/>
                  </a:lnTo>
                  <a:lnTo>
                    <a:pt x="2312" y="1053"/>
                  </a:lnTo>
                  <a:lnTo>
                    <a:pt x="2330" y="1051"/>
                  </a:lnTo>
                  <a:lnTo>
                    <a:pt x="2349" y="1049"/>
                  </a:lnTo>
                  <a:lnTo>
                    <a:pt x="2366" y="1045"/>
                  </a:lnTo>
                  <a:lnTo>
                    <a:pt x="2382" y="1040"/>
                  </a:lnTo>
                  <a:lnTo>
                    <a:pt x="2398" y="1035"/>
                  </a:lnTo>
                  <a:lnTo>
                    <a:pt x="2414" y="1030"/>
                  </a:lnTo>
                  <a:lnTo>
                    <a:pt x="2429" y="1022"/>
                  </a:lnTo>
                  <a:lnTo>
                    <a:pt x="2443" y="1015"/>
                  </a:lnTo>
                  <a:lnTo>
                    <a:pt x="2457" y="1007"/>
                  </a:lnTo>
                  <a:lnTo>
                    <a:pt x="2470" y="998"/>
                  </a:lnTo>
                  <a:lnTo>
                    <a:pt x="2482" y="988"/>
                  </a:lnTo>
                  <a:lnTo>
                    <a:pt x="2498" y="973"/>
                  </a:lnTo>
                  <a:lnTo>
                    <a:pt x="2513" y="957"/>
                  </a:lnTo>
                  <a:lnTo>
                    <a:pt x="2526" y="940"/>
                  </a:lnTo>
                  <a:lnTo>
                    <a:pt x="2538" y="924"/>
                  </a:lnTo>
                  <a:lnTo>
                    <a:pt x="2548" y="907"/>
                  </a:lnTo>
                  <a:lnTo>
                    <a:pt x="2555" y="890"/>
                  </a:lnTo>
                  <a:lnTo>
                    <a:pt x="2563" y="874"/>
                  </a:lnTo>
                  <a:lnTo>
                    <a:pt x="2568" y="859"/>
                  </a:lnTo>
                  <a:lnTo>
                    <a:pt x="2577" y="832"/>
                  </a:lnTo>
                  <a:lnTo>
                    <a:pt x="2581" y="809"/>
                  </a:lnTo>
                  <a:lnTo>
                    <a:pt x="2583" y="793"/>
                  </a:lnTo>
                  <a:lnTo>
                    <a:pt x="2584" y="787"/>
                  </a:lnTo>
                  <a:lnTo>
                    <a:pt x="2585" y="763"/>
                  </a:lnTo>
                  <a:lnTo>
                    <a:pt x="2562" y="764"/>
                  </a:lnTo>
                  <a:close/>
                  <a:moveTo>
                    <a:pt x="527" y="840"/>
                  </a:moveTo>
                  <a:lnTo>
                    <a:pt x="522" y="834"/>
                  </a:lnTo>
                  <a:lnTo>
                    <a:pt x="520" y="826"/>
                  </a:lnTo>
                  <a:lnTo>
                    <a:pt x="518" y="819"/>
                  </a:lnTo>
                  <a:lnTo>
                    <a:pt x="518" y="810"/>
                  </a:lnTo>
                  <a:lnTo>
                    <a:pt x="519" y="798"/>
                  </a:lnTo>
                  <a:lnTo>
                    <a:pt x="521" y="785"/>
                  </a:lnTo>
                  <a:lnTo>
                    <a:pt x="526" y="774"/>
                  </a:lnTo>
                  <a:lnTo>
                    <a:pt x="530" y="762"/>
                  </a:lnTo>
                  <a:lnTo>
                    <a:pt x="539" y="746"/>
                  </a:lnTo>
                  <a:lnTo>
                    <a:pt x="543" y="738"/>
                  </a:lnTo>
                  <a:lnTo>
                    <a:pt x="560" y="713"/>
                  </a:lnTo>
                  <a:lnTo>
                    <a:pt x="529" y="706"/>
                  </a:lnTo>
                  <a:lnTo>
                    <a:pt x="506" y="702"/>
                  </a:lnTo>
                  <a:lnTo>
                    <a:pt x="485" y="697"/>
                  </a:lnTo>
                  <a:lnTo>
                    <a:pt x="466" y="690"/>
                  </a:lnTo>
                  <a:lnTo>
                    <a:pt x="447" y="683"/>
                  </a:lnTo>
                  <a:lnTo>
                    <a:pt x="429" y="676"/>
                  </a:lnTo>
                  <a:lnTo>
                    <a:pt x="413" y="669"/>
                  </a:lnTo>
                  <a:lnTo>
                    <a:pt x="398" y="660"/>
                  </a:lnTo>
                  <a:lnTo>
                    <a:pt x="384" y="652"/>
                  </a:lnTo>
                  <a:lnTo>
                    <a:pt x="371" y="643"/>
                  </a:lnTo>
                  <a:lnTo>
                    <a:pt x="360" y="633"/>
                  </a:lnTo>
                  <a:lnTo>
                    <a:pt x="349" y="625"/>
                  </a:lnTo>
                  <a:lnTo>
                    <a:pt x="339" y="615"/>
                  </a:lnTo>
                  <a:lnTo>
                    <a:pt x="330" y="605"/>
                  </a:lnTo>
                  <a:lnTo>
                    <a:pt x="322" y="596"/>
                  </a:lnTo>
                  <a:lnTo>
                    <a:pt x="315" y="586"/>
                  </a:lnTo>
                  <a:lnTo>
                    <a:pt x="307" y="576"/>
                  </a:lnTo>
                  <a:lnTo>
                    <a:pt x="296" y="557"/>
                  </a:lnTo>
                  <a:lnTo>
                    <a:pt x="288" y="538"/>
                  </a:lnTo>
                  <a:lnTo>
                    <a:pt x="281" y="521"/>
                  </a:lnTo>
                  <a:lnTo>
                    <a:pt x="277" y="504"/>
                  </a:lnTo>
                  <a:lnTo>
                    <a:pt x="274" y="490"/>
                  </a:lnTo>
                  <a:lnTo>
                    <a:pt x="272" y="477"/>
                  </a:lnTo>
                  <a:lnTo>
                    <a:pt x="271" y="466"/>
                  </a:lnTo>
                  <a:lnTo>
                    <a:pt x="271" y="459"/>
                  </a:lnTo>
                  <a:lnTo>
                    <a:pt x="271" y="455"/>
                  </a:lnTo>
                  <a:lnTo>
                    <a:pt x="271" y="454"/>
                  </a:lnTo>
                  <a:lnTo>
                    <a:pt x="272" y="440"/>
                  </a:lnTo>
                  <a:lnTo>
                    <a:pt x="260" y="434"/>
                  </a:lnTo>
                  <a:lnTo>
                    <a:pt x="238" y="421"/>
                  </a:lnTo>
                  <a:lnTo>
                    <a:pt x="216" y="407"/>
                  </a:lnTo>
                  <a:lnTo>
                    <a:pt x="196" y="393"/>
                  </a:lnTo>
                  <a:lnTo>
                    <a:pt x="177" y="379"/>
                  </a:lnTo>
                  <a:lnTo>
                    <a:pt x="158" y="365"/>
                  </a:lnTo>
                  <a:lnTo>
                    <a:pt x="141" y="351"/>
                  </a:lnTo>
                  <a:lnTo>
                    <a:pt x="126" y="338"/>
                  </a:lnTo>
                  <a:lnTo>
                    <a:pt x="112" y="323"/>
                  </a:lnTo>
                  <a:lnTo>
                    <a:pt x="99" y="308"/>
                  </a:lnTo>
                  <a:lnTo>
                    <a:pt x="88" y="293"/>
                  </a:lnTo>
                  <a:lnTo>
                    <a:pt x="78" y="278"/>
                  </a:lnTo>
                  <a:lnTo>
                    <a:pt x="68" y="263"/>
                  </a:lnTo>
                  <a:lnTo>
                    <a:pt x="61" y="248"/>
                  </a:lnTo>
                  <a:lnTo>
                    <a:pt x="54" y="231"/>
                  </a:lnTo>
                  <a:lnTo>
                    <a:pt x="49" y="215"/>
                  </a:lnTo>
                  <a:lnTo>
                    <a:pt x="46" y="199"/>
                  </a:lnTo>
                  <a:lnTo>
                    <a:pt x="44" y="191"/>
                  </a:lnTo>
                  <a:lnTo>
                    <a:pt x="43" y="181"/>
                  </a:lnTo>
                  <a:lnTo>
                    <a:pt x="42" y="171"/>
                  </a:lnTo>
                  <a:lnTo>
                    <a:pt x="42" y="163"/>
                  </a:lnTo>
                  <a:lnTo>
                    <a:pt x="43" y="146"/>
                  </a:lnTo>
                  <a:lnTo>
                    <a:pt x="45" y="131"/>
                  </a:lnTo>
                  <a:lnTo>
                    <a:pt x="47" y="116"/>
                  </a:lnTo>
                  <a:lnTo>
                    <a:pt x="51" y="103"/>
                  </a:lnTo>
                  <a:lnTo>
                    <a:pt x="55" y="91"/>
                  </a:lnTo>
                  <a:lnTo>
                    <a:pt x="60" y="80"/>
                  </a:lnTo>
                  <a:lnTo>
                    <a:pt x="64" y="71"/>
                  </a:lnTo>
                  <a:lnTo>
                    <a:pt x="68" y="63"/>
                  </a:lnTo>
                  <a:lnTo>
                    <a:pt x="104" y="87"/>
                  </a:lnTo>
                  <a:lnTo>
                    <a:pt x="154" y="120"/>
                  </a:lnTo>
                  <a:lnTo>
                    <a:pt x="200" y="151"/>
                  </a:lnTo>
                  <a:lnTo>
                    <a:pt x="221" y="165"/>
                  </a:lnTo>
                  <a:lnTo>
                    <a:pt x="225" y="168"/>
                  </a:lnTo>
                  <a:lnTo>
                    <a:pt x="231" y="176"/>
                  </a:lnTo>
                  <a:lnTo>
                    <a:pt x="228" y="192"/>
                  </a:lnTo>
                  <a:lnTo>
                    <a:pt x="227" y="208"/>
                  </a:lnTo>
                  <a:lnTo>
                    <a:pt x="226" y="223"/>
                  </a:lnTo>
                  <a:lnTo>
                    <a:pt x="225" y="237"/>
                  </a:lnTo>
                  <a:lnTo>
                    <a:pt x="226" y="250"/>
                  </a:lnTo>
                  <a:lnTo>
                    <a:pt x="227" y="261"/>
                  </a:lnTo>
                  <a:lnTo>
                    <a:pt x="229" y="272"/>
                  </a:lnTo>
                  <a:lnTo>
                    <a:pt x="232" y="282"/>
                  </a:lnTo>
                  <a:lnTo>
                    <a:pt x="235" y="290"/>
                  </a:lnTo>
                  <a:lnTo>
                    <a:pt x="240" y="299"/>
                  </a:lnTo>
                  <a:lnTo>
                    <a:pt x="244" y="306"/>
                  </a:lnTo>
                  <a:lnTo>
                    <a:pt x="248" y="313"/>
                  </a:lnTo>
                  <a:lnTo>
                    <a:pt x="254" y="319"/>
                  </a:lnTo>
                  <a:lnTo>
                    <a:pt x="259" y="325"/>
                  </a:lnTo>
                  <a:lnTo>
                    <a:pt x="264" y="329"/>
                  </a:lnTo>
                  <a:lnTo>
                    <a:pt x="271" y="333"/>
                  </a:lnTo>
                  <a:lnTo>
                    <a:pt x="283" y="340"/>
                  </a:lnTo>
                  <a:lnTo>
                    <a:pt x="294" y="345"/>
                  </a:lnTo>
                  <a:lnTo>
                    <a:pt x="305" y="348"/>
                  </a:lnTo>
                  <a:lnTo>
                    <a:pt x="316" y="350"/>
                  </a:lnTo>
                  <a:lnTo>
                    <a:pt x="331" y="351"/>
                  </a:lnTo>
                  <a:lnTo>
                    <a:pt x="337" y="351"/>
                  </a:lnTo>
                  <a:lnTo>
                    <a:pt x="343" y="376"/>
                  </a:lnTo>
                  <a:lnTo>
                    <a:pt x="350" y="400"/>
                  </a:lnTo>
                  <a:lnTo>
                    <a:pt x="358" y="422"/>
                  </a:lnTo>
                  <a:lnTo>
                    <a:pt x="365" y="444"/>
                  </a:lnTo>
                  <a:lnTo>
                    <a:pt x="375" y="463"/>
                  </a:lnTo>
                  <a:lnTo>
                    <a:pt x="383" y="481"/>
                  </a:lnTo>
                  <a:lnTo>
                    <a:pt x="394" y="498"/>
                  </a:lnTo>
                  <a:lnTo>
                    <a:pt x="405" y="514"/>
                  </a:lnTo>
                  <a:lnTo>
                    <a:pt x="415" y="529"/>
                  </a:lnTo>
                  <a:lnTo>
                    <a:pt x="426" y="543"/>
                  </a:lnTo>
                  <a:lnTo>
                    <a:pt x="438" y="556"/>
                  </a:lnTo>
                  <a:lnTo>
                    <a:pt x="449" y="568"/>
                  </a:lnTo>
                  <a:lnTo>
                    <a:pt x="460" y="579"/>
                  </a:lnTo>
                  <a:lnTo>
                    <a:pt x="472" y="589"/>
                  </a:lnTo>
                  <a:lnTo>
                    <a:pt x="484" y="598"/>
                  </a:lnTo>
                  <a:lnTo>
                    <a:pt x="496" y="607"/>
                  </a:lnTo>
                  <a:lnTo>
                    <a:pt x="518" y="620"/>
                  </a:lnTo>
                  <a:lnTo>
                    <a:pt x="540" y="631"/>
                  </a:lnTo>
                  <a:lnTo>
                    <a:pt x="559" y="640"/>
                  </a:lnTo>
                  <a:lnTo>
                    <a:pt x="577" y="646"/>
                  </a:lnTo>
                  <a:lnTo>
                    <a:pt x="602" y="654"/>
                  </a:lnTo>
                  <a:lnTo>
                    <a:pt x="611" y="655"/>
                  </a:lnTo>
                  <a:lnTo>
                    <a:pt x="619" y="679"/>
                  </a:lnTo>
                  <a:lnTo>
                    <a:pt x="628" y="702"/>
                  </a:lnTo>
                  <a:lnTo>
                    <a:pt x="637" y="723"/>
                  </a:lnTo>
                  <a:lnTo>
                    <a:pt x="648" y="742"/>
                  </a:lnTo>
                  <a:lnTo>
                    <a:pt x="658" y="759"/>
                  </a:lnTo>
                  <a:lnTo>
                    <a:pt x="669" y="774"/>
                  </a:lnTo>
                  <a:lnTo>
                    <a:pt x="680" y="788"/>
                  </a:lnTo>
                  <a:lnTo>
                    <a:pt x="692" y="800"/>
                  </a:lnTo>
                  <a:lnTo>
                    <a:pt x="703" y="811"/>
                  </a:lnTo>
                  <a:lnTo>
                    <a:pt x="716" y="821"/>
                  </a:lnTo>
                  <a:lnTo>
                    <a:pt x="728" y="828"/>
                  </a:lnTo>
                  <a:lnTo>
                    <a:pt x="740" y="836"/>
                  </a:lnTo>
                  <a:lnTo>
                    <a:pt x="753" y="842"/>
                  </a:lnTo>
                  <a:lnTo>
                    <a:pt x="764" y="847"/>
                  </a:lnTo>
                  <a:lnTo>
                    <a:pt x="776" y="851"/>
                  </a:lnTo>
                  <a:lnTo>
                    <a:pt x="787" y="854"/>
                  </a:lnTo>
                  <a:lnTo>
                    <a:pt x="754" y="860"/>
                  </a:lnTo>
                  <a:lnTo>
                    <a:pt x="723" y="865"/>
                  </a:lnTo>
                  <a:lnTo>
                    <a:pt x="695" y="868"/>
                  </a:lnTo>
                  <a:lnTo>
                    <a:pt x="670" y="870"/>
                  </a:lnTo>
                  <a:lnTo>
                    <a:pt x="648" y="871"/>
                  </a:lnTo>
                  <a:lnTo>
                    <a:pt x="627" y="872"/>
                  </a:lnTo>
                  <a:lnTo>
                    <a:pt x="609" y="871"/>
                  </a:lnTo>
                  <a:lnTo>
                    <a:pt x="593" y="869"/>
                  </a:lnTo>
                  <a:lnTo>
                    <a:pt x="579" y="867"/>
                  </a:lnTo>
                  <a:lnTo>
                    <a:pt x="567" y="864"/>
                  </a:lnTo>
                  <a:lnTo>
                    <a:pt x="557" y="860"/>
                  </a:lnTo>
                  <a:lnTo>
                    <a:pt x="548" y="857"/>
                  </a:lnTo>
                  <a:lnTo>
                    <a:pt x="541" y="853"/>
                  </a:lnTo>
                  <a:lnTo>
                    <a:pt x="535" y="849"/>
                  </a:lnTo>
                  <a:lnTo>
                    <a:pt x="530" y="844"/>
                  </a:lnTo>
                  <a:lnTo>
                    <a:pt x="527" y="840"/>
                  </a:lnTo>
                  <a:close/>
                  <a:moveTo>
                    <a:pt x="2455" y="956"/>
                  </a:moveTo>
                  <a:lnTo>
                    <a:pt x="2443" y="964"/>
                  </a:lnTo>
                  <a:lnTo>
                    <a:pt x="2431" y="973"/>
                  </a:lnTo>
                  <a:lnTo>
                    <a:pt x="2419" y="980"/>
                  </a:lnTo>
                  <a:lnTo>
                    <a:pt x="2405" y="987"/>
                  </a:lnTo>
                  <a:lnTo>
                    <a:pt x="2392" y="993"/>
                  </a:lnTo>
                  <a:lnTo>
                    <a:pt x="2377" y="999"/>
                  </a:lnTo>
                  <a:lnTo>
                    <a:pt x="2362" y="1003"/>
                  </a:lnTo>
                  <a:lnTo>
                    <a:pt x="2347" y="1006"/>
                  </a:lnTo>
                  <a:lnTo>
                    <a:pt x="2331" y="1009"/>
                  </a:lnTo>
                  <a:lnTo>
                    <a:pt x="2314" y="1012"/>
                  </a:lnTo>
                  <a:lnTo>
                    <a:pt x="2297" y="1014"/>
                  </a:lnTo>
                  <a:lnTo>
                    <a:pt x="2280" y="1014"/>
                  </a:lnTo>
                  <a:lnTo>
                    <a:pt x="2262" y="1015"/>
                  </a:lnTo>
                  <a:lnTo>
                    <a:pt x="2242" y="1014"/>
                  </a:lnTo>
                  <a:lnTo>
                    <a:pt x="2223" y="1013"/>
                  </a:lnTo>
                  <a:lnTo>
                    <a:pt x="2204" y="1010"/>
                  </a:lnTo>
                  <a:lnTo>
                    <a:pt x="2187" y="1008"/>
                  </a:lnTo>
                  <a:lnTo>
                    <a:pt x="2181" y="1023"/>
                  </a:lnTo>
                  <a:lnTo>
                    <a:pt x="2176" y="1035"/>
                  </a:lnTo>
                  <a:lnTo>
                    <a:pt x="2162" y="1059"/>
                  </a:lnTo>
                  <a:lnTo>
                    <a:pt x="2151" y="1073"/>
                  </a:lnTo>
                  <a:lnTo>
                    <a:pt x="2138" y="1088"/>
                  </a:lnTo>
                  <a:lnTo>
                    <a:pt x="2130" y="1096"/>
                  </a:lnTo>
                  <a:lnTo>
                    <a:pt x="2121" y="1104"/>
                  </a:lnTo>
                  <a:lnTo>
                    <a:pt x="2112" y="1111"/>
                  </a:lnTo>
                  <a:lnTo>
                    <a:pt x="2101" y="1119"/>
                  </a:lnTo>
                  <a:lnTo>
                    <a:pt x="2090" y="1125"/>
                  </a:lnTo>
                  <a:lnTo>
                    <a:pt x="2079" y="1132"/>
                  </a:lnTo>
                  <a:lnTo>
                    <a:pt x="2066" y="1138"/>
                  </a:lnTo>
                  <a:lnTo>
                    <a:pt x="2052" y="1143"/>
                  </a:lnTo>
                  <a:lnTo>
                    <a:pt x="2037" y="1148"/>
                  </a:lnTo>
                  <a:lnTo>
                    <a:pt x="2021" y="1152"/>
                  </a:lnTo>
                  <a:lnTo>
                    <a:pt x="2004" y="1155"/>
                  </a:lnTo>
                  <a:lnTo>
                    <a:pt x="1987" y="1157"/>
                  </a:lnTo>
                  <a:lnTo>
                    <a:pt x="1967" y="1158"/>
                  </a:lnTo>
                  <a:lnTo>
                    <a:pt x="1947" y="1157"/>
                  </a:lnTo>
                  <a:lnTo>
                    <a:pt x="1927" y="1156"/>
                  </a:lnTo>
                  <a:lnTo>
                    <a:pt x="1904" y="1153"/>
                  </a:lnTo>
                  <a:lnTo>
                    <a:pt x="1880" y="1149"/>
                  </a:lnTo>
                  <a:lnTo>
                    <a:pt x="1856" y="1143"/>
                  </a:lnTo>
                  <a:lnTo>
                    <a:pt x="1830" y="1136"/>
                  </a:lnTo>
                  <a:lnTo>
                    <a:pt x="1803" y="1127"/>
                  </a:lnTo>
                  <a:lnTo>
                    <a:pt x="1769" y="1114"/>
                  </a:lnTo>
                  <a:lnTo>
                    <a:pt x="1776" y="1151"/>
                  </a:lnTo>
                  <a:lnTo>
                    <a:pt x="1777" y="1159"/>
                  </a:lnTo>
                  <a:lnTo>
                    <a:pt x="1777" y="1180"/>
                  </a:lnTo>
                  <a:lnTo>
                    <a:pt x="1774" y="1192"/>
                  </a:lnTo>
                  <a:lnTo>
                    <a:pt x="1771" y="1203"/>
                  </a:lnTo>
                  <a:lnTo>
                    <a:pt x="1768" y="1209"/>
                  </a:lnTo>
                  <a:lnTo>
                    <a:pt x="1765" y="1213"/>
                  </a:lnTo>
                  <a:lnTo>
                    <a:pt x="1761" y="1217"/>
                  </a:lnTo>
                  <a:lnTo>
                    <a:pt x="1755" y="1222"/>
                  </a:lnTo>
                  <a:lnTo>
                    <a:pt x="1750" y="1225"/>
                  </a:lnTo>
                  <a:lnTo>
                    <a:pt x="1742" y="1227"/>
                  </a:lnTo>
                  <a:lnTo>
                    <a:pt x="1734" y="1228"/>
                  </a:lnTo>
                  <a:lnTo>
                    <a:pt x="1723" y="1228"/>
                  </a:lnTo>
                  <a:lnTo>
                    <a:pt x="1710" y="1227"/>
                  </a:lnTo>
                  <a:lnTo>
                    <a:pt x="1695" y="1225"/>
                  </a:lnTo>
                  <a:lnTo>
                    <a:pt x="1677" y="1221"/>
                  </a:lnTo>
                  <a:lnTo>
                    <a:pt x="1658" y="1213"/>
                  </a:lnTo>
                  <a:lnTo>
                    <a:pt x="1634" y="1204"/>
                  </a:lnTo>
                  <a:lnTo>
                    <a:pt x="1608" y="1193"/>
                  </a:lnTo>
                  <a:lnTo>
                    <a:pt x="1580" y="1178"/>
                  </a:lnTo>
                  <a:lnTo>
                    <a:pt x="1547" y="1159"/>
                  </a:lnTo>
                  <a:lnTo>
                    <a:pt x="1512" y="1138"/>
                  </a:lnTo>
                  <a:lnTo>
                    <a:pt x="1472" y="1112"/>
                  </a:lnTo>
                  <a:lnTo>
                    <a:pt x="1430" y="1082"/>
                  </a:lnTo>
                  <a:lnTo>
                    <a:pt x="1382" y="1048"/>
                  </a:lnTo>
                  <a:lnTo>
                    <a:pt x="1392" y="1035"/>
                  </a:lnTo>
                  <a:lnTo>
                    <a:pt x="1400" y="1025"/>
                  </a:lnTo>
                  <a:lnTo>
                    <a:pt x="1405" y="1019"/>
                  </a:lnTo>
                  <a:lnTo>
                    <a:pt x="1406" y="1016"/>
                  </a:lnTo>
                  <a:lnTo>
                    <a:pt x="1419" y="1027"/>
                  </a:lnTo>
                  <a:lnTo>
                    <a:pt x="1431" y="1036"/>
                  </a:lnTo>
                  <a:lnTo>
                    <a:pt x="1442" y="1044"/>
                  </a:lnTo>
                  <a:lnTo>
                    <a:pt x="1455" y="1051"/>
                  </a:lnTo>
                  <a:lnTo>
                    <a:pt x="1467" y="1058"/>
                  </a:lnTo>
                  <a:lnTo>
                    <a:pt x="1479" y="1063"/>
                  </a:lnTo>
                  <a:lnTo>
                    <a:pt x="1491" y="1068"/>
                  </a:lnTo>
                  <a:lnTo>
                    <a:pt x="1501" y="1072"/>
                  </a:lnTo>
                  <a:lnTo>
                    <a:pt x="1513" y="1075"/>
                  </a:lnTo>
                  <a:lnTo>
                    <a:pt x="1524" y="1078"/>
                  </a:lnTo>
                  <a:lnTo>
                    <a:pt x="1535" y="1080"/>
                  </a:lnTo>
                  <a:lnTo>
                    <a:pt x="1545" y="1081"/>
                  </a:lnTo>
                  <a:lnTo>
                    <a:pt x="1566" y="1082"/>
                  </a:lnTo>
                  <a:lnTo>
                    <a:pt x="1585" y="1081"/>
                  </a:lnTo>
                  <a:lnTo>
                    <a:pt x="1603" y="1079"/>
                  </a:lnTo>
                  <a:lnTo>
                    <a:pt x="1618" y="1077"/>
                  </a:lnTo>
                  <a:lnTo>
                    <a:pt x="1632" y="1073"/>
                  </a:lnTo>
                  <a:lnTo>
                    <a:pt x="1644" y="1069"/>
                  </a:lnTo>
                  <a:lnTo>
                    <a:pt x="1661" y="1063"/>
                  </a:lnTo>
                  <a:lnTo>
                    <a:pt x="1666" y="1060"/>
                  </a:lnTo>
                  <a:lnTo>
                    <a:pt x="1694" y="1069"/>
                  </a:lnTo>
                  <a:lnTo>
                    <a:pt x="1720" y="1078"/>
                  </a:lnTo>
                  <a:lnTo>
                    <a:pt x="1744" y="1084"/>
                  </a:lnTo>
                  <a:lnTo>
                    <a:pt x="1767" y="1090"/>
                  </a:lnTo>
                  <a:lnTo>
                    <a:pt x="1788" y="1093"/>
                  </a:lnTo>
                  <a:lnTo>
                    <a:pt x="1809" y="1095"/>
                  </a:lnTo>
                  <a:lnTo>
                    <a:pt x="1827" y="1095"/>
                  </a:lnTo>
                  <a:lnTo>
                    <a:pt x="1844" y="1095"/>
                  </a:lnTo>
                  <a:lnTo>
                    <a:pt x="1860" y="1094"/>
                  </a:lnTo>
                  <a:lnTo>
                    <a:pt x="1875" y="1091"/>
                  </a:lnTo>
                  <a:lnTo>
                    <a:pt x="1888" y="1088"/>
                  </a:lnTo>
                  <a:lnTo>
                    <a:pt x="1901" y="1083"/>
                  </a:lnTo>
                  <a:lnTo>
                    <a:pt x="1912" y="1078"/>
                  </a:lnTo>
                  <a:lnTo>
                    <a:pt x="1922" y="1073"/>
                  </a:lnTo>
                  <a:lnTo>
                    <a:pt x="1931" y="1066"/>
                  </a:lnTo>
                  <a:lnTo>
                    <a:pt x="1939" y="1060"/>
                  </a:lnTo>
                  <a:lnTo>
                    <a:pt x="1947" y="1053"/>
                  </a:lnTo>
                  <a:lnTo>
                    <a:pt x="1953" y="1046"/>
                  </a:lnTo>
                  <a:lnTo>
                    <a:pt x="1959" y="1038"/>
                  </a:lnTo>
                  <a:lnTo>
                    <a:pt x="1964" y="1031"/>
                  </a:lnTo>
                  <a:lnTo>
                    <a:pt x="1972" y="1017"/>
                  </a:lnTo>
                  <a:lnTo>
                    <a:pt x="1978" y="1003"/>
                  </a:lnTo>
                  <a:lnTo>
                    <a:pt x="1983" y="982"/>
                  </a:lnTo>
                  <a:lnTo>
                    <a:pt x="1984" y="973"/>
                  </a:lnTo>
                  <a:lnTo>
                    <a:pt x="2009" y="973"/>
                  </a:lnTo>
                  <a:lnTo>
                    <a:pt x="2031" y="972"/>
                  </a:lnTo>
                  <a:lnTo>
                    <a:pt x="2053" y="971"/>
                  </a:lnTo>
                  <a:lnTo>
                    <a:pt x="2072" y="969"/>
                  </a:lnTo>
                  <a:lnTo>
                    <a:pt x="2091" y="967"/>
                  </a:lnTo>
                  <a:lnTo>
                    <a:pt x="2109" y="963"/>
                  </a:lnTo>
                  <a:lnTo>
                    <a:pt x="2125" y="960"/>
                  </a:lnTo>
                  <a:lnTo>
                    <a:pt x="2140" y="957"/>
                  </a:lnTo>
                  <a:lnTo>
                    <a:pt x="2154" y="953"/>
                  </a:lnTo>
                  <a:lnTo>
                    <a:pt x="2166" y="948"/>
                  </a:lnTo>
                  <a:lnTo>
                    <a:pt x="2178" y="943"/>
                  </a:lnTo>
                  <a:lnTo>
                    <a:pt x="2189" y="939"/>
                  </a:lnTo>
                  <a:lnTo>
                    <a:pt x="2199" y="933"/>
                  </a:lnTo>
                  <a:lnTo>
                    <a:pt x="2208" y="928"/>
                  </a:lnTo>
                  <a:lnTo>
                    <a:pt x="2216" y="922"/>
                  </a:lnTo>
                  <a:lnTo>
                    <a:pt x="2223" y="916"/>
                  </a:lnTo>
                  <a:lnTo>
                    <a:pt x="2230" y="910"/>
                  </a:lnTo>
                  <a:lnTo>
                    <a:pt x="2235" y="903"/>
                  </a:lnTo>
                  <a:lnTo>
                    <a:pt x="2239" y="898"/>
                  </a:lnTo>
                  <a:lnTo>
                    <a:pt x="2244" y="892"/>
                  </a:lnTo>
                  <a:lnTo>
                    <a:pt x="2250" y="879"/>
                  </a:lnTo>
                  <a:lnTo>
                    <a:pt x="2254" y="866"/>
                  </a:lnTo>
                  <a:lnTo>
                    <a:pt x="2256" y="853"/>
                  </a:lnTo>
                  <a:lnTo>
                    <a:pt x="2257" y="840"/>
                  </a:lnTo>
                  <a:lnTo>
                    <a:pt x="2256" y="829"/>
                  </a:lnTo>
                  <a:lnTo>
                    <a:pt x="2255" y="819"/>
                  </a:lnTo>
                  <a:lnTo>
                    <a:pt x="2291" y="817"/>
                  </a:lnTo>
                  <a:lnTo>
                    <a:pt x="2331" y="815"/>
                  </a:lnTo>
                  <a:lnTo>
                    <a:pt x="2373" y="813"/>
                  </a:lnTo>
                  <a:lnTo>
                    <a:pt x="2416" y="812"/>
                  </a:lnTo>
                  <a:lnTo>
                    <a:pt x="2457" y="810"/>
                  </a:lnTo>
                  <a:lnTo>
                    <a:pt x="2492" y="809"/>
                  </a:lnTo>
                  <a:lnTo>
                    <a:pt x="2520" y="808"/>
                  </a:lnTo>
                  <a:lnTo>
                    <a:pt x="2538" y="807"/>
                  </a:lnTo>
                  <a:lnTo>
                    <a:pt x="2535" y="822"/>
                  </a:lnTo>
                  <a:lnTo>
                    <a:pt x="2531" y="838"/>
                  </a:lnTo>
                  <a:lnTo>
                    <a:pt x="2524" y="856"/>
                  </a:lnTo>
                  <a:lnTo>
                    <a:pt x="2516" y="877"/>
                  </a:lnTo>
                  <a:lnTo>
                    <a:pt x="2510" y="886"/>
                  </a:lnTo>
                  <a:lnTo>
                    <a:pt x="2505" y="897"/>
                  </a:lnTo>
                  <a:lnTo>
                    <a:pt x="2498" y="907"/>
                  </a:lnTo>
                  <a:lnTo>
                    <a:pt x="2491" y="917"/>
                  </a:lnTo>
                  <a:lnTo>
                    <a:pt x="2483" y="927"/>
                  </a:lnTo>
                  <a:lnTo>
                    <a:pt x="2475" y="937"/>
                  </a:lnTo>
                  <a:lnTo>
                    <a:pt x="2465" y="946"/>
                  </a:lnTo>
                  <a:lnTo>
                    <a:pt x="2455" y="956"/>
                  </a:lnTo>
                  <a:close/>
                </a:path>
              </a:pathLst>
            </a:custGeom>
            <a:solidFill>
              <a:srgbClr val="174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86">
              <a:extLst>
                <a:ext uri="{FF2B5EF4-FFF2-40B4-BE49-F238E27FC236}">
                  <a16:creationId xmlns:a16="http://schemas.microsoft.com/office/drawing/2014/main" id="{5132A109-1BA5-454F-AAB5-8FD005618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44838" y="3384113"/>
              <a:ext cx="31750" cy="73025"/>
            </a:xfrm>
            <a:custGeom>
              <a:avLst/>
              <a:gdLst>
                <a:gd name="T0" fmla="*/ 2147483647 w 116"/>
                <a:gd name="T1" fmla="*/ 2147483647 h 274"/>
                <a:gd name="T2" fmla="*/ 2147483647 w 116"/>
                <a:gd name="T3" fmla="*/ 2147483647 h 274"/>
                <a:gd name="T4" fmla="*/ 2147483647 w 116"/>
                <a:gd name="T5" fmla="*/ 2147483647 h 274"/>
                <a:gd name="T6" fmla="*/ 2147483647 w 116"/>
                <a:gd name="T7" fmla="*/ 2147483647 h 274"/>
                <a:gd name="T8" fmla="*/ 2147483647 w 116"/>
                <a:gd name="T9" fmla="*/ 2147483647 h 274"/>
                <a:gd name="T10" fmla="*/ 2147483647 w 116"/>
                <a:gd name="T11" fmla="*/ 2147483647 h 274"/>
                <a:gd name="T12" fmla="*/ 2147483647 w 116"/>
                <a:gd name="T13" fmla="*/ 2147483647 h 274"/>
                <a:gd name="T14" fmla="*/ 2147483647 w 116"/>
                <a:gd name="T15" fmla="*/ 2147483647 h 274"/>
                <a:gd name="T16" fmla="*/ 2147483647 w 116"/>
                <a:gd name="T17" fmla="*/ 2147483647 h 274"/>
                <a:gd name="T18" fmla="*/ 2147483647 w 116"/>
                <a:gd name="T19" fmla="*/ 2147483647 h 274"/>
                <a:gd name="T20" fmla="*/ 2147483647 w 116"/>
                <a:gd name="T21" fmla="*/ 2147483647 h 274"/>
                <a:gd name="T22" fmla="*/ 2147483647 w 116"/>
                <a:gd name="T23" fmla="*/ 2147483647 h 274"/>
                <a:gd name="T24" fmla="*/ 2147483647 w 116"/>
                <a:gd name="T25" fmla="*/ 2147483647 h 274"/>
                <a:gd name="T26" fmla="*/ 0 w 116"/>
                <a:gd name="T27" fmla="*/ 2147483647 h 274"/>
                <a:gd name="T28" fmla="*/ 0 w 116"/>
                <a:gd name="T29" fmla="*/ 2147483647 h 274"/>
                <a:gd name="T30" fmla="*/ 2147483647 w 116"/>
                <a:gd name="T31" fmla="*/ 2147483647 h 274"/>
                <a:gd name="T32" fmla="*/ 2147483647 w 116"/>
                <a:gd name="T33" fmla="*/ 2147483647 h 274"/>
                <a:gd name="T34" fmla="*/ 2147483647 w 116"/>
                <a:gd name="T35" fmla="*/ 2147483647 h 274"/>
                <a:gd name="T36" fmla="*/ 2147483647 w 116"/>
                <a:gd name="T37" fmla="*/ 2147483647 h 274"/>
                <a:gd name="T38" fmla="*/ 2147483647 w 116"/>
                <a:gd name="T39" fmla="*/ 2147483647 h 274"/>
                <a:gd name="T40" fmla="*/ 2147483647 w 116"/>
                <a:gd name="T41" fmla="*/ 2147483647 h 274"/>
                <a:gd name="T42" fmla="*/ 2147483647 w 116"/>
                <a:gd name="T43" fmla="*/ 2147483647 h 274"/>
                <a:gd name="T44" fmla="*/ 2147483647 w 116"/>
                <a:gd name="T45" fmla="*/ 2147483647 h 274"/>
                <a:gd name="T46" fmla="*/ 2147483647 w 116"/>
                <a:gd name="T47" fmla="*/ 2147483647 h 274"/>
                <a:gd name="T48" fmla="*/ 2147483647 w 116"/>
                <a:gd name="T49" fmla="*/ 0 h 274"/>
                <a:gd name="T50" fmla="*/ 2147483647 w 116"/>
                <a:gd name="T51" fmla="*/ 2147483647 h 274"/>
                <a:gd name="T52" fmla="*/ 2147483647 w 116"/>
                <a:gd name="T53" fmla="*/ 2147483647 h 274"/>
                <a:gd name="T54" fmla="*/ 2147483647 w 116"/>
                <a:gd name="T55" fmla="*/ 2147483647 h 274"/>
                <a:gd name="T56" fmla="*/ 2147483647 w 116"/>
                <a:gd name="T57" fmla="*/ 2147483647 h 274"/>
                <a:gd name="T58" fmla="*/ 2147483647 w 116"/>
                <a:gd name="T59" fmla="*/ 2147483647 h 274"/>
                <a:gd name="T60" fmla="*/ 2147483647 w 116"/>
                <a:gd name="T61" fmla="*/ 2147483647 h 274"/>
                <a:gd name="T62" fmla="*/ 2147483647 w 116"/>
                <a:gd name="T63" fmla="*/ 2147483647 h 274"/>
                <a:gd name="T64" fmla="*/ 2147483647 w 116"/>
                <a:gd name="T65" fmla="*/ 2147483647 h 274"/>
                <a:gd name="T66" fmla="*/ 2147483647 w 116"/>
                <a:gd name="T67" fmla="*/ 2147483647 h 274"/>
                <a:gd name="T68" fmla="*/ 2147483647 w 116"/>
                <a:gd name="T69" fmla="*/ 2147483647 h 274"/>
                <a:gd name="T70" fmla="*/ 2147483647 w 116"/>
                <a:gd name="T71" fmla="*/ 2147483647 h 274"/>
                <a:gd name="T72" fmla="*/ 2147483647 w 116"/>
                <a:gd name="T73" fmla="*/ 2147483647 h 274"/>
                <a:gd name="T74" fmla="*/ 2147483647 w 116"/>
                <a:gd name="T75" fmla="*/ 2147483647 h 274"/>
                <a:gd name="T76" fmla="*/ 2147483647 w 116"/>
                <a:gd name="T77" fmla="*/ 2147483647 h 274"/>
                <a:gd name="T78" fmla="*/ 2147483647 w 116"/>
                <a:gd name="T79" fmla="*/ 2147483647 h 274"/>
                <a:gd name="T80" fmla="*/ 2147483647 w 116"/>
                <a:gd name="T81" fmla="*/ 2147483647 h 274"/>
                <a:gd name="T82" fmla="*/ 2147483647 w 116"/>
                <a:gd name="T83" fmla="*/ 2147483647 h 274"/>
                <a:gd name="T84" fmla="*/ 2147483647 w 116"/>
                <a:gd name="T85" fmla="*/ 2147483647 h 274"/>
                <a:gd name="T86" fmla="*/ 2147483647 w 116"/>
                <a:gd name="T87" fmla="*/ 2147483647 h 274"/>
                <a:gd name="T88" fmla="*/ 2147483647 w 116"/>
                <a:gd name="T89" fmla="*/ 2147483647 h 27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16" h="274">
                  <a:moveTo>
                    <a:pt x="64" y="274"/>
                  </a:moveTo>
                  <a:lnTo>
                    <a:pt x="59" y="271"/>
                  </a:lnTo>
                  <a:lnTo>
                    <a:pt x="44" y="261"/>
                  </a:lnTo>
                  <a:lnTo>
                    <a:pt x="36" y="254"/>
                  </a:lnTo>
                  <a:lnTo>
                    <a:pt x="27" y="244"/>
                  </a:lnTo>
                  <a:lnTo>
                    <a:pt x="22" y="239"/>
                  </a:lnTo>
                  <a:lnTo>
                    <a:pt x="18" y="232"/>
                  </a:lnTo>
                  <a:lnTo>
                    <a:pt x="14" y="226"/>
                  </a:lnTo>
                  <a:lnTo>
                    <a:pt x="11" y="218"/>
                  </a:lnTo>
                  <a:lnTo>
                    <a:pt x="8" y="210"/>
                  </a:lnTo>
                  <a:lnTo>
                    <a:pt x="4" y="201"/>
                  </a:lnTo>
                  <a:lnTo>
                    <a:pt x="2" y="192"/>
                  </a:lnTo>
                  <a:lnTo>
                    <a:pt x="1" y="182"/>
                  </a:lnTo>
                  <a:lnTo>
                    <a:pt x="0" y="170"/>
                  </a:lnTo>
                  <a:lnTo>
                    <a:pt x="0" y="160"/>
                  </a:lnTo>
                  <a:lnTo>
                    <a:pt x="1" y="147"/>
                  </a:lnTo>
                  <a:lnTo>
                    <a:pt x="3" y="134"/>
                  </a:lnTo>
                  <a:lnTo>
                    <a:pt x="7" y="120"/>
                  </a:lnTo>
                  <a:lnTo>
                    <a:pt x="11" y="105"/>
                  </a:lnTo>
                  <a:lnTo>
                    <a:pt x="16" y="90"/>
                  </a:lnTo>
                  <a:lnTo>
                    <a:pt x="23" y="74"/>
                  </a:lnTo>
                  <a:lnTo>
                    <a:pt x="31" y="57"/>
                  </a:lnTo>
                  <a:lnTo>
                    <a:pt x="41" y="38"/>
                  </a:lnTo>
                  <a:lnTo>
                    <a:pt x="52" y="19"/>
                  </a:lnTo>
                  <a:lnTo>
                    <a:pt x="64" y="0"/>
                  </a:lnTo>
                  <a:lnTo>
                    <a:pt x="70" y="7"/>
                  </a:lnTo>
                  <a:lnTo>
                    <a:pt x="81" y="28"/>
                  </a:lnTo>
                  <a:lnTo>
                    <a:pt x="88" y="43"/>
                  </a:lnTo>
                  <a:lnTo>
                    <a:pt x="96" y="60"/>
                  </a:lnTo>
                  <a:lnTo>
                    <a:pt x="102" y="78"/>
                  </a:lnTo>
                  <a:lnTo>
                    <a:pt x="108" y="98"/>
                  </a:lnTo>
                  <a:lnTo>
                    <a:pt x="113" y="120"/>
                  </a:lnTo>
                  <a:lnTo>
                    <a:pt x="116" y="142"/>
                  </a:lnTo>
                  <a:lnTo>
                    <a:pt x="116" y="154"/>
                  </a:lnTo>
                  <a:lnTo>
                    <a:pt x="116" y="166"/>
                  </a:lnTo>
                  <a:lnTo>
                    <a:pt x="115" y="177"/>
                  </a:lnTo>
                  <a:lnTo>
                    <a:pt x="114" y="188"/>
                  </a:lnTo>
                  <a:lnTo>
                    <a:pt x="110" y="200"/>
                  </a:lnTo>
                  <a:lnTo>
                    <a:pt x="107" y="211"/>
                  </a:lnTo>
                  <a:lnTo>
                    <a:pt x="103" y="223"/>
                  </a:lnTo>
                  <a:lnTo>
                    <a:pt x="98" y="233"/>
                  </a:lnTo>
                  <a:lnTo>
                    <a:pt x="91" y="244"/>
                  </a:lnTo>
                  <a:lnTo>
                    <a:pt x="84" y="254"/>
                  </a:lnTo>
                  <a:lnTo>
                    <a:pt x="75" y="265"/>
                  </a:lnTo>
                  <a:lnTo>
                    <a:pt x="64" y="2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87">
              <a:extLst>
                <a:ext uri="{FF2B5EF4-FFF2-40B4-BE49-F238E27FC236}">
                  <a16:creationId xmlns:a16="http://schemas.microsoft.com/office/drawing/2014/main" id="{3B7CFFBF-D1E3-4766-ABC3-B8C61A1C2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21188" y="3207901"/>
              <a:ext cx="103188" cy="222250"/>
            </a:xfrm>
            <a:custGeom>
              <a:avLst/>
              <a:gdLst>
                <a:gd name="T0" fmla="*/ 2147483647 w 388"/>
                <a:gd name="T1" fmla="*/ 2147483647 h 841"/>
                <a:gd name="T2" fmla="*/ 2147483647 w 388"/>
                <a:gd name="T3" fmla="*/ 2147483647 h 841"/>
                <a:gd name="T4" fmla="*/ 2147483647 w 388"/>
                <a:gd name="T5" fmla="*/ 2147483647 h 841"/>
                <a:gd name="T6" fmla="*/ 2147483647 w 388"/>
                <a:gd name="T7" fmla="*/ 2147483647 h 841"/>
                <a:gd name="T8" fmla="*/ 2147483647 w 388"/>
                <a:gd name="T9" fmla="*/ 2147483647 h 841"/>
                <a:gd name="T10" fmla="*/ 2147483647 w 388"/>
                <a:gd name="T11" fmla="*/ 2147483647 h 841"/>
                <a:gd name="T12" fmla="*/ 2147483647 w 388"/>
                <a:gd name="T13" fmla="*/ 2147483647 h 841"/>
                <a:gd name="T14" fmla="*/ 2147483647 w 388"/>
                <a:gd name="T15" fmla="*/ 2147483647 h 841"/>
                <a:gd name="T16" fmla="*/ 2147483647 w 388"/>
                <a:gd name="T17" fmla="*/ 2147483647 h 841"/>
                <a:gd name="T18" fmla="*/ 2147483647 w 388"/>
                <a:gd name="T19" fmla="*/ 2147483647 h 841"/>
                <a:gd name="T20" fmla="*/ 2147483647 w 388"/>
                <a:gd name="T21" fmla="*/ 2147483647 h 841"/>
                <a:gd name="T22" fmla="*/ 2147483647 w 388"/>
                <a:gd name="T23" fmla="*/ 2147483647 h 841"/>
                <a:gd name="T24" fmla="*/ 2147483647 w 388"/>
                <a:gd name="T25" fmla="*/ 2147483647 h 841"/>
                <a:gd name="T26" fmla="*/ 2147483647 w 388"/>
                <a:gd name="T27" fmla="*/ 2147483647 h 841"/>
                <a:gd name="T28" fmla="*/ 2147483647 w 388"/>
                <a:gd name="T29" fmla="*/ 2147483647 h 841"/>
                <a:gd name="T30" fmla="*/ 2147483647 w 388"/>
                <a:gd name="T31" fmla="*/ 2147483647 h 841"/>
                <a:gd name="T32" fmla="*/ 2147483647 w 388"/>
                <a:gd name="T33" fmla="*/ 2147483647 h 841"/>
                <a:gd name="T34" fmla="*/ 2147483647 w 388"/>
                <a:gd name="T35" fmla="*/ 2147483647 h 841"/>
                <a:gd name="T36" fmla="*/ 2147483647 w 388"/>
                <a:gd name="T37" fmla="*/ 2147483647 h 841"/>
                <a:gd name="T38" fmla="*/ 2147483647 w 388"/>
                <a:gd name="T39" fmla="*/ 2147483647 h 841"/>
                <a:gd name="T40" fmla="*/ 2147483647 w 388"/>
                <a:gd name="T41" fmla="*/ 2147483647 h 841"/>
                <a:gd name="T42" fmla="*/ 2147483647 w 388"/>
                <a:gd name="T43" fmla="*/ 2147483647 h 841"/>
                <a:gd name="T44" fmla="*/ 2147483647 w 388"/>
                <a:gd name="T45" fmla="*/ 2147483647 h 841"/>
                <a:gd name="T46" fmla="*/ 2147483647 w 388"/>
                <a:gd name="T47" fmla="*/ 2147483647 h 841"/>
                <a:gd name="T48" fmla="*/ 2147483647 w 388"/>
                <a:gd name="T49" fmla="*/ 2147483647 h 841"/>
                <a:gd name="T50" fmla="*/ 2147483647 w 388"/>
                <a:gd name="T51" fmla="*/ 2147483647 h 841"/>
                <a:gd name="T52" fmla="*/ 2147483647 w 388"/>
                <a:gd name="T53" fmla="*/ 2147483647 h 841"/>
                <a:gd name="T54" fmla="*/ 2147483647 w 388"/>
                <a:gd name="T55" fmla="*/ 2147483647 h 841"/>
                <a:gd name="T56" fmla="*/ 2147483647 w 388"/>
                <a:gd name="T57" fmla="*/ 2147483647 h 841"/>
                <a:gd name="T58" fmla="*/ 2147483647 w 388"/>
                <a:gd name="T59" fmla="*/ 2147483647 h 841"/>
                <a:gd name="T60" fmla="*/ 2147483647 w 388"/>
                <a:gd name="T61" fmla="*/ 2147483647 h 841"/>
                <a:gd name="T62" fmla="*/ 2147483647 w 388"/>
                <a:gd name="T63" fmla="*/ 2147483647 h 841"/>
                <a:gd name="T64" fmla="*/ 2147483647 w 388"/>
                <a:gd name="T65" fmla="*/ 2147483647 h 841"/>
                <a:gd name="T66" fmla="*/ 2147483647 w 388"/>
                <a:gd name="T67" fmla="*/ 2147483647 h 841"/>
                <a:gd name="T68" fmla="*/ 2147483647 w 388"/>
                <a:gd name="T69" fmla="*/ 2147483647 h 841"/>
                <a:gd name="T70" fmla="*/ 2147483647 w 388"/>
                <a:gd name="T71" fmla="*/ 2147483647 h 841"/>
                <a:gd name="T72" fmla="*/ 2147483647 w 388"/>
                <a:gd name="T73" fmla="*/ 2147483647 h 841"/>
                <a:gd name="T74" fmla="*/ 2147483647 w 388"/>
                <a:gd name="T75" fmla="*/ 2147483647 h 841"/>
                <a:gd name="T76" fmla="*/ 2147483647 w 388"/>
                <a:gd name="T77" fmla="*/ 2147483647 h 841"/>
                <a:gd name="T78" fmla="*/ 2147483647 w 388"/>
                <a:gd name="T79" fmla="*/ 2147483647 h 841"/>
                <a:gd name="T80" fmla="*/ 2147483647 w 388"/>
                <a:gd name="T81" fmla="*/ 2147483647 h 841"/>
                <a:gd name="T82" fmla="*/ 2147483647 w 388"/>
                <a:gd name="T83" fmla="*/ 2147483647 h 841"/>
                <a:gd name="T84" fmla="*/ 2147483647 w 388"/>
                <a:gd name="T85" fmla="*/ 2147483647 h 841"/>
                <a:gd name="T86" fmla="*/ 2147483647 w 388"/>
                <a:gd name="T87" fmla="*/ 2147483647 h 841"/>
                <a:gd name="T88" fmla="*/ 2147483647 w 388"/>
                <a:gd name="T89" fmla="*/ 2147483647 h 8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88" h="841">
                  <a:moveTo>
                    <a:pt x="172" y="637"/>
                  </a:moveTo>
                  <a:lnTo>
                    <a:pt x="170" y="629"/>
                  </a:lnTo>
                  <a:lnTo>
                    <a:pt x="164" y="608"/>
                  </a:lnTo>
                  <a:lnTo>
                    <a:pt x="162" y="593"/>
                  </a:lnTo>
                  <a:lnTo>
                    <a:pt x="161" y="574"/>
                  </a:lnTo>
                  <a:lnTo>
                    <a:pt x="160" y="554"/>
                  </a:lnTo>
                  <a:lnTo>
                    <a:pt x="161" y="532"/>
                  </a:lnTo>
                  <a:lnTo>
                    <a:pt x="163" y="520"/>
                  </a:lnTo>
                  <a:lnTo>
                    <a:pt x="165" y="507"/>
                  </a:lnTo>
                  <a:lnTo>
                    <a:pt x="167" y="495"/>
                  </a:lnTo>
                  <a:lnTo>
                    <a:pt x="171" y="482"/>
                  </a:lnTo>
                  <a:lnTo>
                    <a:pt x="175" y="468"/>
                  </a:lnTo>
                  <a:lnTo>
                    <a:pt x="179" y="454"/>
                  </a:lnTo>
                  <a:lnTo>
                    <a:pt x="186" y="440"/>
                  </a:lnTo>
                  <a:lnTo>
                    <a:pt x="192" y="427"/>
                  </a:lnTo>
                  <a:lnTo>
                    <a:pt x="200" y="413"/>
                  </a:lnTo>
                  <a:lnTo>
                    <a:pt x="208" y="399"/>
                  </a:lnTo>
                  <a:lnTo>
                    <a:pt x="219" y="384"/>
                  </a:lnTo>
                  <a:lnTo>
                    <a:pt x="230" y="370"/>
                  </a:lnTo>
                  <a:lnTo>
                    <a:pt x="241" y="355"/>
                  </a:lnTo>
                  <a:lnTo>
                    <a:pt x="255" y="340"/>
                  </a:lnTo>
                  <a:lnTo>
                    <a:pt x="270" y="326"/>
                  </a:lnTo>
                  <a:lnTo>
                    <a:pt x="286" y="311"/>
                  </a:lnTo>
                  <a:lnTo>
                    <a:pt x="283" y="307"/>
                  </a:lnTo>
                  <a:lnTo>
                    <a:pt x="278" y="295"/>
                  </a:lnTo>
                  <a:lnTo>
                    <a:pt x="276" y="287"/>
                  </a:lnTo>
                  <a:lnTo>
                    <a:pt x="274" y="278"/>
                  </a:lnTo>
                  <a:lnTo>
                    <a:pt x="272" y="267"/>
                  </a:lnTo>
                  <a:lnTo>
                    <a:pt x="272" y="256"/>
                  </a:lnTo>
                  <a:lnTo>
                    <a:pt x="275" y="244"/>
                  </a:lnTo>
                  <a:lnTo>
                    <a:pt x="278" y="232"/>
                  </a:lnTo>
                  <a:lnTo>
                    <a:pt x="281" y="226"/>
                  </a:lnTo>
                  <a:lnTo>
                    <a:pt x="284" y="220"/>
                  </a:lnTo>
                  <a:lnTo>
                    <a:pt x="290" y="213"/>
                  </a:lnTo>
                  <a:lnTo>
                    <a:pt x="294" y="207"/>
                  </a:lnTo>
                  <a:lnTo>
                    <a:pt x="300" y="202"/>
                  </a:lnTo>
                  <a:lnTo>
                    <a:pt x="307" y="195"/>
                  </a:lnTo>
                  <a:lnTo>
                    <a:pt x="315" y="190"/>
                  </a:lnTo>
                  <a:lnTo>
                    <a:pt x="324" y="184"/>
                  </a:lnTo>
                  <a:lnTo>
                    <a:pt x="333" y="179"/>
                  </a:lnTo>
                  <a:lnTo>
                    <a:pt x="344" y="174"/>
                  </a:lnTo>
                  <a:lnTo>
                    <a:pt x="356" y="168"/>
                  </a:lnTo>
                  <a:lnTo>
                    <a:pt x="370" y="164"/>
                  </a:lnTo>
                  <a:lnTo>
                    <a:pt x="373" y="154"/>
                  </a:lnTo>
                  <a:lnTo>
                    <a:pt x="374" y="150"/>
                  </a:lnTo>
                  <a:lnTo>
                    <a:pt x="376" y="130"/>
                  </a:lnTo>
                  <a:lnTo>
                    <a:pt x="380" y="86"/>
                  </a:lnTo>
                  <a:lnTo>
                    <a:pt x="384" y="36"/>
                  </a:lnTo>
                  <a:lnTo>
                    <a:pt x="388" y="0"/>
                  </a:lnTo>
                  <a:lnTo>
                    <a:pt x="377" y="0"/>
                  </a:lnTo>
                  <a:lnTo>
                    <a:pt x="367" y="1"/>
                  </a:lnTo>
                  <a:lnTo>
                    <a:pt x="354" y="3"/>
                  </a:lnTo>
                  <a:lnTo>
                    <a:pt x="341" y="6"/>
                  </a:lnTo>
                  <a:lnTo>
                    <a:pt x="326" y="12"/>
                  </a:lnTo>
                  <a:lnTo>
                    <a:pt x="312" y="18"/>
                  </a:lnTo>
                  <a:lnTo>
                    <a:pt x="297" y="27"/>
                  </a:lnTo>
                  <a:lnTo>
                    <a:pt x="283" y="38"/>
                  </a:lnTo>
                  <a:lnTo>
                    <a:pt x="272" y="46"/>
                  </a:lnTo>
                  <a:lnTo>
                    <a:pt x="263" y="57"/>
                  </a:lnTo>
                  <a:lnTo>
                    <a:pt x="254" y="68"/>
                  </a:lnTo>
                  <a:lnTo>
                    <a:pt x="246" y="79"/>
                  </a:lnTo>
                  <a:lnTo>
                    <a:pt x="238" y="92"/>
                  </a:lnTo>
                  <a:lnTo>
                    <a:pt x="232" y="105"/>
                  </a:lnTo>
                  <a:lnTo>
                    <a:pt x="225" y="120"/>
                  </a:lnTo>
                  <a:lnTo>
                    <a:pt x="220" y="135"/>
                  </a:lnTo>
                  <a:lnTo>
                    <a:pt x="215" y="151"/>
                  </a:lnTo>
                  <a:lnTo>
                    <a:pt x="210" y="168"/>
                  </a:lnTo>
                  <a:lnTo>
                    <a:pt x="206" y="187"/>
                  </a:lnTo>
                  <a:lnTo>
                    <a:pt x="204" y="205"/>
                  </a:lnTo>
                  <a:lnTo>
                    <a:pt x="201" y="224"/>
                  </a:lnTo>
                  <a:lnTo>
                    <a:pt x="199" y="244"/>
                  </a:lnTo>
                  <a:lnTo>
                    <a:pt x="197" y="266"/>
                  </a:lnTo>
                  <a:lnTo>
                    <a:pt x="197" y="288"/>
                  </a:lnTo>
                  <a:lnTo>
                    <a:pt x="197" y="301"/>
                  </a:lnTo>
                  <a:lnTo>
                    <a:pt x="186" y="307"/>
                  </a:lnTo>
                  <a:lnTo>
                    <a:pt x="179" y="310"/>
                  </a:lnTo>
                  <a:lnTo>
                    <a:pt x="167" y="317"/>
                  </a:lnTo>
                  <a:lnTo>
                    <a:pt x="160" y="324"/>
                  </a:lnTo>
                  <a:lnTo>
                    <a:pt x="151" y="330"/>
                  </a:lnTo>
                  <a:lnTo>
                    <a:pt x="143" y="339"/>
                  </a:lnTo>
                  <a:lnTo>
                    <a:pt x="133" y="348"/>
                  </a:lnTo>
                  <a:lnTo>
                    <a:pt x="125" y="360"/>
                  </a:lnTo>
                  <a:lnTo>
                    <a:pt x="116" y="373"/>
                  </a:lnTo>
                  <a:lnTo>
                    <a:pt x="107" y="388"/>
                  </a:lnTo>
                  <a:lnTo>
                    <a:pt x="101" y="404"/>
                  </a:lnTo>
                  <a:lnTo>
                    <a:pt x="95" y="422"/>
                  </a:lnTo>
                  <a:lnTo>
                    <a:pt x="90" y="443"/>
                  </a:lnTo>
                  <a:lnTo>
                    <a:pt x="88" y="453"/>
                  </a:lnTo>
                  <a:lnTo>
                    <a:pt x="87" y="464"/>
                  </a:lnTo>
                  <a:lnTo>
                    <a:pt x="86" y="476"/>
                  </a:lnTo>
                  <a:lnTo>
                    <a:pt x="86" y="488"/>
                  </a:lnTo>
                  <a:lnTo>
                    <a:pt x="86" y="499"/>
                  </a:lnTo>
                  <a:lnTo>
                    <a:pt x="87" y="512"/>
                  </a:lnTo>
                  <a:lnTo>
                    <a:pt x="88" y="525"/>
                  </a:lnTo>
                  <a:lnTo>
                    <a:pt x="90" y="538"/>
                  </a:lnTo>
                  <a:lnTo>
                    <a:pt x="93" y="552"/>
                  </a:lnTo>
                  <a:lnTo>
                    <a:pt x="96" y="566"/>
                  </a:lnTo>
                  <a:lnTo>
                    <a:pt x="99" y="581"/>
                  </a:lnTo>
                  <a:lnTo>
                    <a:pt x="104" y="596"/>
                  </a:lnTo>
                  <a:lnTo>
                    <a:pt x="113" y="625"/>
                  </a:lnTo>
                  <a:lnTo>
                    <a:pt x="82" y="623"/>
                  </a:lnTo>
                  <a:lnTo>
                    <a:pt x="71" y="623"/>
                  </a:lnTo>
                  <a:lnTo>
                    <a:pt x="49" y="625"/>
                  </a:lnTo>
                  <a:lnTo>
                    <a:pt x="36" y="627"/>
                  </a:lnTo>
                  <a:lnTo>
                    <a:pt x="23" y="632"/>
                  </a:lnTo>
                  <a:lnTo>
                    <a:pt x="16" y="636"/>
                  </a:lnTo>
                  <a:lnTo>
                    <a:pt x="12" y="640"/>
                  </a:lnTo>
                  <a:lnTo>
                    <a:pt x="8" y="644"/>
                  </a:lnTo>
                  <a:lnTo>
                    <a:pt x="4" y="649"/>
                  </a:lnTo>
                  <a:lnTo>
                    <a:pt x="3" y="654"/>
                  </a:lnTo>
                  <a:lnTo>
                    <a:pt x="1" y="658"/>
                  </a:lnTo>
                  <a:lnTo>
                    <a:pt x="0" y="663"/>
                  </a:lnTo>
                  <a:lnTo>
                    <a:pt x="0" y="669"/>
                  </a:lnTo>
                  <a:lnTo>
                    <a:pt x="1" y="681"/>
                  </a:lnTo>
                  <a:lnTo>
                    <a:pt x="5" y="694"/>
                  </a:lnTo>
                  <a:lnTo>
                    <a:pt x="10" y="711"/>
                  </a:lnTo>
                  <a:lnTo>
                    <a:pt x="19" y="730"/>
                  </a:lnTo>
                  <a:lnTo>
                    <a:pt x="31" y="752"/>
                  </a:lnTo>
                  <a:lnTo>
                    <a:pt x="48" y="779"/>
                  </a:lnTo>
                  <a:lnTo>
                    <a:pt x="69" y="808"/>
                  </a:lnTo>
                  <a:lnTo>
                    <a:pt x="95" y="841"/>
                  </a:lnTo>
                  <a:lnTo>
                    <a:pt x="93" y="832"/>
                  </a:lnTo>
                  <a:lnTo>
                    <a:pt x="91" y="822"/>
                  </a:lnTo>
                  <a:lnTo>
                    <a:pt x="90" y="811"/>
                  </a:lnTo>
                  <a:lnTo>
                    <a:pt x="90" y="799"/>
                  </a:lnTo>
                  <a:lnTo>
                    <a:pt x="91" y="789"/>
                  </a:lnTo>
                  <a:lnTo>
                    <a:pt x="93" y="776"/>
                  </a:lnTo>
                  <a:lnTo>
                    <a:pt x="95" y="764"/>
                  </a:lnTo>
                  <a:lnTo>
                    <a:pt x="99" y="751"/>
                  </a:lnTo>
                  <a:lnTo>
                    <a:pt x="103" y="738"/>
                  </a:lnTo>
                  <a:lnTo>
                    <a:pt x="109" y="724"/>
                  </a:lnTo>
                  <a:lnTo>
                    <a:pt x="115" y="711"/>
                  </a:lnTo>
                  <a:lnTo>
                    <a:pt x="124" y="697"/>
                  </a:lnTo>
                  <a:lnTo>
                    <a:pt x="133" y="682"/>
                  </a:lnTo>
                  <a:lnTo>
                    <a:pt x="145" y="668"/>
                  </a:lnTo>
                  <a:lnTo>
                    <a:pt x="158" y="653"/>
                  </a:lnTo>
                  <a:lnTo>
                    <a:pt x="172" y="6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88">
              <a:extLst>
                <a:ext uri="{FF2B5EF4-FFF2-40B4-BE49-F238E27FC236}">
                  <a16:creationId xmlns:a16="http://schemas.microsoft.com/office/drawing/2014/main" id="{F67C9FA4-2580-4463-84DB-73B919BD1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73563" y="3568263"/>
              <a:ext cx="173038" cy="203200"/>
            </a:xfrm>
            <a:custGeom>
              <a:avLst/>
              <a:gdLst>
                <a:gd name="T0" fmla="*/ 2147483647 w 653"/>
                <a:gd name="T1" fmla="*/ 2147483647 h 765"/>
                <a:gd name="T2" fmla="*/ 2147483647 w 653"/>
                <a:gd name="T3" fmla="*/ 2147483647 h 765"/>
                <a:gd name="T4" fmla="*/ 2147483647 w 653"/>
                <a:gd name="T5" fmla="*/ 2147483647 h 765"/>
                <a:gd name="T6" fmla="*/ 2147483647 w 653"/>
                <a:gd name="T7" fmla="*/ 2147483647 h 765"/>
                <a:gd name="T8" fmla="*/ 2147483647 w 653"/>
                <a:gd name="T9" fmla="*/ 2147483647 h 765"/>
                <a:gd name="T10" fmla="*/ 2147483647 w 653"/>
                <a:gd name="T11" fmla="*/ 2147483647 h 765"/>
                <a:gd name="T12" fmla="*/ 2147483647 w 653"/>
                <a:gd name="T13" fmla="*/ 2147483647 h 765"/>
                <a:gd name="T14" fmla="*/ 2147483647 w 653"/>
                <a:gd name="T15" fmla="*/ 2147483647 h 765"/>
                <a:gd name="T16" fmla="*/ 2147483647 w 653"/>
                <a:gd name="T17" fmla="*/ 2147483647 h 765"/>
                <a:gd name="T18" fmla="*/ 2147483647 w 653"/>
                <a:gd name="T19" fmla="*/ 2147483647 h 765"/>
                <a:gd name="T20" fmla="*/ 2147483647 w 653"/>
                <a:gd name="T21" fmla="*/ 2147483647 h 765"/>
                <a:gd name="T22" fmla="*/ 2147483647 w 653"/>
                <a:gd name="T23" fmla="*/ 2147483647 h 765"/>
                <a:gd name="T24" fmla="*/ 2147483647 w 653"/>
                <a:gd name="T25" fmla="*/ 2147483647 h 765"/>
                <a:gd name="T26" fmla="*/ 2147483647 w 653"/>
                <a:gd name="T27" fmla="*/ 2147483647 h 765"/>
                <a:gd name="T28" fmla="*/ 2147483647 w 653"/>
                <a:gd name="T29" fmla="*/ 2147483647 h 765"/>
                <a:gd name="T30" fmla="*/ 2147483647 w 653"/>
                <a:gd name="T31" fmla="*/ 2147483647 h 765"/>
                <a:gd name="T32" fmla="*/ 2147483647 w 653"/>
                <a:gd name="T33" fmla="*/ 2147483647 h 765"/>
                <a:gd name="T34" fmla="*/ 0 w 653"/>
                <a:gd name="T35" fmla="*/ 2147483647 h 765"/>
                <a:gd name="T36" fmla="*/ 2147483647 w 653"/>
                <a:gd name="T37" fmla="*/ 2147483647 h 765"/>
                <a:gd name="T38" fmla="*/ 2147483647 w 653"/>
                <a:gd name="T39" fmla="*/ 2147483647 h 765"/>
                <a:gd name="T40" fmla="*/ 2147483647 w 653"/>
                <a:gd name="T41" fmla="*/ 2147483647 h 765"/>
                <a:gd name="T42" fmla="*/ 2147483647 w 653"/>
                <a:gd name="T43" fmla="*/ 2147483647 h 765"/>
                <a:gd name="T44" fmla="*/ 2147483647 w 653"/>
                <a:gd name="T45" fmla="*/ 2147483647 h 765"/>
                <a:gd name="T46" fmla="*/ 2147483647 w 653"/>
                <a:gd name="T47" fmla="*/ 2147483647 h 765"/>
                <a:gd name="T48" fmla="*/ 2147483647 w 653"/>
                <a:gd name="T49" fmla="*/ 2147483647 h 765"/>
                <a:gd name="T50" fmla="*/ 2147483647 w 653"/>
                <a:gd name="T51" fmla="*/ 2147483647 h 765"/>
                <a:gd name="T52" fmla="*/ 2147483647 w 653"/>
                <a:gd name="T53" fmla="*/ 2147483647 h 765"/>
                <a:gd name="T54" fmla="*/ 2147483647 w 653"/>
                <a:gd name="T55" fmla="*/ 2147483647 h 765"/>
                <a:gd name="T56" fmla="*/ 2147483647 w 653"/>
                <a:gd name="T57" fmla="*/ 2147483647 h 765"/>
                <a:gd name="T58" fmla="*/ 2147483647 w 653"/>
                <a:gd name="T59" fmla="*/ 2147483647 h 765"/>
                <a:gd name="T60" fmla="*/ 2147483647 w 653"/>
                <a:gd name="T61" fmla="*/ 2147483647 h 765"/>
                <a:gd name="T62" fmla="*/ 2147483647 w 653"/>
                <a:gd name="T63" fmla="*/ 2147483647 h 765"/>
                <a:gd name="T64" fmla="*/ 2147483647 w 653"/>
                <a:gd name="T65" fmla="*/ 2147483647 h 765"/>
                <a:gd name="T66" fmla="*/ 2147483647 w 653"/>
                <a:gd name="T67" fmla="*/ 2147483647 h 765"/>
                <a:gd name="T68" fmla="*/ 2147483647 w 653"/>
                <a:gd name="T69" fmla="*/ 2147483647 h 765"/>
                <a:gd name="T70" fmla="*/ 2147483647 w 653"/>
                <a:gd name="T71" fmla="*/ 2147483647 h 765"/>
                <a:gd name="T72" fmla="*/ 2147483647 w 653"/>
                <a:gd name="T73" fmla="*/ 2147483647 h 765"/>
                <a:gd name="T74" fmla="*/ 2147483647 w 653"/>
                <a:gd name="T75" fmla="*/ 2147483647 h 765"/>
                <a:gd name="T76" fmla="*/ 2147483647 w 653"/>
                <a:gd name="T77" fmla="*/ 2147483647 h 765"/>
                <a:gd name="T78" fmla="*/ 2147483647 w 653"/>
                <a:gd name="T79" fmla="*/ 2147483647 h 765"/>
                <a:gd name="T80" fmla="*/ 2147483647 w 653"/>
                <a:gd name="T81" fmla="*/ 2147483647 h 765"/>
                <a:gd name="T82" fmla="*/ 2147483647 w 653"/>
                <a:gd name="T83" fmla="*/ 2147483647 h 765"/>
                <a:gd name="T84" fmla="*/ 2147483647 w 653"/>
                <a:gd name="T85" fmla="*/ 2147483647 h 765"/>
                <a:gd name="T86" fmla="*/ 2147483647 w 653"/>
                <a:gd name="T87" fmla="*/ 2147483647 h 765"/>
                <a:gd name="T88" fmla="*/ 2147483647 w 653"/>
                <a:gd name="T89" fmla="*/ 2147483647 h 765"/>
                <a:gd name="T90" fmla="*/ 2147483647 w 653"/>
                <a:gd name="T91" fmla="*/ 2147483647 h 765"/>
                <a:gd name="T92" fmla="*/ 2147483647 w 653"/>
                <a:gd name="T93" fmla="*/ 2147483647 h 765"/>
                <a:gd name="T94" fmla="*/ 2147483647 w 653"/>
                <a:gd name="T95" fmla="*/ 2147483647 h 765"/>
                <a:gd name="T96" fmla="*/ 2147483647 w 653"/>
                <a:gd name="T97" fmla="*/ 2147483647 h 765"/>
                <a:gd name="T98" fmla="*/ 2147483647 w 653"/>
                <a:gd name="T99" fmla="*/ 2147483647 h 765"/>
                <a:gd name="T100" fmla="*/ 2147483647 w 653"/>
                <a:gd name="T101" fmla="*/ 2147483647 h 765"/>
                <a:gd name="T102" fmla="*/ 2147483647 w 653"/>
                <a:gd name="T103" fmla="*/ 2147483647 h 765"/>
                <a:gd name="T104" fmla="*/ 2147483647 w 653"/>
                <a:gd name="T105" fmla="*/ 2147483647 h 76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53" h="765">
                  <a:moveTo>
                    <a:pt x="313" y="415"/>
                  </a:moveTo>
                  <a:lnTo>
                    <a:pt x="305" y="417"/>
                  </a:lnTo>
                  <a:lnTo>
                    <a:pt x="288" y="421"/>
                  </a:lnTo>
                  <a:lnTo>
                    <a:pt x="275" y="423"/>
                  </a:lnTo>
                  <a:lnTo>
                    <a:pt x="261" y="423"/>
                  </a:lnTo>
                  <a:lnTo>
                    <a:pt x="254" y="423"/>
                  </a:lnTo>
                  <a:lnTo>
                    <a:pt x="246" y="420"/>
                  </a:lnTo>
                  <a:lnTo>
                    <a:pt x="238" y="419"/>
                  </a:lnTo>
                  <a:lnTo>
                    <a:pt x="230" y="416"/>
                  </a:lnTo>
                  <a:lnTo>
                    <a:pt x="222" y="413"/>
                  </a:lnTo>
                  <a:lnTo>
                    <a:pt x="213" y="409"/>
                  </a:lnTo>
                  <a:lnTo>
                    <a:pt x="206" y="403"/>
                  </a:lnTo>
                  <a:lnTo>
                    <a:pt x="197" y="397"/>
                  </a:lnTo>
                  <a:lnTo>
                    <a:pt x="189" y="389"/>
                  </a:lnTo>
                  <a:lnTo>
                    <a:pt x="181" y="381"/>
                  </a:lnTo>
                  <a:lnTo>
                    <a:pt x="174" y="371"/>
                  </a:lnTo>
                  <a:lnTo>
                    <a:pt x="166" y="360"/>
                  </a:lnTo>
                  <a:lnTo>
                    <a:pt x="159" y="348"/>
                  </a:lnTo>
                  <a:lnTo>
                    <a:pt x="152" y="334"/>
                  </a:lnTo>
                  <a:lnTo>
                    <a:pt x="145" y="318"/>
                  </a:lnTo>
                  <a:lnTo>
                    <a:pt x="139" y="300"/>
                  </a:lnTo>
                  <a:lnTo>
                    <a:pt x="134" y="282"/>
                  </a:lnTo>
                  <a:lnTo>
                    <a:pt x="129" y="262"/>
                  </a:lnTo>
                  <a:lnTo>
                    <a:pt x="124" y="239"/>
                  </a:lnTo>
                  <a:lnTo>
                    <a:pt x="120" y="215"/>
                  </a:lnTo>
                  <a:lnTo>
                    <a:pt x="116" y="211"/>
                  </a:lnTo>
                  <a:lnTo>
                    <a:pt x="104" y="202"/>
                  </a:lnTo>
                  <a:lnTo>
                    <a:pt x="97" y="194"/>
                  </a:lnTo>
                  <a:lnTo>
                    <a:pt x="89" y="186"/>
                  </a:lnTo>
                  <a:lnTo>
                    <a:pt x="80" y="175"/>
                  </a:lnTo>
                  <a:lnTo>
                    <a:pt x="72" y="163"/>
                  </a:lnTo>
                  <a:lnTo>
                    <a:pt x="63" y="149"/>
                  </a:lnTo>
                  <a:lnTo>
                    <a:pt x="57" y="134"/>
                  </a:lnTo>
                  <a:lnTo>
                    <a:pt x="50" y="117"/>
                  </a:lnTo>
                  <a:lnTo>
                    <a:pt x="45" y="98"/>
                  </a:lnTo>
                  <a:lnTo>
                    <a:pt x="44" y="88"/>
                  </a:lnTo>
                  <a:lnTo>
                    <a:pt x="42" y="77"/>
                  </a:lnTo>
                  <a:lnTo>
                    <a:pt x="42" y="67"/>
                  </a:lnTo>
                  <a:lnTo>
                    <a:pt x="42" y="56"/>
                  </a:lnTo>
                  <a:lnTo>
                    <a:pt x="42" y="44"/>
                  </a:lnTo>
                  <a:lnTo>
                    <a:pt x="43" y="31"/>
                  </a:lnTo>
                  <a:lnTo>
                    <a:pt x="45" y="19"/>
                  </a:lnTo>
                  <a:lnTo>
                    <a:pt x="47" y="6"/>
                  </a:lnTo>
                  <a:lnTo>
                    <a:pt x="47" y="5"/>
                  </a:lnTo>
                  <a:lnTo>
                    <a:pt x="46" y="5"/>
                  </a:lnTo>
                  <a:lnTo>
                    <a:pt x="38" y="2"/>
                  </a:lnTo>
                  <a:lnTo>
                    <a:pt x="17" y="0"/>
                  </a:lnTo>
                  <a:lnTo>
                    <a:pt x="14" y="30"/>
                  </a:lnTo>
                  <a:lnTo>
                    <a:pt x="10" y="58"/>
                  </a:lnTo>
                  <a:lnTo>
                    <a:pt x="7" y="86"/>
                  </a:lnTo>
                  <a:lnTo>
                    <a:pt x="4" y="111"/>
                  </a:lnTo>
                  <a:lnTo>
                    <a:pt x="2" y="134"/>
                  </a:lnTo>
                  <a:lnTo>
                    <a:pt x="1" y="157"/>
                  </a:lnTo>
                  <a:lnTo>
                    <a:pt x="0" y="177"/>
                  </a:lnTo>
                  <a:lnTo>
                    <a:pt x="0" y="195"/>
                  </a:lnTo>
                  <a:lnTo>
                    <a:pt x="0" y="215"/>
                  </a:lnTo>
                  <a:lnTo>
                    <a:pt x="1" y="233"/>
                  </a:lnTo>
                  <a:lnTo>
                    <a:pt x="2" y="249"/>
                  </a:lnTo>
                  <a:lnTo>
                    <a:pt x="4" y="263"/>
                  </a:lnTo>
                  <a:lnTo>
                    <a:pt x="7" y="276"/>
                  </a:lnTo>
                  <a:lnTo>
                    <a:pt x="9" y="288"/>
                  </a:lnTo>
                  <a:lnTo>
                    <a:pt x="11" y="297"/>
                  </a:lnTo>
                  <a:lnTo>
                    <a:pt x="14" y="307"/>
                  </a:lnTo>
                  <a:lnTo>
                    <a:pt x="17" y="314"/>
                  </a:lnTo>
                  <a:lnTo>
                    <a:pt x="20" y="321"/>
                  </a:lnTo>
                  <a:lnTo>
                    <a:pt x="23" y="326"/>
                  </a:lnTo>
                  <a:lnTo>
                    <a:pt x="26" y="331"/>
                  </a:lnTo>
                  <a:lnTo>
                    <a:pt x="32" y="338"/>
                  </a:lnTo>
                  <a:lnTo>
                    <a:pt x="39" y="342"/>
                  </a:lnTo>
                  <a:lnTo>
                    <a:pt x="43" y="344"/>
                  </a:lnTo>
                  <a:lnTo>
                    <a:pt x="47" y="345"/>
                  </a:lnTo>
                  <a:lnTo>
                    <a:pt x="52" y="346"/>
                  </a:lnTo>
                  <a:lnTo>
                    <a:pt x="57" y="346"/>
                  </a:lnTo>
                  <a:lnTo>
                    <a:pt x="67" y="344"/>
                  </a:lnTo>
                  <a:lnTo>
                    <a:pt x="75" y="341"/>
                  </a:lnTo>
                  <a:lnTo>
                    <a:pt x="89" y="334"/>
                  </a:lnTo>
                  <a:lnTo>
                    <a:pt x="95" y="329"/>
                  </a:lnTo>
                  <a:lnTo>
                    <a:pt x="124" y="307"/>
                  </a:lnTo>
                  <a:lnTo>
                    <a:pt x="130" y="342"/>
                  </a:lnTo>
                  <a:lnTo>
                    <a:pt x="134" y="366"/>
                  </a:lnTo>
                  <a:lnTo>
                    <a:pt x="138" y="387"/>
                  </a:lnTo>
                  <a:lnTo>
                    <a:pt x="144" y="408"/>
                  </a:lnTo>
                  <a:lnTo>
                    <a:pt x="150" y="427"/>
                  </a:lnTo>
                  <a:lnTo>
                    <a:pt x="156" y="444"/>
                  </a:lnTo>
                  <a:lnTo>
                    <a:pt x="164" y="460"/>
                  </a:lnTo>
                  <a:lnTo>
                    <a:pt x="171" y="474"/>
                  </a:lnTo>
                  <a:lnTo>
                    <a:pt x="180" y="488"/>
                  </a:lnTo>
                  <a:lnTo>
                    <a:pt x="189" y="500"/>
                  </a:lnTo>
                  <a:lnTo>
                    <a:pt x="197" y="511"/>
                  </a:lnTo>
                  <a:lnTo>
                    <a:pt x="206" y="521"/>
                  </a:lnTo>
                  <a:lnTo>
                    <a:pt x="215" y="530"/>
                  </a:lnTo>
                  <a:lnTo>
                    <a:pt x="225" y="538"/>
                  </a:lnTo>
                  <a:lnTo>
                    <a:pt x="235" y="545"/>
                  </a:lnTo>
                  <a:lnTo>
                    <a:pt x="244" y="551"/>
                  </a:lnTo>
                  <a:lnTo>
                    <a:pt x="254" y="556"/>
                  </a:lnTo>
                  <a:lnTo>
                    <a:pt x="263" y="562"/>
                  </a:lnTo>
                  <a:lnTo>
                    <a:pt x="272" y="565"/>
                  </a:lnTo>
                  <a:lnTo>
                    <a:pt x="281" y="568"/>
                  </a:lnTo>
                  <a:lnTo>
                    <a:pt x="290" y="571"/>
                  </a:lnTo>
                  <a:lnTo>
                    <a:pt x="306" y="576"/>
                  </a:lnTo>
                  <a:lnTo>
                    <a:pt x="321" y="578"/>
                  </a:lnTo>
                  <a:lnTo>
                    <a:pt x="344" y="578"/>
                  </a:lnTo>
                  <a:lnTo>
                    <a:pt x="355" y="578"/>
                  </a:lnTo>
                  <a:lnTo>
                    <a:pt x="371" y="576"/>
                  </a:lnTo>
                  <a:lnTo>
                    <a:pt x="377" y="591"/>
                  </a:lnTo>
                  <a:lnTo>
                    <a:pt x="382" y="606"/>
                  </a:lnTo>
                  <a:lnTo>
                    <a:pt x="390" y="621"/>
                  </a:lnTo>
                  <a:lnTo>
                    <a:pt x="396" y="635"/>
                  </a:lnTo>
                  <a:lnTo>
                    <a:pt x="404" y="649"/>
                  </a:lnTo>
                  <a:lnTo>
                    <a:pt x="411" y="660"/>
                  </a:lnTo>
                  <a:lnTo>
                    <a:pt x="420" y="672"/>
                  </a:lnTo>
                  <a:lnTo>
                    <a:pt x="427" y="684"/>
                  </a:lnTo>
                  <a:lnTo>
                    <a:pt x="436" y="695"/>
                  </a:lnTo>
                  <a:lnTo>
                    <a:pt x="445" y="704"/>
                  </a:lnTo>
                  <a:lnTo>
                    <a:pt x="454" y="713"/>
                  </a:lnTo>
                  <a:lnTo>
                    <a:pt x="464" y="722"/>
                  </a:lnTo>
                  <a:lnTo>
                    <a:pt x="473" y="729"/>
                  </a:lnTo>
                  <a:lnTo>
                    <a:pt x="483" y="737"/>
                  </a:lnTo>
                  <a:lnTo>
                    <a:pt x="494" y="743"/>
                  </a:lnTo>
                  <a:lnTo>
                    <a:pt x="505" y="748"/>
                  </a:lnTo>
                  <a:lnTo>
                    <a:pt x="515" y="753"/>
                  </a:lnTo>
                  <a:lnTo>
                    <a:pt x="526" y="757"/>
                  </a:lnTo>
                  <a:lnTo>
                    <a:pt x="537" y="759"/>
                  </a:lnTo>
                  <a:lnTo>
                    <a:pt x="546" y="762"/>
                  </a:lnTo>
                  <a:lnTo>
                    <a:pt x="556" y="763"/>
                  </a:lnTo>
                  <a:lnTo>
                    <a:pt x="576" y="765"/>
                  </a:lnTo>
                  <a:lnTo>
                    <a:pt x="595" y="765"/>
                  </a:lnTo>
                  <a:lnTo>
                    <a:pt x="612" y="764"/>
                  </a:lnTo>
                  <a:lnTo>
                    <a:pt x="627" y="762"/>
                  </a:lnTo>
                  <a:lnTo>
                    <a:pt x="642" y="759"/>
                  </a:lnTo>
                  <a:lnTo>
                    <a:pt x="653" y="756"/>
                  </a:lnTo>
                  <a:lnTo>
                    <a:pt x="645" y="742"/>
                  </a:lnTo>
                  <a:lnTo>
                    <a:pt x="633" y="722"/>
                  </a:lnTo>
                  <a:lnTo>
                    <a:pt x="617" y="696"/>
                  </a:lnTo>
                  <a:lnTo>
                    <a:pt x="601" y="668"/>
                  </a:lnTo>
                  <a:lnTo>
                    <a:pt x="583" y="638"/>
                  </a:lnTo>
                  <a:lnTo>
                    <a:pt x="565" y="608"/>
                  </a:lnTo>
                  <a:lnTo>
                    <a:pt x="548" y="580"/>
                  </a:lnTo>
                  <a:lnTo>
                    <a:pt x="533" y="555"/>
                  </a:lnTo>
                  <a:lnTo>
                    <a:pt x="526" y="561"/>
                  </a:lnTo>
                  <a:lnTo>
                    <a:pt x="517" y="565"/>
                  </a:lnTo>
                  <a:lnTo>
                    <a:pt x="508" y="569"/>
                  </a:lnTo>
                  <a:lnTo>
                    <a:pt x="498" y="571"/>
                  </a:lnTo>
                  <a:lnTo>
                    <a:pt x="486" y="574"/>
                  </a:lnTo>
                  <a:lnTo>
                    <a:pt x="475" y="574"/>
                  </a:lnTo>
                  <a:lnTo>
                    <a:pt x="462" y="571"/>
                  </a:lnTo>
                  <a:lnTo>
                    <a:pt x="448" y="567"/>
                  </a:lnTo>
                  <a:lnTo>
                    <a:pt x="441" y="564"/>
                  </a:lnTo>
                  <a:lnTo>
                    <a:pt x="434" y="561"/>
                  </a:lnTo>
                  <a:lnTo>
                    <a:pt x="426" y="556"/>
                  </a:lnTo>
                  <a:lnTo>
                    <a:pt x="418" y="551"/>
                  </a:lnTo>
                  <a:lnTo>
                    <a:pt x="410" y="545"/>
                  </a:lnTo>
                  <a:lnTo>
                    <a:pt x="403" y="538"/>
                  </a:lnTo>
                  <a:lnTo>
                    <a:pt x="394" y="530"/>
                  </a:lnTo>
                  <a:lnTo>
                    <a:pt x="386" y="521"/>
                  </a:lnTo>
                  <a:lnTo>
                    <a:pt x="369" y="501"/>
                  </a:lnTo>
                  <a:lnTo>
                    <a:pt x="350" y="477"/>
                  </a:lnTo>
                  <a:lnTo>
                    <a:pt x="332" y="448"/>
                  </a:lnTo>
                  <a:lnTo>
                    <a:pt x="313" y="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89">
              <a:extLst>
                <a:ext uri="{FF2B5EF4-FFF2-40B4-BE49-F238E27FC236}">
                  <a16:creationId xmlns:a16="http://schemas.microsoft.com/office/drawing/2014/main" id="{FC2EC7AE-C77B-4774-9397-C5582362E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60863" y="3569851"/>
              <a:ext cx="0" cy="0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1 w 2"/>
                <a:gd name="T7" fmla="*/ 0 h 1"/>
                <a:gd name="T8" fmla="*/ 1 w 2"/>
                <a:gd name="T9" fmla="*/ 1 h 1"/>
                <a:gd name="T10" fmla="*/ 1 w 2"/>
                <a:gd name="T11" fmla="*/ 0 h 1"/>
                <a:gd name="T12" fmla="*/ 1 w 2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74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90">
              <a:extLst>
                <a:ext uri="{FF2B5EF4-FFF2-40B4-BE49-F238E27FC236}">
                  <a16:creationId xmlns:a16="http://schemas.microsoft.com/office/drawing/2014/main" id="{320DC6DE-9C9A-4DB1-B7EA-BFBC0F38E4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681538" y="3196788"/>
              <a:ext cx="520700" cy="585788"/>
            </a:xfrm>
            <a:custGeom>
              <a:avLst/>
              <a:gdLst>
                <a:gd name="T0" fmla="*/ 2147483647 w 1973"/>
                <a:gd name="T1" fmla="*/ 2147483647 h 2216"/>
                <a:gd name="T2" fmla="*/ 2147483647 w 1973"/>
                <a:gd name="T3" fmla="*/ 2147483647 h 2216"/>
                <a:gd name="T4" fmla="*/ 2147483647 w 1973"/>
                <a:gd name="T5" fmla="*/ 2147483647 h 2216"/>
                <a:gd name="T6" fmla="*/ 2147483647 w 1973"/>
                <a:gd name="T7" fmla="*/ 2147483647 h 2216"/>
                <a:gd name="T8" fmla="*/ 2147483647 w 1973"/>
                <a:gd name="T9" fmla="*/ 0 h 2216"/>
                <a:gd name="T10" fmla="*/ 2147483647 w 1973"/>
                <a:gd name="T11" fmla="*/ 2147483647 h 2216"/>
                <a:gd name="T12" fmla="*/ 2147483647 w 1973"/>
                <a:gd name="T13" fmla="*/ 2147483647 h 2216"/>
                <a:gd name="T14" fmla="*/ 2147483647 w 1973"/>
                <a:gd name="T15" fmla="*/ 2147483647 h 2216"/>
                <a:gd name="T16" fmla="*/ 2147483647 w 1973"/>
                <a:gd name="T17" fmla="*/ 2147483647 h 2216"/>
                <a:gd name="T18" fmla="*/ 2147483647 w 1973"/>
                <a:gd name="T19" fmla="*/ 2147483647 h 2216"/>
                <a:gd name="T20" fmla="*/ 2147483647 w 1973"/>
                <a:gd name="T21" fmla="*/ 2147483647 h 2216"/>
                <a:gd name="T22" fmla="*/ 2147483647 w 1973"/>
                <a:gd name="T23" fmla="*/ 2147483647 h 2216"/>
                <a:gd name="T24" fmla="*/ 2147483647 w 1973"/>
                <a:gd name="T25" fmla="*/ 2147483647 h 2216"/>
                <a:gd name="T26" fmla="*/ 2147483647 w 1973"/>
                <a:gd name="T27" fmla="*/ 2147483647 h 2216"/>
                <a:gd name="T28" fmla="*/ 2147483647 w 1973"/>
                <a:gd name="T29" fmla="*/ 2147483647 h 2216"/>
                <a:gd name="T30" fmla="*/ 2147483647 w 1973"/>
                <a:gd name="T31" fmla="*/ 2147483647 h 2216"/>
                <a:gd name="T32" fmla="*/ 2147483647 w 1973"/>
                <a:gd name="T33" fmla="*/ 2147483647 h 2216"/>
                <a:gd name="T34" fmla="*/ 2147483647 w 1973"/>
                <a:gd name="T35" fmla="*/ 2147483647 h 2216"/>
                <a:gd name="T36" fmla="*/ 2147483647 w 1973"/>
                <a:gd name="T37" fmla="*/ 2147483647 h 2216"/>
                <a:gd name="T38" fmla="*/ 2147483647 w 1973"/>
                <a:gd name="T39" fmla="*/ 2147483647 h 2216"/>
                <a:gd name="T40" fmla="*/ 2147483647 w 1973"/>
                <a:gd name="T41" fmla="*/ 2147483647 h 2216"/>
                <a:gd name="T42" fmla="*/ 2147483647 w 1973"/>
                <a:gd name="T43" fmla="*/ 2147483647 h 2216"/>
                <a:gd name="T44" fmla="*/ 2147483647 w 1973"/>
                <a:gd name="T45" fmla="*/ 2147483647 h 2216"/>
                <a:gd name="T46" fmla="*/ 2147483647 w 1973"/>
                <a:gd name="T47" fmla="*/ 2147483647 h 2216"/>
                <a:gd name="T48" fmla="*/ 2147483647 w 1973"/>
                <a:gd name="T49" fmla="*/ 2147483647 h 2216"/>
                <a:gd name="T50" fmla="*/ 2147483647 w 1973"/>
                <a:gd name="T51" fmla="*/ 2147483647 h 2216"/>
                <a:gd name="T52" fmla="*/ 2147483647 w 1973"/>
                <a:gd name="T53" fmla="*/ 2147483647 h 2216"/>
                <a:gd name="T54" fmla="*/ 2147483647 w 1973"/>
                <a:gd name="T55" fmla="*/ 2147483647 h 2216"/>
                <a:gd name="T56" fmla="*/ 2147483647 w 1973"/>
                <a:gd name="T57" fmla="*/ 2147483647 h 2216"/>
                <a:gd name="T58" fmla="*/ 2147483647 w 1973"/>
                <a:gd name="T59" fmla="*/ 2147483647 h 2216"/>
                <a:gd name="T60" fmla="*/ 2147483647 w 1973"/>
                <a:gd name="T61" fmla="*/ 2147483647 h 2216"/>
                <a:gd name="T62" fmla="*/ 2147483647 w 1973"/>
                <a:gd name="T63" fmla="*/ 2147483647 h 2216"/>
                <a:gd name="T64" fmla="*/ 2147483647 w 1973"/>
                <a:gd name="T65" fmla="*/ 2147483647 h 2216"/>
                <a:gd name="T66" fmla="*/ 2147483647 w 1973"/>
                <a:gd name="T67" fmla="*/ 2147483647 h 2216"/>
                <a:gd name="T68" fmla="*/ 2147483647 w 1973"/>
                <a:gd name="T69" fmla="*/ 2147483647 h 2216"/>
                <a:gd name="T70" fmla="*/ 2147483647 w 1973"/>
                <a:gd name="T71" fmla="*/ 2147483647 h 2216"/>
                <a:gd name="T72" fmla="*/ 2147483647 w 1973"/>
                <a:gd name="T73" fmla="*/ 2147483647 h 2216"/>
                <a:gd name="T74" fmla="*/ 2147483647 w 1973"/>
                <a:gd name="T75" fmla="*/ 2147483647 h 2216"/>
                <a:gd name="T76" fmla="*/ 2147483647 w 1973"/>
                <a:gd name="T77" fmla="*/ 2147483647 h 2216"/>
                <a:gd name="T78" fmla="*/ 2147483647 w 1973"/>
                <a:gd name="T79" fmla="*/ 2147483647 h 2216"/>
                <a:gd name="T80" fmla="*/ 2147483647 w 1973"/>
                <a:gd name="T81" fmla="*/ 2147483647 h 2216"/>
                <a:gd name="T82" fmla="*/ 2147483647 w 1973"/>
                <a:gd name="T83" fmla="*/ 2147483647 h 2216"/>
                <a:gd name="T84" fmla="*/ 2147483647 w 1973"/>
                <a:gd name="T85" fmla="*/ 2147483647 h 2216"/>
                <a:gd name="T86" fmla="*/ 2147483647 w 1973"/>
                <a:gd name="T87" fmla="*/ 2147483647 h 2216"/>
                <a:gd name="T88" fmla="*/ 2147483647 w 1973"/>
                <a:gd name="T89" fmla="*/ 2147483647 h 2216"/>
                <a:gd name="T90" fmla="*/ 2147483647 w 1973"/>
                <a:gd name="T91" fmla="*/ 2147483647 h 2216"/>
                <a:gd name="T92" fmla="*/ 2147483647 w 1973"/>
                <a:gd name="T93" fmla="*/ 2147483647 h 2216"/>
                <a:gd name="T94" fmla="*/ 2147483647 w 1973"/>
                <a:gd name="T95" fmla="*/ 2147483647 h 2216"/>
                <a:gd name="T96" fmla="*/ 2147483647 w 1973"/>
                <a:gd name="T97" fmla="*/ 2147483647 h 2216"/>
                <a:gd name="T98" fmla="*/ 2147483647 w 1973"/>
                <a:gd name="T99" fmla="*/ 2147483647 h 2216"/>
                <a:gd name="T100" fmla="*/ 2147483647 w 1973"/>
                <a:gd name="T101" fmla="*/ 2147483647 h 2216"/>
                <a:gd name="T102" fmla="*/ 2147483647 w 1973"/>
                <a:gd name="T103" fmla="*/ 2147483647 h 2216"/>
                <a:gd name="T104" fmla="*/ 2147483647 w 1973"/>
                <a:gd name="T105" fmla="*/ 2147483647 h 2216"/>
                <a:gd name="T106" fmla="*/ 2147483647 w 1973"/>
                <a:gd name="T107" fmla="*/ 2147483647 h 2216"/>
                <a:gd name="T108" fmla="*/ 2147483647 w 1973"/>
                <a:gd name="T109" fmla="*/ 2147483647 h 2216"/>
                <a:gd name="T110" fmla="*/ 2147483647 w 1973"/>
                <a:gd name="T111" fmla="*/ 2147483647 h 2216"/>
                <a:gd name="T112" fmla="*/ 2147483647 w 1973"/>
                <a:gd name="T113" fmla="*/ 2147483647 h 2216"/>
                <a:gd name="T114" fmla="*/ 2147483647 w 1973"/>
                <a:gd name="T115" fmla="*/ 2147483647 h 2216"/>
                <a:gd name="T116" fmla="*/ 2147483647 w 1973"/>
                <a:gd name="T117" fmla="*/ 2147483647 h 2216"/>
                <a:gd name="T118" fmla="*/ 2147483647 w 1973"/>
                <a:gd name="T119" fmla="*/ 2147483647 h 221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973" h="2216">
                  <a:moveTo>
                    <a:pt x="1973" y="1027"/>
                  </a:moveTo>
                  <a:lnTo>
                    <a:pt x="1954" y="986"/>
                  </a:lnTo>
                  <a:lnTo>
                    <a:pt x="1936" y="951"/>
                  </a:lnTo>
                  <a:lnTo>
                    <a:pt x="1917" y="920"/>
                  </a:lnTo>
                  <a:lnTo>
                    <a:pt x="1898" y="893"/>
                  </a:lnTo>
                  <a:lnTo>
                    <a:pt x="1877" y="870"/>
                  </a:lnTo>
                  <a:lnTo>
                    <a:pt x="1858" y="851"/>
                  </a:lnTo>
                  <a:lnTo>
                    <a:pt x="1838" y="835"/>
                  </a:lnTo>
                  <a:lnTo>
                    <a:pt x="1818" y="822"/>
                  </a:lnTo>
                  <a:lnTo>
                    <a:pt x="1798" y="814"/>
                  </a:lnTo>
                  <a:lnTo>
                    <a:pt x="1778" y="806"/>
                  </a:lnTo>
                  <a:lnTo>
                    <a:pt x="1757" y="803"/>
                  </a:lnTo>
                  <a:lnTo>
                    <a:pt x="1738" y="801"/>
                  </a:lnTo>
                  <a:lnTo>
                    <a:pt x="1719" y="801"/>
                  </a:lnTo>
                  <a:lnTo>
                    <a:pt x="1700" y="804"/>
                  </a:lnTo>
                  <a:lnTo>
                    <a:pt x="1681" y="808"/>
                  </a:lnTo>
                  <a:lnTo>
                    <a:pt x="1663" y="814"/>
                  </a:lnTo>
                  <a:lnTo>
                    <a:pt x="1645" y="821"/>
                  </a:lnTo>
                  <a:lnTo>
                    <a:pt x="1629" y="830"/>
                  </a:lnTo>
                  <a:lnTo>
                    <a:pt x="1612" y="838"/>
                  </a:lnTo>
                  <a:lnTo>
                    <a:pt x="1597" y="848"/>
                  </a:lnTo>
                  <a:lnTo>
                    <a:pt x="1582" y="859"/>
                  </a:lnTo>
                  <a:lnTo>
                    <a:pt x="1568" y="869"/>
                  </a:lnTo>
                  <a:lnTo>
                    <a:pt x="1555" y="879"/>
                  </a:lnTo>
                  <a:lnTo>
                    <a:pt x="1543" y="890"/>
                  </a:lnTo>
                  <a:lnTo>
                    <a:pt x="1524" y="909"/>
                  </a:lnTo>
                  <a:lnTo>
                    <a:pt x="1509" y="925"/>
                  </a:lnTo>
                  <a:lnTo>
                    <a:pt x="1499" y="936"/>
                  </a:lnTo>
                  <a:lnTo>
                    <a:pt x="1496" y="939"/>
                  </a:lnTo>
                  <a:lnTo>
                    <a:pt x="1486" y="928"/>
                  </a:lnTo>
                  <a:lnTo>
                    <a:pt x="1478" y="915"/>
                  </a:lnTo>
                  <a:lnTo>
                    <a:pt x="1469" y="901"/>
                  </a:lnTo>
                  <a:lnTo>
                    <a:pt x="1461" y="885"/>
                  </a:lnTo>
                  <a:lnTo>
                    <a:pt x="1453" y="868"/>
                  </a:lnTo>
                  <a:lnTo>
                    <a:pt x="1447" y="850"/>
                  </a:lnTo>
                  <a:lnTo>
                    <a:pt x="1440" y="831"/>
                  </a:lnTo>
                  <a:lnTo>
                    <a:pt x="1434" y="809"/>
                  </a:lnTo>
                  <a:lnTo>
                    <a:pt x="1429" y="788"/>
                  </a:lnTo>
                  <a:lnTo>
                    <a:pt x="1423" y="765"/>
                  </a:lnTo>
                  <a:lnTo>
                    <a:pt x="1419" y="743"/>
                  </a:lnTo>
                  <a:lnTo>
                    <a:pt x="1415" y="719"/>
                  </a:lnTo>
                  <a:lnTo>
                    <a:pt x="1406" y="670"/>
                  </a:lnTo>
                  <a:lnTo>
                    <a:pt x="1400" y="620"/>
                  </a:lnTo>
                  <a:lnTo>
                    <a:pt x="1394" y="568"/>
                  </a:lnTo>
                  <a:lnTo>
                    <a:pt x="1391" y="518"/>
                  </a:lnTo>
                  <a:lnTo>
                    <a:pt x="1388" y="467"/>
                  </a:lnTo>
                  <a:lnTo>
                    <a:pt x="1386" y="419"/>
                  </a:lnTo>
                  <a:lnTo>
                    <a:pt x="1383" y="332"/>
                  </a:lnTo>
                  <a:lnTo>
                    <a:pt x="1383" y="262"/>
                  </a:lnTo>
                  <a:lnTo>
                    <a:pt x="1404" y="202"/>
                  </a:lnTo>
                  <a:lnTo>
                    <a:pt x="1421" y="5"/>
                  </a:lnTo>
                  <a:lnTo>
                    <a:pt x="1402" y="1"/>
                  </a:lnTo>
                  <a:lnTo>
                    <a:pt x="1398" y="1"/>
                  </a:lnTo>
                  <a:lnTo>
                    <a:pt x="1386" y="0"/>
                  </a:lnTo>
                  <a:lnTo>
                    <a:pt x="1370" y="0"/>
                  </a:lnTo>
                  <a:lnTo>
                    <a:pt x="1349" y="1"/>
                  </a:lnTo>
                  <a:lnTo>
                    <a:pt x="1338" y="3"/>
                  </a:lnTo>
                  <a:lnTo>
                    <a:pt x="1325" y="6"/>
                  </a:lnTo>
                  <a:lnTo>
                    <a:pt x="1312" y="10"/>
                  </a:lnTo>
                  <a:lnTo>
                    <a:pt x="1299" y="14"/>
                  </a:lnTo>
                  <a:lnTo>
                    <a:pt x="1285" y="21"/>
                  </a:lnTo>
                  <a:lnTo>
                    <a:pt x="1271" y="27"/>
                  </a:lnTo>
                  <a:lnTo>
                    <a:pt x="1258" y="37"/>
                  </a:lnTo>
                  <a:lnTo>
                    <a:pt x="1244" y="46"/>
                  </a:lnTo>
                  <a:lnTo>
                    <a:pt x="1233" y="57"/>
                  </a:lnTo>
                  <a:lnTo>
                    <a:pt x="1222" y="68"/>
                  </a:lnTo>
                  <a:lnTo>
                    <a:pt x="1212" y="81"/>
                  </a:lnTo>
                  <a:lnTo>
                    <a:pt x="1203" y="93"/>
                  </a:lnTo>
                  <a:lnTo>
                    <a:pt x="1194" y="107"/>
                  </a:lnTo>
                  <a:lnTo>
                    <a:pt x="1185" y="121"/>
                  </a:lnTo>
                  <a:lnTo>
                    <a:pt x="1178" y="137"/>
                  </a:lnTo>
                  <a:lnTo>
                    <a:pt x="1172" y="155"/>
                  </a:lnTo>
                  <a:lnTo>
                    <a:pt x="1166" y="172"/>
                  </a:lnTo>
                  <a:lnTo>
                    <a:pt x="1161" y="190"/>
                  </a:lnTo>
                  <a:lnTo>
                    <a:pt x="1157" y="209"/>
                  </a:lnTo>
                  <a:lnTo>
                    <a:pt x="1152" y="229"/>
                  </a:lnTo>
                  <a:lnTo>
                    <a:pt x="1149" y="250"/>
                  </a:lnTo>
                  <a:lnTo>
                    <a:pt x="1147" y="271"/>
                  </a:lnTo>
                  <a:lnTo>
                    <a:pt x="1145" y="294"/>
                  </a:lnTo>
                  <a:lnTo>
                    <a:pt x="1145" y="317"/>
                  </a:lnTo>
                  <a:lnTo>
                    <a:pt x="1131" y="326"/>
                  </a:lnTo>
                  <a:lnTo>
                    <a:pt x="1114" y="340"/>
                  </a:lnTo>
                  <a:lnTo>
                    <a:pt x="1105" y="349"/>
                  </a:lnTo>
                  <a:lnTo>
                    <a:pt x="1095" y="358"/>
                  </a:lnTo>
                  <a:lnTo>
                    <a:pt x="1086" y="369"/>
                  </a:lnTo>
                  <a:lnTo>
                    <a:pt x="1077" y="381"/>
                  </a:lnTo>
                  <a:lnTo>
                    <a:pt x="1068" y="395"/>
                  </a:lnTo>
                  <a:lnTo>
                    <a:pt x="1059" y="410"/>
                  </a:lnTo>
                  <a:lnTo>
                    <a:pt x="1052" y="426"/>
                  </a:lnTo>
                  <a:lnTo>
                    <a:pt x="1045" y="444"/>
                  </a:lnTo>
                  <a:lnTo>
                    <a:pt x="1040" y="463"/>
                  </a:lnTo>
                  <a:lnTo>
                    <a:pt x="1036" y="485"/>
                  </a:lnTo>
                  <a:lnTo>
                    <a:pt x="1033" y="507"/>
                  </a:lnTo>
                  <a:lnTo>
                    <a:pt x="1032" y="531"/>
                  </a:lnTo>
                  <a:lnTo>
                    <a:pt x="1032" y="552"/>
                  </a:lnTo>
                  <a:lnTo>
                    <a:pt x="1036" y="575"/>
                  </a:lnTo>
                  <a:lnTo>
                    <a:pt x="1040" y="598"/>
                  </a:lnTo>
                  <a:lnTo>
                    <a:pt x="1045" y="623"/>
                  </a:lnTo>
                  <a:lnTo>
                    <a:pt x="1033" y="625"/>
                  </a:lnTo>
                  <a:lnTo>
                    <a:pt x="1022" y="627"/>
                  </a:lnTo>
                  <a:lnTo>
                    <a:pt x="1009" y="630"/>
                  </a:lnTo>
                  <a:lnTo>
                    <a:pt x="996" y="635"/>
                  </a:lnTo>
                  <a:lnTo>
                    <a:pt x="989" y="638"/>
                  </a:lnTo>
                  <a:lnTo>
                    <a:pt x="984" y="641"/>
                  </a:lnTo>
                  <a:lnTo>
                    <a:pt x="978" y="645"/>
                  </a:lnTo>
                  <a:lnTo>
                    <a:pt x="972" y="650"/>
                  </a:lnTo>
                  <a:lnTo>
                    <a:pt x="967" y="655"/>
                  </a:lnTo>
                  <a:lnTo>
                    <a:pt x="963" y="660"/>
                  </a:lnTo>
                  <a:lnTo>
                    <a:pt x="958" y="667"/>
                  </a:lnTo>
                  <a:lnTo>
                    <a:pt x="954" y="673"/>
                  </a:lnTo>
                  <a:lnTo>
                    <a:pt x="951" y="682"/>
                  </a:lnTo>
                  <a:lnTo>
                    <a:pt x="948" y="691"/>
                  </a:lnTo>
                  <a:lnTo>
                    <a:pt x="947" y="701"/>
                  </a:lnTo>
                  <a:lnTo>
                    <a:pt x="946" y="711"/>
                  </a:lnTo>
                  <a:lnTo>
                    <a:pt x="947" y="723"/>
                  </a:lnTo>
                  <a:lnTo>
                    <a:pt x="949" y="734"/>
                  </a:lnTo>
                  <a:lnTo>
                    <a:pt x="951" y="747"/>
                  </a:lnTo>
                  <a:lnTo>
                    <a:pt x="955" y="760"/>
                  </a:lnTo>
                  <a:lnTo>
                    <a:pt x="961" y="774"/>
                  </a:lnTo>
                  <a:lnTo>
                    <a:pt x="967" y="788"/>
                  </a:lnTo>
                  <a:lnTo>
                    <a:pt x="974" y="803"/>
                  </a:lnTo>
                  <a:lnTo>
                    <a:pt x="984" y="819"/>
                  </a:lnTo>
                  <a:lnTo>
                    <a:pt x="994" y="835"/>
                  </a:lnTo>
                  <a:lnTo>
                    <a:pt x="1006" y="852"/>
                  </a:lnTo>
                  <a:lnTo>
                    <a:pt x="1017" y="869"/>
                  </a:lnTo>
                  <a:lnTo>
                    <a:pt x="1031" y="888"/>
                  </a:lnTo>
                  <a:lnTo>
                    <a:pt x="1062" y="925"/>
                  </a:lnTo>
                  <a:lnTo>
                    <a:pt x="1098" y="966"/>
                  </a:lnTo>
                  <a:lnTo>
                    <a:pt x="1063" y="991"/>
                  </a:lnTo>
                  <a:lnTo>
                    <a:pt x="1025" y="1020"/>
                  </a:lnTo>
                  <a:lnTo>
                    <a:pt x="985" y="1050"/>
                  </a:lnTo>
                  <a:lnTo>
                    <a:pt x="948" y="1079"/>
                  </a:lnTo>
                  <a:lnTo>
                    <a:pt x="913" y="1106"/>
                  </a:lnTo>
                  <a:lnTo>
                    <a:pt x="886" y="1128"/>
                  </a:lnTo>
                  <a:lnTo>
                    <a:pt x="867" y="1142"/>
                  </a:lnTo>
                  <a:lnTo>
                    <a:pt x="861" y="1147"/>
                  </a:lnTo>
                  <a:lnTo>
                    <a:pt x="853" y="1147"/>
                  </a:lnTo>
                  <a:lnTo>
                    <a:pt x="834" y="1147"/>
                  </a:lnTo>
                  <a:lnTo>
                    <a:pt x="803" y="1148"/>
                  </a:lnTo>
                  <a:lnTo>
                    <a:pt x="763" y="1149"/>
                  </a:lnTo>
                  <a:lnTo>
                    <a:pt x="714" y="1150"/>
                  </a:lnTo>
                  <a:lnTo>
                    <a:pt x="660" y="1151"/>
                  </a:lnTo>
                  <a:lnTo>
                    <a:pt x="600" y="1152"/>
                  </a:lnTo>
                  <a:lnTo>
                    <a:pt x="535" y="1154"/>
                  </a:lnTo>
                  <a:lnTo>
                    <a:pt x="469" y="1157"/>
                  </a:lnTo>
                  <a:lnTo>
                    <a:pt x="403" y="1158"/>
                  </a:lnTo>
                  <a:lnTo>
                    <a:pt x="336" y="1161"/>
                  </a:lnTo>
                  <a:lnTo>
                    <a:pt x="273" y="1163"/>
                  </a:lnTo>
                  <a:lnTo>
                    <a:pt x="213" y="1165"/>
                  </a:lnTo>
                  <a:lnTo>
                    <a:pt x="158" y="1168"/>
                  </a:lnTo>
                  <a:lnTo>
                    <a:pt x="111" y="1172"/>
                  </a:lnTo>
                  <a:lnTo>
                    <a:pt x="72" y="1175"/>
                  </a:lnTo>
                  <a:lnTo>
                    <a:pt x="56" y="1176"/>
                  </a:lnTo>
                  <a:lnTo>
                    <a:pt x="42" y="1179"/>
                  </a:lnTo>
                  <a:lnTo>
                    <a:pt x="30" y="1182"/>
                  </a:lnTo>
                  <a:lnTo>
                    <a:pt x="20" y="1187"/>
                  </a:lnTo>
                  <a:lnTo>
                    <a:pt x="13" y="1191"/>
                  </a:lnTo>
                  <a:lnTo>
                    <a:pt x="7" y="1195"/>
                  </a:lnTo>
                  <a:lnTo>
                    <a:pt x="3" y="1200"/>
                  </a:lnTo>
                  <a:lnTo>
                    <a:pt x="1" y="1206"/>
                  </a:lnTo>
                  <a:lnTo>
                    <a:pt x="0" y="1212"/>
                  </a:lnTo>
                  <a:lnTo>
                    <a:pt x="0" y="1219"/>
                  </a:lnTo>
                  <a:lnTo>
                    <a:pt x="2" y="1225"/>
                  </a:lnTo>
                  <a:lnTo>
                    <a:pt x="4" y="1232"/>
                  </a:lnTo>
                  <a:lnTo>
                    <a:pt x="8" y="1238"/>
                  </a:lnTo>
                  <a:lnTo>
                    <a:pt x="13" y="1245"/>
                  </a:lnTo>
                  <a:lnTo>
                    <a:pt x="18" y="1252"/>
                  </a:lnTo>
                  <a:lnTo>
                    <a:pt x="24" y="1259"/>
                  </a:lnTo>
                  <a:lnTo>
                    <a:pt x="38" y="1273"/>
                  </a:lnTo>
                  <a:lnTo>
                    <a:pt x="52" y="1286"/>
                  </a:lnTo>
                  <a:lnTo>
                    <a:pt x="68" y="1298"/>
                  </a:lnTo>
                  <a:lnTo>
                    <a:pt x="82" y="1309"/>
                  </a:lnTo>
                  <a:lnTo>
                    <a:pt x="106" y="1325"/>
                  </a:lnTo>
                  <a:lnTo>
                    <a:pt x="116" y="1331"/>
                  </a:lnTo>
                  <a:lnTo>
                    <a:pt x="94" y="1346"/>
                  </a:lnTo>
                  <a:lnTo>
                    <a:pt x="77" y="1362"/>
                  </a:lnTo>
                  <a:lnTo>
                    <a:pt x="62" y="1376"/>
                  </a:lnTo>
                  <a:lnTo>
                    <a:pt x="49" y="1390"/>
                  </a:lnTo>
                  <a:lnTo>
                    <a:pt x="39" y="1403"/>
                  </a:lnTo>
                  <a:lnTo>
                    <a:pt x="32" y="1416"/>
                  </a:lnTo>
                  <a:lnTo>
                    <a:pt x="27" y="1429"/>
                  </a:lnTo>
                  <a:lnTo>
                    <a:pt x="23" y="1439"/>
                  </a:lnTo>
                  <a:lnTo>
                    <a:pt x="22" y="1450"/>
                  </a:lnTo>
                  <a:lnTo>
                    <a:pt x="22" y="1461"/>
                  </a:lnTo>
                  <a:lnTo>
                    <a:pt x="24" y="1470"/>
                  </a:lnTo>
                  <a:lnTo>
                    <a:pt x="29" y="1480"/>
                  </a:lnTo>
                  <a:lnTo>
                    <a:pt x="33" y="1489"/>
                  </a:lnTo>
                  <a:lnTo>
                    <a:pt x="39" y="1496"/>
                  </a:lnTo>
                  <a:lnTo>
                    <a:pt x="46" y="1505"/>
                  </a:lnTo>
                  <a:lnTo>
                    <a:pt x="54" y="1511"/>
                  </a:lnTo>
                  <a:lnTo>
                    <a:pt x="63" y="1518"/>
                  </a:lnTo>
                  <a:lnTo>
                    <a:pt x="72" y="1524"/>
                  </a:lnTo>
                  <a:lnTo>
                    <a:pt x="81" y="1529"/>
                  </a:lnTo>
                  <a:lnTo>
                    <a:pt x="91" y="1535"/>
                  </a:lnTo>
                  <a:lnTo>
                    <a:pt x="111" y="1543"/>
                  </a:lnTo>
                  <a:lnTo>
                    <a:pt x="131" y="1551"/>
                  </a:lnTo>
                  <a:lnTo>
                    <a:pt x="161" y="1560"/>
                  </a:lnTo>
                  <a:lnTo>
                    <a:pt x="172" y="1563"/>
                  </a:lnTo>
                  <a:lnTo>
                    <a:pt x="156" y="1583"/>
                  </a:lnTo>
                  <a:lnTo>
                    <a:pt x="142" y="1602"/>
                  </a:lnTo>
                  <a:lnTo>
                    <a:pt x="131" y="1619"/>
                  </a:lnTo>
                  <a:lnTo>
                    <a:pt x="121" y="1634"/>
                  </a:lnTo>
                  <a:lnTo>
                    <a:pt x="112" y="1649"/>
                  </a:lnTo>
                  <a:lnTo>
                    <a:pt x="106" y="1662"/>
                  </a:lnTo>
                  <a:lnTo>
                    <a:pt x="101" y="1674"/>
                  </a:lnTo>
                  <a:lnTo>
                    <a:pt x="97" y="1685"/>
                  </a:lnTo>
                  <a:lnTo>
                    <a:pt x="95" y="1694"/>
                  </a:lnTo>
                  <a:lnTo>
                    <a:pt x="94" y="1703"/>
                  </a:lnTo>
                  <a:lnTo>
                    <a:pt x="94" y="1711"/>
                  </a:lnTo>
                  <a:lnTo>
                    <a:pt x="96" y="1717"/>
                  </a:lnTo>
                  <a:lnTo>
                    <a:pt x="98" y="1722"/>
                  </a:lnTo>
                  <a:lnTo>
                    <a:pt x="102" y="1727"/>
                  </a:lnTo>
                  <a:lnTo>
                    <a:pt x="105" y="1731"/>
                  </a:lnTo>
                  <a:lnTo>
                    <a:pt x="110" y="1734"/>
                  </a:lnTo>
                  <a:lnTo>
                    <a:pt x="114" y="1737"/>
                  </a:lnTo>
                  <a:lnTo>
                    <a:pt x="120" y="1738"/>
                  </a:lnTo>
                  <a:lnTo>
                    <a:pt x="126" y="1741"/>
                  </a:lnTo>
                  <a:lnTo>
                    <a:pt x="132" y="1742"/>
                  </a:lnTo>
                  <a:lnTo>
                    <a:pt x="144" y="1742"/>
                  </a:lnTo>
                  <a:lnTo>
                    <a:pt x="156" y="1742"/>
                  </a:lnTo>
                  <a:lnTo>
                    <a:pt x="176" y="1738"/>
                  </a:lnTo>
                  <a:lnTo>
                    <a:pt x="184" y="1737"/>
                  </a:lnTo>
                  <a:lnTo>
                    <a:pt x="937" y="1313"/>
                  </a:lnTo>
                  <a:lnTo>
                    <a:pt x="946" y="1322"/>
                  </a:lnTo>
                  <a:lnTo>
                    <a:pt x="955" y="1329"/>
                  </a:lnTo>
                  <a:lnTo>
                    <a:pt x="966" y="1337"/>
                  </a:lnTo>
                  <a:lnTo>
                    <a:pt x="978" y="1344"/>
                  </a:lnTo>
                  <a:lnTo>
                    <a:pt x="989" y="1350"/>
                  </a:lnTo>
                  <a:lnTo>
                    <a:pt x="1002" y="1357"/>
                  </a:lnTo>
                  <a:lnTo>
                    <a:pt x="1016" y="1363"/>
                  </a:lnTo>
                  <a:lnTo>
                    <a:pt x="1030" y="1369"/>
                  </a:lnTo>
                  <a:lnTo>
                    <a:pt x="1058" y="1378"/>
                  </a:lnTo>
                  <a:lnTo>
                    <a:pt x="1087" y="1387"/>
                  </a:lnTo>
                  <a:lnTo>
                    <a:pt x="1115" y="1394"/>
                  </a:lnTo>
                  <a:lnTo>
                    <a:pt x="1142" y="1400"/>
                  </a:lnTo>
                  <a:lnTo>
                    <a:pt x="1135" y="1440"/>
                  </a:lnTo>
                  <a:lnTo>
                    <a:pt x="1131" y="1479"/>
                  </a:lnTo>
                  <a:lnTo>
                    <a:pt x="1128" y="1515"/>
                  </a:lnTo>
                  <a:lnTo>
                    <a:pt x="1125" y="1550"/>
                  </a:lnTo>
                  <a:lnTo>
                    <a:pt x="1124" y="1582"/>
                  </a:lnTo>
                  <a:lnTo>
                    <a:pt x="1123" y="1612"/>
                  </a:lnTo>
                  <a:lnTo>
                    <a:pt x="1124" y="1639"/>
                  </a:lnTo>
                  <a:lnTo>
                    <a:pt x="1127" y="1664"/>
                  </a:lnTo>
                  <a:lnTo>
                    <a:pt x="1130" y="1687"/>
                  </a:lnTo>
                  <a:lnTo>
                    <a:pt x="1134" y="1708"/>
                  </a:lnTo>
                  <a:lnTo>
                    <a:pt x="1139" y="1727"/>
                  </a:lnTo>
                  <a:lnTo>
                    <a:pt x="1146" y="1743"/>
                  </a:lnTo>
                  <a:lnTo>
                    <a:pt x="1149" y="1750"/>
                  </a:lnTo>
                  <a:lnTo>
                    <a:pt x="1153" y="1758"/>
                  </a:lnTo>
                  <a:lnTo>
                    <a:pt x="1158" y="1763"/>
                  </a:lnTo>
                  <a:lnTo>
                    <a:pt x="1162" y="1769"/>
                  </a:lnTo>
                  <a:lnTo>
                    <a:pt x="1166" y="1775"/>
                  </a:lnTo>
                  <a:lnTo>
                    <a:pt x="1172" y="1779"/>
                  </a:lnTo>
                  <a:lnTo>
                    <a:pt x="1177" y="1783"/>
                  </a:lnTo>
                  <a:lnTo>
                    <a:pt x="1182" y="1787"/>
                  </a:lnTo>
                  <a:lnTo>
                    <a:pt x="1193" y="1792"/>
                  </a:lnTo>
                  <a:lnTo>
                    <a:pt x="1204" y="1795"/>
                  </a:lnTo>
                  <a:lnTo>
                    <a:pt x="1213" y="1796"/>
                  </a:lnTo>
                  <a:lnTo>
                    <a:pt x="1224" y="1796"/>
                  </a:lnTo>
                  <a:lnTo>
                    <a:pt x="1234" y="1795"/>
                  </a:lnTo>
                  <a:lnTo>
                    <a:pt x="1243" y="1792"/>
                  </a:lnTo>
                  <a:lnTo>
                    <a:pt x="1252" y="1790"/>
                  </a:lnTo>
                  <a:lnTo>
                    <a:pt x="1259" y="1786"/>
                  </a:lnTo>
                  <a:lnTo>
                    <a:pt x="1265" y="1806"/>
                  </a:lnTo>
                  <a:lnTo>
                    <a:pt x="1270" y="1825"/>
                  </a:lnTo>
                  <a:lnTo>
                    <a:pt x="1275" y="1843"/>
                  </a:lnTo>
                  <a:lnTo>
                    <a:pt x="1282" y="1861"/>
                  </a:lnTo>
                  <a:lnTo>
                    <a:pt x="1288" y="1877"/>
                  </a:lnTo>
                  <a:lnTo>
                    <a:pt x="1296" y="1892"/>
                  </a:lnTo>
                  <a:lnTo>
                    <a:pt x="1303" y="1906"/>
                  </a:lnTo>
                  <a:lnTo>
                    <a:pt x="1312" y="1918"/>
                  </a:lnTo>
                  <a:lnTo>
                    <a:pt x="1319" y="1930"/>
                  </a:lnTo>
                  <a:lnTo>
                    <a:pt x="1328" y="1941"/>
                  </a:lnTo>
                  <a:lnTo>
                    <a:pt x="1338" y="1952"/>
                  </a:lnTo>
                  <a:lnTo>
                    <a:pt x="1346" y="1961"/>
                  </a:lnTo>
                  <a:lnTo>
                    <a:pt x="1356" y="1970"/>
                  </a:lnTo>
                  <a:lnTo>
                    <a:pt x="1364" y="1977"/>
                  </a:lnTo>
                  <a:lnTo>
                    <a:pt x="1374" y="1985"/>
                  </a:lnTo>
                  <a:lnTo>
                    <a:pt x="1384" y="1991"/>
                  </a:lnTo>
                  <a:lnTo>
                    <a:pt x="1403" y="2002"/>
                  </a:lnTo>
                  <a:lnTo>
                    <a:pt x="1421" y="2011"/>
                  </a:lnTo>
                  <a:lnTo>
                    <a:pt x="1439" y="2017"/>
                  </a:lnTo>
                  <a:lnTo>
                    <a:pt x="1456" y="2022"/>
                  </a:lnTo>
                  <a:lnTo>
                    <a:pt x="1471" y="2026"/>
                  </a:lnTo>
                  <a:lnTo>
                    <a:pt x="1486" y="2027"/>
                  </a:lnTo>
                  <a:lnTo>
                    <a:pt x="1499" y="2028"/>
                  </a:lnTo>
                  <a:lnTo>
                    <a:pt x="1509" y="2028"/>
                  </a:lnTo>
                  <a:lnTo>
                    <a:pt x="1516" y="2044"/>
                  </a:lnTo>
                  <a:lnTo>
                    <a:pt x="1524" y="2060"/>
                  </a:lnTo>
                  <a:lnTo>
                    <a:pt x="1531" y="2074"/>
                  </a:lnTo>
                  <a:lnTo>
                    <a:pt x="1540" y="2088"/>
                  </a:lnTo>
                  <a:lnTo>
                    <a:pt x="1549" y="2102"/>
                  </a:lnTo>
                  <a:lnTo>
                    <a:pt x="1557" y="2113"/>
                  </a:lnTo>
                  <a:lnTo>
                    <a:pt x="1567" y="2125"/>
                  </a:lnTo>
                  <a:lnTo>
                    <a:pt x="1576" y="2137"/>
                  </a:lnTo>
                  <a:lnTo>
                    <a:pt x="1586" y="2148"/>
                  </a:lnTo>
                  <a:lnTo>
                    <a:pt x="1597" y="2157"/>
                  </a:lnTo>
                  <a:lnTo>
                    <a:pt x="1607" y="2166"/>
                  </a:lnTo>
                  <a:lnTo>
                    <a:pt x="1618" y="2175"/>
                  </a:lnTo>
                  <a:lnTo>
                    <a:pt x="1630" y="2182"/>
                  </a:lnTo>
                  <a:lnTo>
                    <a:pt x="1642" y="2188"/>
                  </a:lnTo>
                  <a:lnTo>
                    <a:pt x="1653" y="2195"/>
                  </a:lnTo>
                  <a:lnTo>
                    <a:pt x="1666" y="2200"/>
                  </a:lnTo>
                  <a:lnTo>
                    <a:pt x="1683" y="2207"/>
                  </a:lnTo>
                  <a:lnTo>
                    <a:pt x="1702" y="2211"/>
                  </a:lnTo>
                  <a:lnTo>
                    <a:pt x="1720" y="2214"/>
                  </a:lnTo>
                  <a:lnTo>
                    <a:pt x="1737" y="2215"/>
                  </a:lnTo>
                  <a:lnTo>
                    <a:pt x="1753" y="2216"/>
                  </a:lnTo>
                  <a:lnTo>
                    <a:pt x="1768" y="2215"/>
                  </a:lnTo>
                  <a:lnTo>
                    <a:pt x="1783" y="2214"/>
                  </a:lnTo>
                  <a:lnTo>
                    <a:pt x="1797" y="2212"/>
                  </a:lnTo>
                  <a:lnTo>
                    <a:pt x="1822" y="2207"/>
                  </a:lnTo>
                  <a:lnTo>
                    <a:pt x="1840" y="2201"/>
                  </a:lnTo>
                  <a:lnTo>
                    <a:pt x="1853" y="2196"/>
                  </a:lnTo>
                  <a:lnTo>
                    <a:pt x="1858" y="2194"/>
                  </a:lnTo>
                  <a:lnTo>
                    <a:pt x="1879" y="2184"/>
                  </a:lnTo>
                  <a:lnTo>
                    <a:pt x="1710" y="1901"/>
                  </a:lnTo>
                  <a:lnTo>
                    <a:pt x="1662" y="1848"/>
                  </a:lnTo>
                  <a:lnTo>
                    <a:pt x="1650" y="1825"/>
                  </a:lnTo>
                  <a:lnTo>
                    <a:pt x="1640" y="1803"/>
                  </a:lnTo>
                  <a:lnTo>
                    <a:pt x="1630" y="1780"/>
                  </a:lnTo>
                  <a:lnTo>
                    <a:pt x="1620" y="1758"/>
                  </a:lnTo>
                  <a:lnTo>
                    <a:pt x="1612" y="1734"/>
                  </a:lnTo>
                  <a:lnTo>
                    <a:pt x="1603" y="1712"/>
                  </a:lnTo>
                  <a:lnTo>
                    <a:pt x="1596" y="1688"/>
                  </a:lnTo>
                  <a:lnTo>
                    <a:pt x="1588" y="1666"/>
                  </a:lnTo>
                  <a:lnTo>
                    <a:pt x="1576" y="1619"/>
                  </a:lnTo>
                  <a:lnTo>
                    <a:pt x="1566" y="1574"/>
                  </a:lnTo>
                  <a:lnTo>
                    <a:pt x="1556" y="1532"/>
                  </a:lnTo>
                  <a:lnTo>
                    <a:pt x="1550" y="1491"/>
                  </a:lnTo>
                  <a:lnTo>
                    <a:pt x="1543" y="1452"/>
                  </a:lnTo>
                  <a:lnTo>
                    <a:pt x="1539" y="1418"/>
                  </a:lnTo>
                  <a:lnTo>
                    <a:pt x="1536" y="1387"/>
                  </a:lnTo>
                  <a:lnTo>
                    <a:pt x="1534" y="1360"/>
                  </a:lnTo>
                  <a:lnTo>
                    <a:pt x="1531" y="1323"/>
                  </a:lnTo>
                  <a:lnTo>
                    <a:pt x="1530" y="1309"/>
                  </a:lnTo>
                  <a:lnTo>
                    <a:pt x="1544" y="1317"/>
                  </a:lnTo>
                  <a:lnTo>
                    <a:pt x="1559" y="1325"/>
                  </a:lnTo>
                  <a:lnTo>
                    <a:pt x="1575" y="1330"/>
                  </a:lnTo>
                  <a:lnTo>
                    <a:pt x="1594" y="1335"/>
                  </a:lnTo>
                  <a:lnTo>
                    <a:pt x="1611" y="1341"/>
                  </a:lnTo>
                  <a:lnTo>
                    <a:pt x="1629" y="1344"/>
                  </a:lnTo>
                  <a:lnTo>
                    <a:pt x="1647" y="1347"/>
                  </a:lnTo>
                  <a:lnTo>
                    <a:pt x="1665" y="1349"/>
                  </a:lnTo>
                  <a:lnTo>
                    <a:pt x="1698" y="1353"/>
                  </a:lnTo>
                  <a:lnTo>
                    <a:pt x="1725" y="1355"/>
                  </a:lnTo>
                  <a:lnTo>
                    <a:pt x="1743" y="1356"/>
                  </a:lnTo>
                  <a:lnTo>
                    <a:pt x="1750" y="1356"/>
                  </a:lnTo>
                  <a:lnTo>
                    <a:pt x="1770" y="1348"/>
                  </a:lnTo>
                  <a:lnTo>
                    <a:pt x="1790" y="1341"/>
                  </a:lnTo>
                  <a:lnTo>
                    <a:pt x="1808" y="1332"/>
                  </a:lnTo>
                  <a:lnTo>
                    <a:pt x="1825" y="1322"/>
                  </a:lnTo>
                  <a:lnTo>
                    <a:pt x="1840" y="1312"/>
                  </a:lnTo>
                  <a:lnTo>
                    <a:pt x="1855" y="1300"/>
                  </a:lnTo>
                  <a:lnTo>
                    <a:pt x="1868" y="1288"/>
                  </a:lnTo>
                  <a:lnTo>
                    <a:pt x="1881" y="1275"/>
                  </a:lnTo>
                  <a:lnTo>
                    <a:pt x="1891" y="1263"/>
                  </a:lnTo>
                  <a:lnTo>
                    <a:pt x="1902" y="1250"/>
                  </a:lnTo>
                  <a:lnTo>
                    <a:pt x="1912" y="1236"/>
                  </a:lnTo>
                  <a:lnTo>
                    <a:pt x="1920" y="1222"/>
                  </a:lnTo>
                  <a:lnTo>
                    <a:pt x="1928" y="1208"/>
                  </a:lnTo>
                  <a:lnTo>
                    <a:pt x="1934" y="1194"/>
                  </a:lnTo>
                  <a:lnTo>
                    <a:pt x="1941" y="1180"/>
                  </a:lnTo>
                  <a:lnTo>
                    <a:pt x="1946" y="1166"/>
                  </a:lnTo>
                  <a:lnTo>
                    <a:pt x="1954" y="1138"/>
                  </a:lnTo>
                  <a:lnTo>
                    <a:pt x="1962" y="1113"/>
                  </a:lnTo>
                  <a:lnTo>
                    <a:pt x="1966" y="1089"/>
                  </a:lnTo>
                  <a:lnTo>
                    <a:pt x="1969" y="1069"/>
                  </a:lnTo>
                  <a:lnTo>
                    <a:pt x="1973" y="1038"/>
                  </a:lnTo>
                  <a:lnTo>
                    <a:pt x="1973" y="1027"/>
                  </a:lnTo>
                  <a:close/>
                  <a:moveTo>
                    <a:pt x="1160" y="679"/>
                  </a:moveTo>
                  <a:lnTo>
                    <a:pt x="1146" y="695"/>
                  </a:lnTo>
                  <a:lnTo>
                    <a:pt x="1133" y="710"/>
                  </a:lnTo>
                  <a:lnTo>
                    <a:pt x="1121" y="724"/>
                  </a:lnTo>
                  <a:lnTo>
                    <a:pt x="1112" y="739"/>
                  </a:lnTo>
                  <a:lnTo>
                    <a:pt x="1103" y="753"/>
                  </a:lnTo>
                  <a:lnTo>
                    <a:pt x="1097" y="766"/>
                  </a:lnTo>
                  <a:lnTo>
                    <a:pt x="1091" y="780"/>
                  </a:lnTo>
                  <a:lnTo>
                    <a:pt x="1087" y="793"/>
                  </a:lnTo>
                  <a:lnTo>
                    <a:pt x="1083" y="806"/>
                  </a:lnTo>
                  <a:lnTo>
                    <a:pt x="1081" y="818"/>
                  </a:lnTo>
                  <a:lnTo>
                    <a:pt x="1079" y="831"/>
                  </a:lnTo>
                  <a:lnTo>
                    <a:pt x="1078" y="841"/>
                  </a:lnTo>
                  <a:lnTo>
                    <a:pt x="1078" y="853"/>
                  </a:lnTo>
                  <a:lnTo>
                    <a:pt x="1079" y="864"/>
                  </a:lnTo>
                  <a:lnTo>
                    <a:pt x="1081" y="874"/>
                  </a:lnTo>
                  <a:lnTo>
                    <a:pt x="1083" y="883"/>
                  </a:lnTo>
                  <a:lnTo>
                    <a:pt x="1057" y="850"/>
                  </a:lnTo>
                  <a:lnTo>
                    <a:pt x="1036" y="821"/>
                  </a:lnTo>
                  <a:lnTo>
                    <a:pt x="1019" y="794"/>
                  </a:lnTo>
                  <a:lnTo>
                    <a:pt x="1007" y="772"/>
                  </a:lnTo>
                  <a:lnTo>
                    <a:pt x="998" y="753"/>
                  </a:lnTo>
                  <a:lnTo>
                    <a:pt x="993" y="736"/>
                  </a:lnTo>
                  <a:lnTo>
                    <a:pt x="989" y="723"/>
                  </a:lnTo>
                  <a:lnTo>
                    <a:pt x="988" y="711"/>
                  </a:lnTo>
                  <a:lnTo>
                    <a:pt x="988" y="705"/>
                  </a:lnTo>
                  <a:lnTo>
                    <a:pt x="989" y="700"/>
                  </a:lnTo>
                  <a:lnTo>
                    <a:pt x="991" y="696"/>
                  </a:lnTo>
                  <a:lnTo>
                    <a:pt x="992" y="691"/>
                  </a:lnTo>
                  <a:lnTo>
                    <a:pt x="996" y="686"/>
                  </a:lnTo>
                  <a:lnTo>
                    <a:pt x="1000" y="682"/>
                  </a:lnTo>
                  <a:lnTo>
                    <a:pt x="1004" y="678"/>
                  </a:lnTo>
                  <a:lnTo>
                    <a:pt x="1011" y="674"/>
                  </a:lnTo>
                  <a:lnTo>
                    <a:pt x="1024" y="669"/>
                  </a:lnTo>
                  <a:lnTo>
                    <a:pt x="1037" y="667"/>
                  </a:lnTo>
                  <a:lnTo>
                    <a:pt x="1059" y="665"/>
                  </a:lnTo>
                  <a:lnTo>
                    <a:pt x="1070" y="665"/>
                  </a:lnTo>
                  <a:lnTo>
                    <a:pt x="1101" y="667"/>
                  </a:lnTo>
                  <a:lnTo>
                    <a:pt x="1092" y="638"/>
                  </a:lnTo>
                  <a:lnTo>
                    <a:pt x="1087" y="623"/>
                  </a:lnTo>
                  <a:lnTo>
                    <a:pt x="1084" y="608"/>
                  </a:lnTo>
                  <a:lnTo>
                    <a:pt x="1081" y="594"/>
                  </a:lnTo>
                  <a:lnTo>
                    <a:pt x="1078" y="580"/>
                  </a:lnTo>
                  <a:lnTo>
                    <a:pt x="1076" y="567"/>
                  </a:lnTo>
                  <a:lnTo>
                    <a:pt x="1075" y="554"/>
                  </a:lnTo>
                  <a:lnTo>
                    <a:pt x="1074" y="541"/>
                  </a:lnTo>
                  <a:lnTo>
                    <a:pt x="1074" y="530"/>
                  </a:lnTo>
                  <a:lnTo>
                    <a:pt x="1074" y="518"/>
                  </a:lnTo>
                  <a:lnTo>
                    <a:pt x="1075" y="506"/>
                  </a:lnTo>
                  <a:lnTo>
                    <a:pt x="1076" y="495"/>
                  </a:lnTo>
                  <a:lnTo>
                    <a:pt x="1078" y="485"/>
                  </a:lnTo>
                  <a:lnTo>
                    <a:pt x="1083" y="464"/>
                  </a:lnTo>
                  <a:lnTo>
                    <a:pt x="1089" y="446"/>
                  </a:lnTo>
                  <a:lnTo>
                    <a:pt x="1095" y="430"/>
                  </a:lnTo>
                  <a:lnTo>
                    <a:pt x="1104" y="415"/>
                  </a:lnTo>
                  <a:lnTo>
                    <a:pt x="1113" y="402"/>
                  </a:lnTo>
                  <a:lnTo>
                    <a:pt x="1121" y="390"/>
                  </a:lnTo>
                  <a:lnTo>
                    <a:pt x="1131" y="381"/>
                  </a:lnTo>
                  <a:lnTo>
                    <a:pt x="1139" y="372"/>
                  </a:lnTo>
                  <a:lnTo>
                    <a:pt x="1148" y="366"/>
                  </a:lnTo>
                  <a:lnTo>
                    <a:pt x="1155" y="359"/>
                  </a:lnTo>
                  <a:lnTo>
                    <a:pt x="1167" y="352"/>
                  </a:lnTo>
                  <a:lnTo>
                    <a:pt x="1174" y="349"/>
                  </a:lnTo>
                  <a:lnTo>
                    <a:pt x="1185" y="343"/>
                  </a:lnTo>
                  <a:lnTo>
                    <a:pt x="1185" y="330"/>
                  </a:lnTo>
                  <a:lnTo>
                    <a:pt x="1185" y="308"/>
                  </a:lnTo>
                  <a:lnTo>
                    <a:pt x="1187" y="286"/>
                  </a:lnTo>
                  <a:lnTo>
                    <a:pt x="1189" y="266"/>
                  </a:lnTo>
                  <a:lnTo>
                    <a:pt x="1192" y="247"/>
                  </a:lnTo>
                  <a:lnTo>
                    <a:pt x="1194" y="229"/>
                  </a:lnTo>
                  <a:lnTo>
                    <a:pt x="1198" y="210"/>
                  </a:lnTo>
                  <a:lnTo>
                    <a:pt x="1203" y="193"/>
                  </a:lnTo>
                  <a:lnTo>
                    <a:pt x="1208" y="177"/>
                  </a:lnTo>
                  <a:lnTo>
                    <a:pt x="1213" y="162"/>
                  </a:lnTo>
                  <a:lnTo>
                    <a:pt x="1220" y="147"/>
                  </a:lnTo>
                  <a:lnTo>
                    <a:pt x="1226" y="134"/>
                  </a:lnTo>
                  <a:lnTo>
                    <a:pt x="1234" y="121"/>
                  </a:lnTo>
                  <a:lnTo>
                    <a:pt x="1242" y="110"/>
                  </a:lnTo>
                  <a:lnTo>
                    <a:pt x="1251" y="99"/>
                  </a:lnTo>
                  <a:lnTo>
                    <a:pt x="1260" y="88"/>
                  </a:lnTo>
                  <a:lnTo>
                    <a:pt x="1271" y="80"/>
                  </a:lnTo>
                  <a:lnTo>
                    <a:pt x="1285" y="69"/>
                  </a:lnTo>
                  <a:lnTo>
                    <a:pt x="1300" y="60"/>
                  </a:lnTo>
                  <a:lnTo>
                    <a:pt x="1314" y="54"/>
                  </a:lnTo>
                  <a:lnTo>
                    <a:pt x="1329" y="48"/>
                  </a:lnTo>
                  <a:lnTo>
                    <a:pt x="1342" y="45"/>
                  </a:lnTo>
                  <a:lnTo>
                    <a:pt x="1355" y="43"/>
                  </a:lnTo>
                  <a:lnTo>
                    <a:pt x="1365" y="42"/>
                  </a:lnTo>
                  <a:lnTo>
                    <a:pt x="1376" y="42"/>
                  </a:lnTo>
                  <a:lnTo>
                    <a:pt x="1372" y="78"/>
                  </a:lnTo>
                  <a:lnTo>
                    <a:pt x="1368" y="128"/>
                  </a:lnTo>
                  <a:lnTo>
                    <a:pt x="1364" y="172"/>
                  </a:lnTo>
                  <a:lnTo>
                    <a:pt x="1362" y="192"/>
                  </a:lnTo>
                  <a:lnTo>
                    <a:pt x="1361" y="196"/>
                  </a:lnTo>
                  <a:lnTo>
                    <a:pt x="1358" y="206"/>
                  </a:lnTo>
                  <a:lnTo>
                    <a:pt x="1344" y="210"/>
                  </a:lnTo>
                  <a:lnTo>
                    <a:pt x="1332" y="216"/>
                  </a:lnTo>
                  <a:lnTo>
                    <a:pt x="1321" y="221"/>
                  </a:lnTo>
                  <a:lnTo>
                    <a:pt x="1312" y="226"/>
                  </a:lnTo>
                  <a:lnTo>
                    <a:pt x="1303" y="232"/>
                  </a:lnTo>
                  <a:lnTo>
                    <a:pt x="1295" y="237"/>
                  </a:lnTo>
                  <a:lnTo>
                    <a:pt x="1288" y="244"/>
                  </a:lnTo>
                  <a:lnTo>
                    <a:pt x="1282" y="249"/>
                  </a:lnTo>
                  <a:lnTo>
                    <a:pt x="1278" y="255"/>
                  </a:lnTo>
                  <a:lnTo>
                    <a:pt x="1272" y="262"/>
                  </a:lnTo>
                  <a:lnTo>
                    <a:pt x="1269" y="268"/>
                  </a:lnTo>
                  <a:lnTo>
                    <a:pt x="1266" y="274"/>
                  </a:lnTo>
                  <a:lnTo>
                    <a:pt x="1263" y="286"/>
                  </a:lnTo>
                  <a:lnTo>
                    <a:pt x="1260" y="298"/>
                  </a:lnTo>
                  <a:lnTo>
                    <a:pt x="1260" y="309"/>
                  </a:lnTo>
                  <a:lnTo>
                    <a:pt x="1262" y="320"/>
                  </a:lnTo>
                  <a:lnTo>
                    <a:pt x="1264" y="329"/>
                  </a:lnTo>
                  <a:lnTo>
                    <a:pt x="1266" y="337"/>
                  </a:lnTo>
                  <a:lnTo>
                    <a:pt x="1271" y="349"/>
                  </a:lnTo>
                  <a:lnTo>
                    <a:pt x="1274" y="353"/>
                  </a:lnTo>
                  <a:lnTo>
                    <a:pt x="1258" y="368"/>
                  </a:lnTo>
                  <a:lnTo>
                    <a:pt x="1243" y="382"/>
                  </a:lnTo>
                  <a:lnTo>
                    <a:pt x="1229" y="397"/>
                  </a:lnTo>
                  <a:lnTo>
                    <a:pt x="1218" y="412"/>
                  </a:lnTo>
                  <a:lnTo>
                    <a:pt x="1207" y="426"/>
                  </a:lnTo>
                  <a:lnTo>
                    <a:pt x="1196" y="441"/>
                  </a:lnTo>
                  <a:lnTo>
                    <a:pt x="1188" y="455"/>
                  </a:lnTo>
                  <a:lnTo>
                    <a:pt x="1180" y="469"/>
                  </a:lnTo>
                  <a:lnTo>
                    <a:pt x="1174" y="482"/>
                  </a:lnTo>
                  <a:lnTo>
                    <a:pt x="1167" y="496"/>
                  </a:lnTo>
                  <a:lnTo>
                    <a:pt x="1163" y="510"/>
                  </a:lnTo>
                  <a:lnTo>
                    <a:pt x="1159" y="524"/>
                  </a:lnTo>
                  <a:lnTo>
                    <a:pt x="1155" y="537"/>
                  </a:lnTo>
                  <a:lnTo>
                    <a:pt x="1153" y="549"/>
                  </a:lnTo>
                  <a:lnTo>
                    <a:pt x="1151" y="562"/>
                  </a:lnTo>
                  <a:lnTo>
                    <a:pt x="1149" y="574"/>
                  </a:lnTo>
                  <a:lnTo>
                    <a:pt x="1148" y="596"/>
                  </a:lnTo>
                  <a:lnTo>
                    <a:pt x="1149" y="616"/>
                  </a:lnTo>
                  <a:lnTo>
                    <a:pt x="1150" y="635"/>
                  </a:lnTo>
                  <a:lnTo>
                    <a:pt x="1152" y="650"/>
                  </a:lnTo>
                  <a:lnTo>
                    <a:pt x="1158" y="671"/>
                  </a:lnTo>
                  <a:lnTo>
                    <a:pt x="1160" y="679"/>
                  </a:lnTo>
                  <a:close/>
                  <a:moveTo>
                    <a:pt x="1698" y="1963"/>
                  </a:moveTo>
                  <a:lnTo>
                    <a:pt x="1713" y="1988"/>
                  </a:lnTo>
                  <a:lnTo>
                    <a:pt x="1730" y="2016"/>
                  </a:lnTo>
                  <a:lnTo>
                    <a:pt x="1748" y="2046"/>
                  </a:lnTo>
                  <a:lnTo>
                    <a:pt x="1766" y="2076"/>
                  </a:lnTo>
                  <a:lnTo>
                    <a:pt x="1782" y="2104"/>
                  </a:lnTo>
                  <a:lnTo>
                    <a:pt x="1798" y="2130"/>
                  </a:lnTo>
                  <a:lnTo>
                    <a:pt x="1810" y="2150"/>
                  </a:lnTo>
                  <a:lnTo>
                    <a:pt x="1818" y="2164"/>
                  </a:lnTo>
                  <a:lnTo>
                    <a:pt x="1807" y="2167"/>
                  </a:lnTo>
                  <a:lnTo>
                    <a:pt x="1792" y="2170"/>
                  </a:lnTo>
                  <a:lnTo>
                    <a:pt x="1777" y="2172"/>
                  </a:lnTo>
                  <a:lnTo>
                    <a:pt x="1760" y="2173"/>
                  </a:lnTo>
                  <a:lnTo>
                    <a:pt x="1741" y="2173"/>
                  </a:lnTo>
                  <a:lnTo>
                    <a:pt x="1721" y="2171"/>
                  </a:lnTo>
                  <a:lnTo>
                    <a:pt x="1711" y="2170"/>
                  </a:lnTo>
                  <a:lnTo>
                    <a:pt x="1702" y="2167"/>
                  </a:lnTo>
                  <a:lnTo>
                    <a:pt x="1691" y="2165"/>
                  </a:lnTo>
                  <a:lnTo>
                    <a:pt x="1680" y="2161"/>
                  </a:lnTo>
                  <a:lnTo>
                    <a:pt x="1670" y="2156"/>
                  </a:lnTo>
                  <a:lnTo>
                    <a:pt x="1659" y="2151"/>
                  </a:lnTo>
                  <a:lnTo>
                    <a:pt x="1648" y="2145"/>
                  </a:lnTo>
                  <a:lnTo>
                    <a:pt x="1638" y="2137"/>
                  </a:lnTo>
                  <a:lnTo>
                    <a:pt x="1629" y="2130"/>
                  </a:lnTo>
                  <a:lnTo>
                    <a:pt x="1619" y="2121"/>
                  </a:lnTo>
                  <a:lnTo>
                    <a:pt x="1610" y="2112"/>
                  </a:lnTo>
                  <a:lnTo>
                    <a:pt x="1601" y="2103"/>
                  </a:lnTo>
                  <a:lnTo>
                    <a:pt x="1592" y="2092"/>
                  </a:lnTo>
                  <a:lnTo>
                    <a:pt x="1585" y="2080"/>
                  </a:lnTo>
                  <a:lnTo>
                    <a:pt x="1576" y="2068"/>
                  </a:lnTo>
                  <a:lnTo>
                    <a:pt x="1569" y="2057"/>
                  </a:lnTo>
                  <a:lnTo>
                    <a:pt x="1561" y="2043"/>
                  </a:lnTo>
                  <a:lnTo>
                    <a:pt x="1555" y="2029"/>
                  </a:lnTo>
                  <a:lnTo>
                    <a:pt x="1547" y="2014"/>
                  </a:lnTo>
                  <a:lnTo>
                    <a:pt x="1542" y="1999"/>
                  </a:lnTo>
                  <a:lnTo>
                    <a:pt x="1536" y="1984"/>
                  </a:lnTo>
                  <a:lnTo>
                    <a:pt x="1520" y="1986"/>
                  </a:lnTo>
                  <a:lnTo>
                    <a:pt x="1509" y="1986"/>
                  </a:lnTo>
                  <a:lnTo>
                    <a:pt x="1486" y="1986"/>
                  </a:lnTo>
                  <a:lnTo>
                    <a:pt x="1471" y="1984"/>
                  </a:lnTo>
                  <a:lnTo>
                    <a:pt x="1455" y="1979"/>
                  </a:lnTo>
                  <a:lnTo>
                    <a:pt x="1446" y="1976"/>
                  </a:lnTo>
                  <a:lnTo>
                    <a:pt x="1437" y="1973"/>
                  </a:lnTo>
                  <a:lnTo>
                    <a:pt x="1428" y="1970"/>
                  </a:lnTo>
                  <a:lnTo>
                    <a:pt x="1419" y="1964"/>
                  </a:lnTo>
                  <a:lnTo>
                    <a:pt x="1409" y="1959"/>
                  </a:lnTo>
                  <a:lnTo>
                    <a:pt x="1400" y="1953"/>
                  </a:lnTo>
                  <a:lnTo>
                    <a:pt x="1390" y="1946"/>
                  </a:lnTo>
                  <a:lnTo>
                    <a:pt x="1380" y="1938"/>
                  </a:lnTo>
                  <a:lnTo>
                    <a:pt x="1371" y="1929"/>
                  </a:lnTo>
                  <a:lnTo>
                    <a:pt x="1362" y="1919"/>
                  </a:lnTo>
                  <a:lnTo>
                    <a:pt x="1354" y="1908"/>
                  </a:lnTo>
                  <a:lnTo>
                    <a:pt x="1345" y="1896"/>
                  </a:lnTo>
                  <a:lnTo>
                    <a:pt x="1336" y="1882"/>
                  </a:lnTo>
                  <a:lnTo>
                    <a:pt x="1329" y="1868"/>
                  </a:lnTo>
                  <a:lnTo>
                    <a:pt x="1321" y="1852"/>
                  </a:lnTo>
                  <a:lnTo>
                    <a:pt x="1315" y="1835"/>
                  </a:lnTo>
                  <a:lnTo>
                    <a:pt x="1309" y="1816"/>
                  </a:lnTo>
                  <a:lnTo>
                    <a:pt x="1303" y="1795"/>
                  </a:lnTo>
                  <a:lnTo>
                    <a:pt x="1299" y="1774"/>
                  </a:lnTo>
                  <a:lnTo>
                    <a:pt x="1295" y="1750"/>
                  </a:lnTo>
                  <a:lnTo>
                    <a:pt x="1289" y="1715"/>
                  </a:lnTo>
                  <a:lnTo>
                    <a:pt x="1260" y="1737"/>
                  </a:lnTo>
                  <a:lnTo>
                    <a:pt x="1254" y="1742"/>
                  </a:lnTo>
                  <a:lnTo>
                    <a:pt x="1240" y="1749"/>
                  </a:lnTo>
                  <a:lnTo>
                    <a:pt x="1232" y="1752"/>
                  </a:lnTo>
                  <a:lnTo>
                    <a:pt x="1222" y="1754"/>
                  </a:lnTo>
                  <a:lnTo>
                    <a:pt x="1217" y="1754"/>
                  </a:lnTo>
                  <a:lnTo>
                    <a:pt x="1212" y="1753"/>
                  </a:lnTo>
                  <a:lnTo>
                    <a:pt x="1208" y="1752"/>
                  </a:lnTo>
                  <a:lnTo>
                    <a:pt x="1204" y="1750"/>
                  </a:lnTo>
                  <a:lnTo>
                    <a:pt x="1197" y="1746"/>
                  </a:lnTo>
                  <a:lnTo>
                    <a:pt x="1191" y="1739"/>
                  </a:lnTo>
                  <a:lnTo>
                    <a:pt x="1188" y="1734"/>
                  </a:lnTo>
                  <a:lnTo>
                    <a:pt x="1185" y="1729"/>
                  </a:lnTo>
                  <a:lnTo>
                    <a:pt x="1182" y="1722"/>
                  </a:lnTo>
                  <a:lnTo>
                    <a:pt x="1179" y="1715"/>
                  </a:lnTo>
                  <a:lnTo>
                    <a:pt x="1176" y="1705"/>
                  </a:lnTo>
                  <a:lnTo>
                    <a:pt x="1174" y="1696"/>
                  </a:lnTo>
                  <a:lnTo>
                    <a:pt x="1172" y="1684"/>
                  </a:lnTo>
                  <a:lnTo>
                    <a:pt x="1169" y="1671"/>
                  </a:lnTo>
                  <a:lnTo>
                    <a:pt x="1167" y="1657"/>
                  </a:lnTo>
                  <a:lnTo>
                    <a:pt x="1166" y="1641"/>
                  </a:lnTo>
                  <a:lnTo>
                    <a:pt x="1165" y="1623"/>
                  </a:lnTo>
                  <a:lnTo>
                    <a:pt x="1165" y="1603"/>
                  </a:lnTo>
                  <a:lnTo>
                    <a:pt x="1165" y="1585"/>
                  </a:lnTo>
                  <a:lnTo>
                    <a:pt x="1166" y="1565"/>
                  </a:lnTo>
                  <a:lnTo>
                    <a:pt x="1167" y="1542"/>
                  </a:lnTo>
                  <a:lnTo>
                    <a:pt x="1169" y="1519"/>
                  </a:lnTo>
                  <a:lnTo>
                    <a:pt x="1172" y="1494"/>
                  </a:lnTo>
                  <a:lnTo>
                    <a:pt x="1175" y="1466"/>
                  </a:lnTo>
                  <a:lnTo>
                    <a:pt x="1179" y="1438"/>
                  </a:lnTo>
                  <a:lnTo>
                    <a:pt x="1182" y="1408"/>
                  </a:lnTo>
                  <a:lnTo>
                    <a:pt x="1203" y="1410"/>
                  </a:lnTo>
                  <a:lnTo>
                    <a:pt x="1211" y="1413"/>
                  </a:lnTo>
                  <a:lnTo>
                    <a:pt x="1212" y="1413"/>
                  </a:lnTo>
                  <a:lnTo>
                    <a:pt x="1213" y="1413"/>
                  </a:lnTo>
                  <a:lnTo>
                    <a:pt x="1212" y="1413"/>
                  </a:lnTo>
                  <a:lnTo>
                    <a:pt x="1212" y="1414"/>
                  </a:lnTo>
                  <a:lnTo>
                    <a:pt x="1210" y="1427"/>
                  </a:lnTo>
                  <a:lnTo>
                    <a:pt x="1208" y="1439"/>
                  </a:lnTo>
                  <a:lnTo>
                    <a:pt x="1207" y="1452"/>
                  </a:lnTo>
                  <a:lnTo>
                    <a:pt x="1207" y="1464"/>
                  </a:lnTo>
                  <a:lnTo>
                    <a:pt x="1207" y="1475"/>
                  </a:lnTo>
                  <a:lnTo>
                    <a:pt x="1207" y="1485"/>
                  </a:lnTo>
                  <a:lnTo>
                    <a:pt x="1209" y="1496"/>
                  </a:lnTo>
                  <a:lnTo>
                    <a:pt x="1210" y="1506"/>
                  </a:lnTo>
                  <a:lnTo>
                    <a:pt x="1215" y="1525"/>
                  </a:lnTo>
                  <a:lnTo>
                    <a:pt x="1222" y="1542"/>
                  </a:lnTo>
                  <a:lnTo>
                    <a:pt x="1228" y="1557"/>
                  </a:lnTo>
                  <a:lnTo>
                    <a:pt x="1237" y="1571"/>
                  </a:lnTo>
                  <a:lnTo>
                    <a:pt x="1245" y="1583"/>
                  </a:lnTo>
                  <a:lnTo>
                    <a:pt x="1254" y="1594"/>
                  </a:lnTo>
                  <a:lnTo>
                    <a:pt x="1262" y="1602"/>
                  </a:lnTo>
                  <a:lnTo>
                    <a:pt x="1269" y="1610"/>
                  </a:lnTo>
                  <a:lnTo>
                    <a:pt x="1281" y="1619"/>
                  </a:lnTo>
                  <a:lnTo>
                    <a:pt x="1285" y="1623"/>
                  </a:lnTo>
                  <a:lnTo>
                    <a:pt x="1289" y="1647"/>
                  </a:lnTo>
                  <a:lnTo>
                    <a:pt x="1294" y="1670"/>
                  </a:lnTo>
                  <a:lnTo>
                    <a:pt x="1299" y="1690"/>
                  </a:lnTo>
                  <a:lnTo>
                    <a:pt x="1304" y="1708"/>
                  </a:lnTo>
                  <a:lnTo>
                    <a:pt x="1310" y="1726"/>
                  </a:lnTo>
                  <a:lnTo>
                    <a:pt x="1317" y="1742"/>
                  </a:lnTo>
                  <a:lnTo>
                    <a:pt x="1324" y="1756"/>
                  </a:lnTo>
                  <a:lnTo>
                    <a:pt x="1331" y="1768"/>
                  </a:lnTo>
                  <a:lnTo>
                    <a:pt x="1339" y="1779"/>
                  </a:lnTo>
                  <a:lnTo>
                    <a:pt x="1346" y="1789"/>
                  </a:lnTo>
                  <a:lnTo>
                    <a:pt x="1354" y="1797"/>
                  </a:lnTo>
                  <a:lnTo>
                    <a:pt x="1362" y="1805"/>
                  </a:lnTo>
                  <a:lnTo>
                    <a:pt x="1371" y="1811"/>
                  </a:lnTo>
                  <a:lnTo>
                    <a:pt x="1378" y="1817"/>
                  </a:lnTo>
                  <a:lnTo>
                    <a:pt x="1387" y="1821"/>
                  </a:lnTo>
                  <a:lnTo>
                    <a:pt x="1395" y="1824"/>
                  </a:lnTo>
                  <a:lnTo>
                    <a:pt x="1403" y="1827"/>
                  </a:lnTo>
                  <a:lnTo>
                    <a:pt x="1411" y="1828"/>
                  </a:lnTo>
                  <a:lnTo>
                    <a:pt x="1419" y="1831"/>
                  </a:lnTo>
                  <a:lnTo>
                    <a:pt x="1426" y="1831"/>
                  </a:lnTo>
                  <a:lnTo>
                    <a:pt x="1440" y="1831"/>
                  </a:lnTo>
                  <a:lnTo>
                    <a:pt x="1453" y="1829"/>
                  </a:lnTo>
                  <a:lnTo>
                    <a:pt x="1470" y="1825"/>
                  </a:lnTo>
                  <a:lnTo>
                    <a:pt x="1478" y="1823"/>
                  </a:lnTo>
                  <a:lnTo>
                    <a:pt x="1497" y="1856"/>
                  </a:lnTo>
                  <a:lnTo>
                    <a:pt x="1515" y="1885"/>
                  </a:lnTo>
                  <a:lnTo>
                    <a:pt x="1534" y="1909"/>
                  </a:lnTo>
                  <a:lnTo>
                    <a:pt x="1551" y="1929"/>
                  </a:lnTo>
                  <a:lnTo>
                    <a:pt x="1559" y="1938"/>
                  </a:lnTo>
                  <a:lnTo>
                    <a:pt x="1568" y="1946"/>
                  </a:lnTo>
                  <a:lnTo>
                    <a:pt x="1575" y="1953"/>
                  </a:lnTo>
                  <a:lnTo>
                    <a:pt x="1583" y="1959"/>
                  </a:lnTo>
                  <a:lnTo>
                    <a:pt x="1591" y="1964"/>
                  </a:lnTo>
                  <a:lnTo>
                    <a:pt x="1599" y="1969"/>
                  </a:lnTo>
                  <a:lnTo>
                    <a:pt x="1606" y="1972"/>
                  </a:lnTo>
                  <a:lnTo>
                    <a:pt x="1613" y="1975"/>
                  </a:lnTo>
                  <a:lnTo>
                    <a:pt x="1627" y="1979"/>
                  </a:lnTo>
                  <a:lnTo>
                    <a:pt x="1640" y="1982"/>
                  </a:lnTo>
                  <a:lnTo>
                    <a:pt x="1651" y="1982"/>
                  </a:lnTo>
                  <a:lnTo>
                    <a:pt x="1663" y="1979"/>
                  </a:lnTo>
                  <a:lnTo>
                    <a:pt x="1673" y="1977"/>
                  </a:lnTo>
                  <a:lnTo>
                    <a:pt x="1682" y="1973"/>
                  </a:lnTo>
                  <a:lnTo>
                    <a:pt x="1691" y="1969"/>
                  </a:lnTo>
                  <a:lnTo>
                    <a:pt x="1698" y="1963"/>
                  </a:lnTo>
                  <a:close/>
                </a:path>
              </a:pathLst>
            </a:custGeom>
            <a:solidFill>
              <a:srgbClr val="174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91">
              <a:extLst>
                <a:ext uri="{FF2B5EF4-FFF2-40B4-BE49-F238E27FC236}">
                  <a16:creationId xmlns:a16="http://schemas.microsoft.com/office/drawing/2014/main" id="{008D86A4-EED2-4F10-A1F6-CBE2BF3BF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94238" y="4117538"/>
              <a:ext cx="196850" cy="214313"/>
            </a:xfrm>
            <a:custGeom>
              <a:avLst/>
              <a:gdLst>
                <a:gd name="T0" fmla="*/ 2147483647 w 745"/>
                <a:gd name="T1" fmla="*/ 2147483647 h 809"/>
                <a:gd name="T2" fmla="*/ 2147483647 w 745"/>
                <a:gd name="T3" fmla="*/ 2147483647 h 809"/>
                <a:gd name="T4" fmla="*/ 2147483647 w 745"/>
                <a:gd name="T5" fmla="*/ 2147483647 h 809"/>
                <a:gd name="T6" fmla="*/ 2147483647 w 745"/>
                <a:gd name="T7" fmla="*/ 2147483647 h 809"/>
                <a:gd name="T8" fmla="*/ 2147483647 w 745"/>
                <a:gd name="T9" fmla="*/ 2147483647 h 809"/>
                <a:gd name="T10" fmla="*/ 2147483647 w 745"/>
                <a:gd name="T11" fmla="*/ 2147483647 h 809"/>
                <a:gd name="T12" fmla="*/ 2147483647 w 745"/>
                <a:gd name="T13" fmla="*/ 2147483647 h 809"/>
                <a:gd name="T14" fmla="*/ 2147483647 w 745"/>
                <a:gd name="T15" fmla="*/ 2147483647 h 809"/>
                <a:gd name="T16" fmla="*/ 2147483647 w 745"/>
                <a:gd name="T17" fmla="*/ 2147483647 h 809"/>
                <a:gd name="T18" fmla="*/ 2147483647 w 745"/>
                <a:gd name="T19" fmla="*/ 2147483647 h 809"/>
                <a:gd name="T20" fmla="*/ 2147483647 w 745"/>
                <a:gd name="T21" fmla="*/ 2147483647 h 809"/>
                <a:gd name="T22" fmla="*/ 2147483647 w 745"/>
                <a:gd name="T23" fmla="*/ 2147483647 h 809"/>
                <a:gd name="T24" fmla="*/ 2147483647 w 745"/>
                <a:gd name="T25" fmla="*/ 2147483647 h 809"/>
                <a:gd name="T26" fmla="*/ 2147483647 w 745"/>
                <a:gd name="T27" fmla="*/ 2147483647 h 809"/>
                <a:gd name="T28" fmla="*/ 2147483647 w 745"/>
                <a:gd name="T29" fmla="*/ 2147483647 h 809"/>
                <a:gd name="T30" fmla="*/ 2147483647 w 745"/>
                <a:gd name="T31" fmla="*/ 2147483647 h 809"/>
                <a:gd name="T32" fmla="*/ 2147483647 w 745"/>
                <a:gd name="T33" fmla="*/ 0 h 809"/>
                <a:gd name="T34" fmla="*/ 2147483647 w 745"/>
                <a:gd name="T35" fmla="*/ 2147483647 h 809"/>
                <a:gd name="T36" fmla="*/ 2147483647 w 745"/>
                <a:gd name="T37" fmla="*/ 2147483647 h 809"/>
                <a:gd name="T38" fmla="*/ 0 w 745"/>
                <a:gd name="T39" fmla="*/ 2147483647 h 809"/>
                <a:gd name="T40" fmla="*/ 2147483647 w 745"/>
                <a:gd name="T41" fmla="*/ 2147483647 h 809"/>
                <a:gd name="T42" fmla="*/ 2147483647 w 745"/>
                <a:gd name="T43" fmla="*/ 2147483647 h 809"/>
                <a:gd name="T44" fmla="*/ 2147483647 w 745"/>
                <a:gd name="T45" fmla="*/ 2147483647 h 809"/>
                <a:gd name="T46" fmla="*/ 2147483647 w 745"/>
                <a:gd name="T47" fmla="*/ 2147483647 h 809"/>
                <a:gd name="T48" fmla="*/ 2147483647 w 745"/>
                <a:gd name="T49" fmla="*/ 2147483647 h 809"/>
                <a:gd name="T50" fmla="*/ 2147483647 w 745"/>
                <a:gd name="T51" fmla="*/ 2147483647 h 809"/>
                <a:gd name="T52" fmla="*/ 2147483647 w 745"/>
                <a:gd name="T53" fmla="*/ 2147483647 h 809"/>
                <a:gd name="T54" fmla="*/ 2147483647 w 745"/>
                <a:gd name="T55" fmla="*/ 2147483647 h 809"/>
                <a:gd name="T56" fmla="*/ 2147483647 w 745"/>
                <a:gd name="T57" fmla="*/ 2147483647 h 809"/>
                <a:gd name="T58" fmla="*/ 2147483647 w 745"/>
                <a:gd name="T59" fmla="*/ 2147483647 h 809"/>
                <a:gd name="T60" fmla="*/ 2147483647 w 745"/>
                <a:gd name="T61" fmla="*/ 2147483647 h 809"/>
                <a:gd name="T62" fmla="*/ 2147483647 w 745"/>
                <a:gd name="T63" fmla="*/ 2147483647 h 809"/>
                <a:gd name="T64" fmla="*/ 2147483647 w 745"/>
                <a:gd name="T65" fmla="*/ 2147483647 h 809"/>
                <a:gd name="T66" fmla="*/ 2147483647 w 745"/>
                <a:gd name="T67" fmla="*/ 2147483647 h 809"/>
                <a:gd name="T68" fmla="*/ 2147483647 w 745"/>
                <a:gd name="T69" fmla="*/ 2147483647 h 809"/>
                <a:gd name="T70" fmla="*/ 2147483647 w 745"/>
                <a:gd name="T71" fmla="*/ 2147483647 h 809"/>
                <a:gd name="T72" fmla="*/ 2147483647 w 745"/>
                <a:gd name="T73" fmla="*/ 2147483647 h 809"/>
                <a:gd name="T74" fmla="*/ 2147483647 w 745"/>
                <a:gd name="T75" fmla="*/ 2147483647 h 809"/>
                <a:gd name="T76" fmla="*/ 2147483647 w 745"/>
                <a:gd name="T77" fmla="*/ 2147483647 h 809"/>
                <a:gd name="T78" fmla="*/ 2147483647 w 745"/>
                <a:gd name="T79" fmla="*/ 2147483647 h 809"/>
                <a:gd name="T80" fmla="*/ 2147483647 w 745"/>
                <a:gd name="T81" fmla="*/ 2147483647 h 809"/>
                <a:gd name="T82" fmla="*/ 2147483647 w 745"/>
                <a:gd name="T83" fmla="*/ 2147483647 h 809"/>
                <a:gd name="T84" fmla="*/ 2147483647 w 745"/>
                <a:gd name="T85" fmla="*/ 2147483647 h 809"/>
                <a:gd name="T86" fmla="*/ 2147483647 w 745"/>
                <a:gd name="T87" fmla="*/ 2147483647 h 809"/>
                <a:gd name="T88" fmla="*/ 2147483647 w 745"/>
                <a:gd name="T89" fmla="*/ 2147483647 h 809"/>
                <a:gd name="T90" fmla="*/ 2147483647 w 745"/>
                <a:gd name="T91" fmla="*/ 2147483647 h 809"/>
                <a:gd name="T92" fmla="*/ 2147483647 w 745"/>
                <a:gd name="T93" fmla="*/ 2147483647 h 809"/>
                <a:gd name="T94" fmla="*/ 2147483647 w 745"/>
                <a:gd name="T95" fmla="*/ 2147483647 h 809"/>
                <a:gd name="T96" fmla="*/ 2147483647 w 745"/>
                <a:gd name="T97" fmla="*/ 2147483647 h 809"/>
                <a:gd name="T98" fmla="*/ 2147483647 w 745"/>
                <a:gd name="T99" fmla="*/ 2147483647 h 8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745" h="809">
                  <a:moveTo>
                    <a:pt x="570" y="592"/>
                  </a:moveTo>
                  <a:lnTo>
                    <a:pt x="560" y="590"/>
                  </a:lnTo>
                  <a:lnTo>
                    <a:pt x="535" y="584"/>
                  </a:lnTo>
                  <a:lnTo>
                    <a:pt x="518" y="577"/>
                  </a:lnTo>
                  <a:lnTo>
                    <a:pt x="498" y="569"/>
                  </a:lnTo>
                  <a:lnTo>
                    <a:pt x="476" y="557"/>
                  </a:lnTo>
                  <a:lnTo>
                    <a:pt x="454" y="543"/>
                  </a:lnTo>
                  <a:lnTo>
                    <a:pt x="442" y="536"/>
                  </a:lnTo>
                  <a:lnTo>
                    <a:pt x="430" y="526"/>
                  </a:lnTo>
                  <a:lnTo>
                    <a:pt x="419" y="516"/>
                  </a:lnTo>
                  <a:lnTo>
                    <a:pt x="408" y="506"/>
                  </a:lnTo>
                  <a:lnTo>
                    <a:pt x="396" y="494"/>
                  </a:lnTo>
                  <a:lnTo>
                    <a:pt x="384" y="481"/>
                  </a:lnTo>
                  <a:lnTo>
                    <a:pt x="374" y="467"/>
                  </a:lnTo>
                  <a:lnTo>
                    <a:pt x="363" y="452"/>
                  </a:lnTo>
                  <a:lnTo>
                    <a:pt x="352" y="436"/>
                  </a:lnTo>
                  <a:lnTo>
                    <a:pt x="342" y="419"/>
                  </a:lnTo>
                  <a:lnTo>
                    <a:pt x="333" y="401"/>
                  </a:lnTo>
                  <a:lnTo>
                    <a:pt x="323" y="380"/>
                  </a:lnTo>
                  <a:lnTo>
                    <a:pt x="316" y="360"/>
                  </a:lnTo>
                  <a:lnTo>
                    <a:pt x="308" y="337"/>
                  </a:lnTo>
                  <a:lnTo>
                    <a:pt x="301" y="314"/>
                  </a:lnTo>
                  <a:lnTo>
                    <a:pt x="295" y="289"/>
                  </a:lnTo>
                  <a:lnTo>
                    <a:pt x="289" y="289"/>
                  </a:lnTo>
                  <a:lnTo>
                    <a:pt x="274" y="287"/>
                  </a:lnTo>
                  <a:lnTo>
                    <a:pt x="263" y="286"/>
                  </a:lnTo>
                  <a:lnTo>
                    <a:pt x="252" y="283"/>
                  </a:lnTo>
                  <a:lnTo>
                    <a:pt x="241" y="277"/>
                  </a:lnTo>
                  <a:lnTo>
                    <a:pt x="229" y="271"/>
                  </a:lnTo>
                  <a:lnTo>
                    <a:pt x="223" y="267"/>
                  </a:lnTo>
                  <a:lnTo>
                    <a:pt x="217" y="262"/>
                  </a:lnTo>
                  <a:lnTo>
                    <a:pt x="212" y="257"/>
                  </a:lnTo>
                  <a:lnTo>
                    <a:pt x="206" y="251"/>
                  </a:lnTo>
                  <a:lnTo>
                    <a:pt x="202" y="244"/>
                  </a:lnTo>
                  <a:lnTo>
                    <a:pt x="198" y="237"/>
                  </a:lnTo>
                  <a:lnTo>
                    <a:pt x="194" y="228"/>
                  </a:lnTo>
                  <a:lnTo>
                    <a:pt x="190" y="219"/>
                  </a:lnTo>
                  <a:lnTo>
                    <a:pt x="187" y="209"/>
                  </a:lnTo>
                  <a:lnTo>
                    <a:pt x="185" y="198"/>
                  </a:lnTo>
                  <a:lnTo>
                    <a:pt x="184" y="186"/>
                  </a:lnTo>
                  <a:lnTo>
                    <a:pt x="184" y="173"/>
                  </a:lnTo>
                  <a:lnTo>
                    <a:pt x="184" y="161"/>
                  </a:lnTo>
                  <a:lnTo>
                    <a:pt x="185" y="146"/>
                  </a:lnTo>
                  <a:lnTo>
                    <a:pt x="186" y="129"/>
                  </a:lnTo>
                  <a:lnTo>
                    <a:pt x="189" y="112"/>
                  </a:lnTo>
                  <a:lnTo>
                    <a:pt x="183" y="105"/>
                  </a:lnTo>
                  <a:lnTo>
                    <a:pt x="180" y="103"/>
                  </a:lnTo>
                  <a:lnTo>
                    <a:pt x="158" y="88"/>
                  </a:lnTo>
                  <a:lnTo>
                    <a:pt x="113" y="58"/>
                  </a:lnTo>
                  <a:lnTo>
                    <a:pt x="62" y="23"/>
                  </a:lnTo>
                  <a:lnTo>
                    <a:pt x="27" y="0"/>
                  </a:lnTo>
                  <a:lnTo>
                    <a:pt x="22" y="8"/>
                  </a:lnTo>
                  <a:lnTo>
                    <a:pt x="18" y="17"/>
                  </a:lnTo>
                  <a:lnTo>
                    <a:pt x="14" y="28"/>
                  </a:lnTo>
                  <a:lnTo>
                    <a:pt x="9" y="41"/>
                  </a:lnTo>
                  <a:lnTo>
                    <a:pt x="6" y="53"/>
                  </a:lnTo>
                  <a:lnTo>
                    <a:pt x="3" y="67"/>
                  </a:lnTo>
                  <a:lnTo>
                    <a:pt x="1" y="83"/>
                  </a:lnTo>
                  <a:lnTo>
                    <a:pt x="0" y="99"/>
                  </a:lnTo>
                  <a:lnTo>
                    <a:pt x="0" y="109"/>
                  </a:lnTo>
                  <a:lnTo>
                    <a:pt x="1" y="118"/>
                  </a:lnTo>
                  <a:lnTo>
                    <a:pt x="2" y="127"/>
                  </a:lnTo>
                  <a:lnTo>
                    <a:pt x="4" y="137"/>
                  </a:lnTo>
                  <a:lnTo>
                    <a:pt x="7" y="153"/>
                  </a:lnTo>
                  <a:lnTo>
                    <a:pt x="13" y="169"/>
                  </a:lnTo>
                  <a:lnTo>
                    <a:pt x="19" y="184"/>
                  </a:lnTo>
                  <a:lnTo>
                    <a:pt x="27" y="200"/>
                  </a:lnTo>
                  <a:lnTo>
                    <a:pt x="36" y="215"/>
                  </a:lnTo>
                  <a:lnTo>
                    <a:pt x="46" y="230"/>
                  </a:lnTo>
                  <a:lnTo>
                    <a:pt x="58" y="245"/>
                  </a:lnTo>
                  <a:lnTo>
                    <a:pt x="70" y="260"/>
                  </a:lnTo>
                  <a:lnTo>
                    <a:pt x="84" y="274"/>
                  </a:lnTo>
                  <a:lnTo>
                    <a:pt x="99" y="289"/>
                  </a:lnTo>
                  <a:lnTo>
                    <a:pt x="116" y="303"/>
                  </a:lnTo>
                  <a:lnTo>
                    <a:pt x="135" y="317"/>
                  </a:lnTo>
                  <a:lnTo>
                    <a:pt x="154" y="331"/>
                  </a:lnTo>
                  <a:lnTo>
                    <a:pt x="174" y="345"/>
                  </a:lnTo>
                  <a:lnTo>
                    <a:pt x="196" y="359"/>
                  </a:lnTo>
                  <a:lnTo>
                    <a:pt x="218" y="372"/>
                  </a:lnTo>
                  <a:lnTo>
                    <a:pt x="230" y="378"/>
                  </a:lnTo>
                  <a:lnTo>
                    <a:pt x="229" y="391"/>
                  </a:lnTo>
                  <a:lnTo>
                    <a:pt x="229" y="393"/>
                  </a:lnTo>
                  <a:lnTo>
                    <a:pt x="229" y="396"/>
                  </a:lnTo>
                  <a:lnTo>
                    <a:pt x="229" y="404"/>
                  </a:lnTo>
                  <a:lnTo>
                    <a:pt x="230" y="413"/>
                  </a:lnTo>
                  <a:lnTo>
                    <a:pt x="232" y="426"/>
                  </a:lnTo>
                  <a:lnTo>
                    <a:pt x="235" y="441"/>
                  </a:lnTo>
                  <a:lnTo>
                    <a:pt x="240" y="457"/>
                  </a:lnTo>
                  <a:lnTo>
                    <a:pt x="246" y="476"/>
                  </a:lnTo>
                  <a:lnTo>
                    <a:pt x="255" y="494"/>
                  </a:lnTo>
                  <a:lnTo>
                    <a:pt x="266" y="513"/>
                  </a:lnTo>
                  <a:lnTo>
                    <a:pt x="273" y="524"/>
                  </a:lnTo>
                  <a:lnTo>
                    <a:pt x="280" y="533"/>
                  </a:lnTo>
                  <a:lnTo>
                    <a:pt x="288" y="543"/>
                  </a:lnTo>
                  <a:lnTo>
                    <a:pt x="297" y="553"/>
                  </a:lnTo>
                  <a:lnTo>
                    <a:pt x="307" y="562"/>
                  </a:lnTo>
                  <a:lnTo>
                    <a:pt x="318" y="571"/>
                  </a:lnTo>
                  <a:lnTo>
                    <a:pt x="331" y="581"/>
                  </a:lnTo>
                  <a:lnTo>
                    <a:pt x="344" y="589"/>
                  </a:lnTo>
                  <a:lnTo>
                    <a:pt x="357" y="598"/>
                  </a:lnTo>
                  <a:lnTo>
                    <a:pt x="372" y="605"/>
                  </a:lnTo>
                  <a:lnTo>
                    <a:pt x="389" y="614"/>
                  </a:lnTo>
                  <a:lnTo>
                    <a:pt x="406" y="620"/>
                  </a:lnTo>
                  <a:lnTo>
                    <a:pt x="424" y="628"/>
                  </a:lnTo>
                  <a:lnTo>
                    <a:pt x="444" y="633"/>
                  </a:lnTo>
                  <a:lnTo>
                    <a:pt x="465" y="640"/>
                  </a:lnTo>
                  <a:lnTo>
                    <a:pt x="487" y="644"/>
                  </a:lnTo>
                  <a:lnTo>
                    <a:pt x="518" y="650"/>
                  </a:lnTo>
                  <a:lnTo>
                    <a:pt x="501" y="676"/>
                  </a:lnTo>
                  <a:lnTo>
                    <a:pt x="497" y="682"/>
                  </a:lnTo>
                  <a:lnTo>
                    <a:pt x="488" y="700"/>
                  </a:lnTo>
                  <a:lnTo>
                    <a:pt x="484" y="710"/>
                  </a:lnTo>
                  <a:lnTo>
                    <a:pt x="480" y="722"/>
                  </a:lnTo>
                  <a:lnTo>
                    <a:pt x="477" y="735"/>
                  </a:lnTo>
                  <a:lnTo>
                    <a:pt x="476" y="748"/>
                  </a:lnTo>
                  <a:lnTo>
                    <a:pt x="476" y="756"/>
                  </a:lnTo>
                  <a:lnTo>
                    <a:pt x="478" y="764"/>
                  </a:lnTo>
                  <a:lnTo>
                    <a:pt x="481" y="770"/>
                  </a:lnTo>
                  <a:lnTo>
                    <a:pt x="485" y="778"/>
                  </a:lnTo>
                  <a:lnTo>
                    <a:pt x="488" y="782"/>
                  </a:lnTo>
                  <a:lnTo>
                    <a:pt x="493" y="786"/>
                  </a:lnTo>
                  <a:lnTo>
                    <a:pt x="499" y="791"/>
                  </a:lnTo>
                  <a:lnTo>
                    <a:pt x="506" y="795"/>
                  </a:lnTo>
                  <a:lnTo>
                    <a:pt x="515" y="798"/>
                  </a:lnTo>
                  <a:lnTo>
                    <a:pt x="526" y="801"/>
                  </a:lnTo>
                  <a:lnTo>
                    <a:pt x="537" y="805"/>
                  </a:lnTo>
                  <a:lnTo>
                    <a:pt x="551" y="807"/>
                  </a:lnTo>
                  <a:lnTo>
                    <a:pt x="567" y="809"/>
                  </a:lnTo>
                  <a:lnTo>
                    <a:pt x="586" y="809"/>
                  </a:lnTo>
                  <a:lnTo>
                    <a:pt x="606" y="809"/>
                  </a:lnTo>
                  <a:lnTo>
                    <a:pt x="628" y="808"/>
                  </a:lnTo>
                  <a:lnTo>
                    <a:pt x="654" y="806"/>
                  </a:lnTo>
                  <a:lnTo>
                    <a:pt x="682" y="802"/>
                  </a:lnTo>
                  <a:lnTo>
                    <a:pt x="712" y="797"/>
                  </a:lnTo>
                  <a:lnTo>
                    <a:pt x="745" y="792"/>
                  </a:lnTo>
                  <a:lnTo>
                    <a:pt x="734" y="788"/>
                  </a:lnTo>
                  <a:lnTo>
                    <a:pt x="723" y="784"/>
                  </a:lnTo>
                  <a:lnTo>
                    <a:pt x="711" y="779"/>
                  </a:lnTo>
                  <a:lnTo>
                    <a:pt x="699" y="773"/>
                  </a:lnTo>
                  <a:lnTo>
                    <a:pt x="686" y="766"/>
                  </a:lnTo>
                  <a:lnTo>
                    <a:pt x="674" y="757"/>
                  </a:lnTo>
                  <a:lnTo>
                    <a:pt x="663" y="749"/>
                  </a:lnTo>
                  <a:lnTo>
                    <a:pt x="651" y="737"/>
                  </a:lnTo>
                  <a:lnTo>
                    <a:pt x="639" y="725"/>
                  </a:lnTo>
                  <a:lnTo>
                    <a:pt x="627" y="711"/>
                  </a:lnTo>
                  <a:lnTo>
                    <a:pt x="617" y="696"/>
                  </a:lnTo>
                  <a:lnTo>
                    <a:pt x="606" y="679"/>
                  </a:lnTo>
                  <a:lnTo>
                    <a:pt x="595" y="660"/>
                  </a:lnTo>
                  <a:lnTo>
                    <a:pt x="587" y="640"/>
                  </a:lnTo>
                  <a:lnTo>
                    <a:pt x="578" y="617"/>
                  </a:lnTo>
                  <a:lnTo>
                    <a:pt x="570" y="5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92">
              <a:extLst>
                <a:ext uri="{FF2B5EF4-FFF2-40B4-BE49-F238E27FC236}">
                  <a16:creationId xmlns:a16="http://schemas.microsoft.com/office/drawing/2014/main" id="{205F72D1-BEE7-4B15-B715-7368E8027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40226" y="4314388"/>
              <a:ext cx="306388" cy="111125"/>
            </a:xfrm>
            <a:custGeom>
              <a:avLst/>
              <a:gdLst>
                <a:gd name="T0" fmla="*/ 2147483647 w 1155"/>
                <a:gd name="T1" fmla="*/ 2147483647 h 421"/>
                <a:gd name="T2" fmla="*/ 2147483647 w 1155"/>
                <a:gd name="T3" fmla="*/ 2147483647 h 421"/>
                <a:gd name="T4" fmla="*/ 2147483647 w 1155"/>
                <a:gd name="T5" fmla="*/ 2147483647 h 421"/>
                <a:gd name="T6" fmla="*/ 2147483647 w 1155"/>
                <a:gd name="T7" fmla="*/ 2147483647 h 421"/>
                <a:gd name="T8" fmla="*/ 2147483647 w 1155"/>
                <a:gd name="T9" fmla="*/ 2147483647 h 421"/>
                <a:gd name="T10" fmla="*/ 2147483647 w 1155"/>
                <a:gd name="T11" fmla="*/ 2147483647 h 421"/>
                <a:gd name="T12" fmla="*/ 2147483647 w 1155"/>
                <a:gd name="T13" fmla="*/ 2147483647 h 421"/>
                <a:gd name="T14" fmla="*/ 2147483647 w 1155"/>
                <a:gd name="T15" fmla="*/ 2147483647 h 421"/>
                <a:gd name="T16" fmla="*/ 2147483647 w 1155"/>
                <a:gd name="T17" fmla="*/ 2147483647 h 421"/>
                <a:gd name="T18" fmla="*/ 2147483647 w 1155"/>
                <a:gd name="T19" fmla="*/ 2147483647 h 421"/>
                <a:gd name="T20" fmla="*/ 2147483647 w 1155"/>
                <a:gd name="T21" fmla="*/ 2147483647 h 421"/>
                <a:gd name="T22" fmla="*/ 2147483647 w 1155"/>
                <a:gd name="T23" fmla="*/ 2147483647 h 421"/>
                <a:gd name="T24" fmla="*/ 2147483647 w 1155"/>
                <a:gd name="T25" fmla="*/ 2147483647 h 421"/>
                <a:gd name="T26" fmla="*/ 2147483647 w 1155"/>
                <a:gd name="T27" fmla="*/ 2147483647 h 421"/>
                <a:gd name="T28" fmla="*/ 2147483647 w 1155"/>
                <a:gd name="T29" fmla="*/ 2147483647 h 421"/>
                <a:gd name="T30" fmla="*/ 2147483647 w 1155"/>
                <a:gd name="T31" fmla="*/ 2147483647 h 421"/>
                <a:gd name="T32" fmla="*/ 2147483647 w 1155"/>
                <a:gd name="T33" fmla="*/ 2147483647 h 421"/>
                <a:gd name="T34" fmla="*/ 2147483647 w 1155"/>
                <a:gd name="T35" fmla="*/ 2147483647 h 421"/>
                <a:gd name="T36" fmla="*/ 2147483647 w 1155"/>
                <a:gd name="T37" fmla="*/ 2147483647 h 421"/>
                <a:gd name="T38" fmla="*/ 2147483647 w 1155"/>
                <a:gd name="T39" fmla="*/ 2147483647 h 421"/>
                <a:gd name="T40" fmla="*/ 2147483647 w 1155"/>
                <a:gd name="T41" fmla="*/ 2147483647 h 421"/>
                <a:gd name="T42" fmla="*/ 2147483647 w 1155"/>
                <a:gd name="T43" fmla="*/ 2147483647 h 421"/>
                <a:gd name="T44" fmla="*/ 2147483647 w 1155"/>
                <a:gd name="T45" fmla="*/ 2147483647 h 421"/>
                <a:gd name="T46" fmla="*/ 2147483647 w 1155"/>
                <a:gd name="T47" fmla="*/ 2147483647 h 421"/>
                <a:gd name="T48" fmla="*/ 2147483647 w 1155"/>
                <a:gd name="T49" fmla="*/ 2147483647 h 421"/>
                <a:gd name="T50" fmla="*/ 2147483647 w 1155"/>
                <a:gd name="T51" fmla="*/ 2147483647 h 421"/>
                <a:gd name="T52" fmla="*/ 2147483647 w 1155"/>
                <a:gd name="T53" fmla="*/ 2147483647 h 421"/>
                <a:gd name="T54" fmla="*/ 2147483647 w 1155"/>
                <a:gd name="T55" fmla="*/ 2147483647 h 421"/>
                <a:gd name="T56" fmla="*/ 2147483647 w 1155"/>
                <a:gd name="T57" fmla="*/ 2147483647 h 421"/>
                <a:gd name="T58" fmla="*/ 2147483647 w 1155"/>
                <a:gd name="T59" fmla="*/ 2147483647 h 421"/>
                <a:gd name="T60" fmla="*/ 2147483647 w 1155"/>
                <a:gd name="T61" fmla="*/ 2147483647 h 421"/>
                <a:gd name="T62" fmla="*/ 2147483647 w 1155"/>
                <a:gd name="T63" fmla="*/ 2147483647 h 421"/>
                <a:gd name="T64" fmla="*/ 2147483647 w 1155"/>
                <a:gd name="T65" fmla="*/ 2147483647 h 421"/>
                <a:gd name="T66" fmla="*/ 2147483647 w 1155"/>
                <a:gd name="T67" fmla="*/ 2147483647 h 421"/>
                <a:gd name="T68" fmla="*/ 2147483647 w 1155"/>
                <a:gd name="T69" fmla="*/ 2147483647 h 421"/>
                <a:gd name="T70" fmla="*/ 2147483647 w 1155"/>
                <a:gd name="T71" fmla="*/ 2147483647 h 421"/>
                <a:gd name="T72" fmla="*/ 2147483647 w 1155"/>
                <a:gd name="T73" fmla="*/ 2147483647 h 421"/>
                <a:gd name="T74" fmla="*/ 2147483647 w 1155"/>
                <a:gd name="T75" fmla="*/ 2147483647 h 421"/>
                <a:gd name="T76" fmla="*/ 2147483647 w 1155"/>
                <a:gd name="T77" fmla="*/ 2147483647 h 421"/>
                <a:gd name="T78" fmla="*/ 2147483647 w 1155"/>
                <a:gd name="T79" fmla="*/ 2147483647 h 421"/>
                <a:gd name="T80" fmla="*/ 2147483647 w 1155"/>
                <a:gd name="T81" fmla="*/ 2147483647 h 421"/>
                <a:gd name="T82" fmla="*/ 2147483647 w 1155"/>
                <a:gd name="T83" fmla="*/ 2147483647 h 421"/>
                <a:gd name="T84" fmla="*/ 2147483647 w 1155"/>
                <a:gd name="T85" fmla="*/ 2147483647 h 421"/>
                <a:gd name="T86" fmla="*/ 2147483647 w 1155"/>
                <a:gd name="T87" fmla="*/ 2147483647 h 421"/>
                <a:gd name="T88" fmla="*/ 2147483647 w 1155"/>
                <a:gd name="T89" fmla="*/ 2147483647 h 421"/>
                <a:gd name="T90" fmla="*/ 2147483647 w 1155"/>
                <a:gd name="T91" fmla="*/ 2147483647 h 421"/>
                <a:gd name="T92" fmla="*/ 2147483647 w 1155"/>
                <a:gd name="T93" fmla="*/ 2147483647 h 421"/>
                <a:gd name="T94" fmla="*/ 2147483647 w 1155"/>
                <a:gd name="T95" fmla="*/ 2147483647 h 421"/>
                <a:gd name="T96" fmla="*/ 0 w 1155"/>
                <a:gd name="T97" fmla="*/ 2147483647 h 421"/>
                <a:gd name="T98" fmla="*/ 2147483647 w 1155"/>
                <a:gd name="T99" fmla="*/ 2147483647 h 421"/>
                <a:gd name="T100" fmla="*/ 2147483647 w 1155"/>
                <a:gd name="T101" fmla="*/ 2147483647 h 421"/>
                <a:gd name="T102" fmla="*/ 2147483647 w 1155"/>
                <a:gd name="T103" fmla="*/ 2147483647 h 421"/>
                <a:gd name="T104" fmla="*/ 2147483647 w 1155"/>
                <a:gd name="T105" fmla="*/ 2147483647 h 421"/>
                <a:gd name="T106" fmla="*/ 2147483647 w 1155"/>
                <a:gd name="T107" fmla="*/ 2147483647 h 42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55" h="421">
                  <a:moveTo>
                    <a:pt x="372" y="414"/>
                  </a:moveTo>
                  <a:lnTo>
                    <a:pt x="378" y="410"/>
                  </a:lnTo>
                  <a:lnTo>
                    <a:pt x="382" y="406"/>
                  </a:lnTo>
                  <a:lnTo>
                    <a:pt x="385" y="400"/>
                  </a:lnTo>
                  <a:lnTo>
                    <a:pt x="388" y="395"/>
                  </a:lnTo>
                  <a:lnTo>
                    <a:pt x="392" y="383"/>
                  </a:lnTo>
                  <a:lnTo>
                    <a:pt x="394" y="371"/>
                  </a:lnTo>
                  <a:lnTo>
                    <a:pt x="394" y="352"/>
                  </a:lnTo>
                  <a:lnTo>
                    <a:pt x="393" y="342"/>
                  </a:lnTo>
                  <a:lnTo>
                    <a:pt x="386" y="307"/>
                  </a:lnTo>
                  <a:lnTo>
                    <a:pt x="421" y="319"/>
                  </a:lnTo>
                  <a:lnTo>
                    <a:pt x="448" y="329"/>
                  </a:lnTo>
                  <a:lnTo>
                    <a:pt x="474" y="336"/>
                  </a:lnTo>
                  <a:lnTo>
                    <a:pt x="498" y="341"/>
                  </a:lnTo>
                  <a:lnTo>
                    <a:pt x="521" y="346"/>
                  </a:lnTo>
                  <a:lnTo>
                    <a:pt x="544" y="349"/>
                  </a:lnTo>
                  <a:lnTo>
                    <a:pt x="564" y="350"/>
                  </a:lnTo>
                  <a:lnTo>
                    <a:pt x="584" y="350"/>
                  </a:lnTo>
                  <a:lnTo>
                    <a:pt x="604" y="349"/>
                  </a:lnTo>
                  <a:lnTo>
                    <a:pt x="621" y="348"/>
                  </a:lnTo>
                  <a:lnTo>
                    <a:pt x="638" y="345"/>
                  </a:lnTo>
                  <a:lnTo>
                    <a:pt x="654" y="340"/>
                  </a:lnTo>
                  <a:lnTo>
                    <a:pt x="669" y="336"/>
                  </a:lnTo>
                  <a:lnTo>
                    <a:pt x="683" y="331"/>
                  </a:lnTo>
                  <a:lnTo>
                    <a:pt x="696" y="324"/>
                  </a:lnTo>
                  <a:lnTo>
                    <a:pt x="708" y="318"/>
                  </a:lnTo>
                  <a:lnTo>
                    <a:pt x="718" y="311"/>
                  </a:lnTo>
                  <a:lnTo>
                    <a:pt x="729" y="304"/>
                  </a:lnTo>
                  <a:lnTo>
                    <a:pt x="739" y="296"/>
                  </a:lnTo>
                  <a:lnTo>
                    <a:pt x="747" y="288"/>
                  </a:lnTo>
                  <a:lnTo>
                    <a:pt x="755" y="280"/>
                  </a:lnTo>
                  <a:lnTo>
                    <a:pt x="769" y="265"/>
                  </a:lnTo>
                  <a:lnTo>
                    <a:pt x="779" y="250"/>
                  </a:lnTo>
                  <a:lnTo>
                    <a:pt x="793" y="227"/>
                  </a:lnTo>
                  <a:lnTo>
                    <a:pt x="799" y="216"/>
                  </a:lnTo>
                  <a:lnTo>
                    <a:pt x="805" y="200"/>
                  </a:lnTo>
                  <a:lnTo>
                    <a:pt x="821" y="202"/>
                  </a:lnTo>
                  <a:lnTo>
                    <a:pt x="840" y="204"/>
                  </a:lnTo>
                  <a:lnTo>
                    <a:pt x="861" y="206"/>
                  </a:lnTo>
                  <a:lnTo>
                    <a:pt x="879" y="206"/>
                  </a:lnTo>
                  <a:lnTo>
                    <a:pt x="897" y="206"/>
                  </a:lnTo>
                  <a:lnTo>
                    <a:pt x="915" y="205"/>
                  </a:lnTo>
                  <a:lnTo>
                    <a:pt x="932" y="204"/>
                  </a:lnTo>
                  <a:lnTo>
                    <a:pt x="949" y="202"/>
                  </a:lnTo>
                  <a:lnTo>
                    <a:pt x="965" y="199"/>
                  </a:lnTo>
                  <a:lnTo>
                    <a:pt x="980" y="195"/>
                  </a:lnTo>
                  <a:lnTo>
                    <a:pt x="995" y="190"/>
                  </a:lnTo>
                  <a:lnTo>
                    <a:pt x="1010" y="185"/>
                  </a:lnTo>
                  <a:lnTo>
                    <a:pt x="1022" y="180"/>
                  </a:lnTo>
                  <a:lnTo>
                    <a:pt x="1036" y="173"/>
                  </a:lnTo>
                  <a:lnTo>
                    <a:pt x="1048" y="166"/>
                  </a:lnTo>
                  <a:lnTo>
                    <a:pt x="1061" y="157"/>
                  </a:lnTo>
                  <a:lnTo>
                    <a:pt x="1072" y="148"/>
                  </a:lnTo>
                  <a:lnTo>
                    <a:pt x="1082" y="139"/>
                  </a:lnTo>
                  <a:lnTo>
                    <a:pt x="1092" y="129"/>
                  </a:lnTo>
                  <a:lnTo>
                    <a:pt x="1101" y="120"/>
                  </a:lnTo>
                  <a:lnTo>
                    <a:pt x="1108" y="110"/>
                  </a:lnTo>
                  <a:lnTo>
                    <a:pt x="1116" y="99"/>
                  </a:lnTo>
                  <a:lnTo>
                    <a:pt x="1122" y="90"/>
                  </a:lnTo>
                  <a:lnTo>
                    <a:pt x="1127" y="79"/>
                  </a:lnTo>
                  <a:lnTo>
                    <a:pt x="1133" y="68"/>
                  </a:lnTo>
                  <a:lnTo>
                    <a:pt x="1141" y="49"/>
                  </a:lnTo>
                  <a:lnTo>
                    <a:pt x="1148" y="31"/>
                  </a:lnTo>
                  <a:lnTo>
                    <a:pt x="1152" y="13"/>
                  </a:lnTo>
                  <a:lnTo>
                    <a:pt x="1155" y="0"/>
                  </a:lnTo>
                  <a:lnTo>
                    <a:pt x="1137" y="1"/>
                  </a:lnTo>
                  <a:lnTo>
                    <a:pt x="1109" y="2"/>
                  </a:lnTo>
                  <a:lnTo>
                    <a:pt x="1074" y="3"/>
                  </a:lnTo>
                  <a:lnTo>
                    <a:pt x="1033" y="5"/>
                  </a:lnTo>
                  <a:lnTo>
                    <a:pt x="990" y="6"/>
                  </a:lnTo>
                  <a:lnTo>
                    <a:pt x="949" y="8"/>
                  </a:lnTo>
                  <a:lnTo>
                    <a:pt x="908" y="9"/>
                  </a:lnTo>
                  <a:lnTo>
                    <a:pt x="872" y="11"/>
                  </a:lnTo>
                  <a:lnTo>
                    <a:pt x="875" y="21"/>
                  </a:lnTo>
                  <a:lnTo>
                    <a:pt x="875" y="33"/>
                  </a:lnTo>
                  <a:lnTo>
                    <a:pt x="874" y="46"/>
                  </a:lnTo>
                  <a:lnTo>
                    <a:pt x="871" y="57"/>
                  </a:lnTo>
                  <a:lnTo>
                    <a:pt x="867" y="70"/>
                  </a:lnTo>
                  <a:lnTo>
                    <a:pt x="861" y="83"/>
                  </a:lnTo>
                  <a:lnTo>
                    <a:pt x="856" y="90"/>
                  </a:lnTo>
                  <a:lnTo>
                    <a:pt x="852" y="96"/>
                  </a:lnTo>
                  <a:lnTo>
                    <a:pt x="847" y="102"/>
                  </a:lnTo>
                  <a:lnTo>
                    <a:pt x="840" y="109"/>
                  </a:lnTo>
                  <a:lnTo>
                    <a:pt x="833" y="114"/>
                  </a:lnTo>
                  <a:lnTo>
                    <a:pt x="825" y="120"/>
                  </a:lnTo>
                  <a:lnTo>
                    <a:pt x="816" y="126"/>
                  </a:lnTo>
                  <a:lnTo>
                    <a:pt x="806" y="130"/>
                  </a:lnTo>
                  <a:lnTo>
                    <a:pt x="795" y="136"/>
                  </a:lnTo>
                  <a:lnTo>
                    <a:pt x="784" y="141"/>
                  </a:lnTo>
                  <a:lnTo>
                    <a:pt x="771" y="145"/>
                  </a:lnTo>
                  <a:lnTo>
                    <a:pt x="757" y="148"/>
                  </a:lnTo>
                  <a:lnTo>
                    <a:pt x="742" y="153"/>
                  </a:lnTo>
                  <a:lnTo>
                    <a:pt x="726" y="156"/>
                  </a:lnTo>
                  <a:lnTo>
                    <a:pt x="709" y="159"/>
                  </a:lnTo>
                  <a:lnTo>
                    <a:pt x="689" y="161"/>
                  </a:lnTo>
                  <a:lnTo>
                    <a:pt x="670" y="162"/>
                  </a:lnTo>
                  <a:lnTo>
                    <a:pt x="649" y="165"/>
                  </a:lnTo>
                  <a:lnTo>
                    <a:pt x="626" y="166"/>
                  </a:lnTo>
                  <a:lnTo>
                    <a:pt x="602" y="166"/>
                  </a:lnTo>
                  <a:lnTo>
                    <a:pt x="600" y="174"/>
                  </a:lnTo>
                  <a:lnTo>
                    <a:pt x="595" y="196"/>
                  </a:lnTo>
                  <a:lnTo>
                    <a:pt x="589" y="209"/>
                  </a:lnTo>
                  <a:lnTo>
                    <a:pt x="581" y="224"/>
                  </a:lnTo>
                  <a:lnTo>
                    <a:pt x="576" y="231"/>
                  </a:lnTo>
                  <a:lnTo>
                    <a:pt x="570" y="239"/>
                  </a:lnTo>
                  <a:lnTo>
                    <a:pt x="564" y="245"/>
                  </a:lnTo>
                  <a:lnTo>
                    <a:pt x="557" y="252"/>
                  </a:lnTo>
                  <a:lnTo>
                    <a:pt x="548" y="259"/>
                  </a:lnTo>
                  <a:lnTo>
                    <a:pt x="539" y="265"/>
                  </a:lnTo>
                  <a:lnTo>
                    <a:pt x="529" y="271"/>
                  </a:lnTo>
                  <a:lnTo>
                    <a:pt x="518" y="276"/>
                  </a:lnTo>
                  <a:lnTo>
                    <a:pt x="505" y="280"/>
                  </a:lnTo>
                  <a:lnTo>
                    <a:pt x="492" y="284"/>
                  </a:lnTo>
                  <a:lnTo>
                    <a:pt x="477" y="286"/>
                  </a:lnTo>
                  <a:lnTo>
                    <a:pt x="461" y="288"/>
                  </a:lnTo>
                  <a:lnTo>
                    <a:pt x="444" y="288"/>
                  </a:lnTo>
                  <a:lnTo>
                    <a:pt x="426" y="288"/>
                  </a:lnTo>
                  <a:lnTo>
                    <a:pt x="406" y="286"/>
                  </a:lnTo>
                  <a:lnTo>
                    <a:pt x="384" y="281"/>
                  </a:lnTo>
                  <a:lnTo>
                    <a:pt x="362" y="277"/>
                  </a:lnTo>
                  <a:lnTo>
                    <a:pt x="337" y="271"/>
                  </a:lnTo>
                  <a:lnTo>
                    <a:pt x="311" y="262"/>
                  </a:lnTo>
                  <a:lnTo>
                    <a:pt x="283" y="252"/>
                  </a:lnTo>
                  <a:lnTo>
                    <a:pt x="278" y="256"/>
                  </a:lnTo>
                  <a:lnTo>
                    <a:pt x="261" y="262"/>
                  </a:lnTo>
                  <a:lnTo>
                    <a:pt x="249" y="265"/>
                  </a:lnTo>
                  <a:lnTo>
                    <a:pt x="235" y="270"/>
                  </a:lnTo>
                  <a:lnTo>
                    <a:pt x="220" y="272"/>
                  </a:lnTo>
                  <a:lnTo>
                    <a:pt x="202" y="274"/>
                  </a:lnTo>
                  <a:lnTo>
                    <a:pt x="184" y="275"/>
                  </a:lnTo>
                  <a:lnTo>
                    <a:pt x="163" y="274"/>
                  </a:lnTo>
                  <a:lnTo>
                    <a:pt x="153" y="272"/>
                  </a:lnTo>
                  <a:lnTo>
                    <a:pt x="142" y="271"/>
                  </a:lnTo>
                  <a:lnTo>
                    <a:pt x="130" y="267"/>
                  </a:lnTo>
                  <a:lnTo>
                    <a:pt x="120" y="264"/>
                  </a:lnTo>
                  <a:lnTo>
                    <a:pt x="108" y="261"/>
                  </a:lnTo>
                  <a:lnTo>
                    <a:pt x="96" y="256"/>
                  </a:lnTo>
                  <a:lnTo>
                    <a:pt x="84" y="250"/>
                  </a:lnTo>
                  <a:lnTo>
                    <a:pt x="72" y="244"/>
                  </a:lnTo>
                  <a:lnTo>
                    <a:pt x="60" y="236"/>
                  </a:lnTo>
                  <a:lnTo>
                    <a:pt x="48" y="229"/>
                  </a:lnTo>
                  <a:lnTo>
                    <a:pt x="36" y="219"/>
                  </a:lnTo>
                  <a:lnTo>
                    <a:pt x="23" y="209"/>
                  </a:lnTo>
                  <a:lnTo>
                    <a:pt x="22" y="211"/>
                  </a:lnTo>
                  <a:lnTo>
                    <a:pt x="17" y="217"/>
                  </a:lnTo>
                  <a:lnTo>
                    <a:pt x="9" y="228"/>
                  </a:lnTo>
                  <a:lnTo>
                    <a:pt x="0" y="241"/>
                  </a:lnTo>
                  <a:lnTo>
                    <a:pt x="47" y="275"/>
                  </a:lnTo>
                  <a:lnTo>
                    <a:pt x="90" y="305"/>
                  </a:lnTo>
                  <a:lnTo>
                    <a:pt x="129" y="331"/>
                  </a:lnTo>
                  <a:lnTo>
                    <a:pt x="165" y="352"/>
                  </a:lnTo>
                  <a:lnTo>
                    <a:pt x="197" y="370"/>
                  </a:lnTo>
                  <a:lnTo>
                    <a:pt x="226" y="385"/>
                  </a:lnTo>
                  <a:lnTo>
                    <a:pt x="251" y="397"/>
                  </a:lnTo>
                  <a:lnTo>
                    <a:pt x="275" y="406"/>
                  </a:lnTo>
                  <a:lnTo>
                    <a:pt x="295" y="412"/>
                  </a:lnTo>
                  <a:lnTo>
                    <a:pt x="312" y="417"/>
                  </a:lnTo>
                  <a:lnTo>
                    <a:pt x="327" y="420"/>
                  </a:lnTo>
                  <a:lnTo>
                    <a:pt x="340" y="421"/>
                  </a:lnTo>
                  <a:lnTo>
                    <a:pt x="351" y="421"/>
                  </a:lnTo>
                  <a:lnTo>
                    <a:pt x="359" y="419"/>
                  </a:lnTo>
                  <a:lnTo>
                    <a:pt x="367" y="416"/>
                  </a:lnTo>
                  <a:lnTo>
                    <a:pt x="372" y="4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93">
              <a:extLst>
                <a:ext uri="{FF2B5EF4-FFF2-40B4-BE49-F238E27FC236}">
                  <a16:creationId xmlns:a16="http://schemas.microsoft.com/office/drawing/2014/main" id="{AE9B1A3D-AB2C-49C0-9710-8AA36D4C88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705351" y="4100076"/>
              <a:ext cx="684213" cy="623888"/>
            </a:xfrm>
            <a:custGeom>
              <a:avLst/>
              <a:gdLst>
                <a:gd name="T0" fmla="*/ 2147483647 w 2585"/>
                <a:gd name="T1" fmla="*/ 2147483647 h 2355"/>
                <a:gd name="T2" fmla="*/ 2147483647 w 2585"/>
                <a:gd name="T3" fmla="*/ 2147483647 h 2355"/>
                <a:gd name="T4" fmla="*/ 2147483647 w 2585"/>
                <a:gd name="T5" fmla="*/ 2147483647 h 2355"/>
                <a:gd name="T6" fmla="*/ 2147483647 w 2585"/>
                <a:gd name="T7" fmla="*/ 2147483647 h 2355"/>
                <a:gd name="T8" fmla="*/ 2147483647 w 2585"/>
                <a:gd name="T9" fmla="*/ 2147483647 h 2355"/>
                <a:gd name="T10" fmla="*/ 2147483647 w 2585"/>
                <a:gd name="T11" fmla="*/ 2147483647 h 2355"/>
                <a:gd name="T12" fmla="*/ 2147483647 w 2585"/>
                <a:gd name="T13" fmla="*/ 2147483647 h 2355"/>
                <a:gd name="T14" fmla="*/ 2147483647 w 2585"/>
                <a:gd name="T15" fmla="*/ 2147483647 h 2355"/>
                <a:gd name="T16" fmla="*/ 2147483647 w 2585"/>
                <a:gd name="T17" fmla="*/ 2147483647 h 2355"/>
                <a:gd name="T18" fmla="*/ 2147483647 w 2585"/>
                <a:gd name="T19" fmla="*/ 2147483647 h 2355"/>
                <a:gd name="T20" fmla="*/ 2147483647 w 2585"/>
                <a:gd name="T21" fmla="*/ 2147483647 h 2355"/>
                <a:gd name="T22" fmla="*/ 2147483647 w 2585"/>
                <a:gd name="T23" fmla="*/ 2147483647 h 2355"/>
                <a:gd name="T24" fmla="*/ 2147483647 w 2585"/>
                <a:gd name="T25" fmla="*/ 2147483647 h 2355"/>
                <a:gd name="T26" fmla="*/ 2147483647 w 2585"/>
                <a:gd name="T27" fmla="*/ 2147483647 h 2355"/>
                <a:gd name="T28" fmla="*/ 2147483647 w 2585"/>
                <a:gd name="T29" fmla="*/ 2147483647 h 2355"/>
                <a:gd name="T30" fmla="*/ 2147483647 w 2585"/>
                <a:gd name="T31" fmla="*/ 2147483647 h 2355"/>
                <a:gd name="T32" fmla="*/ 2147483647 w 2585"/>
                <a:gd name="T33" fmla="*/ 2147483647 h 2355"/>
                <a:gd name="T34" fmla="*/ 2147483647 w 2585"/>
                <a:gd name="T35" fmla="*/ 2147483647 h 2355"/>
                <a:gd name="T36" fmla="*/ 2147483647 w 2585"/>
                <a:gd name="T37" fmla="*/ 2147483647 h 2355"/>
                <a:gd name="T38" fmla="*/ 2147483647 w 2585"/>
                <a:gd name="T39" fmla="*/ 2147483647 h 2355"/>
                <a:gd name="T40" fmla="*/ 2147483647 w 2585"/>
                <a:gd name="T41" fmla="*/ 2147483647 h 2355"/>
                <a:gd name="T42" fmla="*/ 2147483647 w 2585"/>
                <a:gd name="T43" fmla="*/ 2147483647 h 2355"/>
                <a:gd name="T44" fmla="*/ 2147483647 w 2585"/>
                <a:gd name="T45" fmla="*/ 2147483647 h 2355"/>
                <a:gd name="T46" fmla="*/ 2147483647 w 2585"/>
                <a:gd name="T47" fmla="*/ 2147483647 h 2355"/>
                <a:gd name="T48" fmla="*/ 2147483647 w 2585"/>
                <a:gd name="T49" fmla="*/ 2147483647 h 2355"/>
                <a:gd name="T50" fmla="*/ 2147483647 w 2585"/>
                <a:gd name="T51" fmla="*/ 2147483647 h 2355"/>
                <a:gd name="T52" fmla="*/ 2147483647 w 2585"/>
                <a:gd name="T53" fmla="*/ 2147483647 h 2355"/>
                <a:gd name="T54" fmla="*/ 2147483647 w 2585"/>
                <a:gd name="T55" fmla="*/ 2147483647 h 2355"/>
                <a:gd name="T56" fmla="*/ 2147483647 w 2585"/>
                <a:gd name="T57" fmla="*/ 2147483647 h 2355"/>
                <a:gd name="T58" fmla="*/ 2147483647 w 2585"/>
                <a:gd name="T59" fmla="*/ 2147483647 h 2355"/>
                <a:gd name="T60" fmla="*/ 2147483647 w 2585"/>
                <a:gd name="T61" fmla="*/ 2147483647 h 2355"/>
                <a:gd name="T62" fmla="*/ 2147483647 w 2585"/>
                <a:gd name="T63" fmla="*/ 2147483647 h 2355"/>
                <a:gd name="T64" fmla="*/ 2147483647 w 2585"/>
                <a:gd name="T65" fmla="*/ 2147483647 h 2355"/>
                <a:gd name="T66" fmla="*/ 2147483647 w 2585"/>
                <a:gd name="T67" fmla="*/ 2147483647 h 2355"/>
                <a:gd name="T68" fmla="*/ 2147483647 w 2585"/>
                <a:gd name="T69" fmla="*/ 2147483647 h 2355"/>
                <a:gd name="T70" fmla="*/ 2147483647 w 2585"/>
                <a:gd name="T71" fmla="*/ 2147483647 h 2355"/>
                <a:gd name="T72" fmla="*/ 2147483647 w 2585"/>
                <a:gd name="T73" fmla="*/ 2147483647 h 2355"/>
                <a:gd name="T74" fmla="*/ 2147483647 w 2585"/>
                <a:gd name="T75" fmla="*/ 2147483647 h 2355"/>
                <a:gd name="T76" fmla="*/ 2147483647 w 2585"/>
                <a:gd name="T77" fmla="*/ 2147483647 h 2355"/>
                <a:gd name="T78" fmla="*/ 2147483647 w 2585"/>
                <a:gd name="T79" fmla="*/ 2147483647 h 2355"/>
                <a:gd name="T80" fmla="*/ 2147483647 w 2585"/>
                <a:gd name="T81" fmla="*/ 2147483647 h 2355"/>
                <a:gd name="T82" fmla="*/ 2147483647 w 2585"/>
                <a:gd name="T83" fmla="*/ 2147483647 h 2355"/>
                <a:gd name="T84" fmla="*/ 2147483647 w 2585"/>
                <a:gd name="T85" fmla="*/ 2147483647 h 2355"/>
                <a:gd name="T86" fmla="*/ 2147483647 w 2585"/>
                <a:gd name="T87" fmla="*/ 2147483647 h 2355"/>
                <a:gd name="T88" fmla="*/ 2147483647 w 2585"/>
                <a:gd name="T89" fmla="*/ 2147483647 h 2355"/>
                <a:gd name="T90" fmla="*/ 2147483647 w 2585"/>
                <a:gd name="T91" fmla="*/ 2147483647 h 2355"/>
                <a:gd name="T92" fmla="*/ 2147483647 w 2585"/>
                <a:gd name="T93" fmla="*/ 2147483647 h 2355"/>
                <a:gd name="T94" fmla="*/ 2147483647 w 2585"/>
                <a:gd name="T95" fmla="*/ 2147483647 h 2355"/>
                <a:gd name="T96" fmla="*/ 2147483647 w 2585"/>
                <a:gd name="T97" fmla="*/ 2147483647 h 2355"/>
                <a:gd name="T98" fmla="*/ 2147483647 w 2585"/>
                <a:gd name="T99" fmla="*/ 2147483647 h 2355"/>
                <a:gd name="T100" fmla="*/ 2147483647 w 2585"/>
                <a:gd name="T101" fmla="*/ 2147483647 h 2355"/>
                <a:gd name="T102" fmla="*/ 2147483647 w 2585"/>
                <a:gd name="T103" fmla="*/ 2147483647 h 2355"/>
                <a:gd name="T104" fmla="*/ 2147483647 w 2585"/>
                <a:gd name="T105" fmla="*/ 2147483647 h 2355"/>
                <a:gd name="T106" fmla="*/ 2147483647 w 2585"/>
                <a:gd name="T107" fmla="*/ 2147483647 h 2355"/>
                <a:gd name="T108" fmla="*/ 2147483647 w 2585"/>
                <a:gd name="T109" fmla="*/ 2147483647 h 2355"/>
                <a:gd name="T110" fmla="*/ 2147483647 w 2585"/>
                <a:gd name="T111" fmla="*/ 2147483647 h 2355"/>
                <a:gd name="T112" fmla="*/ 2147483647 w 2585"/>
                <a:gd name="T113" fmla="*/ 2147483647 h 2355"/>
                <a:gd name="T114" fmla="*/ 2147483647 w 2585"/>
                <a:gd name="T115" fmla="*/ 2147483647 h 235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585" h="2355">
                  <a:moveTo>
                    <a:pt x="2562" y="764"/>
                  </a:moveTo>
                  <a:lnTo>
                    <a:pt x="2199" y="778"/>
                  </a:lnTo>
                  <a:lnTo>
                    <a:pt x="2134" y="794"/>
                  </a:lnTo>
                  <a:lnTo>
                    <a:pt x="2104" y="794"/>
                  </a:lnTo>
                  <a:lnTo>
                    <a:pt x="2074" y="793"/>
                  </a:lnTo>
                  <a:lnTo>
                    <a:pt x="2045" y="790"/>
                  </a:lnTo>
                  <a:lnTo>
                    <a:pt x="2015" y="788"/>
                  </a:lnTo>
                  <a:lnTo>
                    <a:pt x="1985" y="784"/>
                  </a:lnTo>
                  <a:lnTo>
                    <a:pt x="1956" y="780"/>
                  </a:lnTo>
                  <a:lnTo>
                    <a:pt x="1926" y="775"/>
                  </a:lnTo>
                  <a:lnTo>
                    <a:pt x="1897" y="769"/>
                  </a:lnTo>
                  <a:lnTo>
                    <a:pt x="1869" y="764"/>
                  </a:lnTo>
                  <a:lnTo>
                    <a:pt x="1841" y="757"/>
                  </a:lnTo>
                  <a:lnTo>
                    <a:pt x="1813" y="750"/>
                  </a:lnTo>
                  <a:lnTo>
                    <a:pt x="1786" y="742"/>
                  </a:lnTo>
                  <a:lnTo>
                    <a:pt x="1735" y="727"/>
                  </a:lnTo>
                  <a:lnTo>
                    <a:pt x="1687" y="711"/>
                  </a:lnTo>
                  <a:lnTo>
                    <a:pt x="1642" y="695"/>
                  </a:lnTo>
                  <a:lnTo>
                    <a:pt x="1602" y="680"/>
                  </a:lnTo>
                  <a:lnTo>
                    <a:pt x="1567" y="665"/>
                  </a:lnTo>
                  <a:lnTo>
                    <a:pt x="1537" y="652"/>
                  </a:lnTo>
                  <a:lnTo>
                    <a:pt x="1494" y="633"/>
                  </a:lnTo>
                  <a:lnTo>
                    <a:pt x="1479" y="625"/>
                  </a:lnTo>
                  <a:lnTo>
                    <a:pt x="1495" y="616"/>
                  </a:lnTo>
                  <a:lnTo>
                    <a:pt x="1511" y="604"/>
                  </a:lnTo>
                  <a:lnTo>
                    <a:pt x="1527" y="590"/>
                  </a:lnTo>
                  <a:lnTo>
                    <a:pt x="1542" y="575"/>
                  </a:lnTo>
                  <a:lnTo>
                    <a:pt x="1557" y="559"/>
                  </a:lnTo>
                  <a:lnTo>
                    <a:pt x="1572" y="542"/>
                  </a:lnTo>
                  <a:lnTo>
                    <a:pt x="1585" y="525"/>
                  </a:lnTo>
                  <a:lnTo>
                    <a:pt x="1598" y="508"/>
                  </a:lnTo>
                  <a:lnTo>
                    <a:pt x="1620" y="475"/>
                  </a:lnTo>
                  <a:lnTo>
                    <a:pt x="1638" y="449"/>
                  </a:lnTo>
                  <a:lnTo>
                    <a:pt x="1648" y="429"/>
                  </a:lnTo>
                  <a:lnTo>
                    <a:pt x="1653" y="423"/>
                  </a:lnTo>
                  <a:lnTo>
                    <a:pt x="1657" y="397"/>
                  </a:lnTo>
                  <a:lnTo>
                    <a:pt x="1659" y="373"/>
                  </a:lnTo>
                  <a:lnTo>
                    <a:pt x="1660" y="349"/>
                  </a:lnTo>
                  <a:lnTo>
                    <a:pt x="1660" y="326"/>
                  </a:lnTo>
                  <a:lnTo>
                    <a:pt x="1657" y="304"/>
                  </a:lnTo>
                  <a:lnTo>
                    <a:pt x="1654" y="283"/>
                  </a:lnTo>
                  <a:lnTo>
                    <a:pt x="1648" y="261"/>
                  </a:lnTo>
                  <a:lnTo>
                    <a:pt x="1643" y="242"/>
                  </a:lnTo>
                  <a:lnTo>
                    <a:pt x="1635" y="223"/>
                  </a:lnTo>
                  <a:lnTo>
                    <a:pt x="1628" y="204"/>
                  </a:lnTo>
                  <a:lnTo>
                    <a:pt x="1618" y="186"/>
                  </a:lnTo>
                  <a:lnTo>
                    <a:pt x="1609" y="170"/>
                  </a:lnTo>
                  <a:lnTo>
                    <a:pt x="1599" y="154"/>
                  </a:lnTo>
                  <a:lnTo>
                    <a:pt x="1588" y="138"/>
                  </a:lnTo>
                  <a:lnTo>
                    <a:pt x="1576" y="124"/>
                  </a:lnTo>
                  <a:lnTo>
                    <a:pt x="1566" y="110"/>
                  </a:lnTo>
                  <a:lnTo>
                    <a:pt x="1542" y="85"/>
                  </a:lnTo>
                  <a:lnTo>
                    <a:pt x="1520" y="64"/>
                  </a:lnTo>
                  <a:lnTo>
                    <a:pt x="1497" y="46"/>
                  </a:lnTo>
                  <a:lnTo>
                    <a:pt x="1478" y="31"/>
                  </a:lnTo>
                  <a:lnTo>
                    <a:pt x="1447" y="10"/>
                  </a:lnTo>
                  <a:lnTo>
                    <a:pt x="1435" y="4"/>
                  </a:lnTo>
                  <a:lnTo>
                    <a:pt x="1384" y="0"/>
                  </a:lnTo>
                  <a:lnTo>
                    <a:pt x="1337" y="0"/>
                  </a:lnTo>
                  <a:lnTo>
                    <a:pt x="1293" y="2"/>
                  </a:lnTo>
                  <a:lnTo>
                    <a:pt x="1254" y="6"/>
                  </a:lnTo>
                  <a:lnTo>
                    <a:pt x="1219" y="14"/>
                  </a:lnTo>
                  <a:lnTo>
                    <a:pt x="1188" y="23"/>
                  </a:lnTo>
                  <a:lnTo>
                    <a:pt x="1160" y="36"/>
                  </a:lnTo>
                  <a:lnTo>
                    <a:pt x="1135" y="49"/>
                  </a:lnTo>
                  <a:lnTo>
                    <a:pt x="1114" y="65"/>
                  </a:lnTo>
                  <a:lnTo>
                    <a:pt x="1096" y="82"/>
                  </a:lnTo>
                  <a:lnTo>
                    <a:pt x="1080" y="100"/>
                  </a:lnTo>
                  <a:lnTo>
                    <a:pt x="1067" y="120"/>
                  </a:lnTo>
                  <a:lnTo>
                    <a:pt x="1057" y="141"/>
                  </a:lnTo>
                  <a:lnTo>
                    <a:pt x="1048" y="163"/>
                  </a:lnTo>
                  <a:lnTo>
                    <a:pt x="1042" y="184"/>
                  </a:lnTo>
                  <a:lnTo>
                    <a:pt x="1038" y="206"/>
                  </a:lnTo>
                  <a:lnTo>
                    <a:pt x="1036" y="229"/>
                  </a:lnTo>
                  <a:lnTo>
                    <a:pt x="1035" y="250"/>
                  </a:lnTo>
                  <a:lnTo>
                    <a:pt x="1035" y="273"/>
                  </a:lnTo>
                  <a:lnTo>
                    <a:pt x="1036" y="294"/>
                  </a:lnTo>
                  <a:lnTo>
                    <a:pt x="1038" y="316"/>
                  </a:lnTo>
                  <a:lnTo>
                    <a:pt x="1041" y="336"/>
                  </a:lnTo>
                  <a:lnTo>
                    <a:pt x="1045" y="355"/>
                  </a:lnTo>
                  <a:lnTo>
                    <a:pt x="1050" y="374"/>
                  </a:lnTo>
                  <a:lnTo>
                    <a:pt x="1058" y="406"/>
                  </a:lnTo>
                  <a:lnTo>
                    <a:pt x="1066" y="430"/>
                  </a:lnTo>
                  <a:lnTo>
                    <a:pt x="1072" y="446"/>
                  </a:lnTo>
                  <a:lnTo>
                    <a:pt x="1074" y="452"/>
                  </a:lnTo>
                  <a:lnTo>
                    <a:pt x="1057" y="455"/>
                  </a:lnTo>
                  <a:lnTo>
                    <a:pt x="1038" y="457"/>
                  </a:lnTo>
                  <a:lnTo>
                    <a:pt x="1017" y="458"/>
                  </a:lnTo>
                  <a:lnTo>
                    <a:pt x="996" y="457"/>
                  </a:lnTo>
                  <a:lnTo>
                    <a:pt x="974" y="455"/>
                  </a:lnTo>
                  <a:lnTo>
                    <a:pt x="950" y="452"/>
                  </a:lnTo>
                  <a:lnTo>
                    <a:pt x="925" y="448"/>
                  </a:lnTo>
                  <a:lnTo>
                    <a:pt x="900" y="441"/>
                  </a:lnTo>
                  <a:lnTo>
                    <a:pt x="873" y="435"/>
                  </a:lnTo>
                  <a:lnTo>
                    <a:pt x="846" y="427"/>
                  </a:lnTo>
                  <a:lnTo>
                    <a:pt x="819" y="419"/>
                  </a:lnTo>
                  <a:lnTo>
                    <a:pt x="791" y="410"/>
                  </a:lnTo>
                  <a:lnTo>
                    <a:pt x="734" y="390"/>
                  </a:lnTo>
                  <a:lnTo>
                    <a:pt x="677" y="366"/>
                  </a:lnTo>
                  <a:lnTo>
                    <a:pt x="619" y="343"/>
                  </a:lnTo>
                  <a:lnTo>
                    <a:pt x="563" y="317"/>
                  </a:lnTo>
                  <a:lnTo>
                    <a:pt x="509" y="291"/>
                  </a:lnTo>
                  <a:lnTo>
                    <a:pt x="457" y="266"/>
                  </a:lnTo>
                  <a:lnTo>
                    <a:pt x="409" y="242"/>
                  </a:lnTo>
                  <a:lnTo>
                    <a:pt x="365" y="219"/>
                  </a:lnTo>
                  <a:lnTo>
                    <a:pt x="326" y="198"/>
                  </a:lnTo>
                  <a:lnTo>
                    <a:pt x="293" y="180"/>
                  </a:lnTo>
                  <a:lnTo>
                    <a:pt x="250" y="133"/>
                  </a:lnTo>
                  <a:lnTo>
                    <a:pt x="58" y="4"/>
                  </a:lnTo>
                  <a:lnTo>
                    <a:pt x="46" y="19"/>
                  </a:lnTo>
                  <a:lnTo>
                    <a:pt x="44" y="23"/>
                  </a:lnTo>
                  <a:lnTo>
                    <a:pt x="37" y="31"/>
                  </a:lnTo>
                  <a:lnTo>
                    <a:pt x="31" y="44"/>
                  </a:lnTo>
                  <a:lnTo>
                    <a:pt x="22" y="61"/>
                  </a:lnTo>
                  <a:lnTo>
                    <a:pt x="18" y="70"/>
                  </a:lnTo>
                  <a:lnTo>
                    <a:pt x="14" y="81"/>
                  </a:lnTo>
                  <a:lnTo>
                    <a:pt x="10" y="92"/>
                  </a:lnTo>
                  <a:lnTo>
                    <a:pt x="6" y="105"/>
                  </a:lnTo>
                  <a:lnTo>
                    <a:pt x="4" y="118"/>
                  </a:lnTo>
                  <a:lnTo>
                    <a:pt x="2" y="131"/>
                  </a:lnTo>
                  <a:lnTo>
                    <a:pt x="0" y="146"/>
                  </a:lnTo>
                  <a:lnTo>
                    <a:pt x="0" y="161"/>
                  </a:lnTo>
                  <a:lnTo>
                    <a:pt x="0" y="172"/>
                  </a:lnTo>
                  <a:lnTo>
                    <a:pt x="1" y="184"/>
                  </a:lnTo>
                  <a:lnTo>
                    <a:pt x="2" y="195"/>
                  </a:lnTo>
                  <a:lnTo>
                    <a:pt x="4" y="206"/>
                  </a:lnTo>
                  <a:lnTo>
                    <a:pt x="9" y="225"/>
                  </a:lnTo>
                  <a:lnTo>
                    <a:pt x="14" y="242"/>
                  </a:lnTo>
                  <a:lnTo>
                    <a:pt x="20" y="259"/>
                  </a:lnTo>
                  <a:lnTo>
                    <a:pt x="29" y="276"/>
                  </a:lnTo>
                  <a:lnTo>
                    <a:pt x="39" y="293"/>
                  </a:lnTo>
                  <a:lnTo>
                    <a:pt x="49" y="310"/>
                  </a:lnTo>
                  <a:lnTo>
                    <a:pt x="62" y="326"/>
                  </a:lnTo>
                  <a:lnTo>
                    <a:pt x="75" y="343"/>
                  </a:lnTo>
                  <a:lnTo>
                    <a:pt x="90" y="359"/>
                  </a:lnTo>
                  <a:lnTo>
                    <a:pt x="106" y="375"/>
                  </a:lnTo>
                  <a:lnTo>
                    <a:pt x="123" y="390"/>
                  </a:lnTo>
                  <a:lnTo>
                    <a:pt x="142" y="405"/>
                  </a:lnTo>
                  <a:lnTo>
                    <a:pt x="162" y="420"/>
                  </a:lnTo>
                  <a:lnTo>
                    <a:pt x="183" y="435"/>
                  </a:lnTo>
                  <a:lnTo>
                    <a:pt x="206" y="450"/>
                  </a:lnTo>
                  <a:lnTo>
                    <a:pt x="230" y="464"/>
                  </a:lnTo>
                  <a:lnTo>
                    <a:pt x="230" y="473"/>
                  </a:lnTo>
                  <a:lnTo>
                    <a:pt x="232" y="486"/>
                  </a:lnTo>
                  <a:lnTo>
                    <a:pt x="235" y="501"/>
                  </a:lnTo>
                  <a:lnTo>
                    <a:pt x="239" y="517"/>
                  </a:lnTo>
                  <a:lnTo>
                    <a:pt x="244" y="535"/>
                  </a:lnTo>
                  <a:lnTo>
                    <a:pt x="252" y="555"/>
                  </a:lnTo>
                  <a:lnTo>
                    <a:pt x="261" y="575"/>
                  </a:lnTo>
                  <a:lnTo>
                    <a:pt x="273" y="597"/>
                  </a:lnTo>
                  <a:lnTo>
                    <a:pt x="281" y="606"/>
                  </a:lnTo>
                  <a:lnTo>
                    <a:pt x="288" y="617"/>
                  </a:lnTo>
                  <a:lnTo>
                    <a:pt x="297" y="628"/>
                  </a:lnTo>
                  <a:lnTo>
                    <a:pt x="306" y="638"/>
                  </a:lnTo>
                  <a:lnTo>
                    <a:pt x="317" y="648"/>
                  </a:lnTo>
                  <a:lnTo>
                    <a:pt x="328" y="658"/>
                  </a:lnTo>
                  <a:lnTo>
                    <a:pt x="339" y="668"/>
                  </a:lnTo>
                  <a:lnTo>
                    <a:pt x="353" y="677"/>
                  </a:lnTo>
                  <a:lnTo>
                    <a:pt x="367" y="687"/>
                  </a:lnTo>
                  <a:lnTo>
                    <a:pt x="382" y="695"/>
                  </a:lnTo>
                  <a:lnTo>
                    <a:pt x="397" y="704"/>
                  </a:lnTo>
                  <a:lnTo>
                    <a:pt x="414" y="712"/>
                  </a:lnTo>
                  <a:lnTo>
                    <a:pt x="433" y="720"/>
                  </a:lnTo>
                  <a:lnTo>
                    <a:pt x="452" y="727"/>
                  </a:lnTo>
                  <a:lnTo>
                    <a:pt x="472" y="734"/>
                  </a:lnTo>
                  <a:lnTo>
                    <a:pt x="495" y="739"/>
                  </a:lnTo>
                  <a:lnTo>
                    <a:pt x="488" y="754"/>
                  </a:lnTo>
                  <a:lnTo>
                    <a:pt x="482" y="771"/>
                  </a:lnTo>
                  <a:lnTo>
                    <a:pt x="480" y="781"/>
                  </a:lnTo>
                  <a:lnTo>
                    <a:pt x="478" y="790"/>
                  </a:lnTo>
                  <a:lnTo>
                    <a:pt x="477" y="800"/>
                  </a:lnTo>
                  <a:lnTo>
                    <a:pt x="477" y="810"/>
                  </a:lnTo>
                  <a:lnTo>
                    <a:pt x="478" y="824"/>
                  </a:lnTo>
                  <a:lnTo>
                    <a:pt x="480" y="838"/>
                  </a:lnTo>
                  <a:lnTo>
                    <a:pt x="482" y="844"/>
                  </a:lnTo>
                  <a:lnTo>
                    <a:pt x="485" y="850"/>
                  </a:lnTo>
                  <a:lnTo>
                    <a:pt x="488" y="857"/>
                  </a:lnTo>
                  <a:lnTo>
                    <a:pt x="493" y="863"/>
                  </a:lnTo>
                  <a:lnTo>
                    <a:pt x="497" y="869"/>
                  </a:lnTo>
                  <a:lnTo>
                    <a:pt x="501" y="874"/>
                  </a:lnTo>
                  <a:lnTo>
                    <a:pt x="507" y="879"/>
                  </a:lnTo>
                  <a:lnTo>
                    <a:pt x="513" y="885"/>
                  </a:lnTo>
                  <a:lnTo>
                    <a:pt x="519" y="889"/>
                  </a:lnTo>
                  <a:lnTo>
                    <a:pt x="526" y="892"/>
                  </a:lnTo>
                  <a:lnTo>
                    <a:pt x="533" y="897"/>
                  </a:lnTo>
                  <a:lnTo>
                    <a:pt x="541" y="900"/>
                  </a:lnTo>
                  <a:lnTo>
                    <a:pt x="558" y="905"/>
                  </a:lnTo>
                  <a:lnTo>
                    <a:pt x="576" y="909"/>
                  </a:lnTo>
                  <a:lnTo>
                    <a:pt x="598" y="913"/>
                  </a:lnTo>
                  <a:lnTo>
                    <a:pt x="620" y="914"/>
                  </a:lnTo>
                  <a:lnTo>
                    <a:pt x="645" y="914"/>
                  </a:lnTo>
                  <a:lnTo>
                    <a:pt x="671" y="913"/>
                  </a:lnTo>
                  <a:lnTo>
                    <a:pt x="700" y="910"/>
                  </a:lnTo>
                  <a:lnTo>
                    <a:pt x="731" y="906"/>
                  </a:lnTo>
                  <a:lnTo>
                    <a:pt x="764" y="902"/>
                  </a:lnTo>
                  <a:lnTo>
                    <a:pt x="799" y="894"/>
                  </a:lnTo>
                  <a:lnTo>
                    <a:pt x="835" y="887"/>
                  </a:lnTo>
                  <a:lnTo>
                    <a:pt x="875" y="877"/>
                  </a:lnTo>
                  <a:lnTo>
                    <a:pt x="881" y="929"/>
                  </a:lnTo>
                  <a:lnTo>
                    <a:pt x="890" y="986"/>
                  </a:lnTo>
                  <a:lnTo>
                    <a:pt x="900" y="1044"/>
                  </a:lnTo>
                  <a:lnTo>
                    <a:pt x="908" y="1101"/>
                  </a:lnTo>
                  <a:lnTo>
                    <a:pt x="917" y="1153"/>
                  </a:lnTo>
                  <a:lnTo>
                    <a:pt x="923" y="1194"/>
                  </a:lnTo>
                  <a:lnTo>
                    <a:pt x="929" y="1222"/>
                  </a:lnTo>
                  <a:lnTo>
                    <a:pt x="930" y="1233"/>
                  </a:lnTo>
                  <a:lnTo>
                    <a:pt x="926" y="1239"/>
                  </a:lnTo>
                  <a:lnTo>
                    <a:pt x="916" y="1261"/>
                  </a:lnTo>
                  <a:lnTo>
                    <a:pt x="899" y="1293"/>
                  </a:lnTo>
                  <a:lnTo>
                    <a:pt x="876" y="1335"/>
                  </a:lnTo>
                  <a:lnTo>
                    <a:pt x="850" y="1386"/>
                  </a:lnTo>
                  <a:lnTo>
                    <a:pt x="820" y="1445"/>
                  </a:lnTo>
                  <a:lnTo>
                    <a:pt x="787" y="1508"/>
                  </a:lnTo>
                  <a:lnTo>
                    <a:pt x="753" y="1576"/>
                  </a:lnTo>
                  <a:lnTo>
                    <a:pt x="718" y="1647"/>
                  </a:lnTo>
                  <a:lnTo>
                    <a:pt x="681" y="1717"/>
                  </a:lnTo>
                  <a:lnTo>
                    <a:pt x="646" y="1787"/>
                  </a:lnTo>
                  <a:lnTo>
                    <a:pt x="613" y="1855"/>
                  </a:lnTo>
                  <a:lnTo>
                    <a:pt x="582" y="1919"/>
                  </a:lnTo>
                  <a:lnTo>
                    <a:pt x="554" y="1977"/>
                  </a:lnTo>
                  <a:lnTo>
                    <a:pt x="530" y="2028"/>
                  </a:lnTo>
                  <a:lnTo>
                    <a:pt x="511" y="2071"/>
                  </a:lnTo>
                  <a:lnTo>
                    <a:pt x="503" y="2089"/>
                  </a:lnTo>
                  <a:lnTo>
                    <a:pt x="498" y="2105"/>
                  </a:lnTo>
                  <a:lnTo>
                    <a:pt x="495" y="2119"/>
                  </a:lnTo>
                  <a:lnTo>
                    <a:pt x="494" y="2131"/>
                  </a:lnTo>
                  <a:lnTo>
                    <a:pt x="494" y="2142"/>
                  </a:lnTo>
                  <a:lnTo>
                    <a:pt x="496" y="2150"/>
                  </a:lnTo>
                  <a:lnTo>
                    <a:pt x="499" y="2158"/>
                  </a:lnTo>
                  <a:lnTo>
                    <a:pt x="503" y="2163"/>
                  </a:lnTo>
                  <a:lnTo>
                    <a:pt x="509" y="2169"/>
                  </a:lnTo>
                  <a:lnTo>
                    <a:pt x="516" y="2171"/>
                  </a:lnTo>
                  <a:lnTo>
                    <a:pt x="524" y="2173"/>
                  </a:lnTo>
                  <a:lnTo>
                    <a:pt x="532" y="2174"/>
                  </a:lnTo>
                  <a:lnTo>
                    <a:pt x="541" y="2174"/>
                  </a:lnTo>
                  <a:lnTo>
                    <a:pt x="550" y="2173"/>
                  </a:lnTo>
                  <a:lnTo>
                    <a:pt x="561" y="2172"/>
                  </a:lnTo>
                  <a:lnTo>
                    <a:pt x="572" y="2169"/>
                  </a:lnTo>
                  <a:lnTo>
                    <a:pt x="594" y="2162"/>
                  </a:lnTo>
                  <a:lnTo>
                    <a:pt x="616" y="2155"/>
                  </a:lnTo>
                  <a:lnTo>
                    <a:pt x="637" y="2145"/>
                  </a:lnTo>
                  <a:lnTo>
                    <a:pt x="656" y="2136"/>
                  </a:lnTo>
                  <a:lnTo>
                    <a:pt x="686" y="2121"/>
                  </a:lnTo>
                  <a:lnTo>
                    <a:pt x="698" y="2115"/>
                  </a:lnTo>
                  <a:lnTo>
                    <a:pt x="703" y="2146"/>
                  </a:lnTo>
                  <a:lnTo>
                    <a:pt x="709" y="2173"/>
                  </a:lnTo>
                  <a:lnTo>
                    <a:pt x="715" y="2196"/>
                  </a:lnTo>
                  <a:lnTo>
                    <a:pt x="723" y="2218"/>
                  </a:lnTo>
                  <a:lnTo>
                    <a:pt x="730" y="2235"/>
                  </a:lnTo>
                  <a:lnTo>
                    <a:pt x="740" y="2250"/>
                  </a:lnTo>
                  <a:lnTo>
                    <a:pt x="750" y="2263"/>
                  </a:lnTo>
                  <a:lnTo>
                    <a:pt x="759" y="2272"/>
                  </a:lnTo>
                  <a:lnTo>
                    <a:pt x="770" y="2280"/>
                  </a:lnTo>
                  <a:lnTo>
                    <a:pt x="782" y="2285"/>
                  </a:lnTo>
                  <a:lnTo>
                    <a:pt x="793" y="2289"/>
                  </a:lnTo>
                  <a:lnTo>
                    <a:pt x="804" y="2291"/>
                  </a:lnTo>
                  <a:lnTo>
                    <a:pt x="816" y="2290"/>
                  </a:lnTo>
                  <a:lnTo>
                    <a:pt x="828" y="2289"/>
                  </a:lnTo>
                  <a:lnTo>
                    <a:pt x="840" y="2285"/>
                  </a:lnTo>
                  <a:lnTo>
                    <a:pt x="852" y="2281"/>
                  </a:lnTo>
                  <a:lnTo>
                    <a:pt x="863" y="2276"/>
                  </a:lnTo>
                  <a:lnTo>
                    <a:pt x="875" y="2269"/>
                  </a:lnTo>
                  <a:lnTo>
                    <a:pt x="887" y="2263"/>
                  </a:lnTo>
                  <a:lnTo>
                    <a:pt x="897" y="2255"/>
                  </a:lnTo>
                  <a:lnTo>
                    <a:pt x="918" y="2240"/>
                  </a:lnTo>
                  <a:lnTo>
                    <a:pt x="936" y="2224"/>
                  </a:lnTo>
                  <a:lnTo>
                    <a:pt x="963" y="2199"/>
                  </a:lnTo>
                  <a:lnTo>
                    <a:pt x="974" y="2187"/>
                  </a:lnTo>
                  <a:lnTo>
                    <a:pt x="985" y="2216"/>
                  </a:lnTo>
                  <a:lnTo>
                    <a:pt x="997" y="2240"/>
                  </a:lnTo>
                  <a:lnTo>
                    <a:pt x="1008" y="2263"/>
                  </a:lnTo>
                  <a:lnTo>
                    <a:pt x="1018" y="2282"/>
                  </a:lnTo>
                  <a:lnTo>
                    <a:pt x="1029" y="2299"/>
                  </a:lnTo>
                  <a:lnTo>
                    <a:pt x="1039" y="2313"/>
                  </a:lnTo>
                  <a:lnTo>
                    <a:pt x="1048" y="2325"/>
                  </a:lnTo>
                  <a:lnTo>
                    <a:pt x="1057" y="2335"/>
                  </a:lnTo>
                  <a:lnTo>
                    <a:pt x="1066" y="2342"/>
                  </a:lnTo>
                  <a:lnTo>
                    <a:pt x="1074" y="2349"/>
                  </a:lnTo>
                  <a:lnTo>
                    <a:pt x="1082" y="2352"/>
                  </a:lnTo>
                  <a:lnTo>
                    <a:pt x="1089" y="2354"/>
                  </a:lnTo>
                  <a:lnTo>
                    <a:pt x="1097" y="2355"/>
                  </a:lnTo>
                  <a:lnTo>
                    <a:pt x="1103" y="2355"/>
                  </a:lnTo>
                  <a:lnTo>
                    <a:pt x="1110" y="2353"/>
                  </a:lnTo>
                  <a:lnTo>
                    <a:pt x="1116" y="2350"/>
                  </a:lnTo>
                  <a:lnTo>
                    <a:pt x="1121" y="2346"/>
                  </a:lnTo>
                  <a:lnTo>
                    <a:pt x="1127" y="2341"/>
                  </a:lnTo>
                  <a:lnTo>
                    <a:pt x="1131" y="2336"/>
                  </a:lnTo>
                  <a:lnTo>
                    <a:pt x="1135" y="2330"/>
                  </a:lnTo>
                  <a:lnTo>
                    <a:pt x="1144" y="2317"/>
                  </a:lnTo>
                  <a:lnTo>
                    <a:pt x="1150" y="2305"/>
                  </a:lnTo>
                  <a:lnTo>
                    <a:pt x="1158" y="2283"/>
                  </a:lnTo>
                  <a:lnTo>
                    <a:pt x="1161" y="2274"/>
                  </a:lnTo>
                  <a:lnTo>
                    <a:pt x="1146" y="1247"/>
                  </a:lnTo>
                  <a:lnTo>
                    <a:pt x="1160" y="1243"/>
                  </a:lnTo>
                  <a:lnTo>
                    <a:pt x="1174" y="1237"/>
                  </a:lnTo>
                  <a:lnTo>
                    <a:pt x="1188" y="1231"/>
                  </a:lnTo>
                  <a:lnTo>
                    <a:pt x="1203" y="1222"/>
                  </a:lnTo>
                  <a:lnTo>
                    <a:pt x="1217" y="1213"/>
                  </a:lnTo>
                  <a:lnTo>
                    <a:pt x="1231" y="1203"/>
                  </a:lnTo>
                  <a:lnTo>
                    <a:pt x="1244" y="1192"/>
                  </a:lnTo>
                  <a:lnTo>
                    <a:pt x="1258" y="1181"/>
                  </a:lnTo>
                  <a:lnTo>
                    <a:pt x="1285" y="1156"/>
                  </a:lnTo>
                  <a:lnTo>
                    <a:pt x="1311" y="1130"/>
                  </a:lnTo>
                  <a:lnTo>
                    <a:pt x="1334" y="1104"/>
                  </a:lnTo>
                  <a:lnTo>
                    <a:pt x="1356" y="1081"/>
                  </a:lnTo>
                  <a:lnTo>
                    <a:pt x="1394" y="1110"/>
                  </a:lnTo>
                  <a:lnTo>
                    <a:pt x="1432" y="1136"/>
                  </a:lnTo>
                  <a:lnTo>
                    <a:pt x="1467" y="1160"/>
                  </a:lnTo>
                  <a:lnTo>
                    <a:pt x="1502" y="1182"/>
                  </a:lnTo>
                  <a:lnTo>
                    <a:pt x="1534" y="1201"/>
                  </a:lnTo>
                  <a:lnTo>
                    <a:pt x="1565" y="1218"/>
                  </a:lnTo>
                  <a:lnTo>
                    <a:pt x="1594" y="1232"/>
                  </a:lnTo>
                  <a:lnTo>
                    <a:pt x="1620" y="1245"/>
                  </a:lnTo>
                  <a:lnTo>
                    <a:pt x="1646" y="1254"/>
                  </a:lnTo>
                  <a:lnTo>
                    <a:pt x="1670" y="1262"/>
                  </a:lnTo>
                  <a:lnTo>
                    <a:pt x="1691" y="1267"/>
                  </a:lnTo>
                  <a:lnTo>
                    <a:pt x="1711" y="1269"/>
                  </a:lnTo>
                  <a:lnTo>
                    <a:pt x="1721" y="1271"/>
                  </a:lnTo>
                  <a:lnTo>
                    <a:pt x="1731" y="1271"/>
                  </a:lnTo>
                  <a:lnTo>
                    <a:pt x="1739" y="1269"/>
                  </a:lnTo>
                  <a:lnTo>
                    <a:pt x="1748" y="1268"/>
                  </a:lnTo>
                  <a:lnTo>
                    <a:pt x="1755" y="1266"/>
                  </a:lnTo>
                  <a:lnTo>
                    <a:pt x="1763" y="1264"/>
                  </a:lnTo>
                  <a:lnTo>
                    <a:pt x="1770" y="1261"/>
                  </a:lnTo>
                  <a:lnTo>
                    <a:pt x="1777" y="1257"/>
                  </a:lnTo>
                  <a:lnTo>
                    <a:pt x="1783" y="1253"/>
                  </a:lnTo>
                  <a:lnTo>
                    <a:pt x="1789" y="1249"/>
                  </a:lnTo>
                  <a:lnTo>
                    <a:pt x="1793" y="1244"/>
                  </a:lnTo>
                  <a:lnTo>
                    <a:pt x="1798" y="1239"/>
                  </a:lnTo>
                  <a:lnTo>
                    <a:pt x="1805" y="1229"/>
                  </a:lnTo>
                  <a:lnTo>
                    <a:pt x="1810" y="1218"/>
                  </a:lnTo>
                  <a:lnTo>
                    <a:pt x="1814" y="1206"/>
                  </a:lnTo>
                  <a:lnTo>
                    <a:pt x="1816" y="1196"/>
                  </a:lnTo>
                  <a:lnTo>
                    <a:pt x="1819" y="1185"/>
                  </a:lnTo>
                  <a:lnTo>
                    <a:pt x="1819" y="1174"/>
                  </a:lnTo>
                  <a:lnTo>
                    <a:pt x="1843" y="1181"/>
                  </a:lnTo>
                  <a:lnTo>
                    <a:pt x="1867" y="1187"/>
                  </a:lnTo>
                  <a:lnTo>
                    <a:pt x="1889" y="1191"/>
                  </a:lnTo>
                  <a:lnTo>
                    <a:pt x="1911" y="1194"/>
                  </a:lnTo>
                  <a:lnTo>
                    <a:pt x="1932" y="1197"/>
                  </a:lnTo>
                  <a:lnTo>
                    <a:pt x="1951" y="1198"/>
                  </a:lnTo>
                  <a:lnTo>
                    <a:pt x="1971" y="1198"/>
                  </a:lnTo>
                  <a:lnTo>
                    <a:pt x="1989" y="1197"/>
                  </a:lnTo>
                  <a:lnTo>
                    <a:pt x="2006" y="1194"/>
                  </a:lnTo>
                  <a:lnTo>
                    <a:pt x="2023" y="1192"/>
                  </a:lnTo>
                  <a:lnTo>
                    <a:pt x="2039" y="1188"/>
                  </a:lnTo>
                  <a:lnTo>
                    <a:pt x="2054" y="1184"/>
                  </a:lnTo>
                  <a:lnTo>
                    <a:pt x="2068" y="1179"/>
                  </a:lnTo>
                  <a:lnTo>
                    <a:pt x="2082" y="1174"/>
                  </a:lnTo>
                  <a:lnTo>
                    <a:pt x="2095" y="1169"/>
                  </a:lnTo>
                  <a:lnTo>
                    <a:pt x="2107" y="1162"/>
                  </a:lnTo>
                  <a:lnTo>
                    <a:pt x="2117" y="1156"/>
                  </a:lnTo>
                  <a:lnTo>
                    <a:pt x="2128" y="1148"/>
                  </a:lnTo>
                  <a:lnTo>
                    <a:pt x="2139" y="1141"/>
                  </a:lnTo>
                  <a:lnTo>
                    <a:pt x="2148" y="1133"/>
                  </a:lnTo>
                  <a:lnTo>
                    <a:pt x="2164" y="1118"/>
                  </a:lnTo>
                  <a:lnTo>
                    <a:pt x="2179" y="1103"/>
                  </a:lnTo>
                  <a:lnTo>
                    <a:pt x="2191" y="1088"/>
                  </a:lnTo>
                  <a:lnTo>
                    <a:pt x="2201" y="1074"/>
                  </a:lnTo>
                  <a:lnTo>
                    <a:pt x="2208" y="1063"/>
                  </a:lnTo>
                  <a:lnTo>
                    <a:pt x="2214" y="1052"/>
                  </a:lnTo>
                  <a:lnTo>
                    <a:pt x="2235" y="1054"/>
                  </a:lnTo>
                  <a:lnTo>
                    <a:pt x="2255" y="1055"/>
                  </a:lnTo>
                  <a:lnTo>
                    <a:pt x="2275" y="1055"/>
                  </a:lnTo>
                  <a:lnTo>
                    <a:pt x="2294" y="1054"/>
                  </a:lnTo>
                  <a:lnTo>
                    <a:pt x="2313" y="1053"/>
                  </a:lnTo>
                  <a:lnTo>
                    <a:pt x="2332" y="1051"/>
                  </a:lnTo>
                  <a:lnTo>
                    <a:pt x="2349" y="1048"/>
                  </a:lnTo>
                  <a:lnTo>
                    <a:pt x="2366" y="1044"/>
                  </a:lnTo>
                  <a:lnTo>
                    <a:pt x="2382" y="1040"/>
                  </a:lnTo>
                  <a:lnTo>
                    <a:pt x="2398" y="1035"/>
                  </a:lnTo>
                  <a:lnTo>
                    <a:pt x="2414" y="1029"/>
                  </a:lnTo>
                  <a:lnTo>
                    <a:pt x="2429" y="1022"/>
                  </a:lnTo>
                  <a:lnTo>
                    <a:pt x="2443" y="1014"/>
                  </a:lnTo>
                  <a:lnTo>
                    <a:pt x="2457" y="1006"/>
                  </a:lnTo>
                  <a:lnTo>
                    <a:pt x="2470" y="997"/>
                  </a:lnTo>
                  <a:lnTo>
                    <a:pt x="2483" y="988"/>
                  </a:lnTo>
                  <a:lnTo>
                    <a:pt x="2499" y="972"/>
                  </a:lnTo>
                  <a:lnTo>
                    <a:pt x="2514" y="955"/>
                  </a:lnTo>
                  <a:lnTo>
                    <a:pt x="2526" y="939"/>
                  </a:lnTo>
                  <a:lnTo>
                    <a:pt x="2538" y="923"/>
                  </a:lnTo>
                  <a:lnTo>
                    <a:pt x="2548" y="906"/>
                  </a:lnTo>
                  <a:lnTo>
                    <a:pt x="2555" y="890"/>
                  </a:lnTo>
                  <a:lnTo>
                    <a:pt x="2563" y="874"/>
                  </a:lnTo>
                  <a:lnTo>
                    <a:pt x="2568" y="858"/>
                  </a:lnTo>
                  <a:lnTo>
                    <a:pt x="2577" y="830"/>
                  </a:lnTo>
                  <a:lnTo>
                    <a:pt x="2581" y="808"/>
                  </a:lnTo>
                  <a:lnTo>
                    <a:pt x="2583" y="793"/>
                  </a:lnTo>
                  <a:lnTo>
                    <a:pt x="2584" y="785"/>
                  </a:lnTo>
                  <a:lnTo>
                    <a:pt x="2585" y="763"/>
                  </a:lnTo>
                  <a:lnTo>
                    <a:pt x="2562" y="764"/>
                  </a:lnTo>
                  <a:close/>
                  <a:moveTo>
                    <a:pt x="527" y="840"/>
                  </a:moveTo>
                  <a:lnTo>
                    <a:pt x="523" y="832"/>
                  </a:lnTo>
                  <a:lnTo>
                    <a:pt x="520" y="826"/>
                  </a:lnTo>
                  <a:lnTo>
                    <a:pt x="518" y="818"/>
                  </a:lnTo>
                  <a:lnTo>
                    <a:pt x="518" y="810"/>
                  </a:lnTo>
                  <a:lnTo>
                    <a:pt x="519" y="797"/>
                  </a:lnTo>
                  <a:lnTo>
                    <a:pt x="522" y="784"/>
                  </a:lnTo>
                  <a:lnTo>
                    <a:pt x="526" y="772"/>
                  </a:lnTo>
                  <a:lnTo>
                    <a:pt x="530" y="762"/>
                  </a:lnTo>
                  <a:lnTo>
                    <a:pt x="539" y="744"/>
                  </a:lnTo>
                  <a:lnTo>
                    <a:pt x="543" y="738"/>
                  </a:lnTo>
                  <a:lnTo>
                    <a:pt x="560" y="712"/>
                  </a:lnTo>
                  <a:lnTo>
                    <a:pt x="529" y="706"/>
                  </a:lnTo>
                  <a:lnTo>
                    <a:pt x="507" y="702"/>
                  </a:lnTo>
                  <a:lnTo>
                    <a:pt x="486" y="695"/>
                  </a:lnTo>
                  <a:lnTo>
                    <a:pt x="466" y="690"/>
                  </a:lnTo>
                  <a:lnTo>
                    <a:pt x="448" y="682"/>
                  </a:lnTo>
                  <a:lnTo>
                    <a:pt x="431" y="676"/>
                  </a:lnTo>
                  <a:lnTo>
                    <a:pt x="414" y="667"/>
                  </a:lnTo>
                  <a:lnTo>
                    <a:pt x="399" y="660"/>
                  </a:lnTo>
                  <a:lnTo>
                    <a:pt x="386" y="651"/>
                  </a:lnTo>
                  <a:lnTo>
                    <a:pt x="373" y="643"/>
                  </a:lnTo>
                  <a:lnTo>
                    <a:pt x="360" y="633"/>
                  </a:lnTo>
                  <a:lnTo>
                    <a:pt x="349" y="624"/>
                  </a:lnTo>
                  <a:lnTo>
                    <a:pt x="339" y="615"/>
                  </a:lnTo>
                  <a:lnTo>
                    <a:pt x="330" y="605"/>
                  </a:lnTo>
                  <a:lnTo>
                    <a:pt x="322" y="595"/>
                  </a:lnTo>
                  <a:lnTo>
                    <a:pt x="315" y="586"/>
                  </a:lnTo>
                  <a:lnTo>
                    <a:pt x="308" y="575"/>
                  </a:lnTo>
                  <a:lnTo>
                    <a:pt x="297" y="556"/>
                  </a:lnTo>
                  <a:lnTo>
                    <a:pt x="288" y="538"/>
                  </a:lnTo>
                  <a:lnTo>
                    <a:pt x="282" y="519"/>
                  </a:lnTo>
                  <a:lnTo>
                    <a:pt x="277" y="503"/>
                  </a:lnTo>
                  <a:lnTo>
                    <a:pt x="274" y="488"/>
                  </a:lnTo>
                  <a:lnTo>
                    <a:pt x="272" y="475"/>
                  </a:lnTo>
                  <a:lnTo>
                    <a:pt x="271" y="466"/>
                  </a:lnTo>
                  <a:lnTo>
                    <a:pt x="271" y="458"/>
                  </a:lnTo>
                  <a:lnTo>
                    <a:pt x="271" y="455"/>
                  </a:lnTo>
                  <a:lnTo>
                    <a:pt x="271" y="453"/>
                  </a:lnTo>
                  <a:lnTo>
                    <a:pt x="272" y="440"/>
                  </a:lnTo>
                  <a:lnTo>
                    <a:pt x="260" y="434"/>
                  </a:lnTo>
                  <a:lnTo>
                    <a:pt x="238" y="421"/>
                  </a:lnTo>
                  <a:lnTo>
                    <a:pt x="216" y="407"/>
                  </a:lnTo>
                  <a:lnTo>
                    <a:pt x="196" y="393"/>
                  </a:lnTo>
                  <a:lnTo>
                    <a:pt x="177" y="379"/>
                  </a:lnTo>
                  <a:lnTo>
                    <a:pt x="158" y="365"/>
                  </a:lnTo>
                  <a:lnTo>
                    <a:pt x="141" y="351"/>
                  </a:lnTo>
                  <a:lnTo>
                    <a:pt x="126" y="336"/>
                  </a:lnTo>
                  <a:lnTo>
                    <a:pt x="112" y="322"/>
                  </a:lnTo>
                  <a:lnTo>
                    <a:pt x="100" y="307"/>
                  </a:lnTo>
                  <a:lnTo>
                    <a:pt x="88" y="292"/>
                  </a:lnTo>
                  <a:lnTo>
                    <a:pt x="78" y="277"/>
                  </a:lnTo>
                  <a:lnTo>
                    <a:pt x="69" y="262"/>
                  </a:lnTo>
                  <a:lnTo>
                    <a:pt x="61" y="246"/>
                  </a:lnTo>
                  <a:lnTo>
                    <a:pt x="55" y="231"/>
                  </a:lnTo>
                  <a:lnTo>
                    <a:pt x="49" y="215"/>
                  </a:lnTo>
                  <a:lnTo>
                    <a:pt x="46" y="199"/>
                  </a:lnTo>
                  <a:lnTo>
                    <a:pt x="44" y="189"/>
                  </a:lnTo>
                  <a:lnTo>
                    <a:pt x="43" y="180"/>
                  </a:lnTo>
                  <a:lnTo>
                    <a:pt x="42" y="171"/>
                  </a:lnTo>
                  <a:lnTo>
                    <a:pt x="42" y="161"/>
                  </a:lnTo>
                  <a:lnTo>
                    <a:pt x="43" y="145"/>
                  </a:lnTo>
                  <a:lnTo>
                    <a:pt x="45" y="129"/>
                  </a:lnTo>
                  <a:lnTo>
                    <a:pt x="48" y="115"/>
                  </a:lnTo>
                  <a:lnTo>
                    <a:pt x="51" y="103"/>
                  </a:lnTo>
                  <a:lnTo>
                    <a:pt x="56" y="90"/>
                  </a:lnTo>
                  <a:lnTo>
                    <a:pt x="60" y="79"/>
                  </a:lnTo>
                  <a:lnTo>
                    <a:pt x="64" y="70"/>
                  </a:lnTo>
                  <a:lnTo>
                    <a:pt x="69" y="62"/>
                  </a:lnTo>
                  <a:lnTo>
                    <a:pt x="104" y="85"/>
                  </a:lnTo>
                  <a:lnTo>
                    <a:pt x="155" y="120"/>
                  </a:lnTo>
                  <a:lnTo>
                    <a:pt x="200" y="150"/>
                  </a:lnTo>
                  <a:lnTo>
                    <a:pt x="222" y="165"/>
                  </a:lnTo>
                  <a:lnTo>
                    <a:pt x="225" y="167"/>
                  </a:lnTo>
                  <a:lnTo>
                    <a:pt x="231" y="174"/>
                  </a:lnTo>
                  <a:lnTo>
                    <a:pt x="228" y="191"/>
                  </a:lnTo>
                  <a:lnTo>
                    <a:pt x="227" y="208"/>
                  </a:lnTo>
                  <a:lnTo>
                    <a:pt x="226" y="223"/>
                  </a:lnTo>
                  <a:lnTo>
                    <a:pt x="226" y="235"/>
                  </a:lnTo>
                  <a:lnTo>
                    <a:pt x="226" y="248"/>
                  </a:lnTo>
                  <a:lnTo>
                    <a:pt x="227" y="260"/>
                  </a:lnTo>
                  <a:lnTo>
                    <a:pt x="229" y="271"/>
                  </a:lnTo>
                  <a:lnTo>
                    <a:pt x="232" y="281"/>
                  </a:lnTo>
                  <a:lnTo>
                    <a:pt x="236" y="290"/>
                  </a:lnTo>
                  <a:lnTo>
                    <a:pt x="240" y="299"/>
                  </a:lnTo>
                  <a:lnTo>
                    <a:pt x="244" y="306"/>
                  </a:lnTo>
                  <a:lnTo>
                    <a:pt x="248" y="313"/>
                  </a:lnTo>
                  <a:lnTo>
                    <a:pt x="254" y="319"/>
                  </a:lnTo>
                  <a:lnTo>
                    <a:pt x="259" y="324"/>
                  </a:lnTo>
                  <a:lnTo>
                    <a:pt x="265" y="329"/>
                  </a:lnTo>
                  <a:lnTo>
                    <a:pt x="271" y="333"/>
                  </a:lnTo>
                  <a:lnTo>
                    <a:pt x="283" y="339"/>
                  </a:lnTo>
                  <a:lnTo>
                    <a:pt x="294" y="345"/>
                  </a:lnTo>
                  <a:lnTo>
                    <a:pt x="305" y="348"/>
                  </a:lnTo>
                  <a:lnTo>
                    <a:pt x="316" y="349"/>
                  </a:lnTo>
                  <a:lnTo>
                    <a:pt x="331" y="351"/>
                  </a:lnTo>
                  <a:lnTo>
                    <a:pt x="337" y="351"/>
                  </a:lnTo>
                  <a:lnTo>
                    <a:pt x="343" y="376"/>
                  </a:lnTo>
                  <a:lnTo>
                    <a:pt x="350" y="399"/>
                  </a:lnTo>
                  <a:lnTo>
                    <a:pt x="358" y="422"/>
                  </a:lnTo>
                  <a:lnTo>
                    <a:pt x="365" y="442"/>
                  </a:lnTo>
                  <a:lnTo>
                    <a:pt x="375" y="463"/>
                  </a:lnTo>
                  <a:lnTo>
                    <a:pt x="384" y="481"/>
                  </a:lnTo>
                  <a:lnTo>
                    <a:pt x="394" y="498"/>
                  </a:lnTo>
                  <a:lnTo>
                    <a:pt x="405" y="514"/>
                  </a:lnTo>
                  <a:lnTo>
                    <a:pt x="416" y="529"/>
                  </a:lnTo>
                  <a:lnTo>
                    <a:pt x="426" y="543"/>
                  </a:lnTo>
                  <a:lnTo>
                    <a:pt x="438" y="556"/>
                  </a:lnTo>
                  <a:lnTo>
                    <a:pt x="450" y="568"/>
                  </a:lnTo>
                  <a:lnTo>
                    <a:pt x="461" y="578"/>
                  </a:lnTo>
                  <a:lnTo>
                    <a:pt x="472" y="588"/>
                  </a:lnTo>
                  <a:lnTo>
                    <a:pt x="484" y="598"/>
                  </a:lnTo>
                  <a:lnTo>
                    <a:pt x="496" y="605"/>
                  </a:lnTo>
                  <a:lnTo>
                    <a:pt x="518" y="619"/>
                  </a:lnTo>
                  <a:lnTo>
                    <a:pt x="540" y="631"/>
                  </a:lnTo>
                  <a:lnTo>
                    <a:pt x="560" y="639"/>
                  </a:lnTo>
                  <a:lnTo>
                    <a:pt x="577" y="646"/>
                  </a:lnTo>
                  <a:lnTo>
                    <a:pt x="602" y="652"/>
                  </a:lnTo>
                  <a:lnTo>
                    <a:pt x="612" y="654"/>
                  </a:lnTo>
                  <a:lnTo>
                    <a:pt x="620" y="679"/>
                  </a:lnTo>
                  <a:lnTo>
                    <a:pt x="629" y="702"/>
                  </a:lnTo>
                  <a:lnTo>
                    <a:pt x="637" y="722"/>
                  </a:lnTo>
                  <a:lnTo>
                    <a:pt x="648" y="741"/>
                  </a:lnTo>
                  <a:lnTo>
                    <a:pt x="659" y="758"/>
                  </a:lnTo>
                  <a:lnTo>
                    <a:pt x="669" y="773"/>
                  </a:lnTo>
                  <a:lnTo>
                    <a:pt x="681" y="787"/>
                  </a:lnTo>
                  <a:lnTo>
                    <a:pt x="693" y="799"/>
                  </a:lnTo>
                  <a:lnTo>
                    <a:pt x="705" y="811"/>
                  </a:lnTo>
                  <a:lnTo>
                    <a:pt x="716" y="819"/>
                  </a:lnTo>
                  <a:lnTo>
                    <a:pt x="728" y="828"/>
                  </a:lnTo>
                  <a:lnTo>
                    <a:pt x="741" y="835"/>
                  </a:lnTo>
                  <a:lnTo>
                    <a:pt x="753" y="841"/>
                  </a:lnTo>
                  <a:lnTo>
                    <a:pt x="765" y="846"/>
                  </a:lnTo>
                  <a:lnTo>
                    <a:pt x="776" y="850"/>
                  </a:lnTo>
                  <a:lnTo>
                    <a:pt x="787" y="854"/>
                  </a:lnTo>
                  <a:lnTo>
                    <a:pt x="754" y="859"/>
                  </a:lnTo>
                  <a:lnTo>
                    <a:pt x="724" y="864"/>
                  </a:lnTo>
                  <a:lnTo>
                    <a:pt x="696" y="868"/>
                  </a:lnTo>
                  <a:lnTo>
                    <a:pt x="670" y="870"/>
                  </a:lnTo>
                  <a:lnTo>
                    <a:pt x="648" y="871"/>
                  </a:lnTo>
                  <a:lnTo>
                    <a:pt x="628" y="871"/>
                  </a:lnTo>
                  <a:lnTo>
                    <a:pt x="609" y="871"/>
                  </a:lnTo>
                  <a:lnTo>
                    <a:pt x="593" y="869"/>
                  </a:lnTo>
                  <a:lnTo>
                    <a:pt x="579" y="867"/>
                  </a:lnTo>
                  <a:lnTo>
                    <a:pt x="568" y="863"/>
                  </a:lnTo>
                  <a:lnTo>
                    <a:pt x="557" y="860"/>
                  </a:lnTo>
                  <a:lnTo>
                    <a:pt x="548" y="857"/>
                  </a:lnTo>
                  <a:lnTo>
                    <a:pt x="541" y="853"/>
                  </a:lnTo>
                  <a:lnTo>
                    <a:pt x="535" y="848"/>
                  </a:lnTo>
                  <a:lnTo>
                    <a:pt x="530" y="844"/>
                  </a:lnTo>
                  <a:lnTo>
                    <a:pt x="527" y="840"/>
                  </a:lnTo>
                  <a:close/>
                  <a:moveTo>
                    <a:pt x="2455" y="955"/>
                  </a:moveTo>
                  <a:lnTo>
                    <a:pt x="2444" y="964"/>
                  </a:lnTo>
                  <a:lnTo>
                    <a:pt x="2431" y="973"/>
                  </a:lnTo>
                  <a:lnTo>
                    <a:pt x="2419" y="980"/>
                  </a:lnTo>
                  <a:lnTo>
                    <a:pt x="2405" y="987"/>
                  </a:lnTo>
                  <a:lnTo>
                    <a:pt x="2393" y="992"/>
                  </a:lnTo>
                  <a:lnTo>
                    <a:pt x="2378" y="997"/>
                  </a:lnTo>
                  <a:lnTo>
                    <a:pt x="2363" y="1002"/>
                  </a:lnTo>
                  <a:lnTo>
                    <a:pt x="2348" y="1006"/>
                  </a:lnTo>
                  <a:lnTo>
                    <a:pt x="2332" y="1009"/>
                  </a:lnTo>
                  <a:lnTo>
                    <a:pt x="2315" y="1011"/>
                  </a:lnTo>
                  <a:lnTo>
                    <a:pt x="2298" y="1012"/>
                  </a:lnTo>
                  <a:lnTo>
                    <a:pt x="2280" y="1013"/>
                  </a:lnTo>
                  <a:lnTo>
                    <a:pt x="2262" y="1013"/>
                  </a:lnTo>
                  <a:lnTo>
                    <a:pt x="2244" y="1013"/>
                  </a:lnTo>
                  <a:lnTo>
                    <a:pt x="2223" y="1011"/>
                  </a:lnTo>
                  <a:lnTo>
                    <a:pt x="2204" y="1009"/>
                  </a:lnTo>
                  <a:lnTo>
                    <a:pt x="2188" y="1007"/>
                  </a:lnTo>
                  <a:lnTo>
                    <a:pt x="2182" y="1023"/>
                  </a:lnTo>
                  <a:lnTo>
                    <a:pt x="2176" y="1034"/>
                  </a:lnTo>
                  <a:lnTo>
                    <a:pt x="2162" y="1057"/>
                  </a:lnTo>
                  <a:lnTo>
                    <a:pt x="2152" y="1072"/>
                  </a:lnTo>
                  <a:lnTo>
                    <a:pt x="2138" y="1087"/>
                  </a:lnTo>
                  <a:lnTo>
                    <a:pt x="2130" y="1095"/>
                  </a:lnTo>
                  <a:lnTo>
                    <a:pt x="2122" y="1103"/>
                  </a:lnTo>
                  <a:lnTo>
                    <a:pt x="2112" y="1111"/>
                  </a:lnTo>
                  <a:lnTo>
                    <a:pt x="2101" y="1118"/>
                  </a:lnTo>
                  <a:lnTo>
                    <a:pt x="2091" y="1125"/>
                  </a:lnTo>
                  <a:lnTo>
                    <a:pt x="2079" y="1131"/>
                  </a:lnTo>
                  <a:lnTo>
                    <a:pt x="2066" y="1138"/>
                  </a:lnTo>
                  <a:lnTo>
                    <a:pt x="2052" y="1143"/>
                  </a:lnTo>
                  <a:lnTo>
                    <a:pt x="2037" y="1147"/>
                  </a:lnTo>
                  <a:lnTo>
                    <a:pt x="2021" y="1152"/>
                  </a:lnTo>
                  <a:lnTo>
                    <a:pt x="2004" y="1155"/>
                  </a:lnTo>
                  <a:lnTo>
                    <a:pt x="1987" y="1156"/>
                  </a:lnTo>
                  <a:lnTo>
                    <a:pt x="1967" y="1157"/>
                  </a:lnTo>
                  <a:lnTo>
                    <a:pt x="1947" y="1157"/>
                  </a:lnTo>
                  <a:lnTo>
                    <a:pt x="1927" y="1156"/>
                  </a:lnTo>
                  <a:lnTo>
                    <a:pt x="1904" y="1153"/>
                  </a:lnTo>
                  <a:lnTo>
                    <a:pt x="1881" y="1148"/>
                  </a:lnTo>
                  <a:lnTo>
                    <a:pt x="1857" y="1143"/>
                  </a:lnTo>
                  <a:lnTo>
                    <a:pt x="1831" y="1136"/>
                  </a:lnTo>
                  <a:lnTo>
                    <a:pt x="1804" y="1126"/>
                  </a:lnTo>
                  <a:lnTo>
                    <a:pt x="1769" y="1114"/>
                  </a:lnTo>
                  <a:lnTo>
                    <a:pt x="1776" y="1149"/>
                  </a:lnTo>
                  <a:lnTo>
                    <a:pt x="1777" y="1159"/>
                  </a:lnTo>
                  <a:lnTo>
                    <a:pt x="1777" y="1178"/>
                  </a:lnTo>
                  <a:lnTo>
                    <a:pt x="1775" y="1190"/>
                  </a:lnTo>
                  <a:lnTo>
                    <a:pt x="1771" y="1202"/>
                  </a:lnTo>
                  <a:lnTo>
                    <a:pt x="1768" y="1207"/>
                  </a:lnTo>
                  <a:lnTo>
                    <a:pt x="1765" y="1213"/>
                  </a:lnTo>
                  <a:lnTo>
                    <a:pt x="1761" y="1217"/>
                  </a:lnTo>
                  <a:lnTo>
                    <a:pt x="1755" y="1221"/>
                  </a:lnTo>
                  <a:lnTo>
                    <a:pt x="1750" y="1223"/>
                  </a:lnTo>
                  <a:lnTo>
                    <a:pt x="1742" y="1226"/>
                  </a:lnTo>
                  <a:lnTo>
                    <a:pt x="1734" y="1228"/>
                  </a:lnTo>
                  <a:lnTo>
                    <a:pt x="1723" y="1228"/>
                  </a:lnTo>
                  <a:lnTo>
                    <a:pt x="1710" y="1227"/>
                  </a:lnTo>
                  <a:lnTo>
                    <a:pt x="1695" y="1224"/>
                  </a:lnTo>
                  <a:lnTo>
                    <a:pt x="1678" y="1219"/>
                  </a:lnTo>
                  <a:lnTo>
                    <a:pt x="1658" y="1213"/>
                  </a:lnTo>
                  <a:lnTo>
                    <a:pt x="1634" y="1204"/>
                  </a:lnTo>
                  <a:lnTo>
                    <a:pt x="1609" y="1192"/>
                  </a:lnTo>
                  <a:lnTo>
                    <a:pt x="1580" y="1177"/>
                  </a:lnTo>
                  <a:lnTo>
                    <a:pt x="1548" y="1159"/>
                  </a:lnTo>
                  <a:lnTo>
                    <a:pt x="1512" y="1138"/>
                  </a:lnTo>
                  <a:lnTo>
                    <a:pt x="1473" y="1112"/>
                  </a:lnTo>
                  <a:lnTo>
                    <a:pt x="1430" y="1082"/>
                  </a:lnTo>
                  <a:lnTo>
                    <a:pt x="1383" y="1048"/>
                  </a:lnTo>
                  <a:lnTo>
                    <a:pt x="1392" y="1035"/>
                  </a:lnTo>
                  <a:lnTo>
                    <a:pt x="1400" y="1024"/>
                  </a:lnTo>
                  <a:lnTo>
                    <a:pt x="1405" y="1018"/>
                  </a:lnTo>
                  <a:lnTo>
                    <a:pt x="1406" y="1016"/>
                  </a:lnTo>
                  <a:lnTo>
                    <a:pt x="1419" y="1026"/>
                  </a:lnTo>
                  <a:lnTo>
                    <a:pt x="1431" y="1036"/>
                  </a:lnTo>
                  <a:lnTo>
                    <a:pt x="1443" y="1043"/>
                  </a:lnTo>
                  <a:lnTo>
                    <a:pt x="1455" y="1051"/>
                  </a:lnTo>
                  <a:lnTo>
                    <a:pt x="1467" y="1057"/>
                  </a:lnTo>
                  <a:lnTo>
                    <a:pt x="1479" y="1063"/>
                  </a:lnTo>
                  <a:lnTo>
                    <a:pt x="1491" y="1068"/>
                  </a:lnTo>
                  <a:lnTo>
                    <a:pt x="1503" y="1071"/>
                  </a:lnTo>
                  <a:lnTo>
                    <a:pt x="1513" y="1074"/>
                  </a:lnTo>
                  <a:lnTo>
                    <a:pt x="1525" y="1078"/>
                  </a:lnTo>
                  <a:lnTo>
                    <a:pt x="1536" y="1079"/>
                  </a:lnTo>
                  <a:lnTo>
                    <a:pt x="1546" y="1081"/>
                  </a:lnTo>
                  <a:lnTo>
                    <a:pt x="1567" y="1082"/>
                  </a:lnTo>
                  <a:lnTo>
                    <a:pt x="1585" y="1081"/>
                  </a:lnTo>
                  <a:lnTo>
                    <a:pt x="1603" y="1079"/>
                  </a:lnTo>
                  <a:lnTo>
                    <a:pt x="1618" y="1077"/>
                  </a:lnTo>
                  <a:lnTo>
                    <a:pt x="1632" y="1072"/>
                  </a:lnTo>
                  <a:lnTo>
                    <a:pt x="1644" y="1069"/>
                  </a:lnTo>
                  <a:lnTo>
                    <a:pt x="1661" y="1063"/>
                  </a:lnTo>
                  <a:lnTo>
                    <a:pt x="1666" y="1059"/>
                  </a:lnTo>
                  <a:lnTo>
                    <a:pt x="1694" y="1069"/>
                  </a:lnTo>
                  <a:lnTo>
                    <a:pt x="1720" y="1078"/>
                  </a:lnTo>
                  <a:lnTo>
                    <a:pt x="1745" y="1084"/>
                  </a:lnTo>
                  <a:lnTo>
                    <a:pt x="1767" y="1088"/>
                  </a:lnTo>
                  <a:lnTo>
                    <a:pt x="1789" y="1093"/>
                  </a:lnTo>
                  <a:lnTo>
                    <a:pt x="1809" y="1095"/>
                  </a:lnTo>
                  <a:lnTo>
                    <a:pt x="1827" y="1095"/>
                  </a:lnTo>
                  <a:lnTo>
                    <a:pt x="1844" y="1095"/>
                  </a:lnTo>
                  <a:lnTo>
                    <a:pt x="1860" y="1093"/>
                  </a:lnTo>
                  <a:lnTo>
                    <a:pt x="1875" y="1091"/>
                  </a:lnTo>
                  <a:lnTo>
                    <a:pt x="1888" y="1087"/>
                  </a:lnTo>
                  <a:lnTo>
                    <a:pt x="1901" y="1083"/>
                  </a:lnTo>
                  <a:lnTo>
                    <a:pt x="1912" y="1078"/>
                  </a:lnTo>
                  <a:lnTo>
                    <a:pt x="1922" y="1072"/>
                  </a:lnTo>
                  <a:lnTo>
                    <a:pt x="1931" y="1066"/>
                  </a:lnTo>
                  <a:lnTo>
                    <a:pt x="1940" y="1059"/>
                  </a:lnTo>
                  <a:lnTo>
                    <a:pt x="1947" y="1052"/>
                  </a:lnTo>
                  <a:lnTo>
                    <a:pt x="1953" y="1046"/>
                  </a:lnTo>
                  <a:lnTo>
                    <a:pt x="1959" y="1038"/>
                  </a:lnTo>
                  <a:lnTo>
                    <a:pt x="1964" y="1031"/>
                  </a:lnTo>
                  <a:lnTo>
                    <a:pt x="1972" y="1016"/>
                  </a:lnTo>
                  <a:lnTo>
                    <a:pt x="1978" y="1003"/>
                  </a:lnTo>
                  <a:lnTo>
                    <a:pt x="1983" y="981"/>
                  </a:lnTo>
                  <a:lnTo>
                    <a:pt x="1985" y="973"/>
                  </a:lnTo>
                  <a:lnTo>
                    <a:pt x="2009" y="973"/>
                  </a:lnTo>
                  <a:lnTo>
                    <a:pt x="2032" y="972"/>
                  </a:lnTo>
                  <a:lnTo>
                    <a:pt x="2053" y="969"/>
                  </a:lnTo>
                  <a:lnTo>
                    <a:pt x="2072" y="968"/>
                  </a:lnTo>
                  <a:lnTo>
                    <a:pt x="2092" y="966"/>
                  </a:lnTo>
                  <a:lnTo>
                    <a:pt x="2109" y="963"/>
                  </a:lnTo>
                  <a:lnTo>
                    <a:pt x="2125" y="960"/>
                  </a:lnTo>
                  <a:lnTo>
                    <a:pt x="2140" y="955"/>
                  </a:lnTo>
                  <a:lnTo>
                    <a:pt x="2154" y="952"/>
                  </a:lnTo>
                  <a:lnTo>
                    <a:pt x="2167" y="948"/>
                  </a:lnTo>
                  <a:lnTo>
                    <a:pt x="2178" y="943"/>
                  </a:lnTo>
                  <a:lnTo>
                    <a:pt x="2189" y="937"/>
                  </a:lnTo>
                  <a:lnTo>
                    <a:pt x="2199" y="933"/>
                  </a:lnTo>
                  <a:lnTo>
                    <a:pt x="2208" y="927"/>
                  </a:lnTo>
                  <a:lnTo>
                    <a:pt x="2216" y="921"/>
                  </a:lnTo>
                  <a:lnTo>
                    <a:pt x="2223" y="916"/>
                  </a:lnTo>
                  <a:lnTo>
                    <a:pt x="2230" y="909"/>
                  </a:lnTo>
                  <a:lnTo>
                    <a:pt x="2235" y="903"/>
                  </a:lnTo>
                  <a:lnTo>
                    <a:pt x="2239" y="897"/>
                  </a:lnTo>
                  <a:lnTo>
                    <a:pt x="2244" y="890"/>
                  </a:lnTo>
                  <a:lnTo>
                    <a:pt x="2250" y="877"/>
                  </a:lnTo>
                  <a:lnTo>
                    <a:pt x="2254" y="864"/>
                  </a:lnTo>
                  <a:lnTo>
                    <a:pt x="2257" y="853"/>
                  </a:lnTo>
                  <a:lnTo>
                    <a:pt x="2258" y="840"/>
                  </a:lnTo>
                  <a:lnTo>
                    <a:pt x="2258" y="828"/>
                  </a:lnTo>
                  <a:lnTo>
                    <a:pt x="2255" y="818"/>
                  </a:lnTo>
                  <a:lnTo>
                    <a:pt x="2291" y="816"/>
                  </a:lnTo>
                  <a:lnTo>
                    <a:pt x="2332" y="815"/>
                  </a:lnTo>
                  <a:lnTo>
                    <a:pt x="2373" y="813"/>
                  </a:lnTo>
                  <a:lnTo>
                    <a:pt x="2416" y="812"/>
                  </a:lnTo>
                  <a:lnTo>
                    <a:pt x="2457" y="810"/>
                  </a:lnTo>
                  <a:lnTo>
                    <a:pt x="2492" y="809"/>
                  </a:lnTo>
                  <a:lnTo>
                    <a:pt x="2520" y="808"/>
                  </a:lnTo>
                  <a:lnTo>
                    <a:pt x="2538" y="807"/>
                  </a:lnTo>
                  <a:lnTo>
                    <a:pt x="2535" y="820"/>
                  </a:lnTo>
                  <a:lnTo>
                    <a:pt x="2531" y="838"/>
                  </a:lnTo>
                  <a:lnTo>
                    <a:pt x="2524" y="856"/>
                  </a:lnTo>
                  <a:lnTo>
                    <a:pt x="2516" y="875"/>
                  </a:lnTo>
                  <a:lnTo>
                    <a:pt x="2510" y="886"/>
                  </a:lnTo>
                  <a:lnTo>
                    <a:pt x="2505" y="897"/>
                  </a:lnTo>
                  <a:lnTo>
                    <a:pt x="2499" y="906"/>
                  </a:lnTo>
                  <a:lnTo>
                    <a:pt x="2491" y="917"/>
                  </a:lnTo>
                  <a:lnTo>
                    <a:pt x="2484" y="927"/>
                  </a:lnTo>
                  <a:lnTo>
                    <a:pt x="2475" y="936"/>
                  </a:lnTo>
                  <a:lnTo>
                    <a:pt x="2465" y="946"/>
                  </a:lnTo>
                  <a:lnTo>
                    <a:pt x="2455" y="955"/>
                  </a:lnTo>
                  <a:close/>
                </a:path>
              </a:pathLst>
            </a:custGeom>
            <a:solidFill>
              <a:srgbClr val="174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94">
              <a:extLst>
                <a:ext uri="{FF2B5EF4-FFF2-40B4-BE49-F238E27FC236}">
                  <a16:creationId xmlns:a16="http://schemas.microsoft.com/office/drawing/2014/main" id="{F2EA4B80-F59E-44F0-BFA1-9827AE63A6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302126" y="4141351"/>
              <a:ext cx="41275" cy="88900"/>
            </a:xfrm>
            <a:custGeom>
              <a:avLst/>
              <a:gdLst>
                <a:gd name="T0" fmla="*/ 2147483647 w 156"/>
                <a:gd name="T1" fmla="*/ 2147483647 h 336"/>
                <a:gd name="T2" fmla="*/ 2147483647 w 156"/>
                <a:gd name="T3" fmla="*/ 2147483647 h 336"/>
                <a:gd name="T4" fmla="*/ 2147483647 w 156"/>
                <a:gd name="T5" fmla="*/ 2147483647 h 336"/>
                <a:gd name="T6" fmla="*/ 2147483647 w 156"/>
                <a:gd name="T7" fmla="*/ 2147483647 h 336"/>
                <a:gd name="T8" fmla="*/ 2147483647 w 156"/>
                <a:gd name="T9" fmla="*/ 2147483647 h 336"/>
                <a:gd name="T10" fmla="*/ 0 w 156"/>
                <a:gd name="T11" fmla="*/ 2147483647 h 336"/>
                <a:gd name="T12" fmla="*/ 0 w 156"/>
                <a:gd name="T13" fmla="*/ 2147483647 h 336"/>
                <a:gd name="T14" fmla="*/ 2147483647 w 156"/>
                <a:gd name="T15" fmla="*/ 2147483647 h 336"/>
                <a:gd name="T16" fmla="*/ 2147483647 w 156"/>
                <a:gd name="T17" fmla="*/ 2147483647 h 336"/>
                <a:gd name="T18" fmla="*/ 2147483647 w 156"/>
                <a:gd name="T19" fmla="*/ 2147483647 h 336"/>
                <a:gd name="T20" fmla="*/ 2147483647 w 156"/>
                <a:gd name="T21" fmla="*/ 2147483647 h 336"/>
                <a:gd name="T22" fmla="*/ 2147483647 w 156"/>
                <a:gd name="T23" fmla="*/ 2147483647 h 336"/>
                <a:gd name="T24" fmla="*/ 2147483647 w 156"/>
                <a:gd name="T25" fmla="*/ 2147483647 h 336"/>
                <a:gd name="T26" fmla="*/ 2147483647 w 156"/>
                <a:gd name="T27" fmla="*/ 2147483647 h 336"/>
                <a:gd name="T28" fmla="*/ 2147483647 w 156"/>
                <a:gd name="T29" fmla="*/ 2147483647 h 336"/>
                <a:gd name="T30" fmla="*/ 2147483647 w 156"/>
                <a:gd name="T31" fmla="*/ 2147483647 h 336"/>
                <a:gd name="T32" fmla="*/ 2147483647 w 156"/>
                <a:gd name="T33" fmla="*/ 2147483647 h 336"/>
                <a:gd name="T34" fmla="*/ 2147483647 w 156"/>
                <a:gd name="T35" fmla="*/ 2147483647 h 336"/>
                <a:gd name="T36" fmla="*/ 2147483647 w 156"/>
                <a:gd name="T37" fmla="*/ 2147483647 h 336"/>
                <a:gd name="T38" fmla="*/ 2147483647 w 156"/>
                <a:gd name="T39" fmla="*/ 2147483647 h 336"/>
                <a:gd name="T40" fmla="*/ 2147483647 w 156"/>
                <a:gd name="T41" fmla="*/ 2147483647 h 336"/>
                <a:gd name="T42" fmla="*/ 2147483647 w 156"/>
                <a:gd name="T43" fmla="*/ 2147483647 h 336"/>
                <a:gd name="T44" fmla="*/ 2147483647 w 156"/>
                <a:gd name="T45" fmla="*/ 2147483647 h 336"/>
                <a:gd name="T46" fmla="*/ 2147483647 w 156"/>
                <a:gd name="T47" fmla="*/ 2147483647 h 336"/>
                <a:gd name="T48" fmla="*/ 2147483647 w 156"/>
                <a:gd name="T49" fmla="*/ 2147483647 h 336"/>
                <a:gd name="T50" fmla="*/ 2147483647 w 156"/>
                <a:gd name="T51" fmla="*/ 2147483647 h 336"/>
                <a:gd name="T52" fmla="*/ 2147483647 w 156"/>
                <a:gd name="T53" fmla="*/ 0 h 336"/>
                <a:gd name="T54" fmla="*/ 2147483647 w 156"/>
                <a:gd name="T55" fmla="*/ 2147483647 h 336"/>
                <a:gd name="T56" fmla="*/ 2147483647 w 156"/>
                <a:gd name="T57" fmla="*/ 2147483647 h 336"/>
                <a:gd name="T58" fmla="*/ 2147483647 w 156"/>
                <a:gd name="T59" fmla="*/ 2147483647 h 336"/>
                <a:gd name="T60" fmla="*/ 2147483647 w 156"/>
                <a:gd name="T61" fmla="*/ 2147483647 h 336"/>
                <a:gd name="T62" fmla="*/ 2147483647 w 156"/>
                <a:gd name="T63" fmla="*/ 2147483647 h 336"/>
                <a:gd name="T64" fmla="*/ 2147483647 w 156"/>
                <a:gd name="T65" fmla="*/ 2147483647 h 336"/>
                <a:gd name="T66" fmla="*/ 2147483647 w 156"/>
                <a:gd name="T67" fmla="*/ 2147483647 h 336"/>
                <a:gd name="T68" fmla="*/ 2147483647 w 156"/>
                <a:gd name="T69" fmla="*/ 2147483647 h 336"/>
                <a:gd name="T70" fmla="*/ 2147483647 w 156"/>
                <a:gd name="T71" fmla="*/ 2147483647 h 336"/>
                <a:gd name="T72" fmla="*/ 2147483647 w 156"/>
                <a:gd name="T73" fmla="*/ 2147483647 h 336"/>
                <a:gd name="T74" fmla="*/ 2147483647 w 156"/>
                <a:gd name="T75" fmla="*/ 2147483647 h 336"/>
                <a:gd name="T76" fmla="*/ 2147483647 w 156"/>
                <a:gd name="T77" fmla="*/ 2147483647 h 336"/>
                <a:gd name="T78" fmla="*/ 2147483647 w 156"/>
                <a:gd name="T79" fmla="*/ 2147483647 h 336"/>
                <a:gd name="T80" fmla="*/ 2147483647 w 156"/>
                <a:gd name="T81" fmla="*/ 2147483647 h 336"/>
                <a:gd name="T82" fmla="*/ 2147483647 w 156"/>
                <a:gd name="T83" fmla="*/ 2147483647 h 336"/>
                <a:gd name="T84" fmla="*/ 2147483647 w 156"/>
                <a:gd name="T85" fmla="*/ 2147483647 h 336"/>
                <a:gd name="T86" fmla="*/ 2147483647 w 156"/>
                <a:gd name="T87" fmla="*/ 2147483647 h 336"/>
                <a:gd name="T88" fmla="*/ 2147483647 w 156"/>
                <a:gd name="T89" fmla="*/ 2147483647 h 3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56" h="336">
                  <a:moveTo>
                    <a:pt x="67" y="26"/>
                  </a:moveTo>
                  <a:lnTo>
                    <a:pt x="57" y="43"/>
                  </a:lnTo>
                  <a:lnTo>
                    <a:pt x="47" y="59"/>
                  </a:lnTo>
                  <a:lnTo>
                    <a:pt x="39" y="75"/>
                  </a:lnTo>
                  <a:lnTo>
                    <a:pt x="30" y="90"/>
                  </a:lnTo>
                  <a:lnTo>
                    <a:pt x="24" y="105"/>
                  </a:lnTo>
                  <a:lnTo>
                    <a:pt x="17" y="120"/>
                  </a:lnTo>
                  <a:lnTo>
                    <a:pt x="12" y="135"/>
                  </a:lnTo>
                  <a:lnTo>
                    <a:pt x="8" y="149"/>
                  </a:lnTo>
                  <a:lnTo>
                    <a:pt x="4" y="163"/>
                  </a:lnTo>
                  <a:lnTo>
                    <a:pt x="2" y="177"/>
                  </a:lnTo>
                  <a:lnTo>
                    <a:pt x="0" y="190"/>
                  </a:lnTo>
                  <a:lnTo>
                    <a:pt x="0" y="202"/>
                  </a:lnTo>
                  <a:lnTo>
                    <a:pt x="0" y="215"/>
                  </a:lnTo>
                  <a:lnTo>
                    <a:pt x="1" y="227"/>
                  </a:lnTo>
                  <a:lnTo>
                    <a:pt x="3" y="239"/>
                  </a:lnTo>
                  <a:lnTo>
                    <a:pt x="6" y="251"/>
                  </a:lnTo>
                  <a:lnTo>
                    <a:pt x="10" y="261"/>
                  </a:lnTo>
                  <a:lnTo>
                    <a:pt x="15" y="271"/>
                  </a:lnTo>
                  <a:lnTo>
                    <a:pt x="19" y="281"/>
                  </a:lnTo>
                  <a:lnTo>
                    <a:pt x="25" y="288"/>
                  </a:lnTo>
                  <a:lnTo>
                    <a:pt x="30" y="296"/>
                  </a:lnTo>
                  <a:lnTo>
                    <a:pt x="36" y="302"/>
                  </a:lnTo>
                  <a:lnTo>
                    <a:pt x="42" y="309"/>
                  </a:lnTo>
                  <a:lnTo>
                    <a:pt x="48" y="313"/>
                  </a:lnTo>
                  <a:lnTo>
                    <a:pt x="59" y="321"/>
                  </a:lnTo>
                  <a:lnTo>
                    <a:pt x="67" y="327"/>
                  </a:lnTo>
                  <a:lnTo>
                    <a:pt x="74" y="331"/>
                  </a:lnTo>
                  <a:lnTo>
                    <a:pt x="77" y="332"/>
                  </a:lnTo>
                  <a:lnTo>
                    <a:pt x="89" y="336"/>
                  </a:lnTo>
                  <a:lnTo>
                    <a:pt x="99" y="328"/>
                  </a:lnTo>
                  <a:lnTo>
                    <a:pt x="108" y="319"/>
                  </a:lnTo>
                  <a:lnTo>
                    <a:pt x="116" y="311"/>
                  </a:lnTo>
                  <a:lnTo>
                    <a:pt x="123" y="301"/>
                  </a:lnTo>
                  <a:lnTo>
                    <a:pt x="130" y="292"/>
                  </a:lnTo>
                  <a:lnTo>
                    <a:pt x="136" y="283"/>
                  </a:lnTo>
                  <a:lnTo>
                    <a:pt x="140" y="272"/>
                  </a:lnTo>
                  <a:lnTo>
                    <a:pt x="145" y="262"/>
                  </a:lnTo>
                  <a:lnTo>
                    <a:pt x="149" y="252"/>
                  </a:lnTo>
                  <a:lnTo>
                    <a:pt x="151" y="242"/>
                  </a:lnTo>
                  <a:lnTo>
                    <a:pt x="153" y="231"/>
                  </a:lnTo>
                  <a:lnTo>
                    <a:pt x="155" y="221"/>
                  </a:lnTo>
                  <a:lnTo>
                    <a:pt x="156" y="210"/>
                  </a:lnTo>
                  <a:lnTo>
                    <a:pt x="156" y="190"/>
                  </a:lnTo>
                  <a:lnTo>
                    <a:pt x="155" y="168"/>
                  </a:lnTo>
                  <a:lnTo>
                    <a:pt x="152" y="147"/>
                  </a:lnTo>
                  <a:lnTo>
                    <a:pt x="148" y="126"/>
                  </a:lnTo>
                  <a:lnTo>
                    <a:pt x="141" y="107"/>
                  </a:lnTo>
                  <a:lnTo>
                    <a:pt x="135" y="88"/>
                  </a:lnTo>
                  <a:lnTo>
                    <a:pt x="127" y="71"/>
                  </a:lnTo>
                  <a:lnTo>
                    <a:pt x="119" y="54"/>
                  </a:lnTo>
                  <a:lnTo>
                    <a:pt x="110" y="39"/>
                  </a:lnTo>
                  <a:lnTo>
                    <a:pt x="103" y="26"/>
                  </a:lnTo>
                  <a:lnTo>
                    <a:pt x="85" y="0"/>
                  </a:lnTo>
                  <a:lnTo>
                    <a:pt x="67" y="26"/>
                  </a:lnTo>
                  <a:close/>
                  <a:moveTo>
                    <a:pt x="46" y="238"/>
                  </a:moveTo>
                  <a:lnTo>
                    <a:pt x="44" y="230"/>
                  </a:lnTo>
                  <a:lnTo>
                    <a:pt x="43" y="222"/>
                  </a:lnTo>
                  <a:lnTo>
                    <a:pt x="42" y="214"/>
                  </a:lnTo>
                  <a:lnTo>
                    <a:pt x="42" y="206"/>
                  </a:lnTo>
                  <a:lnTo>
                    <a:pt x="43" y="192"/>
                  </a:lnTo>
                  <a:lnTo>
                    <a:pt x="45" y="178"/>
                  </a:lnTo>
                  <a:lnTo>
                    <a:pt x="48" y="164"/>
                  </a:lnTo>
                  <a:lnTo>
                    <a:pt x="54" y="148"/>
                  </a:lnTo>
                  <a:lnTo>
                    <a:pt x="60" y="132"/>
                  </a:lnTo>
                  <a:lnTo>
                    <a:pt x="67" y="116"/>
                  </a:lnTo>
                  <a:lnTo>
                    <a:pt x="75" y="100"/>
                  </a:lnTo>
                  <a:lnTo>
                    <a:pt x="85" y="81"/>
                  </a:lnTo>
                  <a:lnTo>
                    <a:pt x="90" y="93"/>
                  </a:lnTo>
                  <a:lnTo>
                    <a:pt x="95" y="105"/>
                  </a:lnTo>
                  <a:lnTo>
                    <a:pt x="101" y="119"/>
                  </a:lnTo>
                  <a:lnTo>
                    <a:pt x="105" y="133"/>
                  </a:lnTo>
                  <a:lnTo>
                    <a:pt x="109" y="148"/>
                  </a:lnTo>
                  <a:lnTo>
                    <a:pt x="112" y="163"/>
                  </a:lnTo>
                  <a:lnTo>
                    <a:pt x="115" y="179"/>
                  </a:lnTo>
                  <a:lnTo>
                    <a:pt x="115" y="196"/>
                  </a:lnTo>
                  <a:lnTo>
                    <a:pt x="115" y="208"/>
                  </a:lnTo>
                  <a:lnTo>
                    <a:pt x="112" y="220"/>
                  </a:lnTo>
                  <a:lnTo>
                    <a:pt x="110" y="230"/>
                  </a:lnTo>
                  <a:lnTo>
                    <a:pt x="106" y="242"/>
                  </a:lnTo>
                  <a:lnTo>
                    <a:pt x="102" y="253"/>
                  </a:lnTo>
                  <a:lnTo>
                    <a:pt x="95" y="264"/>
                  </a:lnTo>
                  <a:lnTo>
                    <a:pt x="88" y="274"/>
                  </a:lnTo>
                  <a:lnTo>
                    <a:pt x="79" y="284"/>
                  </a:lnTo>
                  <a:lnTo>
                    <a:pt x="71" y="277"/>
                  </a:lnTo>
                  <a:lnTo>
                    <a:pt x="62" y="268"/>
                  </a:lnTo>
                  <a:lnTo>
                    <a:pt x="57" y="261"/>
                  </a:lnTo>
                  <a:lnTo>
                    <a:pt x="54" y="254"/>
                  </a:lnTo>
                  <a:lnTo>
                    <a:pt x="49" y="246"/>
                  </a:lnTo>
                  <a:lnTo>
                    <a:pt x="46" y="238"/>
                  </a:lnTo>
                  <a:close/>
                </a:path>
              </a:pathLst>
            </a:custGeom>
            <a:solidFill>
              <a:srgbClr val="174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95">
              <a:extLst>
                <a:ext uri="{FF2B5EF4-FFF2-40B4-BE49-F238E27FC236}">
                  <a16:creationId xmlns:a16="http://schemas.microsoft.com/office/drawing/2014/main" id="{207F1903-5A60-4DCB-B611-68B77A6BD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30638" y="3419038"/>
              <a:ext cx="220663" cy="273050"/>
            </a:xfrm>
            <a:custGeom>
              <a:avLst/>
              <a:gdLst>
                <a:gd name="T0" fmla="*/ 2147483647 w 836"/>
                <a:gd name="T1" fmla="*/ 2147483647 h 1031"/>
                <a:gd name="T2" fmla="*/ 2147483647 w 836"/>
                <a:gd name="T3" fmla="*/ 2147483647 h 1031"/>
                <a:gd name="T4" fmla="*/ 2147483647 w 836"/>
                <a:gd name="T5" fmla="*/ 2147483647 h 1031"/>
                <a:gd name="T6" fmla="*/ 2147483647 w 836"/>
                <a:gd name="T7" fmla="*/ 2147483647 h 1031"/>
                <a:gd name="T8" fmla="*/ 2147483647 w 836"/>
                <a:gd name="T9" fmla="*/ 2147483647 h 1031"/>
                <a:gd name="T10" fmla="*/ 2147483647 w 836"/>
                <a:gd name="T11" fmla="*/ 2147483647 h 1031"/>
                <a:gd name="T12" fmla="*/ 2147483647 w 836"/>
                <a:gd name="T13" fmla="*/ 2147483647 h 1031"/>
                <a:gd name="T14" fmla="*/ 2147483647 w 836"/>
                <a:gd name="T15" fmla="*/ 2147483647 h 1031"/>
                <a:gd name="T16" fmla="*/ 2147483647 w 836"/>
                <a:gd name="T17" fmla="*/ 2147483647 h 1031"/>
                <a:gd name="T18" fmla="*/ 2147483647 w 836"/>
                <a:gd name="T19" fmla="*/ 2147483647 h 1031"/>
                <a:gd name="T20" fmla="*/ 2147483647 w 836"/>
                <a:gd name="T21" fmla="*/ 2147483647 h 1031"/>
                <a:gd name="T22" fmla="*/ 2147483647 w 836"/>
                <a:gd name="T23" fmla="*/ 2147483647 h 1031"/>
                <a:gd name="T24" fmla="*/ 2147483647 w 836"/>
                <a:gd name="T25" fmla="*/ 2147483647 h 1031"/>
                <a:gd name="T26" fmla="*/ 2147483647 w 836"/>
                <a:gd name="T27" fmla="*/ 2147483647 h 1031"/>
                <a:gd name="T28" fmla="*/ 2147483647 w 836"/>
                <a:gd name="T29" fmla="*/ 2147483647 h 1031"/>
                <a:gd name="T30" fmla="*/ 2147483647 w 836"/>
                <a:gd name="T31" fmla="*/ 2147483647 h 1031"/>
                <a:gd name="T32" fmla="*/ 2147483647 w 836"/>
                <a:gd name="T33" fmla="*/ 2147483647 h 1031"/>
                <a:gd name="T34" fmla="*/ 2147483647 w 836"/>
                <a:gd name="T35" fmla="*/ 2147483647 h 1031"/>
                <a:gd name="T36" fmla="*/ 2147483647 w 836"/>
                <a:gd name="T37" fmla="*/ 2147483647 h 1031"/>
                <a:gd name="T38" fmla="*/ 2147483647 w 836"/>
                <a:gd name="T39" fmla="*/ 2147483647 h 1031"/>
                <a:gd name="T40" fmla="*/ 2147483647 w 836"/>
                <a:gd name="T41" fmla="*/ 2147483647 h 1031"/>
                <a:gd name="T42" fmla="*/ 0 w 836"/>
                <a:gd name="T43" fmla="*/ 2147483647 h 1031"/>
                <a:gd name="T44" fmla="*/ 2147483647 w 836"/>
                <a:gd name="T45" fmla="*/ 2147483647 h 1031"/>
                <a:gd name="T46" fmla="*/ 2147483647 w 836"/>
                <a:gd name="T47" fmla="*/ 2147483647 h 1031"/>
                <a:gd name="T48" fmla="*/ 2147483647 w 836"/>
                <a:gd name="T49" fmla="*/ 2147483647 h 1031"/>
                <a:gd name="T50" fmla="*/ 2147483647 w 836"/>
                <a:gd name="T51" fmla="*/ 2147483647 h 1031"/>
                <a:gd name="T52" fmla="*/ 2147483647 w 836"/>
                <a:gd name="T53" fmla="*/ 2147483647 h 1031"/>
                <a:gd name="T54" fmla="*/ 2147483647 w 836"/>
                <a:gd name="T55" fmla="*/ 2147483647 h 1031"/>
                <a:gd name="T56" fmla="*/ 2147483647 w 836"/>
                <a:gd name="T57" fmla="*/ 2147483647 h 1031"/>
                <a:gd name="T58" fmla="*/ 2147483647 w 836"/>
                <a:gd name="T59" fmla="*/ 2147483647 h 1031"/>
                <a:gd name="T60" fmla="*/ 2147483647 w 836"/>
                <a:gd name="T61" fmla="*/ 2147483647 h 1031"/>
                <a:gd name="T62" fmla="*/ 2147483647 w 836"/>
                <a:gd name="T63" fmla="*/ 2147483647 h 1031"/>
                <a:gd name="T64" fmla="*/ 2147483647 w 836"/>
                <a:gd name="T65" fmla="*/ 2147483647 h 1031"/>
                <a:gd name="T66" fmla="*/ 2147483647 w 836"/>
                <a:gd name="T67" fmla="*/ 2147483647 h 1031"/>
                <a:gd name="T68" fmla="*/ 2147483647 w 836"/>
                <a:gd name="T69" fmla="*/ 2147483647 h 1031"/>
                <a:gd name="T70" fmla="*/ 2147483647 w 836"/>
                <a:gd name="T71" fmla="*/ 2147483647 h 1031"/>
                <a:gd name="T72" fmla="*/ 2147483647 w 836"/>
                <a:gd name="T73" fmla="*/ 2147483647 h 1031"/>
                <a:gd name="T74" fmla="*/ 2147483647 w 836"/>
                <a:gd name="T75" fmla="*/ 2147483647 h 1031"/>
                <a:gd name="T76" fmla="*/ 2147483647 w 836"/>
                <a:gd name="T77" fmla="*/ 2147483647 h 1031"/>
                <a:gd name="T78" fmla="*/ 2147483647 w 836"/>
                <a:gd name="T79" fmla="*/ 2147483647 h 1031"/>
                <a:gd name="T80" fmla="*/ 2147483647 w 836"/>
                <a:gd name="T81" fmla="*/ 2147483647 h 1031"/>
                <a:gd name="T82" fmla="*/ 2147483647 w 836"/>
                <a:gd name="T83" fmla="*/ 2147483647 h 1031"/>
                <a:gd name="T84" fmla="*/ 2147483647 w 836"/>
                <a:gd name="T85" fmla="*/ 2147483647 h 1031"/>
                <a:gd name="T86" fmla="*/ 2147483647 w 836"/>
                <a:gd name="T87" fmla="*/ 2147483647 h 1031"/>
                <a:gd name="T88" fmla="*/ 2147483647 w 836"/>
                <a:gd name="T89" fmla="*/ 2147483647 h 1031"/>
                <a:gd name="T90" fmla="*/ 2147483647 w 836"/>
                <a:gd name="T91" fmla="*/ 2147483647 h 1031"/>
                <a:gd name="T92" fmla="*/ 2147483647 w 836"/>
                <a:gd name="T93" fmla="*/ 2147483647 h 1031"/>
                <a:gd name="T94" fmla="*/ 2147483647 w 836"/>
                <a:gd name="T95" fmla="*/ 2147483647 h 1031"/>
                <a:gd name="T96" fmla="*/ 2147483647 w 836"/>
                <a:gd name="T97" fmla="*/ 2147483647 h 1031"/>
                <a:gd name="T98" fmla="*/ 2147483647 w 836"/>
                <a:gd name="T99" fmla="*/ 2147483647 h 1031"/>
                <a:gd name="T100" fmla="*/ 2147483647 w 836"/>
                <a:gd name="T101" fmla="*/ 2147483647 h 1031"/>
                <a:gd name="T102" fmla="*/ 2147483647 w 836"/>
                <a:gd name="T103" fmla="*/ 2147483647 h 1031"/>
                <a:gd name="T104" fmla="*/ 2147483647 w 836"/>
                <a:gd name="T105" fmla="*/ 2147483647 h 1031"/>
                <a:gd name="T106" fmla="*/ 2147483647 w 836"/>
                <a:gd name="T107" fmla="*/ 2147483647 h 1031"/>
                <a:gd name="T108" fmla="*/ 2147483647 w 836"/>
                <a:gd name="T109" fmla="*/ 2147483647 h 103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36" h="1031">
                  <a:moveTo>
                    <a:pt x="668" y="882"/>
                  </a:moveTo>
                  <a:lnTo>
                    <a:pt x="640" y="875"/>
                  </a:lnTo>
                  <a:lnTo>
                    <a:pt x="615" y="866"/>
                  </a:lnTo>
                  <a:lnTo>
                    <a:pt x="591" y="856"/>
                  </a:lnTo>
                  <a:lnTo>
                    <a:pt x="569" y="845"/>
                  </a:lnTo>
                  <a:lnTo>
                    <a:pt x="548" y="833"/>
                  </a:lnTo>
                  <a:lnTo>
                    <a:pt x="529" y="820"/>
                  </a:lnTo>
                  <a:lnTo>
                    <a:pt x="511" y="807"/>
                  </a:lnTo>
                  <a:lnTo>
                    <a:pt x="495" y="792"/>
                  </a:lnTo>
                  <a:lnTo>
                    <a:pt x="480" y="778"/>
                  </a:lnTo>
                  <a:lnTo>
                    <a:pt x="467" y="762"/>
                  </a:lnTo>
                  <a:lnTo>
                    <a:pt x="454" y="747"/>
                  </a:lnTo>
                  <a:lnTo>
                    <a:pt x="443" y="731"/>
                  </a:lnTo>
                  <a:lnTo>
                    <a:pt x="434" y="715"/>
                  </a:lnTo>
                  <a:lnTo>
                    <a:pt x="424" y="699"/>
                  </a:lnTo>
                  <a:lnTo>
                    <a:pt x="417" y="683"/>
                  </a:lnTo>
                  <a:lnTo>
                    <a:pt x="410" y="667"/>
                  </a:lnTo>
                  <a:lnTo>
                    <a:pt x="404" y="651"/>
                  </a:lnTo>
                  <a:lnTo>
                    <a:pt x="398" y="636"/>
                  </a:lnTo>
                  <a:lnTo>
                    <a:pt x="394" y="621"/>
                  </a:lnTo>
                  <a:lnTo>
                    <a:pt x="391" y="606"/>
                  </a:lnTo>
                  <a:lnTo>
                    <a:pt x="384" y="579"/>
                  </a:lnTo>
                  <a:lnTo>
                    <a:pt x="381" y="554"/>
                  </a:lnTo>
                  <a:lnTo>
                    <a:pt x="379" y="519"/>
                  </a:lnTo>
                  <a:lnTo>
                    <a:pt x="379" y="506"/>
                  </a:lnTo>
                  <a:lnTo>
                    <a:pt x="368" y="499"/>
                  </a:lnTo>
                  <a:lnTo>
                    <a:pt x="359" y="491"/>
                  </a:lnTo>
                  <a:lnTo>
                    <a:pt x="350" y="484"/>
                  </a:lnTo>
                  <a:lnTo>
                    <a:pt x="342" y="476"/>
                  </a:lnTo>
                  <a:lnTo>
                    <a:pt x="334" y="468"/>
                  </a:lnTo>
                  <a:lnTo>
                    <a:pt x="327" y="460"/>
                  </a:lnTo>
                  <a:lnTo>
                    <a:pt x="320" y="452"/>
                  </a:lnTo>
                  <a:lnTo>
                    <a:pt x="314" y="444"/>
                  </a:lnTo>
                  <a:lnTo>
                    <a:pt x="303" y="427"/>
                  </a:lnTo>
                  <a:lnTo>
                    <a:pt x="295" y="411"/>
                  </a:lnTo>
                  <a:lnTo>
                    <a:pt x="288" y="394"/>
                  </a:lnTo>
                  <a:lnTo>
                    <a:pt x="284" y="377"/>
                  </a:lnTo>
                  <a:lnTo>
                    <a:pt x="281" y="360"/>
                  </a:lnTo>
                  <a:lnTo>
                    <a:pt x="278" y="343"/>
                  </a:lnTo>
                  <a:lnTo>
                    <a:pt x="277" y="327"/>
                  </a:lnTo>
                  <a:lnTo>
                    <a:pt x="278" y="312"/>
                  </a:lnTo>
                  <a:lnTo>
                    <a:pt x="280" y="297"/>
                  </a:lnTo>
                  <a:lnTo>
                    <a:pt x="282" y="282"/>
                  </a:lnTo>
                  <a:lnTo>
                    <a:pt x="284" y="269"/>
                  </a:lnTo>
                  <a:lnTo>
                    <a:pt x="287" y="256"/>
                  </a:lnTo>
                  <a:lnTo>
                    <a:pt x="260" y="222"/>
                  </a:lnTo>
                  <a:lnTo>
                    <a:pt x="230" y="184"/>
                  </a:lnTo>
                  <a:lnTo>
                    <a:pt x="199" y="144"/>
                  </a:lnTo>
                  <a:lnTo>
                    <a:pt x="168" y="105"/>
                  </a:lnTo>
                  <a:lnTo>
                    <a:pt x="140" y="69"/>
                  </a:lnTo>
                  <a:lnTo>
                    <a:pt x="116" y="38"/>
                  </a:lnTo>
                  <a:lnTo>
                    <a:pt x="97" y="14"/>
                  </a:lnTo>
                  <a:lnTo>
                    <a:pt x="87" y="0"/>
                  </a:lnTo>
                  <a:lnTo>
                    <a:pt x="66" y="19"/>
                  </a:lnTo>
                  <a:lnTo>
                    <a:pt x="49" y="35"/>
                  </a:lnTo>
                  <a:lnTo>
                    <a:pt x="34" y="52"/>
                  </a:lnTo>
                  <a:lnTo>
                    <a:pt x="21" y="68"/>
                  </a:lnTo>
                  <a:lnTo>
                    <a:pt x="17" y="76"/>
                  </a:lnTo>
                  <a:lnTo>
                    <a:pt x="12" y="85"/>
                  </a:lnTo>
                  <a:lnTo>
                    <a:pt x="9" y="93"/>
                  </a:lnTo>
                  <a:lnTo>
                    <a:pt x="5" y="101"/>
                  </a:lnTo>
                  <a:lnTo>
                    <a:pt x="2" y="109"/>
                  </a:lnTo>
                  <a:lnTo>
                    <a:pt x="1" y="117"/>
                  </a:lnTo>
                  <a:lnTo>
                    <a:pt x="0" y="125"/>
                  </a:lnTo>
                  <a:lnTo>
                    <a:pt x="0" y="132"/>
                  </a:lnTo>
                  <a:lnTo>
                    <a:pt x="0" y="139"/>
                  </a:lnTo>
                  <a:lnTo>
                    <a:pt x="0" y="144"/>
                  </a:lnTo>
                  <a:lnTo>
                    <a:pt x="1" y="151"/>
                  </a:lnTo>
                  <a:lnTo>
                    <a:pt x="3" y="159"/>
                  </a:lnTo>
                  <a:lnTo>
                    <a:pt x="6" y="166"/>
                  </a:lnTo>
                  <a:lnTo>
                    <a:pt x="10" y="174"/>
                  </a:lnTo>
                  <a:lnTo>
                    <a:pt x="17" y="188"/>
                  </a:lnTo>
                  <a:lnTo>
                    <a:pt x="27" y="202"/>
                  </a:lnTo>
                  <a:lnTo>
                    <a:pt x="37" y="214"/>
                  </a:lnTo>
                  <a:lnTo>
                    <a:pt x="49" y="225"/>
                  </a:lnTo>
                  <a:lnTo>
                    <a:pt x="62" y="236"/>
                  </a:lnTo>
                  <a:lnTo>
                    <a:pt x="74" y="246"/>
                  </a:lnTo>
                  <a:lnTo>
                    <a:pt x="99" y="262"/>
                  </a:lnTo>
                  <a:lnTo>
                    <a:pt x="120" y="274"/>
                  </a:lnTo>
                  <a:lnTo>
                    <a:pt x="136" y="281"/>
                  </a:lnTo>
                  <a:lnTo>
                    <a:pt x="141" y="284"/>
                  </a:lnTo>
                  <a:lnTo>
                    <a:pt x="155" y="290"/>
                  </a:lnTo>
                  <a:lnTo>
                    <a:pt x="154" y="305"/>
                  </a:lnTo>
                  <a:lnTo>
                    <a:pt x="154" y="320"/>
                  </a:lnTo>
                  <a:lnTo>
                    <a:pt x="154" y="335"/>
                  </a:lnTo>
                  <a:lnTo>
                    <a:pt x="154" y="353"/>
                  </a:lnTo>
                  <a:lnTo>
                    <a:pt x="155" y="370"/>
                  </a:lnTo>
                  <a:lnTo>
                    <a:pt x="156" y="386"/>
                  </a:lnTo>
                  <a:lnTo>
                    <a:pt x="159" y="401"/>
                  </a:lnTo>
                  <a:lnTo>
                    <a:pt x="162" y="416"/>
                  </a:lnTo>
                  <a:lnTo>
                    <a:pt x="165" y="430"/>
                  </a:lnTo>
                  <a:lnTo>
                    <a:pt x="169" y="443"/>
                  </a:lnTo>
                  <a:lnTo>
                    <a:pt x="174" y="455"/>
                  </a:lnTo>
                  <a:lnTo>
                    <a:pt x="178" y="467"/>
                  </a:lnTo>
                  <a:lnTo>
                    <a:pt x="183" y="477"/>
                  </a:lnTo>
                  <a:lnTo>
                    <a:pt x="187" y="487"/>
                  </a:lnTo>
                  <a:lnTo>
                    <a:pt x="193" y="497"/>
                  </a:lnTo>
                  <a:lnTo>
                    <a:pt x="205" y="513"/>
                  </a:lnTo>
                  <a:lnTo>
                    <a:pt x="216" y="528"/>
                  </a:lnTo>
                  <a:lnTo>
                    <a:pt x="228" y="539"/>
                  </a:lnTo>
                  <a:lnTo>
                    <a:pt x="240" y="549"/>
                  </a:lnTo>
                  <a:lnTo>
                    <a:pt x="251" y="557"/>
                  </a:lnTo>
                  <a:lnTo>
                    <a:pt x="261" y="562"/>
                  </a:lnTo>
                  <a:lnTo>
                    <a:pt x="276" y="569"/>
                  </a:lnTo>
                  <a:lnTo>
                    <a:pt x="284" y="573"/>
                  </a:lnTo>
                  <a:lnTo>
                    <a:pt x="299" y="577"/>
                  </a:lnTo>
                  <a:lnTo>
                    <a:pt x="299" y="592"/>
                  </a:lnTo>
                  <a:lnTo>
                    <a:pt x="301" y="613"/>
                  </a:lnTo>
                  <a:lnTo>
                    <a:pt x="304" y="635"/>
                  </a:lnTo>
                  <a:lnTo>
                    <a:pt x="310" y="655"/>
                  </a:lnTo>
                  <a:lnTo>
                    <a:pt x="316" y="675"/>
                  </a:lnTo>
                  <a:lnTo>
                    <a:pt x="323" y="694"/>
                  </a:lnTo>
                  <a:lnTo>
                    <a:pt x="332" y="712"/>
                  </a:lnTo>
                  <a:lnTo>
                    <a:pt x="342" y="729"/>
                  </a:lnTo>
                  <a:lnTo>
                    <a:pt x="351" y="745"/>
                  </a:lnTo>
                  <a:lnTo>
                    <a:pt x="363" y="760"/>
                  </a:lnTo>
                  <a:lnTo>
                    <a:pt x="375" y="775"/>
                  </a:lnTo>
                  <a:lnTo>
                    <a:pt x="387" y="788"/>
                  </a:lnTo>
                  <a:lnTo>
                    <a:pt x="399" y="802"/>
                  </a:lnTo>
                  <a:lnTo>
                    <a:pt x="413" y="814"/>
                  </a:lnTo>
                  <a:lnTo>
                    <a:pt x="426" y="826"/>
                  </a:lnTo>
                  <a:lnTo>
                    <a:pt x="440" y="836"/>
                  </a:lnTo>
                  <a:lnTo>
                    <a:pt x="454" y="846"/>
                  </a:lnTo>
                  <a:lnTo>
                    <a:pt x="482" y="864"/>
                  </a:lnTo>
                  <a:lnTo>
                    <a:pt x="509" y="879"/>
                  </a:lnTo>
                  <a:lnTo>
                    <a:pt x="533" y="892"/>
                  </a:lnTo>
                  <a:lnTo>
                    <a:pt x="555" y="902"/>
                  </a:lnTo>
                  <a:lnTo>
                    <a:pt x="588" y="916"/>
                  </a:lnTo>
                  <a:lnTo>
                    <a:pt x="602" y="920"/>
                  </a:lnTo>
                  <a:lnTo>
                    <a:pt x="608" y="921"/>
                  </a:lnTo>
                  <a:lnTo>
                    <a:pt x="613" y="926"/>
                  </a:lnTo>
                  <a:lnTo>
                    <a:pt x="623" y="939"/>
                  </a:lnTo>
                  <a:lnTo>
                    <a:pt x="634" y="951"/>
                  </a:lnTo>
                  <a:lnTo>
                    <a:pt x="645" y="962"/>
                  </a:lnTo>
                  <a:lnTo>
                    <a:pt x="657" y="972"/>
                  </a:lnTo>
                  <a:lnTo>
                    <a:pt x="667" y="982"/>
                  </a:lnTo>
                  <a:lnTo>
                    <a:pt x="679" y="991"/>
                  </a:lnTo>
                  <a:lnTo>
                    <a:pt x="690" y="998"/>
                  </a:lnTo>
                  <a:lnTo>
                    <a:pt x="702" y="1006"/>
                  </a:lnTo>
                  <a:lnTo>
                    <a:pt x="712" y="1012"/>
                  </a:lnTo>
                  <a:lnTo>
                    <a:pt x="724" y="1017"/>
                  </a:lnTo>
                  <a:lnTo>
                    <a:pt x="736" y="1022"/>
                  </a:lnTo>
                  <a:lnTo>
                    <a:pt x="748" y="1025"/>
                  </a:lnTo>
                  <a:lnTo>
                    <a:pt x="759" y="1028"/>
                  </a:lnTo>
                  <a:lnTo>
                    <a:pt x="771" y="1030"/>
                  </a:lnTo>
                  <a:lnTo>
                    <a:pt x="783" y="1031"/>
                  </a:lnTo>
                  <a:lnTo>
                    <a:pt x="795" y="1031"/>
                  </a:lnTo>
                  <a:lnTo>
                    <a:pt x="805" y="1031"/>
                  </a:lnTo>
                  <a:lnTo>
                    <a:pt x="816" y="1030"/>
                  </a:lnTo>
                  <a:lnTo>
                    <a:pt x="827" y="1028"/>
                  </a:lnTo>
                  <a:lnTo>
                    <a:pt x="836" y="1025"/>
                  </a:lnTo>
                  <a:lnTo>
                    <a:pt x="827" y="1023"/>
                  </a:lnTo>
                  <a:lnTo>
                    <a:pt x="816" y="1018"/>
                  </a:lnTo>
                  <a:lnTo>
                    <a:pt x="806" y="1015"/>
                  </a:lnTo>
                  <a:lnTo>
                    <a:pt x="797" y="1011"/>
                  </a:lnTo>
                  <a:lnTo>
                    <a:pt x="779" y="1001"/>
                  </a:lnTo>
                  <a:lnTo>
                    <a:pt x="763" y="991"/>
                  </a:lnTo>
                  <a:lnTo>
                    <a:pt x="748" y="979"/>
                  </a:lnTo>
                  <a:lnTo>
                    <a:pt x="734" y="967"/>
                  </a:lnTo>
                  <a:lnTo>
                    <a:pt x="721" y="955"/>
                  </a:lnTo>
                  <a:lnTo>
                    <a:pt x="710" y="942"/>
                  </a:lnTo>
                  <a:lnTo>
                    <a:pt x="700" y="931"/>
                  </a:lnTo>
                  <a:lnTo>
                    <a:pt x="692" y="920"/>
                  </a:lnTo>
                  <a:lnTo>
                    <a:pt x="684" y="909"/>
                  </a:lnTo>
                  <a:lnTo>
                    <a:pt x="679" y="901"/>
                  </a:lnTo>
                  <a:lnTo>
                    <a:pt x="670" y="887"/>
                  </a:lnTo>
                  <a:lnTo>
                    <a:pt x="668" y="8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96">
              <a:extLst>
                <a:ext uri="{FF2B5EF4-FFF2-40B4-BE49-F238E27FC236}">
                  <a16:creationId xmlns:a16="http://schemas.microsoft.com/office/drawing/2014/main" id="{DDAB5B80-A536-411C-8C09-FE7A074A4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59163" y="3692088"/>
              <a:ext cx="407988" cy="93663"/>
            </a:xfrm>
            <a:custGeom>
              <a:avLst/>
              <a:gdLst>
                <a:gd name="T0" fmla="*/ 2147483647 w 1542"/>
                <a:gd name="T1" fmla="*/ 2147483647 h 353"/>
                <a:gd name="T2" fmla="*/ 2147483647 w 1542"/>
                <a:gd name="T3" fmla="*/ 2147483647 h 353"/>
                <a:gd name="T4" fmla="*/ 2147483647 w 1542"/>
                <a:gd name="T5" fmla="*/ 2147483647 h 353"/>
                <a:gd name="T6" fmla="*/ 2147483647 w 1542"/>
                <a:gd name="T7" fmla="*/ 2147483647 h 353"/>
                <a:gd name="T8" fmla="*/ 2147483647 w 1542"/>
                <a:gd name="T9" fmla="*/ 2147483647 h 353"/>
                <a:gd name="T10" fmla="*/ 2147483647 w 1542"/>
                <a:gd name="T11" fmla="*/ 2147483647 h 353"/>
                <a:gd name="T12" fmla="*/ 2147483647 w 1542"/>
                <a:gd name="T13" fmla="*/ 2147483647 h 353"/>
                <a:gd name="T14" fmla="*/ 2147483647 w 1542"/>
                <a:gd name="T15" fmla="*/ 2147483647 h 353"/>
                <a:gd name="T16" fmla="*/ 2147483647 w 1542"/>
                <a:gd name="T17" fmla="*/ 2147483647 h 353"/>
                <a:gd name="T18" fmla="*/ 2147483647 w 1542"/>
                <a:gd name="T19" fmla="*/ 2147483647 h 353"/>
                <a:gd name="T20" fmla="*/ 2147483647 w 1542"/>
                <a:gd name="T21" fmla="*/ 2147483647 h 353"/>
                <a:gd name="T22" fmla="*/ 2147483647 w 1542"/>
                <a:gd name="T23" fmla="*/ 2147483647 h 353"/>
                <a:gd name="T24" fmla="*/ 2147483647 w 1542"/>
                <a:gd name="T25" fmla="*/ 2147483647 h 353"/>
                <a:gd name="T26" fmla="*/ 2147483647 w 1542"/>
                <a:gd name="T27" fmla="*/ 2147483647 h 353"/>
                <a:gd name="T28" fmla="*/ 2147483647 w 1542"/>
                <a:gd name="T29" fmla="*/ 2147483647 h 353"/>
                <a:gd name="T30" fmla="*/ 2147483647 w 1542"/>
                <a:gd name="T31" fmla="*/ 2147483647 h 353"/>
                <a:gd name="T32" fmla="*/ 2147483647 w 1542"/>
                <a:gd name="T33" fmla="*/ 2147483647 h 353"/>
                <a:gd name="T34" fmla="*/ 2147483647 w 1542"/>
                <a:gd name="T35" fmla="*/ 2147483647 h 353"/>
                <a:gd name="T36" fmla="*/ 2147483647 w 1542"/>
                <a:gd name="T37" fmla="*/ 2147483647 h 353"/>
                <a:gd name="T38" fmla="*/ 2147483647 w 1542"/>
                <a:gd name="T39" fmla="*/ 2147483647 h 353"/>
                <a:gd name="T40" fmla="*/ 2147483647 w 1542"/>
                <a:gd name="T41" fmla="*/ 2147483647 h 353"/>
                <a:gd name="T42" fmla="*/ 2147483647 w 1542"/>
                <a:gd name="T43" fmla="*/ 2147483647 h 353"/>
                <a:gd name="T44" fmla="*/ 2147483647 w 1542"/>
                <a:gd name="T45" fmla="*/ 2147483647 h 353"/>
                <a:gd name="T46" fmla="*/ 2147483647 w 1542"/>
                <a:gd name="T47" fmla="*/ 2147483647 h 353"/>
                <a:gd name="T48" fmla="*/ 2147483647 w 1542"/>
                <a:gd name="T49" fmla="*/ 2147483647 h 353"/>
                <a:gd name="T50" fmla="*/ 2147483647 w 1542"/>
                <a:gd name="T51" fmla="*/ 2147483647 h 353"/>
                <a:gd name="T52" fmla="*/ 2147483647 w 1542"/>
                <a:gd name="T53" fmla="*/ 2147483647 h 353"/>
                <a:gd name="T54" fmla="*/ 2147483647 w 1542"/>
                <a:gd name="T55" fmla="*/ 2147483647 h 353"/>
                <a:gd name="T56" fmla="*/ 2147483647 w 1542"/>
                <a:gd name="T57" fmla="*/ 2147483647 h 353"/>
                <a:gd name="T58" fmla="*/ 2147483647 w 1542"/>
                <a:gd name="T59" fmla="*/ 2147483647 h 353"/>
                <a:gd name="T60" fmla="*/ 2147483647 w 1542"/>
                <a:gd name="T61" fmla="*/ 2147483647 h 353"/>
                <a:gd name="T62" fmla="*/ 2147483647 w 1542"/>
                <a:gd name="T63" fmla="*/ 2147483647 h 353"/>
                <a:gd name="T64" fmla="*/ 2147483647 w 1542"/>
                <a:gd name="T65" fmla="*/ 2147483647 h 353"/>
                <a:gd name="T66" fmla="*/ 2147483647 w 1542"/>
                <a:gd name="T67" fmla="*/ 2147483647 h 353"/>
                <a:gd name="T68" fmla="*/ 2147483647 w 1542"/>
                <a:gd name="T69" fmla="*/ 2147483647 h 353"/>
                <a:gd name="T70" fmla="*/ 2147483647 w 1542"/>
                <a:gd name="T71" fmla="*/ 2147483647 h 353"/>
                <a:gd name="T72" fmla="*/ 2147483647 w 1542"/>
                <a:gd name="T73" fmla="*/ 2147483647 h 353"/>
                <a:gd name="T74" fmla="*/ 2147483647 w 1542"/>
                <a:gd name="T75" fmla="*/ 2147483647 h 353"/>
                <a:gd name="T76" fmla="*/ 2147483647 w 1542"/>
                <a:gd name="T77" fmla="*/ 2147483647 h 353"/>
                <a:gd name="T78" fmla="*/ 2147483647 w 1542"/>
                <a:gd name="T79" fmla="*/ 2147483647 h 353"/>
                <a:gd name="T80" fmla="*/ 2147483647 w 1542"/>
                <a:gd name="T81" fmla="*/ 2147483647 h 353"/>
                <a:gd name="T82" fmla="*/ 2147483647 w 1542"/>
                <a:gd name="T83" fmla="*/ 2147483647 h 353"/>
                <a:gd name="T84" fmla="*/ 2147483647 w 1542"/>
                <a:gd name="T85" fmla="*/ 2147483647 h 353"/>
                <a:gd name="T86" fmla="*/ 2147483647 w 1542"/>
                <a:gd name="T87" fmla="*/ 2147483647 h 353"/>
                <a:gd name="T88" fmla="*/ 2147483647 w 1542"/>
                <a:gd name="T89" fmla="*/ 2147483647 h 353"/>
                <a:gd name="T90" fmla="*/ 2147483647 w 1542"/>
                <a:gd name="T91" fmla="*/ 2147483647 h 353"/>
                <a:gd name="T92" fmla="*/ 2147483647 w 1542"/>
                <a:gd name="T93" fmla="*/ 2147483647 h 353"/>
                <a:gd name="T94" fmla="*/ 2147483647 w 1542"/>
                <a:gd name="T95" fmla="*/ 2147483647 h 353"/>
                <a:gd name="T96" fmla="*/ 2147483647 w 1542"/>
                <a:gd name="T97" fmla="*/ 2147483647 h 353"/>
                <a:gd name="T98" fmla="*/ 2147483647 w 1542"/>
                <a:gd name="T99" fmla="*/ 2147483647 h 353"/>
                <a:gd name="T100" fmla="*/ 0 w 1542"/>
                <a:gd name="T101" fmla="*/ 2147483647 h 353"/>
                <a:gd name="T102" fmla="*/ 2147483647 w 1542"/>
                <a:gd name="T103" fmla="*/ 2147483647 h 353"/>
                <a:gd name="T104" fmla="*/ 2147483647 w 1542"/>
                <a:gd name="T105" fmla="*/ 2147483647 h 353"/>
                <a:gd name="T106" fmla="*/ 2147483647 w 1542"/>
                <a:gd name="T107" fmla="*/ 2147483647 h 353"/>
                <a:gd name="T108" fmla="*/ 2147483647 w 1542"/>
                <a:gd name="T109" fmla="*/ 2147483647 h 35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542" h="353">
                  <a:moveTo>
                    <a:pt x="128" y="293"/>
                  </a:moveTo>
                  <a:lnTo>
                    <a:pt x="144" y="301"/>
                  </a:lnTo>
                  <a:lnTo>
                    <a:pt x="160" y="306"/>
                  </a:lnTo>
                  <a:lnTo>
                    <a:pt x="177" y="311"/>
                  </a:lnTo>
                  <a:lnTo>
                    <a:pt x="194" y="315"/>
                  </a:lnTo>
                  <a:lnTo>
                    <a:pt x="210" y="318"/>
                  </a:lnTo>
                  <a:lnTo>
                    <a:pt x="229" y="321"/>
                  </a:lnTo>
                  <a:lnTo>
                    <a:pt x="246" y="322"/>
                  </a:lnTo>
                  <a:lnTo>
                    <a:pt x="263" y="323"/>
                  </a:lnTo>
                  <a:lnTo>
                    <a:pt x="280" y="324"/>
                  </a:lnTo>
                  <a:lnTo>
                    <a:pt x="297" y="323"/>
                  </a:lnTo>
                  <a:lnTo>
                    <a:pt x="314" y="323"/>
                  </a:lnTo>
                  <a:lnTo>
                    <a:pt x="330" y="322"/>
                  </a:lnTo>
                  <a:lnTo>
                    <a:pt x="364" y="318"/>
                  </a:lnTo>
                  <a:lnTo>
                    <a:pt x="395" y="314"/>
                  </a:lnTo>
                  <a:lnTo>
                    <a:pt x="425" y="308"/>
                  </a:lnTo>
                  <a:lnTo>
                    <a:pt x="451" y="302"/>
                  </a:lnTo>
                  <a:lnTo>
                    <a:pt x="475" y="295"/>
                  </a:lnTo>
                  <a:lnTo>
                    <a:pt x="496" y="289"/>
                  </a:lnTo>
                  <a:lnTo>
                    <a:pt x="526" y="279"/>
                  </a:lnTo>
                  <a:lnTo>
                    <a:pt x="538" y="275"/>
                  </a:lnTo>
                  <a:lnTo>
                    <a:pt x="549" y="270"/>
                  </a:lnTo>
                  <a:lnTo>
                    <a:pt x="558" y="277"/>
                  </a:lnTo>
                  <a:lnTo>
                    <a:pt x="580" y="293"/>
                  </a:lnTo>
                  <a:lnTo>
                    <a:pt x="601" y="306"/>
                  </a:lnTo>
                  <a:lnTo>
                    <a:pt x="622" y="318"/>
                  </a:lnTo>
                  <a:lnTo>
                    <a:pt x="643" y="327"/>
                  </a:lnTo>
                  <a:lnTo>
                    <a:pt x="663" y="335"/>
                  </a:lnTo>
                  <a:lnTo>
                    <a:pt x="684" y="341"/>
                  </a:lnTo>
                  <a:lnTo>
                    <a:pt x="704" y="347"/>
                  </a:lnTo>
                  <a:lnTo>
                    <a:pt x="724" y="350"/>
                  </a:lnTo>
                  <a:lnTo>
                    <a:pt x="744" y="352"/>
                  </a:lnTo>
                  <a:lnTo>
                    <a:pt x="762" y="353"/>
                  </a:lnTo>
                  <a:lnTo>
                    <a:pt x="781" y="353"/>
                  </a:lnTo>
                  <a:lnTo>
                    <a:pt x="799" y="352"/>
                  </a:lnTo>
                  <a:lnTo>
                    <a:pt x="817" y="350"/>
                  </a:lnTo>
                  <a:lnTo>
                    <a:pt x="834" y="347"/>
                  </a:lnTo>
                  <a:lnTo>
                    <a:pt x="850" y="344"/>
                  </a:lnTo>
                  <a:lnTo>
                    <a:pt x="866" y="339"/>
                  </a:lnTo>
                  <a:lnTo>
                    <a:pt x="881" y="334"/>
                  </a:lnTo>
                  <a:lnTo>
                    <a:pt x="896" y="330"/>
                  </a:lnTo>
                  <a:lnTo>
                    <a:pt x="910" y="323"/>
                  </a:lnTo>
                  <a:lnTo>
                    <a:pt x="923" y="318"/>
                  </a:lnTo>
                  <a:lnTo>
                    <a:pt x="946" y="306"/>
                  </a:lnTo>
                  <a:lnTo>
                    <a:pt x="966" y="294"/>
                  </a:lnTo>
                  <a:lnTo>
                    <a:pt x="996" y="274"/>
                  </a:lnTo>
                  <a:lnTo>
                    <a:pt x="1008" y="264"/>
                  </a:lnTo>
                  <a:lnTo>
                    <a:pt x="1017" y="257"/>
                  </a:lnTo>
                  <a:lnTo>
                    <a:pt x="1026" y="259"/>
                  </a:lnTo>
                  <a:lnTo>
                    <a:pt x="1049" y="262"/>
                  </a:lnTo>
                  <a:lnTo>
                    <a:pt x="1071" y="264"/>
                  </a:lnTo>
                  <a:lnTo>
                    <a:pt x="1094" y="265"/>
                  </a:lnTo>
                  <a:lnTo>
                    <a:pt x="1115" y="264"/>
                  </a:lnTo>
                  <a:lnTo>
                    <a:pt x="1137" y="262"/>
                  </a:lnTo>
                  <a:lnTo>
                    <a:pt x="1158" y="259"/>
                  </a:lnTo>
                  <a:lnTo>
                    <a:pt x="1180" y="255"/>
                  </a:lnTo>
                  <a:lnTo>
                    <a:pt x="1200" y="249"/>
                  </a:lnTo>
                  <a:lnTo>
                    <a:pt x="1220" y="243"/>
                  </a:lnTo>
                  <a:lnTo>
                    <a:pt x="1240" y="235"/>
                  </a:lnTo>
                  <a:lnTo>
                    <a:pt x="1260" y="228"/>
                  </a:lnTo>
                  <a:lnTo>
                    <a:pt x="1278" y="219"/>
                  </a:lnTo>
                  <a:lnTo>
                    <a:pt x="1297" y="210"/>
                  </a:lnTo>
                  <a:lnTo>
                    <a:pt x="1315" y="200"/>
                  </a:lnTo>
                  <a:lnTo>
                    <a:pt x="1333" y="189"/>
                  </a:lnTo>
                  <a:lnTo>
                    <a:pt x="1350" y="177"/>
                  </a:lnTo>
                  <a:lnTo>
                    <a:pt x="1382" y="155"/>
                  </a:lnTo>
                  <a:lnTo>
                    <a:pt x="1413" y="131"/>
                  </a:lnTo>
                  <a:lnTo>
                    <a:pt x="1441" y="107"/>
                  </a:lnTo>
                  <a:lnTo>
                    <a:pt x="1467" y="82"/>
                  </a:lnTo>
                  <a:lnTo>
                    <a:pt x="1489" y="58"/>
                  </a:lnTo>
                  <a:lnTo>
                    <a:pt x="1509" y="37"/>
                  </a:lnTo>
                  <a:lnTo>
                    <a:pt x="1527" y="17"/>
                  </a:lnTo>
                  <a:lnTo>
                    <a:pt x="1542" y="0"/>
                  </a:lnTo>
                  <a:lnTo>
                    <a:pt x="1512" y="1"/>
                  </a:lnTo>
                  <a:lnTo>
                    <a:pt x="1474" y="3"/>
                  </a:lnTo>
                  <a:lnTo>
                    <a:pt x="1431" y="5"/>
                  </a:lnTo>
                  <a:lnTo>
                    <a:pt x="1388" y="6"/>
                  </a:lnTo>
                  <a:lnTo>
                    <a:pt x="1349" y="8"/>
                  </a:lnTo>
                  <a:lnTo>
                    <a:pt x="1316" y="10"/>
                  </a:lnTo>
                  <a:lnTo>
                    <a:pt x="1293" y="11"/>
                  </a:lnTo>
                  <a:lnTo>
                    <a:pt x="1285" y="11"/>
                  </a:lnTo>
                  <a:lnTo>
                    <a:pt x="1279" y="12"/>
                  </a:lnTo>
                  <a:lnTo>
                    <a:pt x="1264" y="13"/>
                  </a:lnTo>
                  <a:lnTo>
                    <a:pt x="1254" y="28"/>
                  </a:lnTo>
                  <a:lnTo>
                    <a:pt x="1242" y="41"/>
                  </a:lnTo>
                  <a:lnTo>
                    <a:pt x="1230" y="54"/>
                  </a:lnTo>
                  <a:lnTo>
                    <a:pt x="1218" y="65"/>
                  </a:lnTo>
                  <a:lnTo>
                    <a:pt x="1205" y="76"/>
                  </a:lnTo>
                  <a:lnTo>
                    <a:pt x="1194" y="85"/>
                  </a:lnTo>
                  <a:lnTo>
                    <a:pt x="1181" y="94"/>
                  </a:lnTo>
                  <a:lnTo>
                    <a:pt x="1168" y="102"/>
                  </a:lnTo>
                  <a:lnTo>
                    <a:pt x="1156" y="110"/>
                  </a:lnTo>
                  <a:lnTo>
                    <a:pt x="1143" y="116"/>
                  </a:lnTo>
                  <a:lnTo>
                    <a:pt x="1130" y="122"/>
                  </a:lnTo>
                  <a:lnTo>
                    <a:pt x="1119" y="127"/>
                  </a:lnTo>
                  <a:lnTo>
                    <a:pt x="1094" y="136"/>
                  </a:lnTo>
                  <a:lnTo>
                    <a:pt x="1070" y="141"/>
                  </a:lnTo>
                  <a:lnTo>
                    <a:pt x="1049" y="146"/>
                  </a:lnTo>
                  <a:lnTo>
                    <a:pt x="1029" y="148"/>
                  </a:lnTo>
                  <a:lnTo>
                    <a:pt x="1010" y="151"/>
                  </a:lnTo>
                  <a:lnTo>
                    <a:pt x="995" y="151"/>
                  </a:lnTo>
                  <a:lnTo>
                    <a:pt x="973" y="151"/>
                  </a:lnTo>
                  <a:lnTo>
                    <a:pt x="964" y="150"/>
                  </a:lnTo>
                  <a:lnTo>
                    <a:pt x="949" y="168"/>
                  </a:lnTo>
                  <a:lnTo>
                    <a:pt x="932" y="183"/>
                  </a:lnTo>
                  <a:lnTo>
                    <a:pt x="915" y="197"/>
                  </a:lnTo>
                  <a:lnTo>
                    <a:pt x="897" y="209"/>
                  </a:lnTo>
                  <a:lnTo>
                    <a:pt x="879" y="219"/>
                  </a:lnTo>
                  <a:lnTo>
                    <a:pt x="859" y="228"/>
                  </a:lnTo>
                  <a:lnTo>
                    <a:pt x="839" y="234"/>
                  </a:lnTo>
                  <a:lnTo>
                    <a:pt x="819" y="240"/>
                  </a:lnTo>
                  <a:lnTo>
                    <a:pt x="797" y="244"/>
                  </a:lnTo>
                  <a:lnTo>
                    <a:pt x="777" y="246"/>
                  </a:lnTo>
                  <a:lnTo>
                    <a:pt x="755" y="247"/>
                  </a:lnTo>
                  <a:lnTo>
                    <a:pt x="735" y="248"/>
                  </a:lnTo>
                  <a:lnTo>
                    <a:pt x="714" y="247"/>
                  </a:lnTo>
                  <a:lnTo>
                    <a:pt x="692" y="245"/>
                  </a:lnTo>
                  <a:lnTo>
                    <a:pt x="672" y="243"/>
                  </a:lnTo>
                  <a:lnTo>
                    <a:pt x="652" y="240"/>
                  </a:lnTo>
                  <a:lnTo>
                    <a:pt x="632" y="236"/>
                  </a:lnTo>
                  <a:lnTo>
                    <a:pt x="613" y="232"/>
                  </a:lnTo>
                  <a:lnTo>
                    <a:pt x="595" y="228"/>
                  </a:lnTo>
                  <a:lnTo>
                    <a:pt x="577" y="222"/>
                  </a:lnTo>
                  <a:lnTo>
                    <a:pt x="545" y="213"/>
                  </a:lnTo>
                  <a:lnTo>
                    <a:pt x="516" y="202"/>
                  </a:lnTo>
                  <a:lnTo>
                    <a:pt x="474" y="185"/>
                  </a:lnTo>
                  <a:lnTo>
                    <a:pt x="459" y="179"/>
                  </a:lnTo>
                  <a:lnTo>
                    <a:pt x="446" y="192"/>
                  </a:lnTo>
                  <a:lnTo>
                    <a:pt x="433" y="205"/>
                  </a:lnTo>
                  <a:lnTo>
                    <a:pt x="420" y="217"/>
                  </a:lnTo>
                  <a:lnTo>
                    <a:pt x="405" y="227"/>
                  </a:lnTo>
                  <a:lnTo>
                    <a:pt x="391" y="235"/>
                  </a:lnTo>
                  <a:lnTo>
                    <a:pt x="376" y="242"/>
                  </a:lnTo>
                  <a:lnTo>
                    <a:pt x="360" y="248"/>
                  </a:lnTo>
                  <a:lnTo>
                    <a:pt x="345" y="252"/>
                  </a:lnTo>
                  <a:lnTo>
                    <a:pt x="329" y="256"/>
                  </a:lnTo>
                  <a:lnTo>
                    <a:pt x="313" y="258"/>
                  </a:lnTo>
                  <a:lnTo>
                    <a:pt x="296" y="259"/>
                  </a:lnTo>
                  <a:lnTo>
                    <a:pt x="280" y="259"/>
                  </a:lnTo>
                  <a:lnTo>
                    <a:pt x="264" y="258"/>
                  </a:lnTo>
                  <a:lnTo>
                    <a:pt x="247" y="256"/>
                  </a:lnTo>
                  <a:lnTo>
                    <a:pt x="231" y="254"/>
                  </a:lnTo>
                  <a:lnTo>
                    <a:pt x="214" y="250"/>
                  </a:lnTo>
                  <a:lnTo>
                    <a:pt x="198" y="246"/>
                  </a:lnTo>
                  <a:lnTo>
                    <a:pt x="181" y="242"/>
                  </a:lnTo>
                  <a:lnTo>
                    <a:pt x="165" y="236"/>
                  </a:lnTo>
                  <a:lnTo>
                    <a:pt x="149" y="231"/>
                  </a:lnTo>
                  <a:lnTo>
                    <a:pt x="119" y="219"/>
                  </a:lnTo>
                  <a:lnTo>
                    <a:pt x="90" y="206"/>
                  </a:lnTo>
                  <a:lnTo>
                    <a:pt x="64" y="194"/>
                  </a:lnTo>
                  <a:lnTo>
                    <a:pt x="40" y="181"/>
                  </a:lnTo>
                  <a:lnTo>
                    <a:pt x="19" y="168"/>
                  </a:lnTo>
                  <a:lnTo>
                    <a:pt x="0" y="157"/>
                  </a:lnTo>
                  <a:lnTo>
                    <a:pt x="11" y="180"/>
                  </a:lnTo>
                  <a:lnTo>
                    <a:pt x="23" y="201"/>
                  </a:lnTo>
                  <a:lnTo>
                    <a:pt x="30" y="211"/>
                  </a:lnTo>
                  <a:lnTo>
                    <a:pt x="37" y="220"/>
                  </a:lnTo>
                  <a:lnTo>
                    <a:pt x="44" y="230"/>
                  </a:lnTo>
                  <a:lnTo>
                    <a:pt x="53" y="239"/>
                  </a:lnTo>
                  <a:lnTo>
                    <a:pt x="60" y="247"/>
                  </a:lnTo>
                  <a:lnTo>
                    <a:pt x="69" y="256"/>
                  </a:lnTo>
                  <a:lnTo>
                    <a:pt x="78" y="263"/>
                  </a:lnTo>
                  <a:lnTo>
                    <a:pt x="87" y="270"/>
                  </a:lnTo>
                  <a:lnTo>
                    <a:pt x="97" y="276"/>
                  </a:lnTo>
                  <a:lnTo>
                    <a:pt x="108" y="282"/>
                  </a:lnTo>
                  <a:lnTo>
                    <a:pt x="117" y="288"/>
                  </a:lnTo>
                  <a:lnTo>
                    <a:pt x="128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97">
              <a:extLst>
                <a:ext uri="{FF2B5EF4-FFF2-40B4-BE49-F238E27FC236}">
                  <a16:creationId xmlns:a16="http://schemas.microsoft.com/office/drawing/2014/main" id="{53DB251F-A878-4FC3-AC9D-50980B8099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843338" y="3403163"/>
              <a:ext cx="815975" cy="393700"/>
            </a:xfrm>
            <a:custGeom>
              <a:avLst/>
              <a:gdLst>
                <a:gd name="T0" fmla="*/ 2147483647 w 3079"/>
                <a:gd name="T1" fmla="*/ 2147483647 h 1489"/>
                <a:gd name="T2" fmla="*/ 2147483647 w 3079"/>
                <a:gd name="T3" fmla="*/ 2147483647 h 1489"/>
                <a:gd name="T4" fmla="*/ 2147483647 w 3079"/>
                <a:gd name="T5" fmla="*/ 2147483647 h 1489"/>
                <a:gd name="T6" fmla="*/ 2147483647 w 3079"/>
                <a:gd name="T7" fmla="*/ 2147483647 h 1489"/>
                <a:gd name="T8" fmla="*/ 2147483647 w 3079"/>
                <a:gd name="T9" fmla="*/ 2147483647 h 1489"/>
                <a:gd name="T10" fmla="*/ 2147483647 w 3079"/>
                <a:gd name="T11" fmla="*/ 2147483647 h 1489"/>
                <a:gd name="T12" fmla="*/ 2147483647 w 3079"/>
                <a:gd name="T13" fmla="*/ 2147483647 h 1489"/>
                <a:gd name="T14" fmla="*/ 2147483647 w 3079"/>
                <a:gd name="T15" fmla="*/ 2147483647 h 1489"/>
                <a:gd name="T16" fmla="*/ 2147483647 w 3079"/>
                <a:gd name="T17" fmla="*/ 2147483647 h 1489"/>
                <a:gd name="T18" fmla="*/ 2147483647 w 3079"/>
                <a:gd name="T19" fmla="*/ 2147483647 h 1489"/>
                <a:gd name="T20" fmla="*/ 2147483647 w 3079"/>
                <a:gd name="T21" fmla="*/ 2147483647 h 1489"/>
                <a:gd name="T22" fmla="*/ 2147483647 w 3079"/>
                <a:gd name="T23" fmla="*/ 2147483647 h 1489"/>
                <a:gd name="T24" fmla="*/ 2147483647 w 3079"/>
                <a:gd name="T25" fmla="*/ 2147483647 h 1489"/>
                <a:gd name="T26" fmla="*/ 2147483647 w 3079"/>
                <a:gd name="T27" fmla="*/ 2147483647 h 1489"/>
                <a:gd name="T28" fmla="*/ 2147483647 w 3079"/>
                <a:gd name="T29" fmla="*/ 2147483647 h 1489"/>
                <a:gd name="T30" fmla="*/ 2147483647 w 3079"/>
                <a:gd name="T31" fmla="*/ 2147483647 h 1489"/>
                <a:gd name="T32" fmla="*/ 2147483647 w 3079"/>
                <a:gd name="T33" fmla="*/ 2147483647 h 1489"/>
                <a:gd name="T34" fmla="*/ 2147483647 w 3079"/>
                <a:gd name="T35" fmla="*/ 2147483647 h 1489"/>
                <a:gd name="T36" fmla="*/ 2147483647 w 3079"/>
                <a:gd name="T37" fmla="*/ 2147483647 h 1489"/>
                <a:gd name="T38" fmla="*/ 2147483647 w 3079"/>
                <a:gd name="T39" fmla="*/ 2147483647 h 1489"/>
                <a:gd name="T40" fmla="*/ 2147483647 w 3079"/>
                <a:gd name="T41" fmla="*/ 2147483647 h 1489"/>
                <a:gd name="T42" fmla="*/ 2147483647 w 3079"/>
                <a:gd name="T43" fmla="*/ 2147483647 h 1489"/>
                <a:gd name="T44" fmla="*/ 2147483647 w 3079"/>
                <a:gd name="T45" fmla="*/ 2147483647 h 1489"/>
                <a:gd name="T46" fmla="*/ 2147483647 w 3079"/>
                <a:gd name="T47" fmla="*/ 2147483647 h 1489"/>
                <a:gd name="T48" fmla="*/ 2147483647 w 3079"/>
                <a:gd name="T49" fmla="*/ 2147483647 h 1489"/>
                <a:gd name="T50" fmla="*/ 2147483647 w 3079"/>
                <a:gd name="T51" fmla="*/ 2147483647 h 1489"/>
                <a:gd name="T52" fmla="*/ 2147483647 w 3079"/>
                <a:gd name="T53" fmla="*/ 2147483647 h 1489"/>
                <a:gd name="T54" fmla="*/ 2147483647 w 3079"/>
                <a:gd name="T55" fmla="*/ 2147483647 h 1489"/>
                <a:gd name="T56" fmla="*/ 2147483647 w 3079"/>
                <a:gd name="T57" fmla="*/ 2147483647 h 1489"/>
                <a:gd name="T58" fmla="*/ 2147483647 w 3079"/>
                <a:gd name="T59" fmla="*/ 2147483647 h 1489"/>
                <a:gd name="T60" fmla="*/ 2147483647 w 3079"/>
                <a:gd name="T61" fmla="*/ 2147483647 h 1489"/>
                <a:gd name="T62" fmla="*/ 2147483647 w 3079"/>
                <a:gd name="T63" fmla="*/ 2147483647 h 1489"/>
                <a:gd name="T64" fmla="*/ 2147483647 w 3079"/>
                <a:gd name="T65" fmla="*/ 2147483647 h 1489"/>
                <a:gd name="T66" fmla="*/ 2147483647 w 3079"/>
                <a:gd name="T67" fmla="*/ 2147483647 h 1489"/>
                <a:gd name="T68" fmla="*/ 2147483647 w 3079"/>
                <a:gd name="T69" fmla="*/ 2147483647 h 1489"/>
                <a:gd name="T70" fmla="*/ 2147483647 w 3079"/>
                <a:gd name="T71" fmla="*/ 2147483647 h 1489"/>
                <a:gd name="T72" fmla="*/ 2147483647 w 3079"/>
                <a:gd name="T73" fmla="*/ 2147483647 h 1489"/>
                <a:gd name="T74" fmla="*/ 2147483647 w 3079"/>
                <a:gd name="T75" fmla="*/ 2147483647 h 1489"/>
                <a:gd name="T76" fmla="*/ 2147483647 w 3079"/>
                <a:gd name="T77" fmla="*/ 2147483647 h 1489"/>
                <a:gd name="T78" fmla="*/ 2147483647 w 3079"/>
                <a:gd name="T79" fmla="*/ 2147483647 h 1489"/>
                <a:gd name="T80" fmla="*/ 2147483647 w 3079"/>
                <a:gd name="T81" fmla="*/ 2147483647 h 1489"/>
                <a:gd name="T82" fmla="*/ 2147483647 w 3079"/>
                <a:gd name="T83" fmla="*/ 2147483647 h 1489"/>
                <a:gd name="T84" fmla="*/ 2147483647 w 3079"/>
                <a:gd name="T85" fmla="*/ 2147483647 h 1489"/>
                <a:gd name="T86" fmla="*/ 2147483647 w 3079"/>
                <a:gd name="T87" fmla="*/ 2147483647 h 1489"/>
                <a:gd name="T88" fmla="*/ 2147483647 w 3079"/>
                <a:gd name="T89" fmla="*/ 2147483647 h 1489"/>
                <a:gd name="T90" fmla="*/ 2147483647 w 3079"/>
                <a:gd name="T91" fmla="*/ 2147483647 h 1489"/>
                <a:gd name="T92" fmla="*/ 2147483647 w 3079"/>
                <a:gd name="T93" fmla="*/ 2147483647 h 1489"/>
                <a:gd name="T94" fmla="*/ 2147483647 w 3079"/>
                <a:gd name="T95" fmla="*/ 2147483647 h 1489"/>
                <a:gd name="T96" fmla="*/ 2147483647 w 3079"/>
                <a:gd name="T97" fmla="*/ 2147483647 h 1489"/>
                <a:gd name="T98" fmla="*/ 2147483647 w 3079"/>
                <a:gd name="T99" fmla="*/ 2147483647 h 1489"/>
                <a:gd name="T100" fmla="*/ 2147483647 w 3079"/>
                <a:gd name="T101" fmla="*/ 2147483647 h 1489"/>
                <a:gd name="T102" fmla="*/ 2147483647 w 3079"/>
                <a:gd name="T103" fmla="*/ 2147483647 h 1489"/>
                <a:gd name="T104" fmla="*/ 2147483647 w 3079"/>
                <a:gd name="T105" fmla="*/ 2147483647 h 1489"/>
                <a:gd name="T106" fmla="*/ 2147483647 w 3079"/>
                <a:gd name="T107" fmla="*/ 2147483647 h 1489"/>
                <a:gd name="T108" fmla="*/ 2147483647 w 3079"/>
                <a:gd name="T109" fmla="*/ 2147483647 h 1489"/>
                <a:gd name="T110" fmla="*/ 2147483647 w 3079"/>
                <a:gd name="T111" fmla="*/ 2147483647 h 1489"/>
                <a:gd name="T112" fmla="*/ 2147483647 w 3079"/>
                <a:gd name="T113" fmla="*/ 2147483647 h 1489"/>
                <a:gd name="T114" fmla="*/ 2147483647 w 3079"/>
                <a:gd name="T115" fmla="*/ 2147483647 h 148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079" h="1489">
                  <a:moveTo>
                    <a:pt x="3038" y="1050"/>
                  </a:moveTo>
                  <a:lnTo>
                    <a:pt x="2732" y="1065"/>
                  </a:lnTo>
                  <a:lnTo>
                    <a:pt x="2495" y="1090"/>
                  </a:lnTo>
                  <a:lnTo>
                    <a:pt x="2442" y="1090"/>
                  </a:lnTo>
                  <a:lnTo>
                    <a:pt x="2386" y="1090"/>
                  </a:lnTo>
                  <a:lnTo>
                    <a:pt x="2329" y="1088"/>
                  </a:lnTo>
                  <a:lnTo>
                    <a:pt x="2270" y="1087"/>
                  </a:lnTo>
                  <a:lnTo>
                    <a:pt x="2207" y="1084"/>
                  </a:lnTo>
                  <a:lnTo>
                    <a:pt x="2145" y="1081"/>
                  </a:lnTo>
                  <a:lnTo>
                    <a:pt x="2083" y="1075"/>
                  </a:lnTo>
                  <a:lnTo>
                    <a:pt x="2021" y="1070"/>
                  </a:lnTo>
                  <a:lnTo>
                    <a:pt x="1959" y="1062"/>
                  </a:lnTo>
                  <a:lnTo>
                    <a:pt x="1899" y="1054"/>
                  </a:lnTo>
                  <a:lnTo>
                    <a:pt x="1840" y="1044"/>
                  </a:lnTo>
                  <a:lnTo>
                    <a:pt x="1783" y="1032"/>
                  </a:lnTo>
                  <a:lnTo>
                    <a:pt x="1757" y="1026"/>
                  </a:lnTo>
                  <a:lnTo>
                    <a:pt x="1730" y="1020"/>
                  </a:lnTo>
                  <a:lnTo>
                    <a:pt x="1705" y="1013"/>
                  </a:lnTo>
                  <a:lnTo>
                    <a:pt x="1681" y="1005"/>
                  </a:lnTo>
                  <a:lnTo>
                    <a:pt x="1657" y="997"/>
                  </a:lnTo>
                  <a:lnTo>
                    <a:pt x="1635" y="988"/>
                  </a:lnTo>
                  <a:lnTo>
                    <a:pt x="1613" y="979"/>
                  </a:lnTo>
                  <a:lnTo>
                    <a:pt x="1593" y="970"/>
                  </a:lnTo>
                  <a:lnTo>
                    <a:pt x="1595" y="958"/>
                  </a:lnTo>
                  <a:lnTo>
                    <a:pt x="1598" y="927"/>
                  </a:lnTo>
                  <a:lnTo>
                    <a:pt x="1598" y="906"/>
                  </a:lnTo>
                  <a:lnTo>
                    <a:pt x="1597" y="882"/>
                  </a:lnTo>
                  <a:lnTo>
                    <a:pt x="1595" y="856"/>
                  </a:lnTo>
                  <a:lnTo>
                    <a:pt x="1590" y="827"/>
                  </a:lnTo>
                  <a:lnTo>
                    <a:pt x="1585" y="813"/>
                  </a:lnTo>
                  <a:lnTo>
                    <a:pt x="1581" y="798"/>
                  </a:lnTo>
                  <a:lnTo>
                    <a:pt x="1576" y="783"/>
                  </a:lnTo>
                  <a:lnTo>
                    <a:pt x="1569" y="767"/>
                  </a:lnTo>
                  <a:lnTo>
                    <a:pt x="1562" y="752"/>
                  </a:lnTo>
                  <a:lnTo>
                    <a:pt x="1553" y="737"/>
                  </a:lnTo>
                  <a:lnTo>
                    <a:pt x="1542" y="722"/>
                  </a:lnTo>
                  <a:lnTo>
                    <a:pt x="1532" y="708"/>
                  </a:lnTo>
                  <a:lnTo>
                    <a:pt x="1520" y="693"/>
                  </a:lnTo>
                  <a:lnTo>
                    <a:pt x="1506" y="679"/>
                  </a:lnTo>
                  <a:lnTo>
                    <a:pt x="1491" y="666"/>
                  </a:lnTo>
                  <a:lnTo>
                    <a:pt x="1474" y="653"/>
                  </a:lnTo>
                  <a:lnTo>
                    <a:pt x="1456" y="640"/>
                  </a:lnTo>
                  <a:lnTo>
                    <a:pt x="1435" y="629"/>
                  </a:lnTo>
                  <a:lnTo>
                    <a:pt x="1414" y="619"/>
                  </a:lnTo>
                  <a:lnTo>
                    <a:pt x="1390" y="608"/>
                  </a:lnTo>
                  <a:lnTo>
                    <a:pt x="1367" y="599"/>
                  </a:lnTo>
                  <a:lnTo>
                    <a:pt x="1343" y="594"/>
                  </a:lnTo>
                  <a:lnTo>
                    <a:pt x="1320" y="590"/>
                  </a:lnTo>
                  <a:lnTo>
                    <a:pt x="1298" y="588"/>
                  </a:lnTo>
                  <a:lnTo>
                    <a:pt x="1276" y="587"/>
                  </a:lnTo>
                  <a:lnTo>
                    <a:pt x="1255" y="588"/>
                  </a:lnTo>
                  <a:lnTo>
                    <a:pt x="1235" y="591"/>
                  </a:lnTo>
                  <a:lnTo>
                    <a:pt x="1216" y="595"/>
                  </a:lnTo>
                  <a:lnTo>
                    <a:pt x="1196" y="601"/>
                  </a:lnTo>
                  <a:lnTo>
                    <a:pt x="1178" y="607"/>
                  </a:lnTo>
                  <a:lnTo>
                    <a:pt x="1160" y="614"/>
                  </a:lnTo>
                  <a:lnTo>
                    <a:pt x="1144" y="623"/>
                  </a:lnTo>
                  <a:lnTo>
                    <a:pt x="1128" y="633"/>
                  </a:lnTo>
                  <a:lnTo>
                    <a:pt x="1112" y="642"/>
                  </a:lnTo>
                  <a:lnTo>
                    <a:pt x="1097" y="653"/>
                  </a:lnTo>
                  <a:lnTo>
                    <a:pt x="1083" y="665"/>
                  </a:lnTo>
                  <a:lnTo>
                    <a:pt x="1070" y="676"/>
                  </a:lnTo>
                  <a:lnTo>
                    <a:pt x="1058" y="687"/>
                  </a:lnTo>
                  <a:lnTo>
                    <a:pt x="1047" y="699"/>
                  </a:lnTo>
                  <a:lnTo>
                    <a:pt x="1036" y="710"/>
                  </a:lnTo>
                  <a:lnTo>
                    <a:pt x="1017" y="732"/>
                  </a:lnTo>
                  <a:lnTo>
                    <a:pt x="1000" y="753"/>
                  </a:lnTo>
                  <a:lnTo>
                    <a:pt x="979" y="784"/>
                  </a:lnTo>
                  <a:lnTo>
                    <a:pt x="972" y="797"/>
                  </a:lnTo>
                  <a:lnTo>
                    <a:pt x="951" y="783"/>
                  </a:lnTo>
                  <a:lnTo>
                    <a:pt x="897" y="745"/>
                  </a:lnTo>
                  <a:lnTo>
                    <a:pt x="859" y="718"/>
                  </a:lnTo>
                  <a:lnTo>
                    <a:pt x="816" y="688"/>
                  </a:lnTo>
                  <a:lnTo>
                    <a:pt x="770" y="653"/>
                  </a:lnTo>
                  <a:lnTo>
                    <a:pt x="720" y="616"/>
                  </a:lnTo>
                  <a:lnTo>
                    <a:pt x="668" y="575"/>
                  </a:lnTo>
                  <a:lnTo>
                    <a:pt x="616" y="532"/>
                  </a:lnTo>
                  <a:lnTo>
                    <a:pt x="565" y="488"/>
                  </a:lnTo>
                  <a:lnTo>
                    <a:pt x="514" y="442"/>
                  </a:lnTo>
                  <a:lnTo>
                    <a:pt x="490" y="419"/>
                  </a:lnTo>
                  <a:lnTo>
                    <a:pt x="466" y="397"/>
                  </a:lnTo>
                  <a:lnTo>
                    <a:pt x="444" y="373"/>
                  </a:lnTo>
                  <a:lnTo>
                    <a:pt x="422" y="351"/>
                  </a:lnTo>
                  <a:lnTo>
                    <a:pt x="402" y="328"/>
                  </a:lnTo>
                  <a:lnTo>
                    <a:pt x="384" y="306"/>
                  </a:lnTo>
                  <a:lnTo>
                    <a:pt x="365" y="283"/>
                  </a:lnTo>
                  <a:lnTo>
                    <a:pt x="350" y="261"/>
                  </a:lnTo>
                  <a:lnTo>
                    <a:pt x="349" y="263"/>
                  </a:lnTo>
                  <a:lnTo>
                    <a:pt x="346" y="268"/>
                  </a:lnTo>
                  <a:lnTo>
                    <a:pt x="137" y="0"/>
                  </a:lnTo>
                  <a:lnTo>
                    <a:pt x="121" y="13"/>
                  </a:lnTo>
                  <a:lnTo>
                    <a:pt x="106" y="24"/>
                  </a:lnTo>
                  <a:lnTo>
                    <a:pt x="92" y="35"/>
                  </a:lnTo>
                  <a:lnTo>
                    <a:pt x="79" y="47"/>
                  </a:lnTo>
                  <a:lnTo>
                    <a:pt x="69" y="57"/>
                  </a:lnTo>
                  <a:lnTo>
                    <a:pt x="57" y="69"/>
                  </a:lnTo>
                  <a:lnTo>
                    <a:pt x="47" y="80"/>
                  </a:lnTo>
                  <a:lnTo>
                    <a:pt x="39" y="90"/>
                  </a:lnTo>
                  <a:lnTo>
                    <a:pt x="30" y="102"/>
                  </a:lnTo>
                  <a:lnTo>
                    <a:pt x="24" y="113"/>
                  </a:lnTo>
                  <a:lnTo>
                    <a:pt x="17" y="125"/>
                  </a:lnTo>
                  <a:lnTo>
                    <a:pt x="12" y="135"/>
                  </a:lnTo>
                  <a:lnTo>
                    <a:pt x="8" y="147"/>
                  </a:lnTo>
                  <a:lnTo>
                    <a:pt x="4" y="158"/>
                  </a:lnTo>
                  <a:lnTo>
                    <a:pt x="2" y="169"/>
                  </a:lnTo>
                  <a:lnTo>
                    <a:pt x="1" y="180"/>
                  </a:lnTo>
                  <a:lnTo>
                    <a:pt x="0" y="191"/>
                  </a:lnTo>
                  <a:lnTo>
                    <a:pt x="0" y="200"/>
                  </a:lnTo>
                  <a:lnTo>
                    <a:pt x="1" y="208"/>
                  </a:lnTo>
                  <a:lnTo>
                    <a:pt x="2" y="217"/>
                  </a:lnTo>
                  <a:lnTo>
                    <a:pt x="4" y="224"/>
                  </a:lnTo>
                  <a:lnTo>
                    <a:pt x="7" y="233"/>
                  </a:lnTo>
                  <a:lnTo>
                    <a:pt x="10" y="240"/>
                  </a:lnTo>
                  <a:lnTo>
                    <a:pt x="16" y="257"/>
                  </a:lnTo>
                  <a:lnTo>
                    <a:pt x="25" y="270"/>
                  </a:lnTo>
                  <a:lnTo>
                    <a:pt x="34" y="284"/>
                  </a:lnTo>
                  <a:lnTo>
                    <a:pt x="45" y="297"/>
                  </a:lnTo>
                  <a:lnTo>
                    <a:pt x="57" y="309"/>
                  </a:lnTo>
                  <a:lnTo>
                    <a:pt x="69" y="320"/>
                  </a:lnTo>
                  <a:lnTo>
                    <a:pt x="80" y="330"/>
                  </a:lnTo>
                  <a:lnTo>
                    <a:pt x="93" y="339"/>
                  </a:lnTo>
                  <a:lnTo>
                    <a:pt x="105" y="348"/>
                  </a:lnTo>
                  <a:lnTo>
                    <a:pt x="117" y="355"/>
                  </a:lnTo>
                  <a:lnTo>
                    <a:pt x="138" y="367"/>
                  </a:lnTo>
                  <a:lnTo>
                    <a:pt x="155" y="376"/>
                  </a:lnTo>
                  <a:lnTo>
                    <a:pt x="154" y="385"/>
                  </a:lnTo>
                  <a:lnTo>
                    <a:pt x="154" y="394"/>
                  </a:lnTo>
                  <a:lnTo>
                    <a:pt x="155" y="412"/>
                  </a:lnTo>
                  <a:lnTo>
                    <a:pt x="155" y="429"/>
                  </a:lnTo>
                  <a:lnTo>
                    <a:pt x="158" y="446"/>
                  </a:lnTo>
                  <a:lnTo>
                    <a:pt x="160" y="461"/>
                  </a:lnTo>
                  <a:lnTo>
                    <a:pt x="162" y="476"/>
                  </a:lnTo>
                  <a:lnTo>
                    <a:pt x="165" y="491"/>
                  </a:lnTo>
                  <a:lnTo>
                    <a:pt x="168" y="504"/>
                  </a:lnTo>
                  <a:lnTo>
                    <a:pt x="173" y="517"/>
                  </a:lnTo>
                  <a:lnTo>
                    <a:pt x="177" y="530"/>
                  </a:lnTo>
                  <a:lnTo>
                    <a:pt x="181" y="542"/>
                  </a:lnTo>
                  <a:lnTo>
                    <a:pt x="187" y="552"/>
                  </a:lnTo>
                  <a:lnTo>
                    <a:pt x="192" y="563"/>
                  </a:lnTo>
                  <a:lnTo>
                    <a:pt x="203" y="582"/>
                  </a:lnTo>
                  <a:lnTo>
                    <a:pt x="214" y="598"/>
                  </a:lnTo>
                  <a:lnTo>
                    <a:pt x="227" y="613"/>
                  </a:lnTo>
                  <a:lnTo>
                    <a:pt x="239" y="626"/>
                  </a:lnTo>
                  <a:lnTo>
                    <a:pt x="252" y="637"/>
                  </a:lnTo>
                  <a:lnTo>
                    <a:pt x="264" y="646"/>
                  </a:lnTo>
                  <a:lnTo>
                    <a:pt x="275" y="653"/>
                  </a:lnTo>
                  <a:lnTo>
                    <a:pt x="286" y="659"/>
                  </a:lnTo>
                  <a:lnTo>
                    <a:pt x="295" y="664"/>
                  </a:lnTo>
                  <a:lnTo>
                    <a:pt x="303" y="667"/>
                  </a:lnTo>
                  <a:lnTo>
                    <a:pt x="305" y="691"/>
                  </a:lnTo>
                  <a:lnTo>
                    <a:pt x="310" y="712"/>
                  </a:lnTo>
                  <a:lnTo>
                    <a:pt x="316" y="733"/>
                  </a:lnTo>
                  <a:lnTo>
                    <a:pt x="323" y="754"/>
                  </a:lnTo>
                  <a:lnTo>
                    <a:pt x="330" y="773"/>
                  </a:lnTo>
                  <a:lnTo>
                    <a:pt x="339" y="791"/>
                  </a:lnTo>
                  <a:lnTo>
                    <a:pt x="348" y="808"/>
                  </a:lnTo>
                  <a:lnTo>
                    <a:pt x="359" y="826"/>
                  </a:lnTo>
                  <a:lnTo>
                    <a:pt x="371" y="842"/>
                  </a:lnTo>
                  <a:lnTo>
                    <a:pt x="383" y="857"/>
                  </a:lnTo>
                  <a:lnTo>
                    <a:pt x="394" y="872"/>
                  </a:lnTo>
                  <a:lnTo>
                    <a:pt x="407" y="885"/>
                  </a:lnTo>
                  <a:lnTo>
                    <a:pt x="421" y="897"/>
                  </a:lnTo>
                  <a:lnTo>
                    <a:pt x="434" y="910"/>
                  </a:lnTo>
                  <a:lnTo>
                    <a:pt x="448" y="921"/>
                  </a:lnTo>
                  <a:lnTo>
                    <a:pt x="462" y="932"/>
                  </a:lnTo>
                  <a:lnTo>
                    <a:pt x="490" y="951"/>
                  </a:lnTo>
                  <a:lnTo>
                    <a:pt x="516" y="968"/>
                  </a:lnTo>
                  <a:lnTo>
                    <a:pt x="542" y="982"/>
                  </a:lnTo>
                  <a:lnTo>
                    <a:pt x="567" y="993"/>
                  </a:lnTo>
                  <a:lnTo>
                    <a:pt x="605" y="1010"/>
                  </a:lnTo>
                  <a:lnTo>
                    <a:pt x="628" y="1017"/>
                  </a:lnTo>
                  <a:lnTo>
                    <a:pt x="640" y="1031"/>
                  </a:lnTo>
                  <a:lnTo>
                    <a:pt x="652" y="1044"/>
                  </a:lnTo>
                  <a:lnTo>
                    <a:pt x="664" y="1056"/>
                  </a:lnTo>
                  <a:lnTo>
                    <a:pt x="677" y="1068"/>
                  </a:lnTo>
                  <a:lnTo>
                    <a:pt x="690" y="1078"/>
                  </a:lnTo>
                  <a:lnTo>
                    <a:pt x="703" y="1087"/>
                  </a:lnTo>
                  <a:lnTo>
                    <a:pt x="716" y="1096"/>
                  </a:lnTo>
                  <a:lnTo>
                    <a:pt x="730" y="1104"/>
                  </a:lnTo>
                  <a:lnTo>
                    <a:pt x="742" y="1111"/>
                  </a:lnTo>
                  <a:lnTo>
                    <a:pt x="755" y="1117"/>
                  </a:lnTo>
                  <a:lnTo>
                    <a:pt x="769" y="1121"/>
                  </a:lnTo>
                  <a:lnTo>
                    <a:pt x="783" y="1126"/>
                  </a:lnTo>
                  <a:lnTo>
                    <a:pt x="796" y="1129"/>
                  </a:lnTo>
                  <a:lnTo>
                    <a:pt x="810" y="1131"/>
                  </a:lnTo>
                  <a:lnTo>
                    <a:pt x="824" y="1132"/>
                  </a:lnTo>
                  <a:lnTo>
                    <a:pt x="838" y="1133"/>
                  </a:lnTo>
                  <a:lnTo>
                    <a:pt x="858" y="1132"/>
                  </a:lnTo>
                  <a:lnTo>
                    <a:pt x="878" y="1129"/>
                  </a:lnTo>
                  <a:lnTo>
                    <a:pt x="898" y="1125"/>
                  </a:lnTo>
                  <a:lnTo>
                    <a:pt x="915" y="1118"/>
                  </a:lnTo>
                  <a:lnTo>
                    <a:pt x="932" y="1112"/>
                  </a:lnTo>
                  <a:lnTo>
                    <a:pt x="948" y="1103"/>
                  </a:lnTo>
                  <a:lnTo>
                    <a:pt x="963" y="1096"/>
                  </a:lnTo>
                  <a:lnTo>
                    <a:pt x="977" y="1086"/>
                  </a:lnTo>
                  <a:lnTo>
                    <a:pt x="981" y="1086"/>
                  </a:lnTo>
                  <a:lnTo>
                    <a:pt x="985" y="1085"/>
                  </a:lnTo>
                  <a:lnTo>
                    <a:pt x="994" y="1095"/>
                  </a:lnTo>
                  <a:lnTo>
                    <a:pt x="1018" y="1118"/>
                  </a:lnTo>
                  <a:lnTo>
                    <a:pt x="1035" y="1134"/>
                  </a:lnTo>
                  <a:lnTo>
                    <a:pt x="1054" y="1150"/>
                  </a:lnTo>
                  <a:lnTo>
                    <a:pt x="1078" y="1168"/>
                  </a:lnTo>
                  <a:lnTo>
                    <a:pt x="1104" y="1186"/>
                  </a:lnTo>
                  <a:lnTo>
                    <a:pt x="1118" y="1194"/>
                  </a:lnTo>
                  <a:lnTo>
                    <a:pt x="1133" y="1203"/>
                  </a:lnTo>
                  <a:lnTo>
                    <a:pt x="1148" y="1210"/>
                  </a:lnTo>
                  <a:lnTo>
                    <a:pt x="1164" y="1218"/>
                  </a:lnTo>
                  <a:lnTo>
                    <a:pt x="1181" y="1224"/>
                  </a:lnTo>
                  <a:lnTo>
                    <a:pt x="1199" y="1231"/>
                  </a:lnTo>
                  <a:lnTo>
                    <a:pt x="1217" y="1236"/>
                  </a:lnTo>
                  <a:lnTo>
                    <a:pt x="1235" y="1240"/>
                  </a:lnTo>
                  <a:lnTo>
                    <a:pt x="1254" y="1245"/>
                  </a:lnTo>
                  <a:lnTo>
                    <a:pt x="1274" y="1247"/>
                  </a:lnTo>
                  <a:lnTo>
                    <a:pt x="1293" y="1249"/>
                  </a:lnTo>
                  <a:lnTo>
                    <a:pt x="1314" y="1249"/>
                  </a:lnTo>
                  <a:lnTo>
                    <a:pt x="1335" y="1248"/>
                  </a:lnTo>
                  <a:lnTo>
                    <a:pt x="1356" y="1246"/>
                  </a:lnTo>
                  <a:lnTo>
                    <a:pt x="1377" y="1241"/>
                  </a:lnTo>
                  <a:lnTo>
                    <a:pt x="1399" y="1236"/>
                  </a:lnTo>
                  <a:lnTo>
                    <a:pt x="1400" y="1237"/>
                  </a:lnTo>
                  <a:lnTo>
                    <a:pt x="1405" y="1253"/>
                  </a:lnTo>
                  <a:lnTo>
                    <a:pt x="1412" y="1269"/>
                  </a:lnTo>
                  <a:lnTo>
                    <a:pt x="1419" y="1284"/>
                  </a:lnTo>
                  <a:lnTo>
                    <a:pt x="1427" y="1299"/>
                  </a:lnTo>
                  <a:lnTo>
                    <a:pt x="1435" y="1313"/>
                  </a:lnTo>
                  <a:lnTo>
                    <a:pt x="1444" y="1327"/>
                  </a:lnTo>
                  <a:lnTo>
                    <a:pt x="1454" y="1340"/>
                  </a:lnTo>
                  <a:lnTo>
                    <a:pt x="1463" y="1352"/>
                  </a:lnTo>
                  <a:lnTo>
                    <a:pt x="1474" y="1364"/>
                  </a:lnTo>
                  <a:lnTo>
                    <a:pt x="1485" y="1374"/>
                  </a:lnTo>
                  <a:lnTo>
                    <a:pt x="1496" y="1385"/>
                  </a:lnTo>
                  <a:lnTo>
                    <a:pt x="1508" y="1395"/>
                  </a:lnTo>
                  <a:lnTo>
                    <a:pt x="1521" y="1403"/>
                  </a:lnTo>
                  <a:lnTo>
                    <a:pt x="1535" y="1412"/>
                  </a:lnTo>
                  <a:lnTo>
                    <a:pt x="1549" y="1420"/>
                  </a:lnTo>
                  <a:lnTo>
                    <a:pt x="1563" y="1427"/>
                  </a:lnTo>
                  <a:lnTo>
                    <a:pt x="1579" y="1433"/>
                  </a:lnTo>
                  <a:lnTo>
                    <a:pt x="1595" y="1440"/>
                  </a:lnTo>
                  <a:lnTo>
                    <a:pt x="1611" y="1445"/>
                  </a:lnTo>
                  <a:lnTo>
                    <a:pt x="1627" y="1449"/>
                  </a:lnTo>
                  <a:lnTo>
                    <a:pt x="1643" y="1452"/>
                  </a:lnTo>
                  <a:lnTo>
                    <a:pt x="1660" y="1456"/>
                  </a:lnTo>
                  <a:lnTo>
                    <a:pt x="1676" y="1458"/>
                  </a:lnTo>
                  <a:lnTo>
                    <a:pt x="1693" y="1460"/>
                  </a:lnTo>
                  <a:lnTo>
                    <a:pt x="1727" y="1461"/>
                  </a:lnTo>
                  <a:lnTo>
                    <a:pt x="1760" y="1461"/>
                  </a:lnTo>
                  <a:lnTo>
                    <a:pt x="1792" y="1459"/>
                  </a:lnTo>
                  <a:lnTo>
                    <a:pt x="1823" y="1456"/>
                  </a:lnTo>
                  <a:lnTo>
                    <a:pt x="1852" y="1450"/>
                  </a:lnTo>
                  <a:lnTo>
                    <a:pt x="1881" y="1445"/>
                  </a:lnTo>
                  <a:lnTo>
                    <a:pt x="1907" y="1440"/>
                  </a:lnTo>
                  <a:lnTo>
                    <a:pt x="1930" y="1433"/>
                  </a:lnTo>
                  <a:lnTo>
                    <a:pt x="1970" y="1421"/>
                  </a:lnTo>
                  <a:lnTo>
                    <a:pt x="1995" y="1413"/>
                  </a:lnTo>
                  <a:lnTo>
                    <a:pt x="2017" y="1427"/>
                  </a:lnTo>
                  <a:lnTo>
                    <a:pt x="2038" y="1440"/>
                  </a:lnTo>
                  <a:lnTo>
                    <a:pt x="2059" y="1451"/>
                  </a:lnTo>
                  <a:lnTo>
                    <a:pt x="2080" y="1461"/>
                  </a:lnTo>
                  <a:lnTo>
                    <a:pt x="2100" y="1469"/>
                  </a:lnTo>
                  <a:lnTo>
                    <a:pt x="2121" y="1475"/>
                  </a:lnTo>
                  <a:lnTo>
                    <a:pt x="2141" y="1480"/>
                  </a:lnTo>
                  <a:lnTo>
                    <a:pt x="2161" y="1485"/>
                  </a:lnTo>
                  <a:lnTo>
                    <a:pt x="2182" y="1487"/>
                  </a:lnTo>
                  <a:lnTo>
                    <a:pt x="2201" y="1489"/>
                  </a:lnTo>
                  <a:lnTo>
                    <a:pt x="2219" y="1489"/>
                  </a:lnTo>
                  <a:lnTo>
                    <a:pt x="2239" y="1489"/>
                  </a:lnTo>
                  <a:lnTo>
                    <a:pt x="2257" y="1487"/>
                  </a:lnTo>
                  <a:lnTo>
                    <a:pt x="2274" y="1485"/>
                  </a:lnTo>
                  <a:lnTo>
                    <a:pt x="2292" y="1482"/>
                  </a:lnTo>
                  <a:lnTo>
                    <a:pt x="2308" y="1478"/>
                  </a:lnTo>
                  <a:lnTo>
                    <a:pt x="2324" y="1474"/>
                  </a:lnTo>
                  <a:lnTo>
                    <a:pt x="2340" y="1470"/>
                  </a:lnTo>
                  <a:lnTo>
                    <a:pt x="2355" y="1464"/>
                  </a:lnTo>
                  <a:lnTo>
                    <a:pt x="2369" y="1459"/>
                  </a:lnTo>
                  <a:lnTo>
                    <a:pt x="2396" y="1447"/>
                  </a:lnTo>
                  <a:lnTo>
                    <a:pt x="2420" y="1435"/>
                  </a:lnTo>
                  <a:lnTo>
                    <a:pt x="2441" y="1424"/>
                  </a:lnTo>
                  <a:lnTo>
                    <a:pt x="2458" y="1413"/>
                  </a:lnTo>
                  <a:lnTo>
                    <a:pt x="2471" y="1403"/>
                  </a:lnTo>
                  <a:lnTo>
                    <a:pt x="2482" y="1397"/>
                  </a:lnTo>
                  <a:lnTo>
                    <a:pt x="2511" y="1400"/>
                  </a:lnTo>
                  <a:lnTo>
                    <a:pt x="2541" y="1401"/>
                  </a:lnTo>
                  <a:lnTo>
                    <a:pt x="2569" y="1401"/>
                  </a:lnTo>
                  <a:lnTo>
                    <a:pt x="2597" y="1398"/>
                  </a:lnTo>
                  <a:lnTo>
                    <a:pt x="2625" y="1394"/>
                  </a:lnTo>
                  <a:lnTo>
                    <a:pt x="2653" y="1387"/>
                  </a:lnTo>
                  <a:lnTo>
                    <a:pt x="2680" y="1380"/>
                  </a:lnTo>
                  <a:lnTo>
                    <a:pt x="2706" y="1371"/>
                  </a:lnTo>
                  <a:lnTo>
                    <a:pt x="2730" y="1360"/>
                  </a:lnTo>
                  <a:lnTo>
                    <a:pt x="2755" y="1349"/>
                  </a:lnTo>
                  <a:lnTo>
                    <a:pt x="2778" y="1337"/>
                  </a:lnTo>
                  <a:lnTo>
                    <a:pt x="2802" y="1323"/>
                  </a:lnTo>
                  <a:lnTo>
                    <a:pt x="2824" y="1309"/>
                  </a:lnTo>
                  <a:lnTo>
                    <a:pt x="2845" y="1295"/>
                  </a:lnTo>
                  <a:lnTo>
                    <a:pt x="2866" y="1280"/>
                  </a:lnTo>
                  <a:lnTo>
                    <a:pt x="2885" y="1264"/>
                  </a:lnTo>
                  <a:lnTo>
                    <a:pt x="2904" y="1249"/>
                  </a:lnTo>
                  <a:lnTo>
                    <a:pt x="2922" y="1233"/>
                  </a:lnTo>
                  <a:lnTo>
                    <a:pt x="2938" y="1218"/>
                  </a:lnTo>
                  <a:lnTo>
                    <a:pt x="2954" y="1202"/>
                  </a:lnTo>
                  <a:lnTo>
                    <a:pt x="2983" y="1173"/>
                  </a:lnTo>
                  <a:lnTo>
                    <a:pt x="3006" y="1145"/>
                  </a:lnTo>
                  <a:lnTo>
                    <a:pt x="3041" y="1103"/>
                  </a:lnTo>
                  <a:lnTo>
                    <a:pt x="3056" y="1083"/>
                  </a:lnTo>
                  <a:lnTo>
                    <a:pt x="3079" y="1047"/>
                  </a:lnTo>
                  <a:lnTo>
                    <a:pt x="3038" y="1050"/>
                  </a:lnTo>
                  <a:close/>
                  <a:moveTo>
                    <a:pt x="838" y="1090"/>
                  </a:moveTo>
                  <a:lnTo>
                    <a:pt x="826" y="1090"/>
                  </a:lnTo>
                  <a:lnTo>
                    <a:pt x="814" y="1089"/>
                  </a:lnTo>
                  <a:lnTo>
                    <a:pt x="802" y="1087"/>
                  </a:lnTo>
                  <a:lnTo>
                    <a:pt x="791" y="1084"/>
                  </a:lnTo>
                  <a:lnTo>
                    <a:pt x="779" y="1081"/>
                  </a:lnTo>
                  <a:lnTo>
                    <a:pt x="767" y="1076"/>
                  </a:lnTo>
                  <a:lnTo>
                    <a:pt x="755" y="1071"/>
                  </a:lnTo>
                  <a:lnTo>
                    <a:pt x="745" y="1065"/>
                  </a:lnTo>
                  <a:lnTo>
                    <a:pt x="733" y="1057"/>
                  </a:lnTo>
                  <a:lnTo>
                    <a:pt x="722" y="1050"/>
                  </a:lnTo>
                  <a:lnTo>
                    <a:pt x="710" y="1041"/>
                  </a:lnTo>
                  <a:lnTo>
                    <a:pt x="700" y="1031"/>
                  </a:lnTo>
                  <a:lnTo>
                    <a:pt x="688" y="1021"/>
                  </a:lnTo>
                  <a:lnTo>
                    <a:pt x="677" y="1010"/>
                  </a:lnTo>
                  <a:lnTo>
                    <a:pt x="666" y="998"/>
                  </a:lnTo>
                  <a:lnTo>
                    <a:pt x="656" y="985"/>
                  </a:lnTo>
                  <a:lnTo>
                    <a:pt x="651" y="980"/>
                  </a:lnTo>
                  <a:lnTo>
                    <a:pt x="645" y="979"/>
                  </a:lnTo>
                  <a:lnTo>
                    <a:pt x="631" y="975"/>
                  </a:lnTo>
                  <a:lnTo>
                    <a:pt x="598" y="961"/>
                  </a:lnTo>
                  <a:lnTo>
                    <a:pt x="576" y="951"/>
                  </a:lnTo>
                  <a:lnTo>
                    <a:pt x="552" y="938"/>
                  </a:lnTo>
                  <a:lnTo>
                    <a:pt x="525" y="923"/>
                  </a:lnTo>
                  <a:lnTo>
                    <a:pt x="497" y="905"/>
                  </a:lnTo>
                  <a:lnTo>
                    <a:pt x="483" y="895"/>
                  </a:lnTo>
                  <a:lnTo>
                    <a:pt x="469" y="885"/>
                  </a:lnTo>
                  <a:lnTo>
                    <a:pt x="456" y="873"/>
                  </a:lnTo>
                  <a:lnTo>
                    <a:pt x="442" y="861"/>
                  </a:lnTo>
                  <a:lnTo>
                    <a:pt x="430" y="847"/>
                  </a:lnTo>
                  <a:lnTo>
                    <a:pt x="418" y="834"/>
                  </a:lnTo>
                  <a:lnTo>
                    <a:pt x="406" y="819"/>
                  </a:lnTo>
                  <a:lnTo>
                    <a:pt x="394" y="804"/>
                  </a:lnTo>
                  <a:lnTo>
                    <a:pt x="385" y="788"/>
                  </a:lnTo>
                  <a:lnTo>
                    <a:pt x="375" y="771"/>
                  </a:lnTo>
                  <a:lnTo>
                    <a:pt x="366" y="753"/>
                  </a:lnTo>
                  <a:lnTo>
                    <a:pt x="359" y="734"/>
                  </a:lnTo>
                  <a:lnTo>
                    <a:pt x="353" y="714"/>
                  </a:lnTo>
                  <a:lnTo>
                    <a:pt x="347" y="694"/>
                  </a:lnTo>
                  <a:lnTo>
                    <a:pt x="344" y="672"/>
                  </a:lnTo>
                  <a:lnTo>
                    <a:pt x="342" y="651"/>
                  </a:lnTo>
                  <a:lnTo>
                    <a:pt x="342" y="636"/>
                  </a:lnTo>
                  <a:lnTo>
                    <a:pt x="327" y="632"/>
                  </a:lnTo>
                  <a:lnTo>
                    <a:pt x="319" y="628"/>
                  </a:lnTo>
                  <a:lnTo>
                    <a:pt x="304" y="621"/>
                  </a:lnTo>
                  <a:lnTo>
                    <a:pt x="294" y="616"/>
                  </a:lnTo>
                  <a:lnTo>
                    <a:pt x="283" y="608"/>
                  </a:lnTo>
                  <a:lnTo>
                    <a:pt x="271" y="598"/>
                  </a:lnTo>
                  <a:lnTo>
                    <a:pt x="259" y="587"/>
                  </a:lnTo>
                  <a:lnTo>
                    <a:pt x="248" y="572"/>
                  </a:lnTo>
                  <a:lnTo>
                    <a:pt x="236" y="556"/>
                  </a:lnTo>
                  <a:lnTo>
                    <a:pt x="230" y="546"/>
                  </a:lnTo>
                  <a:lnTo>
                    <a:pt x="226" y="536"/>
                  </a:lnTo>
                  <a:lnTo>
                    <a:pt x="221" y="526"/>
                  </a:lnTo>
                  <a:lnTo>
                    <a:pt x="217" y="514"/>
                  </a:lnTo>
                  <a:lnTo>
                    <a:pt x="212" y="502"/>
                  </a:lnTo>
                  <a:lnTo>
                    <a:pt x="208" y="489"/>
                  </a:lnTo>
                  <a:lnTo>
                    <a:pt x="205" y="475"/>
                  </a:lnTo>
                  <a:lnTo>
                    <a:pt x="202" y="460"/>
                  </a:lnTo>
                  <a:lnTo>
                    <a:pt x="199" y="445"/>
                  </a:lnTo>
                  <a:lnTo>
                    <a:pt x="198" y="429"/>
                  </a:lnTo>
                  <a:lnTo>
                    <a:pt x="197" y="412"/>
                  </a:lnTo>
                  <a:lnTo>
                    <a:pt x="197" y="394"/>
                  </a:lnTo>
                  <a:lnTo>
                    <a:pt x="197" y="379"/>
                  </a:lnTo>
                  <a:lnTo>
                    <a:pt x="197" y="364"/>
                  </a:lnTo>
                  <a:lnTo>
                    <a:pt x="198" y="349"/>
                  </a:lnTo>
                  <a:lnTo>
                    <a:pt x="184" y="343"/>
                  </a:lnTo>
                  <a:lnTo>
                    <a:pt x="179" y="340"/>
                  </a:lnTo>
                  <a:lnTo>
                    <a:pt x="163" y="333"/>
                  </a:lnTo>
                  <a:lnTo>
                    <a:pt x="142" y="321"/>
                  </a:lnTo>
                  <a:lnTo>
                    <a:pt x="117" y="305"/>
                  </a:lnTo>
                  <a:lnTo>
                    <a:pt x="105" y="295"/>
                  </a:lnTo>
                  <a:lnTo>
                    <a:pt x="92" y="284"/>
                  </a:lnTo>
                  <a:lnTo>
                    <a:pt x="80" y="273"/>
                  </a:lnTo>
                  <a:lnTo>
                    <a:pt x="70" y="261"/>
                  </a:lnTo>
                  <a:lnTo>
                    <a:pt x="60" y="247"/>
                  </a:lnTo>
                  <a:lnTo>
                    <a:pt x="53" y="233"/>
                  </a:lnTo>
                  <a:lnTo>
                    <a:pt x="49" y="225"/>
                  </a:lnTo>
                  <a:lnTo>
                    <a:pt x="46" y="218"/>
                  </a:lnTo>
                  <a:lnTo>
                    <a:pt x="44" y="210"/>
                  </a:lnTo>
                  <a:lnTo>
                    <a:pt x="43" y="203"/>
                  </a:lnTo>
                  <a:lnTo>
                    <a:pt x="43" y="198"/>
                  </a:lnTo>
                  <a:lnTo>
                    <a:pt x="43" y="191"/>
                  </a:lnTo>
                  <a:lnTo>
                    <a:pt x="43" y="184"/>
                  </a:lnTo>
                  <a:lnTo>
                    <a:pt x="44" y="176"/>
                  </a:lnTo>
                  <a:lnTo>
                    <a:pt x="45" y="168"/>
                  </a:lnTo>
                  <a:lnTo>
                    <a:pt x="48" y="160"/>
                  </a:lnTo>
                  <a:lnTo>
                    <a:pt x="52" y="152"/>
                  </a:lnTo>
                  <a:lnTo>
                    <a:pt x="55" y="144"/>
                  </a:lnTo>
                  <a:lnTo>
                    <a:pt x="60" y="135"/>
                  </a:lnTo>
                  <a:lnTo>
                    <a:pt x="64" y="127"/>
                  </a:lnTo>
                  <a:lnTo>
                    <a:pt x="77" y="111"/>
                  </a:lnTo>
                  <a:lnTo>
                    <a:pt x="92" y="94"/>
                  </a:lnTo>
                  <a:lnTo>
                    <a:pt x="109" y="78"/>
                  </a:lnTo>
                  <a:lnTo>
                    <a:pt x="130" y="59"/>
                  </a:lnTo>
                  <a:lnTo>
                    <a:pt x="140" y="73"/>
                  </a:lnTo>
                  <a:lnTo>
                    <a:pt x="159" y="97"/>
                  </a:lnTo>
                  <a:lnTo>
                    <a:pt x="183" y="128"/>
                  </a:lnTo>
                  <a:lnTo>
                    <a:pt x="211" y="164"/>
                  </a:lnTo>
                  <a:lnTo>
                    <a:pt x="242" y="203"/>
                  </a:lnTo>
                  <a:lnTo>
                    <a:pt x="273" y="243"/>
                  </a:lnTo>
                  <a:lnTo>
                    <a:pt x="303" y="281"/>
                  </a:lnTo>
                  <a:lnTo>
                    <a:pt x="330" y="315"/>
                  </a:lnTo>
                  <a:lnTo>
                    <a:pt x="327" y="328"/>
                  </a:lnTo>
                  <a:lnTo>
                    <a:pt x="325" y="341"/>
                  </a:lnTo>
                  <a:lnTo>
                    <a:pt x="323" y="356"/>
                  </a:lnTo>
                  <a:lnTo>
                    <a:pt x="321" y="371"/>
                  </a:lnTo>
                  <a:lnTo>
                    <a:pt x="320" y="386"/>
                  </a:lnTo>
                  <a:lnTo>
                    <a:pt x="321" y="402"/>
                  </a:lnTo>
                  <a:lnTo>
                    <a:pt x="324" y="419"/>
                  </a:lnTo>
                  <a:lnTo>
                    <a:pt x="327" y="436"/>
                  </a:lnTo>
                  <a:lnTo>
                    <a:pt x="331" y="453"/>
                  </a:lnTo>
                  <a:lnTo>
                    <a:pt x="338" y="470"/>
                  </a:lnTo>
                  <a:lnTo>
                    <a:pt x="346" y="486"/>
                  </a:lnTo>
                  <a:lnTo>
                    <a:pt x="357" y="503"/>
                  </a:lnTo>
                  <a:lnTo>
                    <a:pt x="363" y="511"/>
                  </a:lnTo>
                  <a:lnTo>
                    <a:pt x="370" y="519"/>
                  </a:lnTo>
                  <a:lnTo>
                    <a:pt x="377" y="527"/>
                  </a:lnTo>
                  <a:lnTo>
                    <a:pt x="385" y="535"/>
                  </a:lnTo>
                  <a:lnTo>
                    <a:pt x="393" y="543"/>
                  </a:lnTo>
                  <a:lnTo>
                    <a:pt x="402" y="550"/>
                  </a:lnTo>
                  <a:lnTo>
                    <a:pt x="411" y="558"/>
                  </a:lnTo>
                  <a:lnTo>
                    <a:pt x="422" y="565"/>
                  </a:lnTo>
                  <a:lnTo>
                    <a:pt x="422" y="578"/>
                  </a:lnTo>
                  <a:lnTo>
                    <a:pt x="424" y="613"/>
                  </a:lnTo>
                  <a:lnTo>
                    <a:pt x="427" y="638"/>
                  </a:lnTo>
                  <a:lnTo>
                    <a:pt x="434" y="665"/>
                  </a:lnTo>
                  <a:lnTo>
                    <a:pt x="437" y="680"/>
                  </a:lnTo>
                  <a:lnTo>
                    <a:pt x="441" y="695"/>
                  </a:lnTo>
                  <a:lnTo>
                    <a:pt x="447" y="710"/>
                  </a:lnTo>
                  <a:lnTo>
                    <a:pt x="453" y="726"/>
                  </a:lnTo>
                  <a:lnTo>
                    <a:pt x="460" y="742"/>
                  </a:lnTo>
                  <a:lnTo>
                    <a:pt x="467" y="758"/>
                  </a:lnTo>
                  <a:lnTo>
                    <a:pt x="477" y="774"/>
                  </a:lnTo>
                  <a:lnTo>
                    <a:pt x="486" y="790"/>
                  </a:lnTo>
                  <a:lnTo>
                    <a:pt x="497" y="806"/>
                  </a:lnTo>
                  <a:lnTo>
                    <a:pt x="510" y="821"/>
                  </a:lnTo>
                  <a:lnTo>
                    <a:pt x="523" y="837"/>
                  </a:lnTo>
                  <a:lnTo>
                    <a:pt x="538" y="851"/>
                  </a:lnTo>
                  <a:lnTo>
                    <a:pt x="554" y="866"/>
                  </a:lnTo>
                  <a:lnTo>
                    <a:pt x="572" y="879"/>
                  </a:lnTo>
                  <a:lnTo>
                    <a:pt x="591" y="892"/>
                  </a:lnTo>
                  <a:lnTo>
                    <a:pt x="612" y="904"/>
                  </a:lnTo>
                  <a:lnTo>
                    <a:pt x="634" y="915"/>
                  </a:lnTo>
                  <a:lnTo>
                    <a:pt x="658" y="925"/>
                  </a:lnTo>
                  <a:lnTo>
                    <a:pt x="683" y="934"/>
                  </a:lnTo>
                  <a:lnTo>
                    <a:pt x="711" y="941"/>
                  </a:lnTo>
                  <a:lnTo>
                    <a:pt x="713" y="946"/>
                  </a:lnTo>
                  <a:lnTo>
                    <a:pt x="722" y="960"/>
                  </a:lnTo>
                  <a:lnTo>
                    <a:pt x="727" y="968"/>
                  </a:lnTo>
                  <a:lnTo>
                    <a:pt x="735" y="979"/>
                  </a:lnTo>
                  <a:lnTo>
                    <a:pt x="743" y="990"/>
                  </a:lnTo>
                  <a:lnTo>
                    <a:pt x="753" y="1001"/>
                  </a:lnTo>
                  <a:lnTo>
                    <a:pt x="764" y="1014"/>
                  </a:lnTo>
                  <a:lnTo>
                    <a:pt x="777" y="1026"/>
                  </a:lnTo>
                  <a:lnTo>
                    <a:pt x="791" y="1038"/>
                  </a:lnTo>
                  <a:lnTo>
                    <a:pt x="806" y="1050"/>
                  </a:lnTo>
                  <a:lnTo>
                    <a:pt x="822" y="1060"/>
                  </a:lnTo>
                  <a:lnTo>
                    <a:pt x="840" y="1070"/>
                  </a:lnTo>
                  <a:lnTo>
                    <a:pt x="849" y="1074"/>
                  </a:lnTo>
                  <a:lnTo>
                    <a:pt x="859" y="1077"/>
                  </a:lnTo>
                  <a:lnTo>
                    <a:pt x="870" y="1082"/>
                  </a:lnTo>
                  <a:lnTo>
                    <a:pt x="879" y="1084"/>
                  </a:lnTo>
                  <a:lnTo>
                    <a:pt x="870" y="1087"/>
                  </a:lnTo>
                  <a:lnTo>
                    <a:pt x="859" y="1089"/>
                  </a:lnTo>
                  <a:lnTo>
                    <a:pt x="848" y="1090"/>
                  </a:lnTo>
                  <a:lnTo>
                    <a:pt x="838" y="1090"/>
                  </a:lnTo>
                  <a:close/>
                  <a:moveTo>
                    <a:pt x="2478" y="1354"/>
                  </a:moveTo>
                  <a:lnTo>
                    <a:pt x="2469" y="1352"/>
                  </a:lnTo>
                  <a:lnTo>
                    <a:pt x="2460" y="1359"/>
                  </a:lnTo>
                  <a:lnTo>
                    <a:pt x="2448" y="1369"/>
                  </a:lnTo>
                  <a:lnTo>
                    <a:pt x="2418" y="1389"/>
                  </a:lnTo>
                  <a:lnTo>
                    <a:pt x="2398" y="1401"/>
                  </a:lnTo>
                  <a:lnTo>
                    <a:pt x="2375" y="1413"/>
                  </a:lnTo>
                  <a:lnTo>
                    <a:pt x="2362" y="1418"/>
                  </a:lnTo>
                  <a:lnTo>
                    <a:pt x="2348" y="1425"/>
                  </a:lnTo>
                  <a:lnTo>
                    <a:pt x="2333" y="1429"/>
                  </a:lnTo>
                  <a:lnTo>
                    <a:pt x="2318" y="1434"/>
                  </a:lnTo>
                  <a:lnTo>
                    <a:pt x="2302" y="1439"/>
                  </a:lnTo>
                  <a:lnTo>
                    <a:pt x="2286" y="1442"/>
                  </a:lnTo>
                  <a:lnTo>
                    <a:pt x="2269" y="1445"/>
                  </a:lnTo>
                  <a:lnTo>
                    <a:pt x="2251" y="1447"/>
                  </a:lnTo>
                  <a:lnTo>
                    <a:pt x="2233" y="1448"/>
                  </a:lnTo>
                  <a:lnTo>
                    <a:pt x="2214" y="1448"/>
                  </a:lnTo>
                  <a:lnTo>
                    <a:pt x="2196" y="1447"/>
                  </a:lnTo>
                  <a:lnTo>
                    <a:pt x="2176" y="1445"/>
                  </a:lnTo>
                  <a:lnTo>
                    <a:pt x="2156" y="1442"/>
                  </a:lnTo>
                  <a:lnTo>
                    <a:pt x="2136" y="1436"/>
                  </a:lnTo>
                  <a:lnTo>
                    <a:pt x="2115" y="1430"/>
                  </a:lnTo>
                  <a:lnTo>
                    <a:pt x="2095" y="1422"/>
                  </a:lnTo>
                  <a:lnTo>
                    <a:pt x="2074" y="1413"/>
                  </a:lnTo>
                  <a:lnTo>
                    <a:pt x="2053" y="1401"/>
                  </a:lnTo>
                  <a:lnTo>
                    <a:pt x="2032" y="1388"/>
                  </a:lnTo>
                  <a:lnTo>
                    <a:pt x="2010" y="1372"/>
                  </a:lnTo>
                  <a:lnTo>
                    <a:pt x="2001" y="1365"/>
                  </a:lnTo>
                  <a:lnTo>
                    <a:pt x="1990" y="1370"/>
                  </a:lnTo>
                  <a:lnTo>
                    <a:pt x="1978" y="1374"/>
                  </a:lnTo>
                  <a:lnTo>
                    <a:pt x="1948" y="1384"/>
                  </a:lnTo>
                  <a:lnTo>
                    <a:pt x="1927" y="1390"/>
                  </a:lnTo>
                  <a:lnTo>
                    <a:pt x="1903" y="1397"/>
                  </a:lnTo>
                  <a:lnTo>
                    <a:pt x="1877" y="1403"/>
                  </a:lnTo>
                  <a:lnTo>
                    <a:pt x="1847" y="1409"/>
                  </a:lnTo>
                  <a:lnTo>
                    <a:pt x="1816" y="1413"/>
                  </a:lnTo>
                  <a:lnTo>
                    <a:pt x="1782" y="1417"/>
                  </a:lnTo>
                  <a:lnTo>
                    <a:pt x="1766" y="1418"/>
                  </a:lnTo>
                  <a:lnTo>
                    <a:pt x="1749" y="1418"/>
                  </a:lnTo>
                  <a:lnTo>
                    <a:pt x="1732" y="1419"/>
                  </a:lnTo>
                  <a:lnTo>
                    <a:pt x="1715" y="1418"/>
                  </a:lnTo>
                  <a:lnTo>
                    <a:pt x="1698" y="1417"/>
                  </a:lnTo>
                  <a:lnTo>
                    <a:pt x="1681" y="1416"/>
                  </a:lnTo>
                  <a:lnTo>
                    <a:pt x="1662" y="1413"/>
                  </a:lnTo>
                  <a:lnTo>
                    <a:pt x="1646" y="1410"/>
                  </a:lnTo>
                  <a:lnTo>
                    <a:pt x="1629" y="1406"/>
                  </a:lnTo>
                  <a:lnTo>
                    <a:pt x="1612" y="1401"/>
                  </a:lnTo>
                  <a:lnTo>
                    <a:pt x="1596" y="1396"/>
                  </a:lnTo>
                  <a:lnTo>
                    <a:pt x="1580" y="1388"/>
                  </a:lnTo>
                  <a:lnTo>
                    <a:pt x="1569" y="1383"/>
                  </a:lnTo>
                  <a:lnTo>
                    <a:pt x="1560" y="1377"/>
                  </a:lnTo>
                  <a:lnTo>
                    <a:pt x="1549" y="1371"/>
                  </a:lnTo>
                  <a:lnTo>
                    <a:pt x="1539" y="1365"/>
                  </a:lnTo>
                  <a:lnTo>
                    <a:pt x="1530" y="1358"/>
                  </a:lnTo>
                  <a:lnTo>
                    <a:pt x="1521" y="1351"/>
                  </a:lnTo>
                  <a:lnTo>
                    <a:pt x="1512" y="1342"/>
                  </a:lnTo>
                  <a:lnTo>
                    <a:pt x="1505" y="1334"/>
                  </a:lnTo>
                  <a:lnTo>
                    <a:pt x="1496" y="1325"/>
                  </a:lnTo>
                  <a:lnTo>
                    <a:pt x="1489" y="1315"/>
                  </a:lnTo>
                  <a:lnTo>
                    <a:pt x="1482" y="1306"/>
                  </a:lnTo>
                  <a:lnTo>
                    <a:pt x="1475" y="1296"/>
                  </a:lnTo>
                  <a:lnTo>
                    <a:pt x="1463" y="1275"/>
                  </a:lnTo>
                  <a:lnTo>
                    <a:pt x="1452" y="1252"/>
                  </a:lnTo>
                  <a:lnTo>
                    <a:pt x="1471" y="1263"/>
                  </a:lnTo>
                  <a:lnTo>
                    <a:pt x="1492" y="1276"/>
                  </a:lnTo>
                  <a:lnTo>
                    <a:pt x="1516" y="1289"/>
                  </a:lnTo>
                  <a:lnTo>
                    <a:pt x="1542" y="1301"/>
                  </a:lnTo>
                  <a:lnTo>
                    <a:pt x="1571" y="1314"/>
                  </a:lnTo>
                  <a:lnTo>
                    <a:pt x="1601" y="1326"/>
                  </a:lnTo>
                  <a:lnTo>
                    <a:pt x="1617" y="1331"/>
                  </a:lnTo>
                  <a:lnTo>
                    <a:pt x="1633" y="1337"/>
                  </a:lnTo>
                  <a:lnTo>
                    <a:pt x="1650" y="1341"/>
                  </a:lnTo>
                  <a:lnTo>
                    <a:pt x="1666" y="1345"/>
                  </a:lnTo>
                  <a:lnTo>
                    <a:pt x="1683" y="1349"/>
                  </a:lnTo>
                  <a:lnTo>
                    <a:pt x="1699" y="1351"/>
                  </a:lnTo>
                  <a:lnTo>
                    <a:pt x="1716" y="1353"/>
                  </a:lnTo>
                  <a:lnTo>
                    <a:pt x="1732" y="1354"/>
                  </a:lnTo>
                  <a:lnTo>
                    <a:pt x="1748" y="1354"/>
                  </a:lnTo>
                  <a:lnTo>
                    <a:pt x="1765" y="1353"/>
                  </a:lnTo>
                  <a:lnTo>
                    <a:pt x="1781" y="1351"/>
                  </a:lnTo>
                  <a:lnTo>
                    <a:pt x="1797" y="1347"/>
                  </a:lnTo>
                  <a:lnTo>
                    <a:pt x="1812" y="1343"/>
                  </a:lnTo>
                  <a:lnTo>
                    <a:pt x="1828" y="1337"/>
                  </a:lnTo>
                  <a:lnTo>
                    <a:pt x="1843" y="1330"/>
                  </a:lnTo>
                  <a:lnTo>
                    <a:pt x="1857" y="1322"/>
                  </a:lnTo>
                  <a:lnTo>
                    <a:pt x="1872" y="1312"/>
                  </a:lnTo>
                  <a:lnTo>
                    <a:pt x="1885" y="1300"/>
                  </a:lnTo>
                  <a:lnTo>
                    <a:pt x="1898" y="1287"/>
                  </a:lnTo>
                  <a:lnTo>
                    <a:pt x="1911" y="1274"/>
                  </a:lnTo>
                  <a:lnTo>
                    <a:pt x="1926" y="1280"/>
                  </a:lnTo>
                  <a:lnTo>
                    <a:pt x="1968" y="1297"/>
                  </a:lnTo>
                  <a:lnTo>
                    <a:pt x="1997" y="1308"/>
                  </a:lnTo>
                  <a:lnTo>
                    <a:pt x="2029" y="1317"/>
                  </a:lnTo>
                  <a:lnTo>
                    <a:pt x="2047" y="1323"/>
                  </a:lnTo>
                  <a:lnTo>
                    <a:pt x="2065" y="1327"/>
                  </a:lnTo>
                  <a:lnTo>
                    <a:pt x="2084" y="1331"/>
                  </a:lnTo>
                  <a:lnTo>
                    <a:pt x="2104" y="1335"/>
                  </a:lnTo>
                  <a:lnTo>
                    <a:pt x="2124" y="1338"/>
                  </a:lnTo>
                  <a:lnTo>
                    <a:pt x="2144" y="1340"/>
                  </a:lnTo>
                  <a:lnTo>
                    <a:pt x="2166" y="1342"/>
                  </a:lnTo>
                  <a:lnTo>
                    <a:pt x="2187" y="1343"/>
                  </a:lnTo>
                  <a:lnTo>
                    <a:pt x="2207" y="1342"/>
                  </a:lnTo>
                  <a:lnTo>
                    <a:pt x="2229" y="1341"/>
                  </a:lnTo>
                  <a:lnTo>
                    <a:pt x="2249" y="1339"/>
                  </a:lnTo>
                  <a:lnTo>
                    <a:pt x="2271" y="1335"/>
                  </a:lnTo>
                  <a:lnTo>
                    <a:pt x="2291" y="1329"/>
                  </a:lnTo>
                  <a:lnTo>
                    <a:pt x="2311" y="1323"/>
                  </a:lnTo>
                  <a:lnTo>
                    <a:pt x="2331" y="1314"/>
                  </a:lnTo>
                  <a:lnTo>
                    <a:pt x="2349" y="1304"/>
                  </a:lnTo>
                  <a:lnTo>
                    <a:pt x="2367" y="1292"/>
                  </a:lnTo>
                  <a:lnTo>
                    <a:pt x="2384" y="1278"/>
                  </a:lnTo>
                  <a:lnTo>
                    <a:pt x="2401" y="1263"/>
                  </a:lnTo>
                  <a:lnTo>
                    <a:pt x="2416" y="1245"/>
                  </a:lnTo>
                  <a:lnTo>
                    <a:pt x="2425" y="1246"/>
                  </a:lnTo>
                  <a:lnTo>
                    <a:pt x="2447" y="1246"/>
                  </a:lnTo>
                  <a:lnTo>
                    <a:pt x="2462" y="1246"/>
                  </a:lnTo>
                  <a:lnTo>
                    <a:pt x="2481" y="1243"/>
                  </a:lnTo>
                  <a:lnTo>
                    <a:pt x="2501" y="1241"/>
                  </a:lnTo>
                  <a:lnTo>
                    <a:pt x="2522" y="1236"/>
                  </a:lnTo>
                  <a:lnTo>
                    <a:pt x="2546" y="1231"/>
                  </a:lnTo>
                  <a:lnTo>
                    <a:pt x="2571" y="1222"/>
                  </a:lnTo>
                  <a:lnTo>
                    <a:pt x="2582" y="1217"/>
                  </a:lnTo>
                  <a:lnTo>
                    <a:pt x="2595" y="1211"/>
                  </a:lnTo>
                  <a:lnTo>
                    <a:pt x="2608" y="1205"/>
                  </a:lnTo>
                  <a:lnTo>
                    <a:pt x="2620" y="1197"/>
                  </a:lnTo>
                  <a:lnTo>
                    <a:pt x="2633" y="1189"/>
                  </a:lnTo>
                  <a:lnTo>
                    <a:pt x="2646" y="1180"/>
                  </a:lnTo>
                  <a:lnTo>
                    <a:pt x="2657" y="1171"/>
                  </a:lnTo>
                  <a:lnTo>
                    <a:pt x="2670" y="1160"/>
                  </a:lnTo>
                  <a:lnTo>
                    <a:pt x="2682" y="1149"/>
                  </a:lnTo>
                  <a:lnTo>
                    <a:pt x="2694" y="1136"/>
                  </a:lnTo>
                  <a:lnTo>
                    <a:pt x="2706" y="1123"/>
                  </a:lnTo>
                  <a:lnTo>
                    <a:pt x="2716" y="1108"/>
                  </a:lnTo>
                  <a:lnTo>
                    <a:pt x="2731" y="1107"/>
                  </a:lnTo>
                  <a:lnTo>
                    <a:pt x="2737" y="1106"/>
                  </a:lnTo>
                  <a:lnTo>
                    <a:pt x="2745" y="1106"/>
                  </a:lnTo>
                  <a:lnTo>
                    <a:pt x="2768" y="1105"/>
                  </a:lnTo>
                  <a:lnTo>
                    <a:pt x="2801" y="1103"/>
                  </a:lnTo>
                  <a:lnTo>
                    <a:pt x="2840" y="1101"/>
                  </a:lnTo>
                  <a:lnTo>
                    <a:pt x="2883" y="1100"/>
                  </a:lnTo>
                  <a:lnTo>
                    <a:pt x="2926" y="1098"/>
                  </a:lnTo>
                  <a:lnTo>
                    <a:pt x="2964" y="1096"/>
                  </a:lnTo>
                  <a:lnTo>
                    <a:pt x="2994" y="1095"/>
                  </a:lnTo>
                  <a:lnTo>
                    <a:pt x="2979" y="1112"/>
                  </a:lnTo>
                  <a:lnTo>
                    <a:pt x="2961" y="1132"/>
                  </a:lnTo>
                  <a:lnTo>
                    <a:pt x="2941" y="1153"/>
                  </a:lnTo>
                  <a:lnTo>
                    <a:pt x="2919" y="1177"/>
                  </a:lnTo>
                  <a:lnTo>
                    <a:pt x="2893" y="1202"/>
                  </a:lnTo>
                  <a:lnTo>
                    <a:pt x="2865" y="1226"/>
                  </a:lnTo>
                  <a:lnTo>
                    <a:pt x="2834" y="1250"/>
                  </a:lnTo>
                  <a:lnTo>
                    <a:pt x="2802" y="1272"/>
                  </a:lnTo>
                  <a:lnTo>
                    <a:pt x="2785" y="1284"/>
                  </a:lnTo>
                  <a:lnTo>
                    <a:pt x="2767" y="1295"/>
                  </a:lnTo>
                  <a:lnTo>
                    <a:pt x="2749" y="1305"/>
                  </a:lnTo>
                  <a:lnTo>
                    <a:pt x="2730" y="1314"/>
                  </a:lnTo>
                  <a:lnTo>
                    <a:pt x="2712" y="1323"/>
                  </a:lnTo>
                  <a:lnTo>
                    <a:pt x="2692" y="1330"/>
                  </a:lnTo>
                  <a:lnTo>
                    <a:pt x="2672" y="1338"/>
                  </a:lnTo>
                  <a:lnTo>
                    <a:pt x="2652" y="1344"/>
                  </a:lnTo>
                  <a:lnTo>
                    <a:pt x="2632" y="1350"/>
                  </a:lnTo>
                  <a:lnTo>
                    <a:pt x="2610" y="1354"/>
                  </a:lnTo>
                  <a:lnTo>
                    <a:pt x="2589" y="1357"/>
                  </a:lnTo>
                  <a:lnTo>
                    <a:pt x="2567" y="1359"/>
                  </a:lnTo>
                  <a:lnTo>
                    <a:pt x="2546" y="1360"/>
                  </a:lnTo>
                  <a:lnTo>
                    <a:pt x="2523" y="1359"/>
                  </a:lnTo>
                  <a:lnTo>
                    <a:pt x="2501" y="1357"/>
                  </a:lnTo>
                  <a:lnTo>
                    <a:pt x="2478" y="1354"/>
                  </a:lnTo>
                  <a:close/>
                </a:path>
              </a:pathLst>
            </a:custGeom>
            <a:solidFill>
              <a:srgbClr val="174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98">
              <a:extLst>
                <a:ext uri="{FF2B5EF4-FFF2-40B4-BE49-F238E27FC236}">
                  <a16:creationId xmlns:a16="http://schemas.microsoft.com/office/drawing/2014/main" id="{F4835F15-296A-40F0-AE01-9A529AD7D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63926" y="3620651"/>
              <a:ext cx="42863" cy="77788"/>
            </a:xfrm>
            <a:custGeom>
              <a:avLst/>
              <a:gdLst>
                <a:gd name="T0" fmla="*/ 2147483647 w 164"/>
                <a:gd name="T1" fmla="*/ 0 h 289"/>
                <a:gd name="T2" fmla="*/ 2147483647 w 164"/>
                <a:gd name="T3" fmla="*/ 0 h 289"/>
                <a:gd name="T4" fmla="*/ 2147483647 w 164"/>
                <a:gd name="T5" fmla="*/ 2147483647 h 289"/>
                <a:gd name="T6" fmla="*/ 2147483647 w 164"/>
                <a:gd name="T7" fmla="*/ 2147483647 h 289"/>
                <a:gd name="T8" fmla="*/ 2147483647 w 164"/>
                <a:gd name="T9" fmla="*/ 2147483647 h 289"/>
                <a:gd name="T10" fmla="*/ 2147483647 w 164"/>
                <a:gd name="T11" fmla="*/ 2147483647 h 289"/>
                <a:gd name="T12" fmla="*/ 2147483647 w 164"/>
                <a:gd name="T13" fmla="*/ 2147483647 h 289"/>
                <a:gd name="T14" fmla="*/ 2147483647 w 164"/>
                <a:gd name="T15" fmla="*/ 2147483647 h 289"/>
                <a:gd name="T16" fmla="*/ 2147483647 w 164"/>
                <a:gd name="T17" fmla="*/ 2147483647 h 289"/>
                <a:gd name="T18" fmla="*/ 2147483647 w 164"/>
                <a:gd name="T19" fmla="*/ 2147483647 h 289"/>
                <a:gd name="T20" fmla="*/ 2147483647 w 164"/>
                <a:gd name="T21" fmla="*/ 2147483647 h 289"/>
                <a:gd name="T22" fmla="*/ 2147483647 w 164"/>
                <a:gd name="T23" fmla="*/ 2147483647 h 289"/>
                <a:gd name="T24" fmla="*/ 2147483647 w 164"/>
                <a:gd name="T25" fmla="*/ 2147483647 h 289"/>
                <a:gd name="T26" fmla="*/ 2147483647 w 164"/>
                <a:gd name="T27" fmla="*/ 2147483647 h 289"/>
                <a:gd name="T28" fmla="*/ 2147483647 w 164"/>
                <a:gd name="T29" fmla="*/ 2147483647 h 289"/>
                <a:gd name="T30" fmla="*/ 2147483647 w 164"/>
                <a:gd name="T31" fmla="*/ 2147483647 h 289"/>
                <a:gd name="T32" fmla="*/ 2147483647 w 164"/>
                <a:gd name="T33" fmla="*/ 2147483647 h 289"/>
                <a:gd name="T34" fmla="*/ 0 w 164"/>
                <a:gd name="T35" fmla="*/ 2147483647 h 289"/>
                <a:gd name="T36" fmla="*/ 0 w 164"/>
                <a:gd name="T37" fmla="*/ 2147483647 h 289"/>
                <a:gd name="T38" fmla="*/ 2147483647 w 164"/>
                <a:gd name="T39" fmla="*/ 2147483647 h 289"/>
                <a:gd name="T40" fmla="*/ 2147483647 w 164"/>
                <a:gd name="T41" fmla="*/ 2147483647 h 289"/>
                <a:gd name="T42" fmla="*/ 2147483647 w 164"/>
                <a:gd name="T43" fmla="*/ 2147483647 h 289"/>
                <a:gd name="T44" fmla="*/ 2147483647 w 164"/>
                <a:gd name="T45" fmla="*/ 2147483647 h 289"/>
                <a:gd name="T46" fmla="*/ 2147483647 w 164"/>
                <a:gd name="T47" fmla="*/ 2147483647 h 289"/>
                <a:gd name="T48" fmla="*/ 2147483647 w 164"/>
                <a:gd name="T49" fmla="*/ 2147483647 h 289"/>
                <a:gd name="T50" fmla="*/ 2147483647 w 164"/>
                <a:gd name="T51" fmla="*/ 2147483647 h 289"/>
                <a:gd name="T52" fmla="*/ 2147483647 w 164"/>
                <a:gd name="T53" fmla="*/ 2147483647 h 289"/>
                <a:gd name="T54" fmla="*/ 2147483647 w 164"/>
                <a:gd name="T55" fmla="*/ 2147483647 h 289"/>
                <a:gd name="T56" fmla="*/ 2147483647 w 164"/>
                <a:gd name="T57" fmla="*/ 2147483647 h 289"/>
                <a:gd name="T58" fmla="*/ 2147483647 w 164"/>
                <a:gd name="T59" fmla="*/ 2147483647 h 289"/>
                <a:gd name="T60" fmla="*/ 2147483647 w 164"/>
                <a:gd name="T61" fmla="*/ 2147483647 h 289"/>
                <a:gd name="T62" fmla="*/ 2147483647 w 164"/>
                <a:gd name="T63" fmla="*/ 2147483647 h 289"/>
                <a:gd name="T64" fmla="*/ 2147483647 w 164"/>
                <a:gd name="T65" fmla="*/ 2147483647 h 289"/>
                <a:gd name="T66" fmla="*/ 2147483647 w 164"/>
                <a:gd name="T67" fmla="*/ 2147483647 h 289"/>
                <a:gd name="T68" fmla="*/ 2147483647 w 164"/>
                <a:gd name="T69" fmla="*/ 2147483647 h 289"/>
                <a:gd name="T70" fmla="*/ 2147483647 w 164"/>
                <a:gd name="T71" fmla="*/ 2147483647 h 289"/>
                <a:gd name="T72" fmla="*/ 2147483647 w 164"/>
                <a:gd name="T73" fmla="*/ 2147483647 h 289"/>
                <a:gd name="T74" fmla="*/ 2147483647 w 164"/>
                <a:gd name="T75" fmla="*/ 2147483647 h 289"/>
                <a:gd name="T76" fmla="*/ 2147483647 w 164"/>
                <a:gd name="T77" fmla="*/ 2147483647 h 289"/>
                <a:gd name="T78" fmla="*/ 2147483647 w 164"/>
                <a:gd name="T79" fmla="*/ 2147483647 h 289"/>
                <a:gd name="T80" fmla="*/ 2147483647 w 164"/>
                <a:gd name="T81" fmla="*/ 2147483647 h 289"/>
                <a:gd name="T82" fmla="*/ 2147483647 w 164"/>
                <a:gd name="T83" fmla="*/ 2147483647 h 289"/>
                <a:gd name="T84" fmla="*/ 2147483647 w 164"/>
                <a:gd name="T85" fmla="*/ 2147483647 h 289"/>
                <a:gd name="T86" fmla="*/ 2147483647 w 164"/>
                <a:gd name="T87" fmla="*/ 2147483647 h 289"/>
                <a:gd name="T88" fmla="*/ 2147483647 w 164"/>
                <a:gd name="T89" fmla="*/ 2147483647 h 289"/>
                <a:gd name="T90" fmla="*/ 2147483647 w 164"/>
                <a:gd name="T91" fmla="*/ 2147483647 h 289"/>
                <a:gd name="T92" fmla="*/ 2147483647 w 164"/>
                <a:gd name="T93" fmla="*/ 2147483647 h 289"/>
                <a:gd name="T94" fmla="*/ 2147483647 w 164"/>
                <a:gd name="T95" fmla="*/ 2147483647 h 289"/>
                <a:gd name="T96" fmla="*/ 2147483647 w 164"/>
                <a:gd name="T97" fmla="*/ 2147483647 h 289"/>
                <a:gd name="T98" fmla="*/ 2147483647 w 164"/>
                <a:gd name="T99" fmla="*/ 2147483647 h 289"/>
                <a:gd name="T100" fmla="*/ 2147483647 w 164"/>
                <a:gd name="T101" fmla="*/ 2147483647 h 289"/>
                <a:gd name="T102" fmla="*/ 2147483647 w 164"/>
                <a:gd name="T103" fmla="*/ 2147483647 h 289"/>
                <a:gd name="T104" fmla="*/ 2147483647 w 164"/>
                <a:gd name="T105" fmla="*/ 0 h 28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64" h="289">
                  <a:moveTo>
                    <a:pt x="148" y="0"/>
                  </a:moveTo>
                  <a:lnTo>
                    <a:pt x="140" y="0"/>
                  </a:lnTo>
                  <a:lnTo>
                    <a:pt x="121" y="2"/>
                  </a:lnTo>
                  <a:lnTo>
                    <a:pt x="108" y="4"/>
                  </a:lnTo>
                  <a:lnTo>
                    <a:pt x="94" y="7"/>
                  </a:lnTo>
                  <a:lnTo>
                    <a:pt x="79" y="11"/>
                  </a:lnTo>
                  <a:lnTo>
                    <a:pt x="64" y="17"/>
                  </a:lnTo>
                  <a:lnTo>
                    <a:pt x="49" y="25"/>
                  </a:lnTo>
                  <a:lnTo>
                    <a:pt x="36" y="35"/>
                  </a:lnTo>
                  <a:lnTo>
                    <a:pt x="30" y="40"/>
                  </a:lnTo>
                  <a:lnTo>
                    <a:pt x="24" y="47"/>
                  </a:lnTo>
                  <a:lnTo>
                    <a:pt x="18" y="53"/>
                  </a:lnTo>
                  <a:lnTo>
                    <a:pt x="13" y="61"/>
                  </a:lnTo>
                  <a:lnTo>
                    <a:pt x="9" y="68"/>
                  </a:lnTo>
                  <a:lnTo>
                    <a:pt x="5" y="77"/>
                  </a:lnTo>
                  <a:lnTo>
                    <a:pt x="2" y="86"/>
                  </a:lnTo>
                  <a:lnTo>
                    <a:pt x="1" y="96"/>
                  </a:lnTo>
                  <a:lnTo>
                    <a:pt x="0" y="107"/>
                  </a:lnTo>
                  <a:lnTo>
                    <a:pt x="0" y="119"/>
                  </a:lnTo>
                  <a:lnTo>
                    <a:pt x="1" y="130"/>
                  </a:lnTo>
                  <a:lnTo>
                    <a:pt x="3" y="144"/>
                  </a:lnTo>
                  <a:lnTo>
                    <a:pt x="5" y="157"/>
                  </a:lnTo>
                  <a:lnTo>
                    <a:pt x="10" y="169"/>
                  </a:lnTo>
                  <a:lnTo>
                    <a:pt x="13" y="181"/>
                  </a:lnTo>
                  <a:lnTo>
                    <a:pt x="17" y="191"/>
                  </a:lnTo>
                  <a:lnTo>
                    <a:pt x="21" y="202"/>
                  </a:lnTo>
                  <a:lnTo>
                    <a:pt x="26" y="211"/>
                  </a:lnTo>
                  <a:lnTo>
                    <a:pt x="30" y="219"/>
                  </a:lnTo>
                  <a:lnTo>
                    <a:pt x="35" y="228"/>
                  </a:lnTo>
                  <a:lnTo>
                    <a:pt x="46" y="242"/>
                  </a:lnTo>
                  <a:lnTo>
                    <a:pt x="57" y="254"/>
                  </a:lnTo>
                  <a:lnTo>
                    <a:pt x="67" y="263"/>
                  </a:lnTo>
                  <a:lnTo>
                    <a:pt x="79" y="271"/>
                  </a:lnTo>
                  <a:lnTo>
                    <a:pt x="89" y="276"/>
                  </a:lnTo>
                  <a:lnTo>
                    <a:pt x="100" y="280"/>
                  </a:lnTo>
                  <a:lnTo>
                    <a:pt x="108" y="284"/>
                  </a:lnTo>
                  <a:lnTo>
                    <a:pt x="117" y="286"/>
                  </a:lnTo>
                  <a:lnTo>
                    <a:pt x="129" y="288"/>
                  </a:lnTo>
                  <a:lnTo>
                    <a:pt x="133" y="289"/>
                  </a:lnTo>
                  <a:lnTo>
                    <a:pt x="135" y="284"/>
                  </a:lnTo>
                  <a:lnTo>
                    <a:pt x="141" y="270"/>
                  </a:lnTo>
                  <a:lnTo>
                    <a:pt x="145" y="259"/>
                  </a:lnTo>
                  <a:lnTo>
                    <a:pt x="149" y="246"/>
                  </a:lnTo>
                  <a:lnTo>
                    <a:pt x="153" y="231"/>
                  </a:lnTo>
                  <a:lnTo>
                    <a:pt x="156" y="214"/>
                  </a:lnTo>
                  <a:lnTo>
                    <a:pt x="160" y="195"/>
                  </a:lnTo>
                  <a:lnTo>
                    <a:pt x="162" y="173"/>
                  </a:lnTo>
                  <a:lnTo>
                    <a:pt x="163" y="150"/>
                  </a:lnTo>
                  <a:lnTo>
                    <a:pt x="164" y="124"/>
                  </a:lnTo>
                  <a:lnTo>
                    <a:pt x="162" y="96"/>
                  </a:lnTo>
                  <a:lnTo>
                    <a:pt x="160" y="66"/>
                  </a:lnTo>
                  <a:lnTo>
                    <a:pt x="154" y="3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99">
              <a:extLst>
                <a:ext uri="{FF2B5EF4-FFF2-40B4-BE49-F238E27FC236}">
                  <a16:creationId xmlns:a16="http://schemas.microsoft.com/office/drawing/2014/main" id="{E976D97B-B762-4A11-8E2C-53F9EF635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51238" y="3693676"/>
              <a:ext cx="53975" cy="38100"/>
            </a:xfrm>
            <a:custGeom>
              <a:avLst/>
              <a:gdLst>
                <a:gd name="T0" fmla="*/ 2147483647 w 203"/>
                <a:gd name="T1" fmla="*/ 2147483647 h 146"/>
                <a:gd name="T2" fmla="*/ 2147483647 w 203"/>
                <a:gd name="T3" fmla="*/ 2147483647 h 146"/>
                <a:gd name="T4" fmla="*/ 2147483647 w 203"/>
                <a:gd name="T5" fmla="*/ 2147483647 h 146"/>
                <a:gd name="T6" fmla="*/ 2147483647 w 203"/>
                <a:gd name="T7" fmla="*/ 2147483647 h 146"/>
                <a:gd name="T8" fmla="*/ 2147483647 w 203"/>
                <a:gd name="T9" fmla="*/ 2147483647 h 146"/>
                <a:gd name="T10" fmla="*/ 2147483647 w 203"/>
                <a:gd name="T11" fmla="*/ 2147483647 h 146"/>
                <a:gd name="T12" fmla="*/ 2147483647 w 203"/>
                <a:gd name="T13" fmla="*/ 2147483647 h 146"/>
                <a:gd name="T14" fmla="*/ 2147483647 w 203"/>
                <a:gd name="T15" fmla="*/ 2147483647 h 146"/>
                <a:gd name="T16" fmla="*/ 2147483647 w 203"/>
                <a:gd name="T17" fmla="*/ 2147483647 h 146"/>
                <a:gd name="T18" fmla="*/ 2147483647 w 203"/>
                <a:gd name="T19" fmla="*/ 2147483647 h 146"/>
                <a:gd name="T20" fmla="*/ 2147483647 w 203"/>
                <a:gd name="T21" fmla="*/ 0 h 146"/>
                <a:gd name="T22" fmla="*/ 2147483647 w 203"/>
                <a:gd name="T23" fmla="*/ 0 h 146"/>
                <a:gd name="T24" fmla="*/ 2147483647 w 203"/>
                <a:gd name="T25" fmla="*/ 0 h 146"/>
                <a:gd name="T26" fmla="*/ 2147483647 w 203"/>
                <a:gd name="T27" fmla="*/ 2147483647 h 146"/>
                <a:gd name="T28" fmla="*/ 2147483647 w 203"/>
                <a:gd name="T29" fmla="*/ 2147483647 h 146"/>
                <a:gd name="T30" fmla="*/ 2147483647 w 203"/>
                <a:gd name="T31" fmla="*/ 2147483647 h 146"/>
                <a:gd name="T32" fmla="*/ 2147483647 w 203"/>
                <a:gd name="T33" fmla="*/ 2147483647 h 146"/>
                <a:gd name="T34" fmla="*/ 2147483647 w 203"/>
                <a:gd name="T35" fmla="*/ 2147483647 h 146"/>
                <a:gd name="T36" fmla="*/ 0 w 203"/>
                <a:gd name="T37" fmla="*/ 2147483647 h 146"/>
                <a:gd name="T38" fmla="*/ 2147483647 w 203"/>
                <a:gd name="T39" fmla="*/ 2147483647 h 146"/>
                <a:gd name="T40" fmla="*/ 2147483647 w 203"/>
                <a:gd name="T41" fmla="*/ 2147483647 h 146"/>
                <a:gd name="T42" fmla="*/ 2147483647 w 203"/>
                <a:gd name="T43" fmla="*/ 2147483647 h 146"/>
                <a:gd name="T44" fmla="*/ 2147483647 w 203"/>
                <a:gd name="T45" fmla="*/ 2147483647 h 146"/>
                <a:gd name="T46" fmla="*/ 2147483647 w 203"/>
                <a:gd name="T47" fmla="*/ 2147483647 h 146"/>
                <a:gd name="T48" fmla="*/ 2147483647 w 203"/>
                <a:gd name="T49" fmla="*/ 2147483647 h 146"/>
                <a:gd name="T50" fmla="*/ 2147483647 w 203"/>
                <a:gd name="T51" fmla="*/ 2147483647 h 146"/>
                <a:gd name="T52" fmla="*/ 2147483647 w 203"/>
                <a:gd name="T53" fmla="*/ 2147483647 h 146"/>
                <a:gd name="T54" fmla="*/ 2147483647 w 203"/>
                <a:gd name="T55" fmla="*/ 2147483647 h 146"/>
                <a:gd name="T56" fmla="*/ 2147483647 w 203"/>
                <a:gd name="T57" fmla="*/ 2147483647 h 146"/>
                <a:gd name="T58" fmla="*/ 2147483647 w 203"/>
                <a:gd name="T59" fmla="*/ 2147483647 h 146"/>
                <a:gd name="T60" fmla="*/ 2147483647 w 203"/>
                <a:gd name="T61" fmla="*/ 2147483647 h 146"/>
                <a:gd name="T62" fmla="*/ 2147483647 w 203"/>
                <a:gd name="T63" fmla="*/ 2147483647 h 146"/>
                <a:gd name="T64" fmla="*/ 2147483647 w 203"/>
                <a:gd name="T65" fmla="*/ 2147483647 h 146"/>
                <a:gd name="T66" fmla="*/ 2147483647 w 203"/>
                <a:gd name="T67" fmla="*/ 2147483647 h 146"/>
                <a:gd name="T68" fmla="*/ 2147483647 w 203"/>
                <a:gd name="T69" fmla="*/ 2147483647 h 146"/>
                <a:gd name="T70" fmla="*/ 2147483647 w 203"/>
                <a:gd name="T71" fmla="*/ 2147483647 h 146"/>
                <a:gd name="T72" fmla="*/ 2147483647 w 203"/>
                <a:gd name="T73" fmla="*/ 2147483647 h 146"/>
                <a:gd name="T74" fmla="*/ 2147483647 w 203"/>
                <a:gd name="T75" fmla="*/ 2147483647 h 146"/>
                <a:gd name="T76" fmla="*/ 2147483647 w 203"/>
                <a:gd name="T77" fmla="*/ 2147483647 h 146"/>
                <a:gd name="T78" fmla="*/ 2147483647 w 203"/>
                <a:gd name="T79" fmla="*/ 2147483647 h 146"/>
                <a:gd name="T80" fmla="*/ 2147483647 w 203"/>
                <a:gd name="T81" fmla="*/ 2147483647 h 146"/>
                <a:gd name="T82" fmla="*/ 2147483647 w 203"/>
                <a:gd name="T83" fmla="*/ 2147483647 h 146"/>
                <a:gd name="T84" fmla="*/ 2147483647 w 203"/>
                <a:gd name="T85" fmla="*/ 2147483647 h 14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3" h="146">
                  <a:moveTo>
                    <a:pt x="203" y="61"/>
                  </a:moveTo>
                  <a:lnTo>
                    <a:pt x="200" y="56"/>
                  </a:lnTo>
                  <a:lnTo>
                    <a:pt x="192" y="46"/>
                  </a:lnTo>
                  <a:lnTo>
                    <a:pt x="185" y="39"/>
                  </a:lnTo>
                  <a:lnTo>
                    <a:pt x="177" y="32"/>
                  </a:lnTo>
                  <a:lnTo>
                    <a:pt x="167" y="24"/>
                  </a:lnTo>
                  <a:lnTo>
                    <a:pt x="155" y="18"/>
                  </a:lnTo>
                  <a:lnTo>
                    <a:pt x="143" y="11"/>
                  </a:lnTo>
                  <a:lnTo>
                    <a:pt x="128" y="6"/>
                  </a:lnTo>
                  <a:lnTo>
                    <a:pt x="112" y="2"/>
                  </a:lnTo>
                  <a:lnTo>
                    <a:pt x="93" y="0"/>
                  </a:lnTo>
                  <a:lnTo>
                    <a:pt x="84" y="0"/>
                  </a:lnTo>
                  <a:lnTo>
                    <a:pt x="73" y="0"/>
                  </a:lnTo>
                  <a:lnTo>
                    <a:pt x="62" y="1"/>
                  </a:lnTo>
                  <a:lnTo>
                    <a:pt x="50" y="3"/>
                  </a:lnTo>
                  <a:lnTo>
                    <a:pt x="39" y="5"/>
                  </a:lnTo>
                  <a:lnTo>
                    <a:pt x="27" y="8"/>
                  </a:lnTo>
                  <a:lnTo>
                    <a:pt x="14" y="13"/>
                  </a:lnTo>
                  <a:lnTo>
                    <a:pt x="0" y="18"/>
                  </a:lnTo>
                  <a:lnTo>
                    <a:pt x="2" y="29"/>
                  </a:lnTo>
                  <a:lnTo>
                    <a:pt x="8" y="54"/>
                  </a:lnTo>
                  <a:lnTo>
                    <a:pt x="12" y="71"/>
                  </a:lnTo>
                  <a:lnTo>
                    <a:pt x="18" y="89"/>
                  </a:lnTo>
                  <a:lnTo>
                    <a:pt x="23" y="97"/>
                  </a:lnTo>
                  <a:lnTo>
                    <a:pt x="27" y="105"/>
                  </a:lnTo>
                  <a:lnTo>
                    <a:pt x="31" y="113"/>
                  </a:lnTo>
                  <a:lnTo>
                    <a:pt x="37" y="121"/>
                  </a:lnTo>
                  <a:lnTo>
                    <a:pt x="42" y="127"/>
                  </a:lnTo>
                  <a:lnTo>
                    <a:pt x="48" y="134"/>
                  </a:lnTo>
                  <a:lnTo>
                    <a:pt x="55" y="138"/>
                  </a:lnTo>
                  <a:lnTo>
                    <a:pt x="62" y="142"/>
                  </a:lnTo>
                  <a:lnTo>
                    <a:pt x="71" y="145"/>
                  </a:lnTo>
                  <a:lnTo>
                    <a:pt x="79" y="146"/>
                  </a:lnTo>
                  <a:lnTo>
                    <a:pt x="88" y="146"/>
                  </a:lnTo>
                  <a:lnTo>
                    <a:pt x="98" y="145"/>
                  </a:lnTo>
                  <a:lnTo>
                    <a:pt x="108" y="142"/>
                  </a:lnTo>
                  <a:lnTo>
                    <a:pt x="120" y="137"/>
                  </a:lnTo>
                  <a:lnTo>
                    <a:pt x="132" y="130"/>
                  </a:lnTo>
                  <a:lnTo>
                    <a:pt x="145" y="121"/>
                  </a:lnTo>
                  <a:lnTo>
                    <a:pt x="158" y="110"/>
                  </a:lnTo>
                  <a:lnTo>
                    <a:pt x="172" y="96"/>
                  </a:lnTo>
                  <a:lnTo>
                    <a:pt x="187" y="80"/>
                  </a:lnTo>
                  <a:lnTo>
                    <a:pt x="203" y="61"/>
                  </a:lnTo>
                  <a:close/>
                </a:path>
              </a:pathLst>
            </a:custGeom>
            <a:solidFill>
              <a:srgbClr val="EE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100">
              <a:extLst>
                <a:ext uri="{FF2B5EF4-FFF2-40B4-BE49-F238E27FC236}">
                  <a16:creationId xmlns:a16="http://schemas.microsoft.com/office/drawing/2014/main" id="{F1328A7D-3C60-44A2-9BC2-2D0AED5AF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-4046538" y="3593663"/>
              <a:ext cx="223838" cy="269875"/>
            </a:xfrm>
            <a:custGeom>
              <a:avLst/>
              <a:gdLst>
                <a:gd name="T0" fmla="*/ 2147483647 w 845"/>
                <a:gd name="T1" fmla="*/ 2147483647 h 1018"/>
                <a:gd name="T2" fmla="*/ 2147483647 w 845"/>
                <a:gd name="T3" fmla="*/ 2147483647 h 1018"/>
                <a:gd name="T4" fmla="*/ 2147483647 w 845"/>
                <a:gd name="T5" fmla="*/ 2147483647 h 1018"/>
                <a:gd name="T6" fmla="*/ 2147483647 w 845"/>
                <a:gd name="T7" fmla="*/ 2147483647 h 1018"/>
                <a:gd name="T8" fmla="*/ 2147483647 w 845"/>
                <a:gd name="T9" fmla="*/ 2147483647 h 1018"/>
                <a:gd name="T10" fmla="*/ 2147483647 w 845"/>
                <a:gd name="T11" fmla="*/ 2147483647 h 1018"/>
                <a:gd name="T12" fmla="*/ 2147483647 w 845"/>
                <a:gd name="T13" fmla="*/ 2147483647 h 1018"/>
                <a:gd name="T14" fmla="*/ 2147483647 w 845"/>
                <a:gd name="T15" fmla="*/ 2147483647 h 1018"/>
                <a:gd name="T16" fmla="*/ 2147483647 w 845"/>
                <a:gd name="T17" fmla="*/ 2147483647 h 1018"/>
                <a:gd name="T18" fmla="*/ 2147483647 w 845"/>
                <a:gd name="T19" fmla="*/ 2147483647 h 1018"/>
                <a:gd name="T20" fmla="*/ 2147483647 w 845"/>
                <a:gd name="T21" fmla="*/ 2147483647 h 1018"/>
                <a:gd name="T22" fmla="*/ 2147483647 w 845"/>
                <a:gd name="T23" fmla="*/ 2147483647 h 1018"/>
                <a:gd name="T24" fmla="*/ 2147483647 w 845"/>
                <a:gd name="T25" fmla="*/ 2147483647 h 1018"/>
                <a:gd name="T26" fmla="*/ 2147483647 w 845"/>
                <a:gd name="T27" fmla="*/ 2147483647 h 1018"/>
                <a:gd name="T28" fmla="*/ 2147483647 w 845"/>
                <a:gd name="T29" fmla="*/ 2147483647 h 1018"/>
                <a:gd name="T30" fmla="*/ 2147483647 w 845"/>
                <a:gd name="T31" fmla="*/ 2147483647 h 1018"/>
                <a:gd name="T32" fmla="*/ 0 w 845"/>
                <a:gd name="T33" fmla="*/ 2147483647 h 1018"/>
                <a:gd name="T34" fmla="*/ 2147483647 w 845"/>
                <a:gd name="T35" fmla="*/ 2147483647 h 1018"/>
                <a:gd name="T36" fmla="*/ 2147483647 w 845"/>
                <a:gd name="T37" fmla="*/ 2147483647 h 1018"/>
                <a:gd name="T38" fmla="*/ 2147483647 w 845"/>
                <a:gd name="T39" fmla="*/ 2147483647 h 1018"/>
                <a:gd name="T40" fmla="*/ 2147483647 w 845"/>
                <a:gd name="T41" fmla="*/ 2147483647 h 1018"/>
                <a:gd name="T42" fmla="*/ 2147483647 w 845"/>
                <a:gd name="T43" fmla="*/ 2147483647 h 1018"/>
                <a:gd name="T44" fmla="*/ 2147483647 w 845"/>
                <a:gd name="T45" fmla="*/ 2147483647 h 1018"/>
                <a:gd name="T46" fmla="*/ 2147483647 w 845"/>
                <a:gd name="T47" fmla="*/ 2147483647 h 1018"/>
                <a:gd name="T48" fmla="*/ 2147483647 w 845"/>
                <a:gd name="T49" fmla="*/ 2147483647 h 1018"/>
                <a:gd name="T50" fmla="*/ 2147483647 w 845"/>
                <a:gd name="T51" fmla="*/ 2147483647 h 1018"/>
                <a:gd name="T52" fmla="*/ 2147483647 w 845"/>
                <a:gd name="T53" fmla="*/ 2147483647 h 1018"/>
                <a:gd name="T54" fmla="*/ 2147483647 w 845"/>
                <a:gd name="T55" fmla="*/ 2147483647 h 1018"/>
                <a:gd name="T56" fmla="*/ 2147483647 w 845"/>
                <a:gd name="T57" fmla="*/ 2147483647 h 1018"/>
                <a:gd name="T58" fmla="*/ 2147483647 w 845"/>
                <a:gd name="T59" fmla="*/ 2147483647 h 1018"/>
                <a:gd name="T60" fmla="*/ 2147483647 w 845"/>
                <a:gd name="T61" fmla="*/ 2147483647 h 1018"/>
                <a:gd name="T62" fmla="*/ 2147483647 w 845"/>
                <a:gd name="T63" fmla="*/ 2147483647 h 1018"/>
                <a:gd name="T64" fmla="*/ 2147483647 w 845"/>
                <a:gd name="T65" fmla="*/ 2147483647 h 1018"/>
                <a:gd name="T66" fmla="*/ 2147483647 w 845"/>
                <a:gd name="T67" fmla="*/ 2147483647 h 1018"/>
                <a:gd name="T68" fmla="*/ 2147483647 w 845"/>
                <a:gd name="T69" fmla="*/ 2147483647 h 1018"/>
                <a:gd name="T70" fmla="*/ 2147483647 w 845"/>
                <a:gd name="T71" fmla="*/ 2147483647 h 1018"/>
                <a:gd name="T72" fmla="*/ 2147483647 w 845"/>
                <a:gd name="T73" fmla="*/ 2147483647 h 1018"/>
                <a:gd name="T74" fmla="*/ 2147483647 w 845"/>
                <a:gd name="T75" fmla="*/ 2147483647 h 1018"/>
                <a:gd name="T76" fmla="*/ 2147483647 w 845"/>
                <a:gd name="T77" fmla="*/ 2147483647 h 1018"/>
                <a:gd name="T78" fmla="*/ 2147483647 w 845"/>
                <a:gd name="T79" fmla="*/ 2147483647 h 1018"/>
                <a:gd name="T80" fmla="*/ 2147483647 w 845"/>
                <a:gd name="T81" fmla="*/ 2147483647 h 1018"/>
                <a:gd name="T82" fmla="*/ 2147483647 w 845"/>
                <a:gd name="T83" fmla="*/ 2147483647 h 1018"/>
                <a:gd name="T84" fmla="*/ 2147483647 w 845"/>
                <a:gd name="T85" fmla="*/ 2147483647 h 1018"/>
                <a:gd name="T86" fmla="*/ 2147483647 w 845"/>
                <a:gd name="T87" fmla="*/ 2147483647 h 1018"/>
                <a:gd name="T88" fmla="*/ 2147483647 w 845"/>
                <a:gd name="T89" fmla="*/ 2147483647 h 1018"/>
                <a:gd name="T90" fmla="*/ 2147483647 w 845"/>
                <a:gd name="T91" fmla="*/ 2147483647 h 1018"/>
                <a:gd name="T92" fmla="*/ 2147483647 w 845"/>
                <a:gd name="T93" fmla="*/ 2147483647 h 1018"/>
                <a:gd name="T94" fmla="*/ 2147483647 w 845"/>
                <a:gd name="T95" fmla="*/ 2147483647 h 101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45" h="1018">
                  <a:moveTo>
                    <a:pt x="598" y="827"/>
                  </a:moveTo>
                  <a:lnTo>
                    <a:pt x="581" y="824"/>
                  </a:lnTo>
                  <a:lnTo>
                    <a:pt x="565" y="820"/>
                  </a:lnTo>
                  <a:lnTo>
                    <a:pt x="550" y="813"/>
                  </a:lnTo>
                  <a:lnTo>
                    <a:pt x="535" y="806"/>
                  </a:lnTo>
                  <a:lnTo>
                    <a:pt x="521" y="797"/>
                  </a:lnTo>
                  <a:lnTo>
                    <a:pt x="507" y="787"/>
                  </a:lnTo>
                  <a:lnTo>
                    <a:pt x="495" y="777"/>
                  </a:lnTo>
                  <a:lnTo>
                    <a:pt x="482" y="766"/>
                  </a:lnTo>
                  <a:lnTo>
                    <a:pt x="471" y="753"/>
                  </a:lnTo>
                  <a:lnTo>
                    <a:pt x="461" y="741"/>
                  </a:lnTo>
                  <a:lnTo>
                    <a:pt x="450" y="727"/>
                  </a:lnTo>
                  <a:lnTo>
                    <a:pt x="440" y="715"/>
                  </a:lnTo>
                  <a:lnTo>
                    <a:pt x="432" y="701"/>
                  </a:lnTo>
                  <a:lnTo>
                    <a:pt x="423" y="686"/>
                  </a:lnTo>
                  <a:lnTo>
                    <a:pt x="416" y="672"/>
                  </a:lnTo>
                  <a:lnTo>
                    <a:pt x="408" y="658"/>
                  </a:lnTo>
                  <a:lnTo>
                    <a:pt x="395" y="629"/>
                  </a:lnTo>
                  <a:lnTo>
                    <a:pt x="385" y="602"/>
                  </a:lnTo>
                  <a:lnTo>
                    <a:pt x="375" y="577"/>
                  </a:lnTo>
                  <a:lnTo>
                    <a:pt x="369" y="555"/>
                  </a:lnTo>
                  <a:lnTo>
                    <a:pt x="359" y="522"/>
                  </a:lnTo>
                  <a:lnTo>
                    <a:pt x="357" y="509"/>
                  </a:lnTo>
                  <a:lnTo>
                    <a:pt x="329" y="478"/>
                  </a:lnTo>
                  <a:lnTo>
                    <a:pt x="304" y="448"/>
                  </a:lnTo>
                  <a:lnTo>
                    <a:pt x="284" y="420"/>
                  </a:lnTo>
                  <a:lnTo>
                    <a:pt x="266" y="393"/>
                  </a:lnTo>
                  <a:lnTo>
                    <a:pt x="251" y="368"/>
                  </a:lnTo>
                  <a:lnTo>
                    <a:pt x="239" y="345"/>
                  </a:lnTo>
                  <a:lnTo>
                    <a:pt x="228" y="323"/>
                  </a:lnTo>
                  <a:lnTo>
                    <a:pt x="221" y="302"/>
                  </a:lnTo>
                  <a:lnTo>
                    <a:pt x="215" y="284"/>
                  </a:lnTo>
                  <a:lnTo>
                    <a:pt x="211" y="267"/>
                  </a:lnTo>
                  <a:lnTo>
                    <a:pt x="209" y="251"/>
                  </a:lnTo>
                  <a:lnTo>
                    <a:pt x="208" y="237"/>
                  </a:lnTo>
                  <a:lnTo>
                    <a:pt x="208" y="224"/>
                  </a:lnTo>
                  <a:lnTo>
                    <a:pt x="209" y="212"/>
                  </a:lnTo>
                  <a:lnTo>
                    <a:pt x="210" y="202"/>
                  </a:lnTo>
                  <a:lnTo>
                    <a:pt x="212" y="194"/>
                  </a:lnTo>
                  <a:lnTo>
                    <a:pt x="191" y="172"/>
                  </a:lnTo>
                  <a:lnTo>
                    <a:pt x="165" y="148"/>
                  </a:lnTo>
                  <a:lnTo>
                    <a:pt x="136" y="120"/>
                  </a:lnTo>
                  <a:lnTo>
                    <a:pt x="106" y="91"/>
                  </a:lnTo>
                  <a:lnTo>
                    <a:pt x="76" y="63"/>
                  </a:lnTo>
                  <a:lnTo>
                    <a:pt x="49" y="37"/>
                  </a:lnTo>
                  <a:lnTo>
                    <a:pt x="28" y="16"/>
                  </a:lnTo>
                  <a:lnTo>
                    <a:pt x="12" y="0"/>
                  </a:lnTo>
                  <a:lnTo>
                    <a:pt x="8" y="21"/>
                  </a:lnTo>
                  <a:lnTo>
                    <a:pt x="3" y="47"/>
                  </a:lnTo>
                  <a:lnTo>
                    <a:pt x="0" y="76"/>
                  </a:lnTo>
                  <a:lnTo>
                    <a:pt x="0" y="109"/>
                  </a:lnTo>
                  <a:lnTo>
                    <a:pt x="0" y="127"/>
                  </a:lnTo>
                  <a:lnTo>
                    <a:pt x="1" y="146"/>
                  </a:lnTo>
                  <a:lnTo>
                    <a:pt x="2" y="165"/>
                  </a:lnTo>
                  <a:lnTo>
                    <a:pt x="6" y="185"/>
                  </a:lnTo>
                  <a:lnTo>
                    <a:pt x="9" y="204"/>
                  </a:lnTo>
                  <a:lnTo>
                    <a:pt x="14" y="225"/>
                  </a:lnTo>
                  <a:lnTo>
                    <a:pt x="19" y="245"/>
                  </a:lnTo>
                  <a:lnTo>
                    <a:pt x="27" y="266"/>
                  </a:lnTo>
                  <a:lnTo>
                    <a:pt x="36" y="287"/>
                  </a:lnTo>
                  <a:lnTo>
                    <a:pt x="45" y="307"/>
                  </a:lnTo>
                  <a:lnTo>
                    <a:pt x="57" y="328"/>
                  </a:lnTo>
                  <a:lnTo>
                    <a:pt x="70" y="348"/>
                  </a:lnTo>
                  <a:lnTo>
                    <a:pt x="84" y="368"/>
                  </a:lnTo>
                  <a:lnTo>
                    <a:pt x="101" y="388"/>
                  </a:lnTo>
                  <a:lnTo>
                    <a:pt x="119" y="407"/>
                  </a:lnTo>
                  <a:lnTo>
                    <a:pt x="139" y="426"/>
                  </a:lnTo>
                  <a:lnTo>
                    <a:pt x="143" y="429"/>
                  </a:lnTo>
                  <a:lnTo>
                    <a:pt x="145" y="434"/>
                  </a:lnTo>
                  <a:lnTo>
                    <a:pt x="147" y="440"/>
                  </a:lnTo>
                  <a:lnTo>
                    <a:pt x="153" y="455"/>
                  </a:lnTo>
                  <a:lnTo>
                    <a:pt x="162" y="477"/>
                  </a:lnTo>
                  <a:lnTo>
                    <a:pt x="172" y="502"/>
                  </a:lnTo>
                  <a:lnTo>
                    <a:pt x="181" y="530"/>
                  </a:lnTo>
                  <a:lnTo>
                    <a:pt x="191" y="559"/>
                  </a:lnTo>
                  <a:lnTo>
                    <a:pt x="198" y="587"/>
                  </a:lnTo>
                  <a:lnTo>
                    <a:pt x="204" y="612"/>
                  </a:lnTo>
                  <a:lnTo>
                    <a:pt x="207" y="623"/>
                  </a:lnTo>
                  <a:lnTo>
                    <a:pt x="217" y="653"/>
                  </a:lnTo>
                  <a:lnTo>
                    <a:pt x="224" y="674"/>
                  </a:lnTo>
                  <a:lnTo>
                    <a:pt x="235" y="695"/>
                  </a:lnTo>
                  <a:lnTo>
                    <a:pt x="241" y="707"/>
                  </a:lnTo>
                  <a:lnTo>
                    <a:pt x="248" y="719"/>
                  </a:lnTo>
                  <a:lnTo>
                    <a:pt x="255" y="731"/>
                  </a:lnTo>
                  <a:lnTo>
                    <a:pt x="264" y="742"/>
                  </a:lnTo>
                  <a:lnTo>
                    <a:pt x="273" y="755"/>
                  </a:lnTo>
                  <a:lnTo>
                    <a:pt x="283" y="767"/>
                  </a:lnTo>
                  <a:lnTo>
                    <a:pt x="294" y="778"/>
                  </a:lnTo>
                  <a:lnTo>
                    <a:pt x="305" y="790"/>
                  </a:lnTo>
                  <a:lnTo>
                    <a:pt x="318" y="800"/>
                  </a:lnTo>
                  <a:lnTo>
                    <a:pt x="332" y="811"/>
                  </a:lnTo>
                  <a:lnTo>
                    <a:pt x="347" y="821"/>
                  </a:lnTo>
                  <a:lnTo>
                    <a:pt x="363" y="829"/>
                  </a:lnTo>
                  <a:lnTo>
                    <a:pt x="379" y="838"/>
                  </a:lnTo>
                  <a:lnTo>
                    <a:pt x="398" y="845"/>
                  </a:lnTo>
                  <a:lnTo>
                    <a:pt x="417" y="851"/>
                  </a:lnTo>
                  <a:lnTo>
                    <a:pt x="436" y="856"/>
                  </a:lnTo>
                  <a:lnTo>
                    <a:pt x="458" y="860"/>
                  </a:lnTo>
                  <a:lnTo>
                    <a:pt x="480" y="863"/>
                  </a:lnTo>
                  <a:lnTo>
                    <a:pt x="505" y="865"/>
                  </a:lnTo>
                  <a:lnTo>
                    <a:pt x="529" y="865"/>
                  </a:lnTo>
                  <a:lnTo>
                    <a:pt x="541" y="863"/>
                  </a:lnTo>
                  <a:lnTo>
                    <a:pt x="547" y="874"/>
                  </a:lnTo>
                  <a:lnTo>
                    <a:pt x="552" y="880"/>
                  </a:lnTo>
                  <a:lnTo>
                    <a:pt x="562" y="895"/>
                  </a:lnTo>
                  <a:lnTo>
                    <a:pt x="579" y="915"/>
                  </a:lnTo>
                  <a:lnTo>
                    <a:pt x="602" y="938"/>
                  </a:lnTo>
                  <a:lnTo>
                    <a:pt x="615" y="951"/>
                  </a:lnTo>
                  <a:lnTo>
                    <a:pt x="630" y="963"/>
                  </a:lnTo>
                  <a:lnTo>
                    <a:pt x="645" y="976"/>
                  </a:lnTo>
                  <a:lnTo>
                    <a:pt x="662" y="987"/>
                  </a:lnTo>
                  <a:lnTo>
                    <a:pt x="680" y="996"/>
                  </a:lnTo>
                  <a:lnTo>
                    <a:pt x="700" y="1005"/>
                  </a:lnTo>
                  <a:lnTo>
                    <a:pt x="709" y="1008"/>
                  </a:lnTo>
                  <a:lnTo>
                    <a:pt x="720" y="1011"/>
                  </a:lnTo>
                  <a:lnTo>
                    <a:pt x="731" y="1015"/>
                  </a:lnTo>
                  <a:lnTo>
                    <a:pt x="741" y="1017"/>
                  </a:lnTo>
                  <a:lnTo>
                    <a:pt x="754" y="1018"/>
                  </a:lnTo>
                  <a:lnTo>
                    <a:pt x="767" y="1018"/>
                  </a:lnTo>
                  <a:lnTo>
                    <a:pt x="780" y="1018"/>
                  </a:lnTo>
                  <a:lnTo>
                    <a:pt x="793" y="1016"/>
                  </a:lnTo>
                  <a:lnTo>
                    <a:pt x="807" y="1014"/>
                  </a:lnTo>
                  <a:lnTo>
                    <a:pt x="820" y="1009"/>
                  </a:lnTo>
                  <a:lnTo>
                    <a:pt x="832" y="1005"/>
                  </a:lnTo>
                  <a:lnTo>
                    <a:pt x="845" y="1000"/>
                  </a:lnTo>
                  <a:lnTo>
                    <a:pt x="830" y="1001"/>
                  </a:lnTo>
                  <a:lnTo>
                    <a:pt x="816" y="1001"/>
                  </a:lnTo>
                  <a:lnTo>
                    <a:pt x="801" y="1000"/>
                  </a:lnTo>
                  <a:lnTo>
                    <a:pt x="788" y="997"/>
                  </a:lnTo>
                  <a:lnTo>
                    <a:pt x="775" y="994"/>
                  </a:lnTo>
                  <a:lnTo>
                    <a:pt x="762" y="990"/>
                  </a:lnTo>
                  <a:lnTo>
                    <a:pt x="750" y="986"/>
                  </a:lnTo>
                  <a:lnTo>
                    <a:pt x="738" y="980"/>
                  </a:lnTo>
                  <a:lnTo>
                    <a:pt x="726" y="974"/>
                  </a:lnTo>
                  <a:lnTo>
                    <a:pt x="716" y="967"/>
                  </a:lnTo>
                  <a:lnTo>
                    <a:pt x="705" y="961"/>
                  </a:lnTo>
                  <a:lnTo>
                    <a:pt x="695" y="952"/>
                  </a:lnTo>
                  <a:lnTo>
                    <a:pt x="677" y="937"/>
                  </a:lnTo>
                  <a:lnTo>
                    <a:pt x="660" y="920"/>
                  </a:lnTo>
                  <a:lnTo>
                    <a:pt x="646" y="903"/>
                  </a:lnTo>
                  <a:lnTo>
                    <a:pt x="633" y="887"/>
                  </a:lnTo>
                  <a:lnTo>
                    <a:pt x="622" y="871"/>
                  </a:lnTo>
                  <a:lnTo>
                    <a:pt x="613" y="857"/>
                  </a:lnTo>
                  <a:lnTo>
                    <a:pt x="601" y="836"/>
                  </a:lnTo>
                  <a:lnTo>
                    <a:pt x="598" y="8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101">
              <a:extLst>
                <a:ext uri="{FF2B5EF4-FFF2-40B4-BE49-F238E27FC236}">
                  <a16:creationId xmlns:a16="http://schemas.microsoft.com/office/drawing/2014/main" id="{395C9AC7-6C98-4471-A65F-39B4C7612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24263" y="3593663"/>
              <a:ext cx="52388" cy="196850"/>
            </a:xfrm>
            <a:custGeom>
              <a:avLst/>
              <a:gdLst>
                <a:gd name="T0" fmla="*/ 2147483647 w 197"/>
                <a:gd name="T1" fmla="*/ 2147483647 h 747"/>
                <a:gd name="T2" fmla="*/ 2147483647 w 197"/>
                <a:gd name="T3" fmla="*/ 2147483647 h 747"/>
                <a:gd name="T4" fmla="*/ 2147483647 w 197"/>
                <a:gd name="T5" fmla="*/ 2147483647 h 747"/>
                <a:gd name="T6" fmla="*/ 2147483647 w 197"/>
                <a:gd name="T7" fmla="*/ 2147483647 h 747"/>
                <a:gd name="T8" fmla="*/ 2147483647 w 197"/>
                <a:gd name="T9" fmla="*/ 2147483647 h 747"/>
                <a:gd name="T10" fmla="*/ 2147483647 w 197"/>
                <a:gd name="T11" fmla="*/ 2147483647 h 747"/>
                <a:gd name="T12" fmla="*/ 2147483647 w 197"/>
                <a:gd name="T13" fmla="*/ 2147483647 h 747"/>
                <a:gd name="T14" fmla="*/ 2147483647 w 197"/>
                <a:gd name="T15" fmla="*/ 2147483647 h 747"/>
                <a:gd name="T16" fmla="*/ 2147483647 w 197"/>
                <a:gd name="T17" fmla="*/ 2147483647 h 747"/>
                <a:gd name="T18" fmla="*/ 2147483647 w 197"/>
                <a:gd name="T19" fmla="*/ 2147483647 h 747"/>
                <a:gd name="T20" fmla="*/ 2147483647 w 197"/>
                <a:gd name="T21" fmla="*/ 2147483647 h 747"/>
                <a:gd name="T22" fmla="*/ 2147483647 w 197"/>
                <a:gd name="T23" fmla="*/ 2147483647 h 747"/>
                <a:gd name="T24" fmla="*/ 2147483647 w 197"/>
                <a:gd name="T25" fmla="*/ 2147483647 h 747"/>
                <a:gd name="T26" fmla="*/ 2147483647 w 197"/>
                <a:gd name="T27" fmla="*/ 2147483647 h 747"/>
                <a:gd name="T28" fmla="*/ 2147483647 w 197"/>
                <a:gd name="T29" fmla="*/ 2147483647 h 747"/>
                <a:gd name="T30" fmla="*/ 2147483647 w 197"/>
                <a:gd name="T31" fmla="*/ 2147483647 h 747"/>
                <a:gd name="T32" fmla="*/ 2147483647 w 197"/>
                <a:gd name="T33" fmla="*/ 0 h 747"/>
                <a:gd name="T34" fmla="*/ 2147483647 w 197"/>
                <a:gd name="T35" fmla="*/ 2147483647 h 747"/>
                <a:gd name="T36" fmla="*/ 2147483647 w 197"/>
                <a:gd name="T37" fmla="*/ 2147483647 h 747"/>
                <a:gd name="T38" fmla="*/ 2147483647 w 197"/>
                <a:gd name="T39" fmla="*/ 2147483647 h 747"/>
                <a:gd name="T40" fmla="*/ 2147483647 w 197"/>
                <a:gd name="T41" fmla="*/ 2147483647 h 747"/>
                <a:gd name="T42" fmla="*/ 2147483647 w 197"/>
                <a:gd name="T43" fmla="*/ 2147483647 h 747"/>
                <a:gd name="T44" fmla="*/ 2147483647 w 197"/>
                <a:gd name="T45" fmla="*/ 2147483647 h 747"/>
                <a:gd name="T46" fmla="*/ 2147483647 w 197"/>
                <a:gd name="T47" fmla="*/ 2147483647 h 747"/>
                <a:gd name="T48" fmla="*/ 2147483647 w 197"/>
                <a:gd name="T49" fmla="*/ 2147483647 h 747"/>
                <a:gd name="T50" fmla="*/ 2147483647 w 197"/>
                <a:gd name="T51" fmla="*/ 2147483647 h 747"/>
                <a:gd name="T52" fmla="*/ 2147483647 w 197"/>
                <a:gd name="T53" fmla="*/ 2147483647 h 747"/>
                <a:gd name="T54" fmla="*/ 2147483647 w 197"/>
                <a:gd name="T55" fmla="*/ 2147483647 h 747"/>
                <a:gd name="T56" fmla="*/ 2147483647 w 197"/>
                <a:gd name="T57" fmla="*/ 2147483647 h 747"/>
                <a:gd name="T58" fmla="*/ 2147483647 w 197"/>
                <a:gd name="T59" fmla="*/ 2147483647 h 747"/>
                <a:gd name="T60" fmla="*/ 2147483647 w 197"/>
                <a:gd name="T61" fmla="*/ 2147483647 h 747"/>
                <a:gd name="T62" fmla="*/ 2147483647 w 197"/>
                <a:gd name="T63" fmla="*/ 2147483647 h 747"/>
                <a:gd name="T64" fmla="*/ 2147483647 w 197"/>
                <a:gd name="T65" fmla="*/ 2147483647 h 747"/>
                <a:gd name="T66" fmla="*/ 2147483647 w 197"/>
                <a:gd name="T67" fmla="*/ 2147483647 h 747"/>
                <a:gd name="T68" fmla="*/ 2147483647 w 197"/>
                <a:gd name="T69" fmla="*/ 2147483647 h 747"/>
                <a:gd name="T70" fmla="*/ 2147483647 w 197"/>
                <a:gd name="T71" fmla="*/ 2147483647 h 747"/>
                <a:gd name="T72" fmla="*/ 2147483647 w 197"/>
                <a:gd name="T73" fmla="*/ 2147483647 h 747"/>
                <a:gd name="T74" fmla="*/ 2147483647 w 197"/>
                <a:gd name="T75" fmla="*/ 2147483647 h 747"/>
                <a:gd name="T76" fmla="*/ 2147483647 w 197"/>
                <a:gd name="T77" fmla="*/ 2147483647 h 747"/>
                <a:gd name="T78" fmla="*/ 2147483647 w 197"/>
                <a:gd name="T79" fmla="*/ 2147483647 h 747"/>
                <a:gd name="T80" fmla="*/ 2147483647 w 197"/>
                <a:gd name="T81" fmla="*/ 2147483647 h 747"/>
                <a:gd name="T82" fmla="*/ 2147483647 w 197"/>
                <a:gd name="T83" fmla="*/ 2147483647 h 747"/>
                <a:gd name="T84" fmla="*/ 0 w 197"/>
                <a:gd name="T85" fmla="*/ 2147483647 h 747"/>
                <a:gd name="T86" fmla="*/ 2147483647 w 197"/>
                <a:gd name="T87" fmla="*/ 2147483647 h 747"/>
                <a:gd name="T88" fmla="*/ 2147483647 w 197"/>
                <a:gd name="T89" fmla="*/ 2147483647 h 747"/>
                <a:gd name="T90" fmla="*/ 2147483647 w 197"/>
                <a:gd name="T91" fmla="*/ 2147483647 h 747"/>
                <a:gd name="T92" fmla="*/ 2147483647 w 197"/>
                <a:gd name="T93" fmla="*/ 2147483647 h 747"/>
                <a:gd name="T94" fmla="*/ 2147483647 w 197"/>
                <a:gd name="T95" fmla="*/ 2147483647 h 747"/>
                <a:gd name="T96" fmla="*/ 2147483647 w 197"/>
                <a:gd name="T97" fmla="*/ 2147483647 h 747"/>
                <a:gd name="T98" fmla="*/ 2147483647 w 197"/>
                <a:gd name="T99" fmla="*/ 2147483647 h 747"/>
                <a:gd name="T100" fmla="*/ 2147483647 w 197"/>
                <a:gd name="T101" fmla="*/ 2147483647 h 747"/>
                <a:gd name="T102" fmla="*/ 2147483647 w 197"/>
                <a:gd name="T103" fmla="*/ 2147483647 h 747"/>
                <a:gd name="T104" fmla="*/ 2147483647 w 197"/>
                <a:gd name="T105" fmla="*/ 2147483647 h 74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97" h="747">
                  <a:moveTo>
                    <a:pt x="197" y="504"/>
                  </a:moveTo>
                  <a:lnTo>
                    <a:pt x="197" y="500"/>
                  </a:lnTo>
                  <a:lnTo>
                    <a:pt x="197" y="496"/>
                  </a:lnTo>
                  <a:lnTo>
                    <a:pt x="183" y="484"/>
                  </a:lnTo>
                  <a:lnTo>
                    <a:pt x="163" y="467"/>
                  </a:lnTo>
                  <a:lnTo>
                    <a:pt x="144" y="452"/>
                  </a:lnTo>
                  <a:lnTo>
                    <a:pt x="136" y="445"/>
                  </a:lnTo>
                  <a:lnTo>
                    <a:pt x="139" y="432"/>
                  </a:lnTo>
                  <a:lnTo>
                    <a:pt x="144" y="409"/>
                  </a:lnTo>
                  <a:lnTo>
                    <a:pt x="150" y="382"/>
                  </a:lnTo>
                  <a:lnTo>
                    <a:pt x="155" y="351"/>
                  </a:lnTo>
                  <a:lnTo>
                    <a:pt x="160" y="318"/>
                  </a:lnTo>
                  <a:lnTo>
                    <a:pt x="165" y="282"/>
                  </a:lnTo>
                  <a:lnTo>
                    <a:pt x="168" y="247"/>
                  </a:lnTo>
                  <a:lnTo>
                    <a:pt x="170" y="209"/>
                  </a:lnTo>
                  <a:lnTo>
                    <a:pt x="171" y="174"/>
                  </a:lnTo>
                  <a:lnTo>
                    <a:pt x="171" y="147"/>
                  </a:lnTo>
                  <a:lnTo>
                    <a:pt x="169" y="122"/>
                  </a:lnTo>
                  <a:lnTo>
                    <a:pt x="166" y="97"/>
                  </a:lnTo>
                  <a:lnTo>
                    <a:pt x="162" y="74"/>
                  </a:lnTo>
                  <a:lnTo>
                    <a:pt x="158" y="65"/>
                  </a:lnTo>
                  <a:lnTo>
                    <a:pt x="155" y="55"/>
                  </a:lnTo>
                  <a:lnTo>
                    <a:pt x="152" y="45"/>
                  </a:lnTo>
                  <a:lnTo>
                    <a:pt x="148" y="37"/>
                  </a:lnTo>
                  <a:lnTo>
                    <a:pt x="142" y="29"/>
                  </a:lnTo>
                  <a:lnTo>
                    <a:pt x="138" y="22"/>
                  </a:lnTo>
                  <a:lnTo>
                    <a:pt x="132" y="17"/>
                  </a:lnTo>
                  <a:lnTo>
                    <a:pt x="126" y="11"/>
                  </a:lnTo>
                  <a:lnTo>
                    <a:pt x="121" y="8"/>
                  </a:lnTo>
                  <a:lnTo>
                    <a:pt x="116" y="5"/>
                  </a:lnTo>
                  <a:lnTo>
                    <a:pt x="110" y="3"/>
                  </a:lnTo>
                  <a:lnTo>
                    <a:pt x="104" y="2"/>
                  </a:lnTo>
                  <a:lnTo>
                    <a:pt x="91" y="0"/>
                  </a:lnTo>
                  <a:lnTo>
                    <a:pt x="77" y="0"/>
                  </a:lnTo>
                  <a:lnTo>
                    <a:pt x="62" y="4"/>
                  </a:lnTo>
                  <a:lnTo>
                    <a:pt x="46" y="9"/>
                  </a:lnTo>
                  <a:lnTo>
                    <a:pt x="28" y="17"/>
                  </a:lnTo>
                  <a:lnTo>
                    <a:pt x="9" y="25"/>
                  </a:lnTo>
                  <a:lnTo>
                    <a:pt x="19" y="33"/>
                  </a:lnTo>
                  <a:lnTo>
                    <a:pt x="31" y="42"/>
                  </a:lnTo>
                  <a:lnTo>
                    <a:pt x="44" y="53"/>
                  </a:lnTo>
                  <a:lnTo>
                    <a:pt x="57" y="67"/>
                  </a:lnTo>
                  <a:lnTo>
                    <a:pt x="69" y="82"/>
                  </a:lnTo>
                  <a:lnTo>
                    <a:pt x="82" y="100"/>
                  </a:lnTo>
                  <a:lnTo>
                    <a:pt x="88" y="111"/>
                  </a:lnTo>
                  <a:lnTo>
                    <a:pt x="93" y="122"/>
                  </a:lnTo>
                  <a:lnTo>
                    <a:pt x="98" y="133"/>
                  </a:lnTo>
                  <a:lnTo>
                    <a:pt x="103" y="145"/>
                  </a:lnTo>
                  <a:lnTo>
                    <a:pt x="107" y="158"/>
                  </a:lnTo>
                  <a:lnTo>
                    <a:pt x="111" y="172"/>
                  </a:lnTo>
                  <a:lnTo>
                    <a:pt x="114" y="186"/>
                  </a:lnTo>
                  <a:lnTo>
                    <a:pt x="117" y="201"/>
                  </a:lnTo>
                  <a:lnTo>
                    <a:pt x="119" y="217"/>
                  </a:lnTo>
                  <a:lnTo>
                    <a:pt x="120" y="233"/>
                  </a:lnTo>
                  <a:lnTo>
                    <a:pt x="121" y="251"/>
                  </a:lnTo>
                  <a:lnTo>
                    <a:pt x="121" y="269"/>
                  </a:lnTo>
                  <a:lnTo>
                    <a:pt x="120" y="288"/>
                  </a:lnTo>
                  <a:lnTo>
                    <a:pt x="118" y="308"/>
                  </a:lnTo>
                  <a:lnTo>
                    <a:pt x="114" y="329"/>
                  </a:lnTo>
                  <a:lnTo>
                    <a:pt x="110" y="351"/>
                  </a:lnTo>
                  <a:lnTo>
                    <a:pt x="105" y="373"/>
                  </a:lnTo>
                  <a:lnTo>
                    <a:pt x="98" y="397"/>
                  </a:lnTo>
                  <a:lnTo>
                    <a:pt x="91" y="422"/>
                  </a:lnTo>
                  <a:lnTo>
                    <a:pt x="82" y="446"/>
                  </a:lnTo>
                  <a:lnTo>
                    <a:pt x="87" y="455"/>
                  </a:lnTo>
                  <a:lnTo>
                    <a:pt x="96" y="477"/>
                  </a:lnTo>
                  <a:lnTo>
                    <a:pt x="102" y="492"/>
                  </a:lnTo>
                  <a:lnTo>
                    <a:pt x="107" y="509"/>
                  </a:lnTo>
                  <a:lnTo>
                    <a:pt x="110" y="530"/>
                  </a:lnTo>
                  <a:lnTo>
                    <a:pt x="113" y="551"/>
                  </a:lnTo>
                  <a:lnTo>
                    <a:pt x="113" y="563"/>
                  </a:lnTo>
                  <a:lnTo>
                    <a:pt x="113" y="574"/>
                  </a:lnTo>
                  <a:lnTo>
                    <a:pt x="112" y="587"/>
                  </a:lnTo>
                  <a:lnTo>
                    <a:pt x="110" y="598"/>
                  </a:lnTo>
                  <a:lnTo>
                    <a:pt x="107" y="610"/>
                  </a:lnTo>
                  <a:lnTo>
                    <a:pt x="104" y="623"/>
                  </a:lnTo>
                  <a:lnTo>
                    <a:pt x="99" y="635"/>
                  </a:lnTo>
                  <a:lnTo>
                    <a:pt x="93" y="647"/>
                  </a:lnTo>
                  <a:lnTo>
                    <a:pt x="87" y="660"/>
                  </a:lnTo>
                  <a:lnTo>
                    <a:pt x="78" y="671"/>
                  </a:lnTo>
                  <a:lnTo>
                    <a:pt x="68" y="684"/>
                  </a:lnTo>
                  <a:lnTo>
                    <a:pt x="58" y="696"/>
                  </a:lnTo>
                  <a:lnTo>
                    <a:pt x="46" y="708"/>
                  </a:lnTo>
                  <a:lnTo>
                    <a:pt x="32" y="718"/>
                  </a:lnTo>
                  <a:lnTo>
                    <a:pt x="16" y="730"/>
                  </a:lnTo>
                  <a:lnTo>
                    <a:pt x="0" y="741"/>
                  </a:lnTo>
                  <a:lnTo>
                    <a:pt x="2" y="744"/>
                  </a:lnTo>
                  <a:lnTo>
                    <a:pt x="4" y="747"/>
                  </a:lnTo>
                  <a:lnTo>
                    <a:pt x="20" y="739"/>
                  </a:lnTo>
                  <a:lnTo>
                    <a:pt x="37" y="728"/>
                  </a:lnTo>
                  <a:lnTo>
                    <a:pt x="53" y="717"/>
                  </a:lnTo>
                  <a:lnTo>
                    <a:pt x="71" y="707"/>
                  </a:lnTo>
                  <a:lnTo>
                    <a:pt x="87" y="694"/>
                  </a:lnTo>
                  <a:lnTo>
                    <a:pt x="103" y="681"/>
                  </a:lnTo>
                  <a:lnTo>
                    <a:pt x="118" y="667"/>
                  </a:lnTo>
                  <a:lnTo>
                    <a:pt x="133" y="652"/>
                  </a:lnTo>
                  <a:lnTo>
                    <a:pt x="147" y="637"/>
                  </a:lnTo>
                  <a:lnTo>
                    <a:pt x="158" y="620"/>
                  </a:lnTo>
                  <a:lnTo>
                    <a:pt x="169" y="603"/>
                  </a:lnTo>
                  <a:lnTo>
                    <a:pt x="179" y="585"/>
                  </a:lnTo>
                  <a:lnTo>
                    <a:pt x="186" y="566"/>
                  </a:lnTo>
                  <a:lnTo>
                    <a:pt x="193" y="546"/>
                  </a:lnTo>
                  <a:lnTo>
                    <a:pt x="195" y="535"/>
                  </a:lnTo>
                  <a:lnTo>
                    <a:pt x="196" y="526"/>
                  </a:lnTo>
                  <a:lnTo>
                    <a:pt x="197" y="515"/>
                  </a:lnTo>
                  <a:lnTo>
                    <a:pt x="197" y="5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102">
              <a:extLst>
                <a:ext uri="{FF2B5EF4-FFF2-40B4-BE49-F238E27FC236}">
                  <a16:creationId xmlns:a16="http://schemas.microsoft.com/office/drawing/2014/main" id="{6E37D37C-3772-4B81-BB60-7F55D2DE1A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057651" y="3450788"/>
              <a:ext cx="496888" cy="476250"/>
            </a:xfrm>
            <a:custGeom>
              <a:avLst/>
              <a:gdLst>
                <a:gd name="T0" fmla="*/ 2147483647 w 1876"/>
                <a:gd name="T1" fmla="*/ 2147483647 h 1796"/>
                <a:gd name="T2" fmla="*/ 2147483647 w 1876"/>
                <a:gd name="T3" fmla="*/ 2147483647 h 1796"/>
                <a:gd name="T4" fmla="*/ 2147483647 w 1876"/>
                <a:gd name="T5" fmla="*/ 2147483647 h 1796"/>
                <a:gd name="T6" fmla="*/ 2147483647 w 1876"/>
                <a:gd name="T7" fmla="*/ 2147483647 h 1796"/>
                <a:gd name="T8" fmla="*/ 2147483647 w 1876"/>
                <a:gd name="T9" fmla="*/ 2147483647 h 1796"/>
                <a:gd name="T10" fmla="*/ 2147483647 w 1876"/>
                <a:gd name="T11" fmla="*/ 2147483647 h 1796"/>
                <a:gd name="T12" fmla="*/ 2147483647 w 1876"/>
                <a:gd name="T13" fmla="*/ 2147483647 h 1796"/>
                <a:gd name="T14" fmla="*/ 2147483647 w 1876"/>
                <a:gd name="T15" fmla="*/ 2147483647 h 1796"/>
                <a:gd name="T16" fmla="*/ 2147483647 w 1876"/>
                <a:gd name="T17" fmla="*/ 2147483647 h 1796"/>
                <a:gd name="T18" fmla="*/ 2147483647 w 1876"/>
                <a:gd name="T19" fmla="*/ 2147483647 h 1796"/>
                <a:gd name="T20" fmla="*/ 2147483647 w 1876"/>
                <a:gd name="T21" fmla="*/ 2147483647 h 1796"/>
                <a:gd name="T22" fmla="*/ 2147483647 w 1876"/>
                <a:gd name="T23" fmla="*/ 2147483647 h 1796"/>
                <a:gd name="T24" fmla="*/ 2147483647 w 1876"/>
                <a:gd name="T25" fmla="*/ 2147483647 h 1796"/>
                <a:gd name="T26" fmla="*/ 2147483647 w 1876"/>
                <a:gd name="T27" fmla="*/ 2147483647 h 1796"/>
                <a:gd name="T28" fmla="*/ 2147483647 w 1876"/>
                <a:gd name="T29" fmla="*/ 2147483647 h 1796"/>
                <a:gd name="T30" fmla="*/ 2147483647 w 1876"/>
                <a:gd name="T31" fmla="*/ 2147483647 h 1796"/>
                <a:gd name="T32" fmla="*/ 2147483647 w 1876"/>
                <a:gd name="T33" fmla="*/ 2147483647 h 1796"/>
                <a:gd name="T34" fmla="*/ 2147483647 w 1876"/>
                <a:gd name="T35" fmla="*/ 2147483647 h 1796"/>
                <a:gd name="T36" fmla="*/ 2147483647 w 1876"/>
                <a:gd name="T37" fmla="*/ 2147483647 h 1796"/>
                <a:gd name="T38" fmla="*/ 2147483647 w 1876"/>
                <a:gd name="T39" fmla="*/ 2147483647 h 1796"/>
                <a:gd name="T40" fmla="*/ 2147483647 w 1876"/>
                <a:gd name="T41" fmla="*/ 2147483647 h 1796"/>
                <a:gd name="T42" fmla="*/ 2147483647 w 1876"/>
                <a:gd name="T43" fmla="*/ 2147483647 h 1796"/>
                <a:gd name="T44" fmla="*/ 2147483647 w 1876"/>
                <a:gd name="T45" fmla="*/ 2147483647 h 1796"/>
                <a:gd name="T46" fmla="*/ 2147483647 w 1876"/>
                <a:gd name="T47" fmla="*/ 2147483647 h 1796"/>
                <a:gd name="T48" fmla="*/ 2147483647 w 1876"/>
                <a:gd name="T49" fmla="*/ 2147483647 h 1796"/>
                <a:gd name="T50" fmla="*/ 2147483647 w 1876"/>
                <a:gd name="T51" fmla="*/ 2147483647 h 1796"/>
                <a:gd name="T52" fmla="*/ 2147483647 w 1876"/>
                <a:gd name="T53" fmla="*/ 2147483647 h 1796"/>
                <a:gd name="T54" fmla="*/ 2147483647 w 1876"/>
                <a:gd name="T55" fmla="*/ 2147483647 h 1796"/>
                <a:gd name="T56" fmla="*/ 2147483647 w 1876"/>
                <a:gd name="T57" fmla="*/ 2147483647 h 1796"/>
                <a:gd name="T58" fmla="*/ 2147483647 w 1876"/>
                <a:gd name="T59" fmla="*/ 2147483647 h 1796"/>
                <a:gd name="T60" fmla="*/ 2147483647 w 1876"/>
                <a:gd name="T61" fmla="*/ 2147483647 h 1796"/>
                <a:gd name="T62" fmla="*/ 2147483647 w 1876"/>
                <a:gd name="T63" fmla="*/ 2147483647 h 1796"/>
                <a:gd name="T64" fmla="*/ 2147483647 w 1876"/>
                <a:gd name="T65" fmla="*/ 2147483647 h 1796"/>
                <a:gd name="T66" fmla="*/ 2147483647 w 1876"/>
                <a:gd name="T67" fmla="*/ 2147483647 h 1796"/>
                <a:gd name="T68" fmla="*/ 2147483647 w 1876"/>
                <a:gd name="T69" fmla="*/ 2147483647 h 1796"/>
                <a:gd name="T70" fmla="*/ 2147483647 w 1876"/>
                <a:gd name="T71" fmla="*/ 2147483647 h 1796"/>
                <a:gd name="T72" fmla="*/ 2147483647 w 1876"/>
                <a:gd name="T73" fmla="*/ 2147483647 h 1796"/>
                <a:gd name="T74" fmla="*/ 2147483647 w 1876"/>
                <a:gd name="T75" fmla="*/ 2147483647 h 1796"/>
                <a:gd name="T76" fmla="*/ 2147483647 w 1876"/>
                <a:gd name="T77" fmla="*/ 2147483647 h 1796"/>
                <a:gd name="T78" fmla="*/ 2147483647 w 1876"/>
                <a:gd name="T79" fmla="*/ 2147483647 h 1796"/>
                <a:gd name="T80" fmla="*/ 2147483647 w 1876"/>
                <a:gd name="T81" fmla="*/ 2147483647 h 1796"/>
                <a:gd name="T82" fmla="*/ 2147483647 w 1876"/>
                <a:gd name="T83" fmla="*/ 2147483647 h 1796"/>
                <a:gd name="T84" fmla="*/ 2147483647 w 1876"/>
                <a:gd name="T85" fmla="*/ 2147483647 h 1796"/>
                <a:gd name="T86" fmla="*/ 2147483647 w 1876"/>
                <a:gd name="T87" fmla="*/ 2147483647 h 1796"/>
                <a:gd name="T88" fmla="*/ 2147483647 w 1876"/>
                <a:gd name="T89" fmla="*/ 2147483647 h 1796"/>
                <a:gd name="T90" fmla="*/ 2147483647 w 1876"/>
                <a:gd name="T91" fmla="*/ 2147483647 h 1796"/>
                <a:gd name="T92" fmla="*/ 2147483647 w 1876"/>
                <a:gd name="T93" fmla="*/ 2147483647 h 1796"/>
                <a:gd name="T94" fmla="*/ 2147483647 w 1876"/>
                <a:gd name="T95" fmla="*/ 2147483647 h 1796"/>
                <a:gd name="T96" fmla="*/ 2147483647 w 1876"/>
                <a:gd name="T97" fmla="*/ 2147483647 h 1796"/>
                <a:gd name="T98" fmla="*/ 2147483647 w 1876"/>
                <a:gd name="T99" fmla="*/ 2147483647 h 1796"/>
                <a:gd name="T100" fmla="*/ 2147483647 w 1876"/>
                <a:gd name="T101" fmla="*/ 2147483647 h 1796"/>
                <a:gd name="T102" fmla="*/ 2147483647 w 1876"/>
                <a:gd name="T103" fmla="*/ 2147483647 h 1796"/>
                <a:gd name="T104" fmla="*/ 2147483647 w 1876"/>
                <a:gd name="T105" fmla="*/ 2147483647 h 1796"/>
                <a:gd name="T106" fmla="*/ 2147483647 w 1876"/>
                <a:gd name="T107" fmla="*/ 2147483647 h 1796"/>
                <a:gd name="T108" fmla="*/ 2147483647 w 1876"/>
                <a:gd name="T109" fmla="*/ 2147483647 h 1796"/>
                <a:gd name="T110" fmla="*/ 2147483647 w 1876"/>
                <a:gd name="T111" fmla="*/ 2147483647 h 1796"/>
                <a:gd name="T112" fmla="*/ 2147483647 w 1876"/>
                <a:gd name="T113" fmla="*/ 2147483647 h 1796"/>
                <a:gd name="T114" fmla="*/ 2147483647 w 1876"/>
                <a:gd name="T115" fmla="*/ 2147483647 h 1796"/>
                <a:gd name="T116" fmla="*/ 2147483647 w 1876"/>
                <a:gd name="T117" fmla="*/ 2147483647 h 1796"/>
                <a:gd name="T118" fmla="*/ 2147483647 w 1876"/>
                <a:gd name="T119" fmla="*/ 2147483647 h 1796"/>
                <a:gd name="T120" fmla="*/ 2147483647 w 1876"/>
                <a:gd name="T121" fmla="*/ 2147483647 h 1796"/>
                <a:gd name="T122" fmla="*/ 2147483647 w 1876"/>
                <a:gd name="T123" fmla="*/ 2147483647 h 1796"/>
                <a:gd name="T124" fmla="*/ 2147483647 w 1876"/>
                <a:gd name="T125" fmla="*/ 2147483647 h 179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876" h="1796">
                  <a:moveTo>
                    <a:pt x="1876" y="1040"/>
                  </a:moveTo>
                  <a:lnTo>
                    <a:pt x="1875" y="1030"/>
                  </a:lnTo>
                  <a:lnTo>
                    <a:pt x="1875" y="1020"/>
                  </a:lnTo>
                  <a:lnTo>
                    <a:pt x="1874" y="1011"/>
                  </a:lnTo>
                  <a:lnTo>
                    <a:pt x="1867" y="1005"/>
                  </a:lnTo>
                  <a:lnTo>
                    <a:pt x="1851" y="992"/>
                  </a:lnTo>
                  <a:lnTo>
                    <a:pt x="1833" y="977"/>
                  </a:lnTo>
                  <a:lnTo>
                    <a:pt x="1819" y="965"/>
                  </a:lnTo>
                  <a:lnTo>
                    <a:pt x="1822" y="948"/>
                  </a:lnTo>
                  <a:lnTo>
                    <a:pt x="1828" y="925"/>
                  </a:lnTo>
                  <a:lnTo>
                    <a:pt x="1832" y="898"/>
                  </a:lnTo>
                  <a:lnTo>
                    <a:pt x="1837" y="865"/>
                  </a:lnTo>
                  <a:lnTo>
                    <a:pt x="1843" y="830"/>
                  </a:lnTo>
                  <a:lnTo>
                    <a:pt x="1846" y="793"/>
                  </a:lnTo>
                  <a:lnTo>
                    <a:pt x="1849" y="754"/>
                  </a:lnTo>
                  <a:lnTo>
                    <a:pt x="1850" y="713"/>
                  </a:lnTo>
                  <a:lnTo>
                    <a:pt x="1849" y="682"/>
                  </a:lnTo>
                  <a:lnTo>
                    <a:pt x="1847" y="652"/>
                  </a:lnTo>
                  <a:lnTo>
                    <a:pt x="1845" y="637"/>
                  </a:lnTo>
                  <a:lnTo>
                    <a:pt x="1843" y="623"/>
                  </a:lnTo>
                  <a:lnTo>
                    <a:pt x="1839" y="609"/>
                  </a:lnTo>
                  <a:lnTo>
                    <a:pt x="1836" y="595"/>
                  </a:lnTo>
                  <a:lnTo>
                    <a:pt x="1832" y="583"/>
                  </a:lnTo>
                  <a:lnTo>
                    <a:pt x="1828" y="571"/>
                  </a:lnTo>
                  <a:lnTo>
                    <a:pt x="1822" y="559"/>
                  </a:lnTo>
                  <a:lnTo>
                    <a:pt x="1817" y="548"/>
                  </a:lnTo>
                  <a:lnTo>
                    <a:pt x="1810" y="538"/>
                  </a:lnTo>
                  <a:lnTo>
                    <a:pt x="1803" y="529"/>
                  </a:lnTo>
                  <a:lnTo>
                    <a:pt x="1795" y="520"/>
                  </a:lnTo>
                  <a:lnTo>
                    <a:pt x="1787" y="513"/>
                  </a:lnTo>
                  <a:lnTo>
                    <a:pt x="1778" y="508"/>
                  </a:lnTo>
                  <a:lnTo>
                    <a:pt x="1771" y="503"/>
                  </a:lnTo>
                  <a:lnTo>
                    <a:pt x="1761" y="500"/>
                  </a:lnTo>
                  <a:lnTo>
                    <a:pt x="1753" y="497"/>
                  </a:lnTo>
                  <a:lnTo>
                    <a:pt x="1743" y="495"/>
                  </a:lnTo>
                  <a:lnTo>
                    <a:pt x="1732" y="494"/>
                  </a:lnTo>
                  <a:lnTo>
                    <a:pt x="1723" y="494"/>
                  </a:lnTo>
                  <a:lnTo>
                    <a:pt x="1712" y="495"/>
                  </a:lnTo>
                  <a:lnTo>
                    <a:pt x="1700" y="496"/>
                  </a:lnTo>
                  <a:lnTo>
                    <a:pt x="1688" y="498"/>
                  </a:lnTo>
                  <a:lnTo>
                    <a:pt x="1677" y="501"/>
                  </a:lnTo>
                  <a:lnTo>
                    <a:pt x="1665" y="505"/>
                  </a:lnTo>
                  <a:lnTo>
                    <a:pt x="1652" y="511"/>
                  </a:lnTo>
                  <a:lnTo>
                    <a:pt x="1639" y="516"/>
                  </a:lnTo>
                  <a:lnTo>
                    <a:pt x="1625" y="524"/>
                  </a:lnTo>
                  <a:lnTo>
                    <a:pt x="1611" y="531"/>
                  </a:lnTo>
                  <a:lnTo>
                    <a:pt x="1600" y="538"/>
                  </a:lnTo>
                  <a:lnTo>
                    <a:pt x="1600" y="541"/>
                  </a:lnTo>
                  <a:lnTo>
                    <a:pt x="1602" y="551"/>
                  </a:lnTo>
                  <a:lnTo>
                    <a:pt x="1603" y="569"/>
                  </a:lnTo>
                  <a:lnTo>
                    <a:pt x="1604" y="590"/>
                  </a:lnTo>
                  <a:lnTo>
                    <a:pt x="1606" y="616"/>
                  </a:lnTo>
                  <a:lnTo>
                    <a:pt x="1608" y="645"/>
                  </a:lnTo>
                  <a:lnTo>
                    <a:pt x="1610" y="676"/>
                  </a:lnTo>
                  <a:lnTo>
                    <a:pt x="1612" y="709"/>
                  </a:lnTo>
                  <a:lnTo>
                    <a:pt x="1607" y="737"/>
                  </a:lnTo>
                  <a:lnTo>
                    <a:pt x="1599" y="764"/>
                  </a:lnTo>
                  <a:lnTo>
                    <a:pt x="1592" y="789"/>
                  </a:lnTo>
                  <a:lnTo>
                    <a:pt x="1582" y="813"/>
                  </a:lnTo>
                  <a:lnTo>
                    <a:pt x="1573" y="837"/>
                  </a:lnTo>
                  <a:lnTo>
                    <a:pt x="1561" y="859"/>
                  </a:lnTo>
                  <a:lnTo>
                    <a:pt x="1550" y="880"/>
                  </a:lnTo>
                  <a:lnTo>
                    <a:pt x="1537" y="900"/>
                  </a:lnTo>
                  <a:lnTo>
                    <a:pt x="1524" y="919"/>
                  </a:lnTo>
                  <a:lnTo>
                    <a:pt x="1512" y="937"/>
                  </a:lnTo>
                  <a:lnTo>
                    <a:pt x="1498" y="954"/>
                  </a:lnTo>
                  <a:lnTo>
                    <a:pt x="1484" y="970"/>
                  </a:lnTo>
                  <a:lnTo>
                    <a:pt x="1470" y="987"/>
                  </a:lnTo>
                  <a:lnTo>
                    <a:pt x="1456" y="1000"/>
                  </a:lnTo>
                  <a:lnTo>
                    <a:pt x="1441" y="1013"/>
                  </a:lnTo>
                  <a:lnTo>
                    <a:pt x="1427" y="1026"/>
                  </a:lnTo>
                  <a:lnTo>
                    <a:pt x="1400" y="1049"/>
                  </a:lnTo>
                  <a:lnTo>
                    <a:pt x="1373" y="1068"/>
                  </a:lnTo>
                  <a:lnTo>
                    <a:pt x="1349" y="1084"/>
                  </a:lnTo>
                  <a:lnTo>
                    <a:pt x="1328" y="1096"/>
                  </a:lnTo>
                  <a:lnTo>
                    <a:pt x="1296" y="1113"/>
                  </a:lnTo>
                  <a:lnTo>
                    <a:pt x="1285" y="1117"/>
                  </a:lnTo>
                  <a:lnTo>
                    <a:pt x="1268" y="1112"/>
                  </a:lnTo>
                  <a:lnTo>
                    <a:pt x="1222" y="1095"/>
                  </a:lnTo>
                  <a:lnTo>
                    <a:pt x="1190" y="1080"/>
                  </a:lnTo>
                  <a:lnTo>
                    <a:pt x="1153" y="1062"/>
                  </a:lnTo>
                  <a:lnTo>
                    <a:pt x="1132" y="1051"/>
                  </a:lnTo>
                  <a:lnTo>
                    <a:pt x="1111" y="1038"/>
                  </a:lnTo>
                  <a:lnTo>
                    <a:pt x="1089" y="1025"/>
                  </a:lnTo>
                  <a:lnTo>
                    <a:pt x="1066" y="1010"/>
                  </a:lnTo>
                  <a:lnTo>
                    <a:pt x="1041" y="995"/>
                  </a:lnTo>
                  <a:lnTo>
                    <a:pt x="1017" y="978"/>
                  </a:lnTo>
                  <a:lnTo>
                    <a:pt x="992" y="959"/>
                  </a:lnTo>
                  <a:lnTo>
                    <a:pt x="966" y="939"/>
                  </a:lnTo>
                  <a:lnTo>
                    <a:pt x="941" y="918"/>
                  </a:lnTo>
                  <a:lnTo>
                    <a:pt x="915" y="895"/>
                  </a:lnTo>
                  <a:lnTo>
                    <a:pt x="888" y="871"/>
                  </a:lnTo>
                  <a:lnTo>
                    <a:pt x="863" y="845"/>
                  </a:lnTo>
                  <a:lnTo>
                    <a:pt x="836" y="818"/>
                  </a:lnTo>
                  <a:lnTo>
                    <a:pt x="809" y="788"/>
                  </a:lnTo>
                  <a:lnTo>
                    <a:pt x="783" y="758"/>
                  </a:lnTo>
                  <a:lnTo>
                    <a:pt x="758" y="725"/>
                  </a:lnTo>
                  <a:lnTo>
                    <a:pt x="732" y="692"/>
                  </a:lnTo>
                  <a:lnTo>
                    <a:pt x="707" y="655"/>
                  </a:lnTo>
                  <a:lnTo>
                    <a:pt x="683" y="618"/>
                  </a:lnTo>
                  <a:lnTo>
                    <a:pt x="659" y="578"/>
                  </a:lnTo>
                  <a:lnTo>
                    <a:pt x="428" y="29"/>
                  </a:lnTo>
                  <a:lnTo>
                    <a:pt x="274" y="0"/>
                  </a:lnTo>
                  <a:lnTo>
                    <a:pt x="418" y="376"/>
                  </a:lnTo>
                  <a:lnTo>
                    <a:pt x="407" y="355"/>
                  </a:lnTo>
                  <a:lnTo>
                    <a:pt x="380" y="304"/>
                  </a:lnTo>
                  <a:lnTo>
                    <a:pt x="341" y="232"/>
                  </a:lnTo>
                  <a:lnTo>
                    <a:pt x="296" y="154"/>
                  </a:lnTo>
                  <a:lnTo>
                    <a:pt x="274" y="116"/>
                  </a:lnTo>
                  <a:lnTo>
                    <a:pt x="251" y="81"/>
                  </a:lnTo>
                  <a:lnTo>
                    <a:pt x="230" y="50"/>
                  </a:lnTo>
                  <a:lnTo>
                    <a:pt x="210" y="25"/>
                  </a:lnTo>
                  <a:lnTo>
                    <a:pt x="202" y="17"/>
                  </a:lnTo>
                  <a:lnTo>
                    <a:pt x="194" y="9"/>
                  </a:lnTo>
                  <a:lnTo>
                    <a:pt x="187" y="4"/>
                  </a:lnTo>
                  <a:lnTo>
                    <a:pt x="180" y="1"/>
                  </a:lnTo>
                  <a:lnTo>
                    <a:pt x="176" y="1"/>
                  </a:lnTo>
                  <a:lnTo>
                    <a:pt x="172" y="4"/>
                  </a:lnTo>
                  <a:lnTo>
                    <a:pt x="169" y="9"/>
                  </a:lnTo>
                  <a:lnTo>
                    <a:pt x="167" y="19"/>
                  </a:lnTo>
                  <a:lnTo>
                    <a:pt x="167" y="31"/>
                  </a:lnTo>
                  <a:lnTo>
                    <a:pt x="169" y="45"/>
                  </a:lnTo>
                  <a:lnTo>
                    <a:pt x="172" y="62"/>
                  </a:lnTo>
                  <a:lnTo>
                    <a:pt x="175" y="80"/>
                  </a:lnTo>
                  <a:lnTo>
                    <a:pt x="180" y="99"/>
                  </a:lnTo>
                  <a:lnTo>
                    <a:pt x="187" y="121"/>
                  </a:lnTo>
                  <a:lnTo>
                    <a:pt x="194" y="144"/>
                  </a:lnTo>
                  <a:lnTo>
                    <a:pt x="204" y="168"/>
                  </a:lnTo>
                  <a:lnTo>
                    <a:pt x="223" y="220"/>
                  </a:lnTo>
                  <a:lnTo>
                    <a:pt x="246" y="275"/>
                  </a:lnTo>
                  <a:lnTo>
                    <a:pt x="270" y="332"/>
                  </a:lnTo>
                  <a:lnTo>
                    <a:pt x="297" y="390"/>
                  </a:lnTo>
                  <a:lnTo>
                    <a:pt x="325" y="448"/>
                  </a:lnTo>
                  <a:lnTo>
                    <a:pt x="353" y="503"/>
                  </a:lnTo>
                  <a:lnTo>
                    <a:pt x="380" y="556"/>
                  </a:lnTo>
                  <a:lnTo>
                    <a:pt x="405" y="604"/>
                  </a:lnTo>
                  <a:lnTo>
                    <a:pt x="430" y="648"/>
                  </a:lnTo>
                  <a:lnTo>
                    <a:pt x="452" y="684"/>
                  </a:lnTo>
                  <a:lnTo>
                    <a:pt x="462" y="699"/>
                  </a:lnTo>
                  <a:lnTo>
                    <a:pt x="471" y="712"/>
                  </a:lnTo>
                  <a:lnTo>
                    <a:pt x="478" y="724"/>
                  </a:lnTo>
                  <a:lnTo>
                    <a:pt x="486" y="733"/>
                  </a:lnTo>
                  <a:lnTo>
                    <a:pt x="497" y="748"/>
                  </a:lnTo>
                  <a:lnTo>
                    <a:pt x="510" y="767"/>
                  </a:lnTo>
                  <a:lnTo>
                    <a:pt x="522" y="787"/>
                  </a:lnTo>
                  <a:lnTo>
                    <a:pt x="534" y="810"/>
                  </a:lnTo>
                  <a:lnTo>
                    <a:pt x="544" y="833"/>
                  </a:lnTo>
                  <a:lnTo>
                    <a:pt x="554" y="858"/>
                  </a:lnTo>
                  <a:lnTo>
                    <a:pt x="564" y="882"/>
                  </a:lnTo>
                  <a:lnTo>
                    <a:pt x="573" y="906"/>
                  </a:lnTo>
                  <a:lnTo>
                    <a:pt x="588" y="950"/>
                  </a:lnTo>
                  <a:lnTo>
                    <a:pt x="600" y="987"/>
                  </a:lnTo>
                  <a:lnTo>
                    <a:pt x="608" y="1012"/>
                  </a:lnTo>
                  <a:lnTo>
                    <a:pt x="611" y="1021"/>
                  </a:lnTo>
                  <a:lnTo>
                    <a:pt x="413" y="845"/>
                  </a:lnTo>
                  <a:lnTo>
                    <a:pt x="308" y="727"/>
                  </a:lnTo>
                  <a:lnTo>
                    <a:pt x="33" y="463"/>
                  </a:lnTo>
                  <a:lnTo>
                    <a:pt x="22" y="494"/>
                  </a:lnTo>
                  <a:lnTo>
                    <a:pt x="19" y="506"/>
                  </a:lnTo>
                  <a:lnTo>
                    <a:pt x="11" y="539"/>
                  </a:lnTo>
                  <a:lnTo>
                    <a:pt x="8" y="561"/>
                  </a:lnTo>
                  <a:lnTo>
                    <a:pt x="4" y="588"/>
                  </a:lnTo>
                  <a:lnTo>
                    <a:pt x="1" y="617"/>
                  </a:lnTo>
                  <a:lnTo>
                    <a:pt x="0" y="649"/>
                  </a:lnTo>
                  <a:lnTo>
                    <a:pt x="1" y="668"/>
                  </a:lnTo>
                  <a:lnTo>
                    <a:pt x="3" y="689"/>
                  </a:lnTo>
                  <a:lnTo>
                    <a:pt x="5" y="710"/>
                  </a:lnTo>
                  <a:lnTo>
                    <a:pt x="7" y="730"/>
                  </a:lnTo>
                  <a:lnTo>
                    <a:pt x="11" y="753"/>
                  </a:lnTo>
                  <a:lnTo>
                    <a:pt x="16" y="774"/>
                  </a:lnTo>
                  <a:lnTo>
                    <a:pt x="23" y="797"/>
                  </a:lnTo>
                  <a:lnTo>
                    <a:pt x="30" y="819"/>
                  </a:lnTo>
                  <a:lnTo>
                    <a:pt x="39" y="842"/>
                  </a:lnTo>
                  <a:lnTo>
                    <a:pt x="50" y="864"/>
                  </a:lnTo>
                  <a:lnTo>
                    <a:pt x="61" y="887"/>
                  </a:lnTo>
                  <a:lnTo>
                    <a:pt x="75" y="909"/>
                  </a:lnTo>
                  <a:lnTo>
                    <a:pt x="90" y="931"/>
                  </a:lnTo>
                  <a:lnTo>
                    <a:pt x="109" y="952"/>
                  </a:lnTo>
                  <a:lnTo>
                    <a:pt x="128" y="974"/>
                  </a:lnTo>
                  <a:lnTo>
                    <a:pt x="149" y="994"/>
                  </a:lnTo>
                  <a:lnTo>
                    <a:pt x="153" y="1003"/>
                  </a:lnTo>
                  <a:lnTo>
                    <a:pt x="159" y="1019"/>
                  </a:lnTo>
                  <a:lnTo>
                    <a:pt x="166" y="1039"/>
                  </a:lnTo>
                  <a:lnTo>
                    <a:pt x="176" y="1063"/>
                  </a:lnTo>
                  <a:lnTo>
                    <a:pt x="185" y="1088"/>
                  </a:lnTo>
                  <a:lnTo>
                    <a:pt x="193" y="1114"/>
                  </a:lnTo>
                  <a:lnTo>
                    <a:pt x="200" y="1139"/>
                  </a:lnTo>
                  <a:lnTo>
                    <a:pt x="204" y="1160"/>
                  </a:lnTo>
                  <a:lnTo>
                    <a:pt x="208" y="1176"/>
                  </a:lnTo>
                  <a:lnTo>
                    <a:pt x="214" y="1196"/>
                  </a:lnTo>
                  <a:lnTo>
                    <a:pt x="221" y="1217"/>
                  </a:lnTo>
                  <a:lnTo>
                    <a:pt x="231" y="1239"/>
                  </a:lnTo>
                  <a:lnTo>
                    <a:pt x="242" y="1263"/>
                  </a:lnTo>
                  <a:lnTo>
                    <a:pt x="256" y="1288"/>
                  </a:lnTo>
                  <a:lnTo>
                    <a:pt x="265" y="1299"/>
                  </a:lnTo>
                  <a:lnTo>
                    <a:pt x="274" y="1311"/>
                  </a:lnTo>
                  <a:lnTo>
                    <a:pt x="283" y="1324"/>
                  </a:lnTo>
                  <a:lnTo>
                    <a:pt x="293" y="1336"/>
                  </a:lnTo>
                  <a:lnTo>
                    <a:pt x="304" y="1347"/>
                  </a:lnTo>
                  <a:lnTo>
                    <a:pt x="315" y="1358"/>
                  </a:lnTo>
                  <a:lnTo>
                    <a:pt x="328" y="1369"/>
                  </a:lnTo>
                  <a:lnTo>
                    <a:pt x="341" y="1380"/>
                  </a:lnTo>
                  <a:lnTo>
                    <a:pt x="355" y="1389"/>
                  </a:lnTo>
                  <a:lnTo>
                    <a:pt x="369" y="1398"/>
                  </a:lnTo>
                  <a:lnTo>
                    <a:pt x="385" y="1408"/>
                  </a:lnTo>
                  <a:lnTo>
                    <a:pt x="401" y="1415"/>
                  </a:lnTo>
                  <a:lnTo>
                    <a:pt x="418" y="1423"/>
                  </a:lnTo>
                  <a:lnTo>
                    <a:pt x="435" y="1429"/>
                  </a:lnTo>
                  <a:lnTo>
                    <a:pt x="455" y="1434"/>
                  </a:lnTo>
                  <a:lnTo>
                    <a:pt x="474" y="1439"/>
                  </a:lnTo>
                  <a:lnTo>
                    <a:pt x="494" y="1443"/>
                  </a:lnTo>
                  <a:lnTo>
                    <a:pt x="516" y="1445"/>
                  </a:lnTo>
                  <a:lnTo>
                    <a:pt x="538" y="1447"/>
                  </a:lnTo>
                  <a:lnTo>
                    <a:pt x="561" y="1447"/>
                  </a:lnTo>
                  <a:lnTo>
                    <a:pt x="572" y="1462"/>
                  </a:lnTo>
                  <a:lnTo>
                    <a:pt x="587" y="1482"/>
                  </a:lnTo>
                  <a:lnTo>
                    <a:pt x="598" y="1493"/>
                  </a:lnTo>
                  <a:lnTo>
                    <a:pt x="609" y="1504"/>
                  </a:lnTo>
                  <a:lnTo>
                    <a:pt x="621" y="1517"/>
                  </a:lnTo>
                  <a:lnTo>
                    <a:pt x="633" y="1529"/>
                  </a:lnTo>
                  <a:lnTo>
                    <a:pt x="648" y="1541"/>
                  </a:lnTo>
                  <a:lnTo>
                    <a:pt x="663" y="1551"/>
                  </a:lnTo>
                  <a:lnTo>
                    <a:pt x="679" y="1562"/>
                  </a:lnTo>
                  <a:lnTo>
                    <a:pt x="698" y="1572"/>
                  </a:lnTo>
                  <a:lnTo>
                    <a:pt x="716" y="1581"/>
                  </a:lnTo>
                  <a:lnTo>
                    <a:pt x="735" y="1589"/>
                  </a:lnTo>
                  <a:lnTo>
                    <a:pt x="755" y="1594"/>
                  </a:lnTo>
                  <a:lnTo>
                    <a:pt x="776" y="1598"/>
                  </a:lnTo>
                  <a:lnTo>
                    <a:pt x="790" y="1601"/>
                  </a:lnTo>
                  <a:lnTo>
                    <a:pt x="803" y="1602"/>
                  </a:lnTo>
                  <a:lnTo>
                    <a:pt x="815" y="1602"/>
                  </a:lnTo>
                  <a:lnTo>
                    <a:pt x="829" y="1602"/>
                  </a:lnTo>
                  <a:lnTo>
                    <a:pt x="842" y="1600"/>
                  </a:lnTo>
                  <a:lnTo>
                    <a:pt x="856" y="1597"/>
                  </a:lnTo>
                  <a:lnTo>
                    <a:pt x="869" y="1594"/>
                  </a:lnTo>
                  <a:lnTo>
                    <a:pt x="882" y="1591"/>
                  </a:lnTo>
                  <a:lnTo>
                    <a:pt x="895" y="1586"/>
                  </a:lnTo>
                  <a:lnTo>
                    <a:pt x="909" y="1580"/>
                  </a:lnTo>
                  <a:lnTo>
                    <a:pt x="921" y="1575"/>
                  </a:lnTo>
                  <a:lnTo>
                    <a:pt x="934" y="1567"/>
                  </a:lnTo>
                  <a:lnTo>
                    <a:pt x="947" y="1560"/>
                  </a:lnTo>
                  <a:lnTo>
                    <a:pt x="960" y="1551"/>
                  </a:lnTo>
                  <a:lnTo>
                    <a:pt x="973" y="1542"/>
                  </a:lnTo>
                  <a:lnTo>
                    <a:pt x="986" y="1532"/>
                  </a:lnTo>
                  <a:lnTo>
                    <a:pt x="996" y="1550"/>
                  </a:lnTo>
                  <a:lnTo>
                    <a:pt x="1009" y="1573"/>
                  </a:lnTo>
                  <a:lnTo>
                    <a:pt x="1028" y="1598"/>
                  </a:lnTo>
                  <a:lnTo>
                    <a:pt x="1048" y="1627"/>
                  </a:lnTo>
                  <a:lnTo>
                    <a:pt x="1060" y="1641"/>
                  </a:lnTo>
                  <a:lnTo>
                    <a:pt x="1072" y="1656"/>
                  </a:lnTo>
                  <a:lnTo>
                    <a:pt x="1085" y="1671"/>
                  </a:lnTo>
                  <a:lnTo>
                    <a:pt x="1100" y="1685"/>
                  </a:lnTo>
                  <a:lnTo>
                    <a:pt x="1115" y="1699"/>
                  </a:lnTo>
                  <a:lnTo>
                    <a:pt x="1131" y="1713"/>
                  </a:lnTo>
                  <a:lnTo>
                    <a:pt x="1149" y="1726"/>
                  </a:lnTo>
                  <a:lnTo>
                    <a:pt x="1167" y="1739"/>
                  </a:lnTo>
                  <a:lnTo>
                    <a:pt x="1186" y="1751"/>
                  </a:lnTo>
                  <a:lnTo>
                    <a:pt x="1205" y="1761"/>
                  </a:lnTo>
                  <a:lnTo>
                    <a:pt x="1226" y="1771"/>
                  </a:lnTo>
                  <a:lnTo>
                    <a:pt x="1248" y="1778"/>
                  </a:lnTo>
                  <a:lnTo>
                    <a:pt x="1270" y="1785"/>
                  </a:lnTo>
                  <a:lnTo>
                    <a:pt x="1293" y="1790"/>
                  </a:lnTo>
                  <a:lnTo>
                    <a:pt x="1318" y="1793"/>
                  </a:lnTo>
                  <a:lnTo>
                    <a:pt x="1342" y="1796"/>
                  </a:lnTo>
                  <a:lnTo>
                    <a:pt x="1368" y="1796"/>
                  </a:lnTo>
                  <a:lnTo>
                    <a:pt x="1395" y="1792"/>
                  </a:lnTo>
                  <a:lnTo>
                    <a:pt x="1423" y="1788"/>
                  </a:lnTo>
                  <a:lnTo>
                    <a:pt x="1452" y="1781"/>
                  </a:lnTo>
                  <a:lnTo>
                    <a:pt x="1481" y="1771"/>
                  </a:lnTo>
                  <a:lnTo>
                    <a:pt x="1511" y="1758"/>
                  </a:lnTo>
                  <a:lnTo>
                    <a:pt x="1542" y="1743"/>
                  </a:lnTo>
                  <a:lnTo>
                    <a:pt x="1574" y="1725"/>
                  </a:lnTo>
                  <a:lnTo>
                    <a:pt x="1582" y="1720"/>
                  </a:lnTo>
                  <a:lnTo>
                    <a:pt x="1604" y="1703"/>
                  </a:lnTo>
                  <a:lnTo>
                    <a:pt x="1617" y="1692"/>
                  </a:lnTo>
                  <a:lnTo>
                    <a:pt x="1630" y="1677"/>
                  </a:lnTo>
                  <a:lnTo>
                    <a:pt x="1638" y="1667"/>
                  </a:lnTo>
                  <a:lnTo>
                    <a:pt x="1645" y="1657"/>
                  </a:lnTo>
                  <a:lnTo>
                    <a:pt x="1652" y="1647"/>
                  </a:lnTo>
                  <a:lnTo>
                    <a:pt x="1659" y="1635"/>
                  </a:lnTo>
                  <a:lnTo>
                    <a:pt x="1666" y="1623"/>
                  </a:lnTo>
                  <a:lnTo>
                    <a:pt x="1672" y="1609"/>
                  </a:lnTo>
                  <a:lnTo>
                    <a:pt x="1678" y="1595"/>
                  </a:lnTo>
                  <a:lnTo>
                    <a:pt x="1683" y="1580"/>
                  </a:lnTo>
                  <a:lnTo>
                    <a:pt x="1687" y="1564"/>
                  </a:lnTo>
                  <a:lnTo>
                    <a:pt x="1690" y="1547"/>
                  </a:lnTo>
                  <a:lnTo>
                    <a:pt x="1694" y="1529"/>
                  </a:lnTo>
                  <a:lnTo>
                    <a:pt x="1695" y="1509"/>
                  </a:lnTo>
                  <a:lnTo>
                    <a:pt x="1696" y="1490"/>
                  </a:lnTo>
                  <a:lnTo>
                    <a:pt x="1696" y="1469"/>
                  </a:lnTo>
                  <a:lnTo>
                    <a:pt x="1694" y="1446"/>
                  </a:lnTo>
                  <a:lnTo>
                    <a:pt x="1690" y="1424"/>
                  </a:lnTo>
                  <a:lnTo>
                    <a:pt x="1686" y="1399"/>
                  </a:lnTo>
                  <a:lnTo>
                    <a:pt x="1681" y="1373"/>
                  </a:lnTo>
                  <a:lnTo>
                    <a:pt x="1672" y="1348"/>
                  </a:lnTo>
                  <a:lnTo>
                    <a:pt x="1664" y="1320"/>
                  </a:lnTo>
                  <a:lnTo>
                    <a:pt x="1681" y="1309"/>
                  </a:lnTo>
                  <a:lnTo>
                    <a:pt x="1699" y="1298"/>
                  </a:lnTo>
                  <a:lnTo>
                    <a:pt x="1718" y="1287"/>
                  </a:lnTo>
                  <a:lnTo>
                    <a:pt x="1737" y="1274"/>
                  </a:lnTo>
                  <a:lnTo>
                    <a:pt x="1754" y="1260"/>
                  </a:lnTo>
                  <a:lnTo>
                    <a:pt x="1772" y="1245"/>
                  </a:lnTo>
                  <a:lnTo>
                    <a:pt x="1789" y="1229"/>
                  </a:lnTo>
                  <a:lnTo>
                    <a:pt x="1805" y="1212"/>
                  </a:lnTo>
                  <a:lnTo>
                    <a:pt x="1819" y="1194"/>
                  </a:lnTo>
                  <a:lnTo>
                    <a:pt x="1833" y="1175"/>
                  </a:lnTo>
                  <a:lnTo>
                    <a:pt x="1845" y="1156"/>
                  </a:lnTo>
                  <a:lnTo>
                    <a:pt x="1855" y="1134"/>
                  </a:lnTo>
                  <a:lnTo>
                    <a:pt x="1860" y="1124"/>
                  </a:lnTo>
                  <a:lnTo>
                    <a:pt x="1864" y="1113"/>
                  </a:lnTo>
                  <a:lnTo>
                    <a:pt x="1867" y="1101"/>
                  </a:lnTo>
                  <a:lnTo>
                    <a:pt x="1870" y="1089"/>
                  </a:lnTo>
                  <a:lnTo>
                    <a:pt x="1873" y="1078"/>
                  </a:lnTo>
                  <a:lnTo>
                    <a:pt x="1874" y="1066"/>
                  </a:lnTo>
                  <a:lnTo>
                    <a:pt x="1875" y="1053"/>
                  </a:lnTo>
                  <a:lnTo>
                    <a:pt x="1876" y="1040"/>
                  </a:lnTo>
                  <a:close/>
                  <a:moveTo>
                    <a:pt x="783" y="1558"/>
                  </a:moveTo>
                  <a:lnTo>
                    <a:pt x="773" y="1556"/>
                  </a:lnTo>
                  <a:lnTo>
                    <a:pt x="762" y="1552"/>
                  </a:lnTo>
                  <a:lnTo>
                    <a:pt x="751" y="1549"/>
                  </a:lnTo>
                  <a:lnTo>
                    <a:pt x="742" y="1546"/>
                  </a:lnTo>
                  <a:lnTo>
                    <a:pt x="722" y="1537"/>
                  </a:lnTo>
                  <a:lnTo>
                    <a:pt x="704" y="1528"/>
                  </a:lnTo>
                  <a:lnTo>
                    <a:pt x="687" y="1517"/>
                  </a:lnTo>
                  <a:lnTo>
                    <a:pt x="672" y="1504"/>
                  </a:lnTo>
                  <a:lnTo>
                    <a:pt x="657" y="1492"/>
                  </a:lnTo>
                  <a:lnTo>
                    <a:pt x="644" y="1479"/>
                  </a:lnTo>
                  <a:lnTo>
                    <a:pt x="621" y="1456"/>
                  </a:lnTo>
                  <a:lnTo>
                    <a:pt x="604" y="1436"/>
                  </a:lnTo>
                  <a:lnTo>
                    <a:pt x="594" y="1421"/>
                  </a:lnTo>
                  <a:lnTo>
                    <a:pt x="589" y="1415"/>
                  </a:lnTo>
                  <a:lnTo>
                    <a:pt x="583" y="1404"/>
                  </a:lnTo>
                  <a:lnTo>
                    <a:pt x="571" y="1406"/>
                  </a:lnTo>
                  <a:lnTo>
                    <a:pt x="547" y="1406"/>
                  </a:lnTo>
                  <a:lnTo>
                    <a:pt x="522" y="1404"/>
                  </a:lnTo>
                  <a:lnTo>
                    <a:pt x="500" y="1401"/>
                  </a:lnTo>
                  <a:lnTo>
                    <a:pt x="478" y="1397"/>
                  </a:lnTo>
                  <a:lnTo>
                    <a:pt x="459" y="1392"/>
                  </a:lnTo>
                  <a:lnTo>
                    <a:pt x="440" y="1386"/>
                  </a:lnTo>
                  <a:lnTo>
                    <a:pt x="421" y="1379"/>
                  </a:lnTo>
                  <a:lnTo>
                    <a:pt x="405" y="1370"/>
                  </a:lnTo>
                  <a:lnTo>
                    <a:pt x="389" y="1362"/>
                  </a:lnTo>
                  <a:lnTo>
                    <a:pt x="374" y="1352"/>
                  </a:lnTo>
                  <a:lnTo>
                    <a:pt x="360" y="1341"/>
                  </a:lnTo>
                  <a:lnTo>
                    <a:pt x="347" y="1331"/>
                  </a:lnTo>
                  <a:lnTo>
                    <a:pt x="336" y="1319"/>
                  </a:lnTo>
                  <a:lnTo>
                    <a:pt x="325" y="1308"/>
                  </a:lnTo>
                  <a:lnTo>
                    <a:pt x="315" y="1296"/>
                  </a:lnTo>
                  <a:lnTo>
                    <a:pt x="306" y="1283"/>
                  </a:lnTo>
                  <a:lnTo>
                    <a:pt x="297" y="1272"/>
                  </a:lnTo>
                  <a:lnTo>
                    <a:pt x="290" y="1260"/>
                  </a:lnTo>
                  <a:lnTo>
                    <a:pt x="283" y="1248"/>
                  </a:lnTo>
                  <a:lnTo>
                    <a:pt x="277" y="1236"/>
                  </a:lnTo>
                  <a:lnTo>
                    <a:pt x="266" y="1215"/>
                  </a:lnTo>
                  <a:lnTo>
                    <a:pt x="259" y="1194"/>
                  </a:lnTo>
                  <a:lnTo>
                    <a:pt x="249" y="1164"/>
                  </a:lnTo>
                  <a:lnTo>
                    <a:pt x="246" y="1153"/>
                  </a:lnTo>
                  <a:lnTo>
                    <a:pt x="240" y="1128"/>
                  </a:lnTo>
                  <a:lnTo>
                    <a:pt x="233" y="1100"/>
                  </a:lnTo>
                  <a:lnTo>
                    <a:pt x="223" y="1071"/>
                  </a:lnTo>
                  <a:lnTo>
                    <a:pt x="214" y="1043"/>
                  </a:lnTo>
                  <a:lnTo>
                    <a:pt x="204" y="1018"/>
                  </a:lnTo>
                  <a:lnTo>
                    <a:pt x="195" y="996"/>
                  </a:lnTo>
                  <a:lnTo>
                    <a:pt x="189" y="981"/>
                  </a:lnTo>
                  <a:lnTo>
                    <a:pt x="187" y="975"/>
                  </a:lnTo>
                  <a:lnTo>
                    <a:pt x="185" y="970"/>
                  </a:lnTo>
                  <a:lnTo>
                    <a:pt x="181" y="967"/>
                  </a:lnTo>
                  <a:lnTo>
                    <a:pt x="161" y="948"/>
                  </a:lnTo>
                  <a:lnTo>
                    <a:pt x="143" y="929"/>
                  </a:lnTo>
                  <a:lnTo>
                    <a:pt x="126" y="909"/>
                  </a:lnTo>
                  <a:lnTo>
                    <a:pt x="112" y="889"/>
                  </a:lnTo>
                  <a:lnTo>
                    <a:pt x="99" y="869"/>
                  </a:lnTo>
                  <a:lnTo>
                    <a:pt x="87" y="848"/>
                  </a:lnTo>
                  <a:lnTo>
                    <a:pt x="78" y="828"/>
                  </a:lnTo>
                  <a:lnTo>
                    <a:pt x="69" y="807"/>
                  </a:lnTo>
                  <a:lnTo>
                    <a:pt x="61" y="786"/>
                  </a:lnTo>
                  <a:lnTo>
                    <a:pt x="56" y="766"/>
                  </a:lnTo>
                  <a:lnTo>
                    <a:pt x="51" y="745"/>
                  </a:lnTo>
                  <a:lnTo>
                    <a:pt x="48" y="726"/>
                  </a:lnTo>
                  <a:lnTo>
                    <a:pt x="44" y="706"/>
                  </a:lnTo>
                  <a:lnTo>
                    <a:pt x="43" y="687"/>
                  </a:lnTo>
                  <a:lnTo>
                    <a:pt x="42" y="668"/>
                  </a:lnTo>
                  <a:lnTo>
                    <a:pt x="42" y="650"/>
                  </a:lnTo>
                  <a:lnTo>
                    <a:pt x="42" y="617"/>
                  </a:lnTo>
                  <a:lnTo>
                    <a:pt x="45" y="588"/>
                  </a:lnTo>
                  <a:lnTo>
                    <a:pt x="50" y="562"/>
                  </a:lnTo>
                  <a:lnTo>
                    <a:pt x="54" y="541"/>
                  </a:lnTo>
                  <a:lnTo>
                    <a:pt x="70" y="557"/>
                  </a:lnTo>
                  <a:lnTo>
                    <a:pt x="91" y="578"/>
                  </a:lnTo>
                  <a:lnTo>
                    <a:pt x="118" y="604"/>
                  </a:lnTo>
                  <a:lnTo>
                    <a:pt x="148" y="632"/>
                  </a:lnTo>
                  <a:lnTo>
                    <a:pt x="178" y="661"/>
                  </a:lnTo>
                  <a:lnTo>
                    <a:pt x="207" y="689"/>
                  </a:lnTo>
                  <a:lnTo>
                    <a:pt x="233" y="713"/>
                  </a:lnTo>
                  <a:lnTo>
                    <a:pt x="254" y="735"/>
                  </a:lnTo>
                  <a:lnTo>
                    <a:pt x="252" y="743"/>
                  </a:lnTo>
                  <a:lnTo>
                    <a:pt x="251" y="753"/>
                  </a:lnTo>
                  <a:lnTo>
                    <a:pt x="250" y="765"/>
                  </a:lnTo>
                  <a:lnTo>
                    <a:pt x="250" y="778"/>
                  </a:lnTo>
                  <a:lnTo>
                    <a:pt x="251" y="792"/>
                  </a:lnTo>
                  <a:lnTo>
                    <a:pt x="253" y="808"/>
                  </a:lnTo>
                  <a:lnTo>
                    <a:pt x="257" y="825"/>
                  </a:lnTo>
                  <a:lnTo>
                    <a:pt x="263" y="843"/>
                  </a:lnTo>
                  <a:lnTo>
                    <a:pt x="270" y="864"/>
                  </a:lnTo>
                  <a:lnTo>
                    <a:pt x="281" y="886"/>
                  </a:lnTo>
                  <a:lnTo>
                    <a:pt x="293" y="909"/>
                  </a:lnTo>
                  <a:lnTo>
                    <a:pt x="308" y="934"/>
                  </a:lnTo>
                  <a:lnTo>
                    <a:pt x="326" y="961"/>
                  </a:lnTo>
                  <a:lnTo>
                    <a:pt x="346" y="989"/>
                  </a:lnTo>
                  <a:lnTo>
                    <a:pt x="371" y="1019"/>
                  </a:lnTo>
                  <a:lnTo>
                    <a:pt x="399" y="1050"/>
                  </a:lnTo>
                  <a:lnTo>
                    <a:pt x="401" y="1063"/>
                  </a:lnTo>
                  <a:lnTo>
                    <a:pt x="411" y="1096"/>
                  </a:lnTo>
                  <a:lnTo>
                    <a:pt x="417" y="1118"/>
                  </a:lnTo>
                  <a:lnTo>
                    <a:pt x="427" y="1143"/>
                  </a:lnTo>
                  <a:lnTo>
                    <a:pt x="437" y="1170"/>
                  </a:lnTo>
                  <a:lnTo>
                    <a:pt x="450" y="1199"/>
                  </a:lnTo>
                  <a:lnTo>
                    <a:pt x="458" y="1213"/>
                  </a:lnTo>
                  <a:lnTo>
                    <a:pt x="465" y="1227"/>
                  </a:lnTo>
                  <a:lnTo>
                    <a:pt x="474" y="1242"/>
                  </a:lnTo>
                  <a:lnTo>
                    <a:pt x="482" y="1256"/>
                  </a:lnTo>
                  <a:lnTo>
                    <a:pt x="492" y="1268"/>
                  </a:lnTo>
                  <a:lnTo>
                    <a:pt x="503" y="1282"/>
                  </a:lnTo>
                  <a:lnTo>
                    <a:pt x="513" y="1294"/>
                  </a:lnTo>
                  <a:lnTo>
                    <a:pt x="524" y="1307"/>
                  </a:lnTo>
                  <a:lnTo>
                    <a:pt x="537" y="1318"/>
                  </a:lnTo>
                  <a:lnTo>
                    <a:pt x="549" y="1328"/>
                  </a:lnTo>
                  <a:lnTo>
                    <a:pt x="563" y="1338"/>
                  </a:lnTo>
                  <a:lnTo>
                    <a:pt x="577" y="1347"/>
                  </a:lnTo>
                  <a:lnTo>
                    <a:pt x="592" y="1354"/>
                  </a:lnTo>
                  <a:lnTo>
                    <a:pt x="607" y="1361"/>
                  </a:lnTo>
                  <a:lnTo>
                    <a:pt x="623" y="1365"/>
                  </a:lnTo>
                  <a:lnTo>
                    <a:pt x="640" y="1368"/>
                  </a:lnTo>
                  <a:lnTo>
                    <a:pt x="643" y="1377"/>
                  </a:lnTo>
                  <a:lnTo>
                    <a:pt x="655" y="1398"/>
                  </a:lnTo>
                  <a:lnTo>
                    <a:pt x="664" y="1412"/>
                  </a:lnTo>
                  <a:lnTo>
                    <a:pt x="675" y="1428"/>
                  </a:lnTo>
                  <a:lnTo>
                    <a:pt x="688" y="1444"/>
                  </a:lnTo>
                  <a:lnTo>
                    <a:pt x="702" y="1461"/>
                  </a:lnTo>
                  <a:lnTo>
                    <a:pt x="719" y="1478"/>
                  </a:lnTo>
                  <a:lnTo>
                    <a:pt x="737" y="1493"/>
                  </a:lnTo>
                  <a:lnTo>
                    <a:pt x="747" y="1502"/>
                  </a:lnTo>
                  <a:lnTo>
                    <a:pt x="758" y="1508"/>
                  </a:lnTo>
                  <a:lnTo>
                    <a:pt x="768" y="1515"/>
                  </a:lnTo>
                  <a:lnTo>
                    <a:pt x="780" y="1521"/>
                  </a:lnTo>
                  <a:lnTo>
                    <a:pt x="792" y="1527"/>
                  </a:lnTo>
                  <a:lnTo>
                    <a:pt x="804" y="1531"/>
                  </a:lnTo>
                  <a:lnTo>
                    <a:pt x="817" y="1535"/>
                  </a:lnTo>
                  <a:lnTo>
                    <a:pt x="830" y="1538"/>
                  </a:lnTo>
                  <a:lnTo>
                    <a:pt x="843" y="1541"/>
                  </a:lnTo>
                  <a:lnTo>
                    <a:pt x="858" y="1542"/>
                  </a:lnTo>
                  <a:lnTo>
                    <a:pt x="872" y="1542"/>
                  </a:lnTo>
                  <a:lnTo>
                    <a:pt x="887" y="1541"/>
                  </a:lnTo>
                  <a:lnTo>
                    <a:pt x="874" y="1546"/>
                  </a:lnTo>
                  <a:lnTo>
                    <a:pt x="862" y="1550"/>
                  </a:lnTo>
                  <a:lnTo>
                    <a:pt x="849" y="1555"/>
                  </a:lnTo>
                  <a:lnTo>
                    <a:pt x="835" y="1557"/>
                  </a:lnTo>
                  <a:lnTo>
                    <a:pt x="822" y="1559"/>
                  </a:lnTo>
                  <a:lnTo>
                    <a:pt x="809" y="1559"/>
                  </a:lnTo>
                  <a:lnTo>
                    <a:pt x="796" y="1559"/>
                  </a:lnTo>
                  <a:lnTo>
                    <a:pt x="783" y="1558"/>
                  </a:lnTo>
                  <a:close/>
                  <a:moveTo>
                    <a:pt x="1640" y="1283"/>
                  </a:moveTo>
                  <a:lnTo>
                    <a:pt x="1638" y="1280"/>
                  </a:lnTo>
                  <a:lnTo>
                    <a:pt x="1636" y="1277"/>
                  </a:lnTo>
                  <a:lnTo>
                    <a:pt x="1652" y="1266"/>
                  </a:lnTo>
                  <a:lnTo>
                    <a:pt x="1668" y="1254"/>
                  </a:lnTo>
                  <a:lnTo>
                    <a:pt x="1682" y="1244"/>
                  </a:lnTo>
                  <a:lnTo>
                    <a:pt x="1694" y="1232"/>
                  </a:lnTo>
                  <a:lnTo>
                    <a:pt x="1704" y="1220"/>
                  </a:lnTo>
                  <a:lnTo>
                    <a:pt x="1714" y="1207"/>
                  </a:lnTo>
                  <a:lnTo>
                    <a:pt x="1723" y="1196"/>
                  </a:lnTo>
                  <a:lnTo>
                    <a:pt x="1729" y="1183"/>
                  </a:lnTo>
                  <a:lnTo>
                    <a:pt x="1735" y="1171"/>
                  </a:lnTo>
                  <a:lnTo>
                    <a:pt x="1740" y="1159"/>
                  </a:lnTo>
                  <a:lnTo>
                    <a:pt x="1743" y="1146"/>
                  </a:lnTo>
                  <a:lnTo>
                    <a:pt x="1746" y="1134"/>
                  </a:lnTo>
                  <a:lnTo>
                    <a:pt x="1748" y="1123"/>
                  </a:lnTo>
                  <a:lnTo>
                    <a:pt x="1749" y="1110"/>
                  </a:lnTo>
                  <a:lnTo>
                    <a:pt x="1749" y="1099"/>
                  </a:lnTo>
                  <a:lnTo>
                    <a:pt x="1749" y="1087"/>
                  </a:lnTo>
                  <a:lnTo>
                    <a:pt x="1746" y="1066"/>
                  </a:lnTo>
                  <a:lnTo>
                    <a:pt x="1743" y="1045"/>
                  </a:lnTo>
                  <a:lnTo>
                    <a:pt x="1738" y="1028"/>
                  </a:lnTo>
                  <a:lnTo>
                    <a:pt x="1732" y="1013"/>
                  </a:lnTo>
                  <a:lnTo>
                    <a:pt x="1723" y="991"/>
                  </a:lnTo>
                  <a:lnTo>
                    <a:pt x="1718" y="982"/>
                  </a:lnTo>
                  <a:lnTo>
                    <a:pt x="1727" y="958"/>
                  </a:lnTo>
                  <a:lnTo>
                    <a:pt x="1734" y="933"/>
                  </a:lnTo>
                  <a:lnTo>
                    <a:pt x="1741" y="909"/>
                  </a:lnTo>
                  <a:lnTo>
                    <a:pt x="1746" y="887"/>
                  </a:lnTo>
                  <a:lnTo>
                    <a:pt x="1750" y="865"/>
                  </a:lnTo>
                  <a:lnTo>
                    <a:pt x="1754" y="844"/>
                  </a:lnTo>
                  <a:lnTo>
                    <a:pt x="1756" y="824"/>
                  </a:lnTo>
                  <a:lnTo>
                    <a:pt x="1757" y="805"/>
                  </a:lnTo>
                  <a:lnTo>
                    <a:pt x="1757" y="787"/>
                  </a:lnTo>
                  <a:lnTo>
                    <a:pt x="1756" y="769"/>
                  </a:lnTo>
                  <a:lnTo>
                    <a:pt x="1755" y="753"/>
                  </a:lnTo>
                  <a:lnTo>
                    <a:pt x="1753" y="737"/>
                  </a:lnTo>
                  <a:lnTo>
                    <a:pt x="1750" y="722"/>
                  </a:lnTo>
                  <a:lnTo>
                    <a:pt x="1747" y="708"/>
                  </a:lnTo>
                  <a:lnTo>
                    <a:pt x="1743" y="694"/>
                  </a:lnTo>
                  <a:lnTo>
                    <a:pt x="1739" y="681"/>
                  </a:lnTo>
                  <a:lnTo>
                    <a:pt x="1734" y="669"/>
                  </a:lnTo>
                  <a:lnTo>
                    <a:pt x="1729" y="658"/>
                  </a:lnTo>
                  <a:lnTo>
                    <a:pt x="1724" y="647"/>
                  </a:lnTo>
                  <a:lnTo>
                    <a:pt x="1718" y="636"/>
                  </a:lnTo>
                  <a:lnTo>
                    <a:pt x="1705" y="618"/>
                  </a:lnTo>
                  <a:lnTo>
                    <a:pt x="1693" y="603"/>
                  </a:lnTo>
                  <a:lnTo>
                    <a:pt x="1680" y="589"/>
                  </a:lnTo>
                  <a:lnTo>
                    <a:pt x="1667" y="578"/>
                  </a:lnTo>
                  <a:lnTo>
                    <a:pt x="1655" y="569"/>
                  </a:lnTo>
                  <a:lnTo>
                    <a:pt x="1645" y="561"/>
                  </a:lnTo>
                  <a:lnTo>
                    <a:pt x="1664" y="553"/>
                  </a:lnTo>
                  <a:lnTo>
                    <a:pt x="1682" y="545"/>
                  </a:lnTo>
                  <a:lnTo>
                    <a:pt x="1698" y="540"/>
                  </a:lnTo>
                  <a:lnTo>
                    <a:pt x="1713" y="536"/>
                  </a:lnTo>
                  <a:lnTo>
                    <a:pt x="1727" y="536"/>
                  </a:lnTo>
                  <a:lnTo>
                    <a:pt x="1740" y="538"/>
                  </a:lnTo>
                  <a:lnTo>
                    <a:pt x="1746" y="539"/>
                  </a:lnTo>
                  <a:lnTo>
                    <a:pt x="1752" y="541"/>
                  </a:lnTo>
                  <a:lnTo>
                    <a:pt x="1757" y="544"/>
                  </a:lnTo>
                  <a:lnTo>
                    <a:pt x="1762" y="547"/>
                  </a:lnTo>
                  <a:lnTo>
                    <a:pt x="1768" y="553"/>
                  </a:lnTo>
                  <a:lnTo>
                    <a:pt x="1774" y="558"/>
                  </a:lnTo>
                  <a:lnTo>
                    <a:pt x="1778" y="565"/>
                  </a:lnTo>
                  <a:lnTo>
                    <a:pt x="1784" y="573"/>
                  </a:lnTo>
                  <a:lnTo>
                    <a:pt x="1788" y="581"/>
                  </a:lnTo>
                  <a:lnTo>
                    <a:pt x="1791" y="591"/>
                  </a:lnTo>
                  <a:lnTo>
                    <a:pt x="1794" y="601"/>
                  </a:lnTo>
                  <a:lnTo>
                    <a:pt x="1798" y="610"/>
                  </a:lnTo>
                  <a:lnTo>
                    <a:pt x="1802" y="633"/>
                  </a:lnTo>
                  <a:lnTo>
                    <a:pt x="1805" y="658"/>
                  </a:lnTo>
                  <a:lnTo>
                    <a:pt x="1807" y="683"/>
                  </a:lnTo>
                  <a:lnTo>
                    <a:pt x="1807" y="710"/>
                  </a:lnTo>
                  <a:lnTo>
                    <a:pt x="1806" y="745"/>
                  </a:lnTo>
                  <a:lnTo>
                    <a:pt x="1804" y="783"/>
                  </a:lnTo>
                  <a:lnTo>
                    <a:pt x="1801" y="818"/>
                  </a:lnTo>
                  <a:lnTo>
                    <a:pt x="1796" y="854"/>
                  </a:lnTo>
                  <a:lnTo>
                    <a:pt x="1791" y="887"/>
                  </a:lnTo>
                  <a:lnTo>
                    <a:pt x="1786" y="918"/>
                  </a:lnTo>
                  <a:lnTo>
                    <a:pt x="1780" y="945"/>
                  </a:lnTo>
                  <a:lnTo>
                    <a:pt x="1775" y="968"/>
                  </a:lnTo>
                  <a:lnTo>
                    <a:pt x="1772" y="981"/>
                  </a:lnTo>
                  <a:lnTo>
                    <a:pt x="1780" y="988"/>
                  </a:lnTo>
                  <a:lnTo>
                    <a:pt x="1799" y="1003"/>
                  </a:lnTo>
                  <a:lnTo>
                    <a:pt x="1819" y="1020"/>
                  </a:lnTo>
                  <a:lnTo>
                    <a:pt x="1833" y="1032"/>
                  </a:lnTo>
                  <a:lnTo>
                    <a:pt x="1833" y="1036"/>
                  </a:lnTo>
                  <a:lnTo>
                    <a:pt x="1833" y="1040"/>
                  </a:lnTo>
                  <a:lnTo>
                    <a:pt x="1833" y="1051"/>
                  </a:lnTo>
                  <a:lnTo>
                    <a:pt x="1832" y="1062"/>
                  </a:lnTo>
                  <a:lnTo>
                    <a:pt x="1831" y="1071"/>
                  </a:lnTo>
                  <a:lnTo>
                    <a:pt x="1829" y="1082"/>
                  </a:lnTo>
                  <a:lnTo>
                    <a:pt x="1822" y="1102"/>
                  </a:lnTo>
                  <a:lnTo>
                    <a:pt x="1815" y="1121"/>
                  </a:lnTo>
                  <a:lnTo>
                    <a:pt x="1805" y="1139"/>
                  </a:lnTo>
                  <a:lnTo>
                    <a:pt x="1794" y="1156"/>
                  </a:lnTo>
                  <a:lnTo>
                    <a:pt x="1783" y="1173"/>
                  </a:lnTo>
                  <a:lnTo>
                    <a:pt x="1769" y="1188"/>
                  </a:lnTo>
                  <a:lnTo>
                    <a:pt x="1754" y="1203"/>
                  </a:lnTo>
                  <a:lnTo>
                    <a:pt x="1739" y="1217"/>
                  </a:lnTo>
                  <a:lnTo>
                    <a:pt x="1723" y="1230"/>
                  </a:lnTo>
                  <a:lnTo>
                    <a:pt x="1707" y="1243"/>
                  </a:lnTo>
                  <a:lnTo>
                    <a:pt x="1689" y="1253"/>
                  </a:lnTo>
                  <a:lnTo>
                    <a:pt x="1673" y="1264"/>
                  </a:lnTo>
                  <a:lnTo>
                    <a:pt x="1656" y="1275"/>
                  </a:lnTo>
                  <a:lnTo>
                    <a:pt x="1640" y="1283"/>
                  </a:lnTo>
                  <a:close/>
                </a:path>
              </a:pathLst>
            </a:custGeom>
            <a:solidFill>
              <a:srgbClr val="174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103">
              <a:extLst>
                <a:ext uri="{FF2B5EF4-FFF2-40B4-BE49-F238E27FC236}">
                  <a16:creationId xmlns:a16="http://schemas.microsoft.com/office/drawing/2014/main" id="{5B7427E5-E8E9-43EB-8433-72CBE7F4D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76663" y="3811151"/>
              <a:ext cx="71438" cy="69850"/>
            </a:xfrm>
            <a:custGeom>
              <a:avLst/>
              <a:gdLst>
                <a:gd name="T0" fmla="*/ 2147483647 w 272"/>
                <a:gd name="T1" fmla="*/ 2147483647 h 266"/>
                <a:gd name="T2" fmla="*/ 2147483647 w 272"/>
                <a:gd name="T3" fmla="*/ 2147483647 h 266"/>
                <a:gd name="T4" fmla="*/ 2147483647 w 272"/>
                <a:gd name="T5" fmla="*/ 2147483647 h 266"/>
                <a:gd name="T6" fmla="*/ 2147483647 w 272"/>
                <a:gd name="T7" fmla="*/ 2147483647 h 266"/>
                <a:gd name="T8" fmla="*/ 2147483647 w 272"/>
                <a:gd name="T9" fmla="*/ 2147483647 h 266"/>
                <a:gd name="T10" fmla="*/ 2147483647 w 272"/>
                <a:gd name="T11" fmla="*/ 2147483647 h 266"/>
                <a:gd name="T12" fmla="*/ 2147483647 w 272"/>
                <a:gd name="T13" fmla="*/ 2147483647 h 266"/>
                <a:gd name="T14" fmla="*/ 2147483647 w 272"/>
                <a:gd name="T15" fmla="*/ 2147483647 h 266"/>
                <a:gd name="T16" fmla="*/ 2147483647 w 272"/>
                <a:gd name="T17" fmla="*/ 2147483647 h 266"/>
                <a:gd name="T18" fmla="*/ 2147483647 w 272"/>
                <a:gd name="T19" fmla="*/ 2147483647 h 266"/>
                <a:gd name="T20" fmla="*/ 2147483647 w 272"/>
                <a:gd name="T21" fmla="*/ 2147483647 h 266"/>
                <a:gd name="T22" fmla="*/ 2147483647 w 272"/>
                <a:gd name="T23" fmla="*/ 2147483647 h 266"/>
                <a:gd name="T24" fmla="*/ 2147483647 w 272"/>
                <a:gd name="T25" fmla="*/ 2147483647 h 266"/>
                <a:gd name="T26" fmla="*/ 2147483647 w 272"/>
                <a:gd name="T27" fmla="*/ 2147483647 h 266"/>
                <a:gd name="T28" fmla="*/ 2147483647 w 272"/>
                <a:gd name="T29" fmla="*/ 2147483647 h 266"/>
                <a:gd name="T30" fmla="*/ 2147483647 w 272"/>
                <a:gd name="T31" fmla="*/ 2147483647 h 266"/>
                <a:gd name="T32" fmla="*/ 2147483647 w 272"/>
                <a:gd name="T33" fmla="*/ 2147483647 h 266"/>
                <a:gd name="T34" fmla="*/ 2147483647 w 272"/>
                <a:gd name="T35" fmla="*/ 2147483647 h 266"/>
                <a:gd name="T36" fmla="*/ 2147483647 w 272"/>
                <a:gd name="T37" fmla="*/ 2147483647 h 266"/>
                <a:gd name="T38" fmla="*/ 2147483647 w 272"/>
                <a:gd name="T39" fmla="*/ 2147483647 h 266"/>
                <a:gd name="T40" fmla="*/ 2147483647 w 272"/>
                <a:gd name="T41" fmla="*/ 2147483647 h 266"/>
                <a:gd name="T42" fmla="*/ 2147483647 w 272"/>
                <a:gd name="T43" fmla="*/ 2147483647 h 266"/>
                <a:gd name="T44" fmla="*/ 2147483647 w 272"/>
                <a:gd name="T45" fmla="*/ 2147483647 h 266"/>
                <a:gd name="T46" fmla="*/ 2147483647 w 272"/>
                <a:gd name="T47" fmla="*/ 2147483647 h 266"/>
                <a:gd name="T48" fmla="*/ 2147483647 w 272"/>
                <a:gd name="T49" fmla="*/ 2147483647 h 266"/>
                <a:gd name="T50" fmla="*/ 2147483647 w 272"/>
                <a:gd name="T51" fmla="*/ 2147483647 h 266"/>
                <a:gd name="T52" fmla="*/ 2147483647 w 272"/>
                <a:gd name="T53" fmla="*/ 2147483647 h 266"/>
                <a:gd name="T54" fmla="*/ 2147483647 w 272"/>
                <a:gd name="T55" fmla="*/ 2147483647 h 266"/>
                <a:gd name="T56" fmla="*/ 2147483647 w 272"/>
                <a:gd name="T57" fmla="*/ 2147483647 h 266"/>
                <a:gd name="T58" fmla="*/ 2147483647 w 272"/>
                <a:gd name="T59" fmla="*/ 2147483647 h 266"/>
                <a:gd name="T60" fmla="*/ 2147483647 w 272"/>
                <a:gd name="T61" fmla="*/ 2147483647 h 266"/>
                <a:gd name="T62" fmla="*/ 0 w 272"/>
                <a:gd name="T63" fmla="*/ 2147483647 h 266"/>
                <a:gd name="T64" fmla="*/ 2147483647 w 272"/>
                <a:gd name="T65" fmla="*/ 2147483647 h 266"/>
                <a:gd name="T66" fmla="*/ 2147483647 w 272"/>
                <a:gd name="T67" fmla="*/ 2147483647 h 266"/>
                <a:gd name="T68" fmla="*/ 2147483647 w 272"/>
                <a:gd name="T69" fmla="*/ 2147483647 h 266"/>
                <a:gd name="T70" fmla="*/ 2147483647 w 272"/>
                <a:gd name="T71" fmla="*/ 2147483647 h 266"/>
                <a:gd name="T72" fmla="*/ 2147483647 w 272"/>
                <a:gd name="T73" fmla="*/ 2147483647 h 266"/>
                <a:gd name="T74" fmla="*/ 2147483647 w 272"/>
                <a:gd name="T75" fmla="*/ 2147483647 h 266"/>
                <a:gd name="T76" fmla="*/ 2147483647 w 272"/>
                <a:gd name="T77" fmla="*/ 2147483647 h 26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72" h="266">
                  <a:moveTo>
                    <a:pt x="126" y="1"/>
                  </a:moveTo>
                  <a:lnTo>
                    <a:pt x="134" y="1"/>
                  </a:lnTo>
                  <a:lnTo>
                    <a:pt x="151" y="0"/>
                  </a:lnTo>
                  <a:lnTo>
                    <a:pt x="162" y="1"/>
                  </a:lnTo>
                  <a:lnTo>
                    <a:pt x="174" y="2"/>
                  </a:lnTo>
                  <a:lnTo>
                    <a:pt x="188" y="6"/>
                  </a:lnTo>
                  <a:lnTo>
                    <a:pt x="202" y="9"/>
                  </a:lnTo>
                  <a:lnTo>
                    <a:pt x="216" y="14"/>
                  </a:lnTo>
                  <a:lnTo>
                    <a:pt x="229" y="22"/>
                  </a:lnTo>
                  <a:lnTo>
                    <a:pt x="235" y="26"/>
                  </a:lnTo>
                  <a:lnTo>
                    <a:pt x="242" y="30"/>
                  </a:lnTo>
                  <a:lnTo>
                    <a:pt x="247" y="37"/>
                  </a:lnTo>
                  <a:lnTo>
                    <a:pt x="253" y="42"/>
                  </a:lnTo>
                  <a:lnTo>
                    <a:pt x="257" y="50"/>
                  </a:lnTo>
                  <a:lnTo>
                    <a:pt x="261" y="57"/>
                  </a:lnTo>
                  <a:lnTo>
                    <a:pt x="264" y="65"/>
                  </a:lnTo>
                  <a:lnTo>
                    <a:pt x="268" y="73"/>
                  </a:lnTo>
                  <a:lnTo>
                    <a:pt x="270" y="84"/>
                  </a:lnTo>
                  <a:lnTo>
                    <a:pt x="271" y="94"/>
                  </a:lnTo>
                  <a:lnTo>
                    <a:pt x="272" y="105"/>
                  </a:lnTo>
                  <a:lnTo>
                    <a:pt x="271" y="117"/>
                  </a:lnTo>
                  <a:lnTo>
                    <a:pt x="270" y="130"/>
                  </a:lnTo>
                  <a:lnTo>
                    <a:pt x="268" y="142"/>
                  </a:lnTo>
                  <a:lnTo>
                    <a:pt x="265" y="152"/>
                  </a:lnTo>
                  <a:lnTo>
                    <a:pt x="262" y="163"/>
                  </a:lnTo>
                  <a:lnTo>
                    <a:pt x="259" y="174"/>
                  </a:lnTo>
                  <a:lnTo>
                    <a:pt x="255" y="184"/>
                  </a:lnTo>
                  <a:lnTo>
                    <a:pt x="250" y="192"/>
                  </a:lnTo>
                  <a:lnTo>
                    <a:pt x="245" y="201"/>
                  </a:lnTo>
                  <a:lnTo>
                    <a:pt x="240" y="209"/>
                  </a:lnTo>
                  <a:lnTo>
                    <a:pt x="233" y="217"/>
                  </a:lnTo>
                  <a:lnTo>
                    <a:pt x="227" y="223"/>
                  </a:lnTo>
                  <a:lnTo>
                    <a:pt x="220" y="230"/>
                  </a:lnTo>
                  <a:lnTo>
                    <a:pt x="214" y="235"/>
                  </a:lnTo>
                  <a:lnTo>
                    <a:pt x="206" y="240"/>
                  </a:lnTo>
                  <a:lnTo>
                    <a:pt x="199" y="246"/>
                  </a:lnTo>
                  <a:lnTo>
                    <a:pt x="191" y="250"/>
                  </a:lnTo>
                  <a:lnTo>
                    <a:pt x="175" y="258"/>
                  </a:lnTo>
                  <a:lnTo>
                    <a:pt x="159" y="262"/>
                  </a:lnTo>
                  <a:lnTo>
                    <a:pt x="143" y="265"/>
                  </a:lnTo>
                  <a:lnTo>
                    <a:pt x="127" y="266"/>
                  </a:lnTo>
                  <a:lnTo>
                    <a:pt x="111" y="266"/>
                  </a:lnTo>
                  <a:lnTo>
                    <a:pt x="96" y="263"/>
                  </a:lnTo>
                  <a:lnTo>
                    <a:pt x="89" y="261"/>
                  </a:lnTo>
                  <a:lnTo>
                    <a:pt x="82" y="259"/>
                  </a:lnTo>
                  <a:lnTo>
                    <a:pt x="75" y="255"/>
                  </a:lnTo>
                  <a:lnTo>
                    <a:pt x="68" y="252"/>
                  </a:lnTo>
                  <a:lnTo>
                    <a:pt x="63" y="248"/>
                  </a:lnTo>
                  <a:lnTo>
                    <a:pt x="57" y="244"/>
                  </a:lnTo>
                  <a:lnTo>
                    <a:pt x="50" y="237"/>
                  </a:lnTo>
                  <a:lnTo>
                    <a:pt x="44" y="231"/>
                  </a:lnTo>
                  <a:lnTo>
                    <a:pt x="38" y="223"/>
                  </a:lnTo>
                  <a:lnTo>
                    <a:pt x="33" y="215"/>
                  </a:lnTo>
                  <a:lnTo>
                    <a:pt x="28" y="206"/>
                  </a:lnTo>
                  <a:lnTo>
                    <a:pt x="22" y="196"/>
                  </a:lnTo>
                  <a:lnTo>
                    <a:pt x="18" y="187"/>
                  </a:lnTo>
                  <a:lnTo>
                    <a:pt x="14" y="177"/>
                  </a:lnTo>
                  <a:lnTo>
                    <a:pt x="9" y="166"/>
                  </a:lnTo>
                  <a:lnTo>
                    <a:pt x="6" y="156"/>
                  </a:lnTo>
                  <a:lnTo>
                    <a:pt x="4" y="145"/>
                  </a:lnTo>
                  <a:lnTo>
                    <a:pt x="2" y="134"/>
                  </a:lnTo>
                  <a:lnTo>
                    <a:pt x="1" y="124"/>
                  </a:lnTo>
                  <a:lnTo>
                    <a:pt x="0" y="113"/>
                  </a:lnTo>
                  <a:lnTo>
                    <a:pt x="0" y="102"/>
                  </a:lnTo>
                  <a:lnTo>
                    <a:pt x="1" y="91"/>
                  </a:lnTo>
                  <a:lnTo>
                    <a:pt x="3" y="81"/>
                  </a:lnTo>
                  <a:lnTo>
                    <a:pt x="6" y="71"/>
                  </a:lnTo>
                  <a:lnTo>
                    <a:pt x="9" y="61"/>
                  </a:lnTo>
                  <a:lnTo>
                    <a:pt x="14" y="52"/>
                  </a:lnTo>
                  <a:lnTo>
                    <a:pt x="20" y="43"/>
                  </a:lnTo>
                  <a:lnTo>
                    <a:pt x="27" y="36"/>
                  </a:lnTo>
                  <a:lnTo>
                    <a:pt x="35" y="28"/>
                  </a:lnTo>
                  <a:lnTo>
                    <a:pt x="44" y="22"/>
                  </a:lnTo>
                  <a:lnTo>
                    <a:pt x="54" y="15"/>
                  </a:lnTo>
                  <a:lnTo>
                    <a:pt x="66" y="11"/>
                  </a:lnTo>
                  <a:lnTo>
                    <a:pt x="79" y="7"/>
                  </a:lnTo>
                  <a:lnTo>
                    <a:pt x="93" y="5"/>
                  </a:lnTo>
                  <a:lnTo>
                    <a:pt x="109" y="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104">
              <a:extLst>
                <a:ext uri="{FF2B5EF4-FFF2-40B4-BE49-F238E27FC236}">
                  <a16:creationId xmlns:a16="http://schemas.microsoft.com/office/drawing/2014/main" id="{264911E1-7FF8-40CD-9B21-412961221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43313" y="3815913"/>
              <a:ext cx="41275" cy="79375"/>
            </a:xfrm>
            <a:custGeom>
              <a:avLst/>
              <a:gdLst>
                <a:gd name="T0" fmla="*/ 2147483647 w 156"/>
                <a:gd name="T1" fmla="*/ 2147483647 h 299"/>
                <a:gd name="T2" fmla="*/ 2147483647 w 156"/>
                <a:gd name="T3" fmla="*/ 2147483647 h 299"/>
                <a:gd name="T4" fmla="*/ 2147483647 w 156"/>
                <a:gd name="T5" fmla="*/ 2147483647 h 299"/>
                <a:gd name="T6" fmla="*/ 2147483647 w 156"/>
                <a:gd name="T7" fmla="*/ 2147483647 h 299"/>
                <a:gd name="T8" fmla="*/ 2147483647 w 156"/>
                <a:gd name="T9" fmla="*/ 2147483647 h 299"/>
                <a:gd name="T10" fmla="*/ 2147483647 w 156"/>
                <a:gd name="T11" fmla="*/ 2147483647 h 299"/>
                <a:gd name="T12" fmla="*/ 2147483647 w 156"/>
                <a:gd name="T13" fmla="*/ 2147483647 h 299"/>
                <a:gd name="T14" fmla="*/ 2147483647 w 156"/>
                <a:gd name="T15" fmla="*/ 2147483647 h 299"/>
                <a:gd name="T16" fmla="*/ 2147483647 w 156"/>
                <a:gd name="T17" fmla="*/ 2147483647 h 299"/>
                <a:gd name="T18" fmla="*/ 2147483647 w 156"/>
                <a:gd name="T19" fmla="*/ 2147483647 h 299"/>
                <a:gd name="T20" fmla="*/ 2147483647 w 156"/>
                <a:gd name="T21" fmla="*/ 2147483647 h 299"/>
                <a:gd name="T22" fmla="*/ 2147483647 w 156"/>
                <a:gd name="T23" fmla="*/ 2147483647 h 299"/>
                <a:gd name="T24" fmla="*/ 2147483647 w 156"/>
                <a:gd name="T25" fmla="*/ 2147483647 h 299"/>
                <a:gd name="T26" fmla="*/ 2147483647 w 156"/>
                <a:gd name="T27" fmla="*/ 2147483647 h 299"/>
                <a:gd name="T28" fmla="*/ 0 w 156"/>
                <a:gd name="T29" fmla="*/ 2147483647 h 299"/>
                <a:gd name="T30" fmla="*/ 0 w 156"/>
                <a:gd name="T31" fmla="*/ 2147483647 h 299"/>
                <a:gd name="T32" fmla="*/ 0 w 156"/>
                <a:gd name="T33" fmla="*/ 2147483647 h 299"/>
                <a:gd name="T34" fmla="*/ 2147483647 w 156"/>
                <a:gd name="T35" fmla="*/ 2147483647 h 299"/>
                <a:gd name="T36" fmla="*/ 2147483647 w 156"/>
                <a:gd name="T37" fmla="*/ 2147483647 h 299"/>
                <a:gd name="T38" fmla="*/ 2147483647 w 156"/>
                <a:gd name="T39" fmla="*/ 2147483647 h 299"/>
                <a:gd name="T40" fmla="*/ 2147483647 w 156"/>
                <a:gd name="T41" fmla="*/ 2147483647 h 299"/>
                <a:gd name="T42" fmla="*/ 2147483647 w 156"/>
                <a:gd name="T43" fmla="*/ 2147483647 h 299"/>
                <a:gd name="T44" fmla="*/ 2147483647 w 156"/>
                <a:gd name="T45" fmla="*/ 2147483647 h 299"/>
                <a:gd name="T46" fmla="*/ 2147483647 w 156"/>
                <a:gd name="T47" fmla="*/ 2147483647 h 299"/>
                <a:gd name="T48" fmla="*/ 2147483647 w 156"/>
                <a:gd name="T49" fmla="*/ 2147483647 h 299"/>
                <a:gd name="T50" fmla="*/ 2147483647 w 156"/>
                <a:gd name="T51" fmla="*/ 2147483647 h 299"/>
                <a:gd name="T52" fmla="*/ 2147483647 w 156"/>
                <a:gd name="T53" fmla="*/ 2147483647 h 299"/>
                <a:gd name="T54" fmla="*/ 2147483647 w 156"/>
                <a:gd name="T55" fmla="*/ 2147483647 h 299"/>
                <a:gd name="T56" fmla="*/ 2147483647 w 156"/>
                <a:gd name="T57" fmla="*/ 2147483647 h 299"/>
                <a:gd name="T58" fmla="*/ 2147483647 w 156"/>
                <a:gd name="T59" fmla="*/ 2147483647 h 299"/>
                <a:gd name="T60" fmla="*/ 2147483647 w 156"/>
                <a:gd name="T61" fmla="*/ 2147483647 h 299"/>
                <a:gd name="T62" fmla="*/ 2147483647 w 156"/>
                <a:gd name="T63" fmla="*/ 2147483647 h 299"/>
                <a:gd name="T64" fmla="*/ 2147483647 w 156"/>
                <a:gd name="T65" fmla="*/ 2147483647 h 299"/>
                <a:gd name="T66" fmla="*/ 2147483647 w 156"/>
                <a:gd name="T67" fmla="*/ 2147483647 h 299"/>
                <a:gd name="T68" fmla="*/ 2147483647 w 156"/>
                <a:gd name="T69" fmla="*/ 2147483647 h 299"/>
                <a:gd name="T70" fmla="*/ 2147483647 w 156"/>
                <a:gd name="T71" fmla="*/ 2147483647 h 299"/>
                <a:gd name="T72" fmla="*/ 2147483647 w 156"/>
                <a:gd name="T73" fmla="*/ 2147483647 h 299"/>
                <a:gd name="T74" fmla="*/ 2147483647 w 156"/>
                <a:gd name="T75" fmla="*/ 2147483647 h 299"/>
                <a:gd name="T76" fmla="*/ 2147483647 w 156"/>
                <a:gd name="T77" fmla="*/ 2147483647 h 299"/>
                <a:gd name="T78" fmla="*/ 2147483647 w 156"/>
                <a:gd name="T79" fmla="*/ 2147483647 h 299"/>
                <a:gd name="T80" fmla="*/ 2147483647 w 156"/>
                <a:gd name="T81" fmla="*/ 2147483647 h 299"/>
                <a:gd name="T82" fmla="*/ 2147483647 w 156"/>
                <a:gd name="T83" fmla="*/ 2147483647 h 299"/>
                <a:gd name="T84" fmla="*/ 2147483647 w 156"/>
                <a:gd name="T85" fmla="*/ 2147483647 h 299"/>
                <a:gd name="T86" fmla="*/ 2147483647 w 156"/>
                <a:gd name="T87" fmla="*/ 2147483647 h 299"/>
                <a:gd name="T88" fmla="*/ 2147483647 w 156"/>
                <a:gd name="T89" fmla="*/ 2147483647 h 299"/>
                <a:gd name="T90" fmla="*/ 2147483647 w 156"/>
                <a:gd name="T91" fmla="*/ 2147483647 h 299"/>
                <a:gd name="T92" fmla="*/ 2147483647 w 156"/>
                <a:gd name="T93" fmla="*/ 2147483647 h 299"/>
                <a:gd name="T94" fmla="*/ 2147483647 w 156"/>
                <a:gd name="T95" fmla="*/ 0 h 299"/>
                <a:gd name="T96" fmla="*/ 2147483647 w 156"/>
                <a:gd name="T97" fmla="*/ 2147483647 h 29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56" h="299">
                  <a:moveTo>
                    <a:pt x="118" y="9"/>
                  </a:moveTo>
                  <a:lnTo>
                    <a:pt x="112" y="13"/>
                  </a:lnTo>
                  <a:lnTo>
                    <a:pt x="101" y="19"/>
                  </a:lnTo>
                  <a:lnTo>
                    <a:pt x="85" y="29"/>
                  </a:lnTo>
                  <a:lnTo>
                    <a:pt x="65" y="43"/>
                  </a:lnTo>
                  <a:lnTo>
                    <a:pt x="56" y="51"/>
                  </a:lnTo>
                  <a:lnTo>
                    <a:pt x="46" y="61"/>
                  </a:lnTo>
                  <a:lnTo>
                    <a:pt x="36" y="71"/>
                  </a:lnTo>
                  <a:lnTo>
                    <a:pt x="28" y="82"/>
                  </a:lnTo>
                  <a:lnTo>
                    <a:pt x="19" y="94"/>
                  </a:lnTo>
                  <a:lnTo>
                    <a:pt x="13" y="108"/>
                  </a:lnTo>
                  <a:lnTo>
                    <a:pt x="6" y="122"/>
                  </a:lnTo>
                  <a:lnTo>
                    <a:pt x="3" y="137"/>
                  </a:lnTo>
                  <a:lnTo>
                    <a:pt x="1" y="145"/>
                  </a:lnTo>
                  <a:lnTo>
                    <a:pt x="0" y="155"/>
                  </a:lnTo>
                  <a:lnTo>
                    <a:pt x="0" y="164"/>
                  </a:lnTo>
                  <a:lnTo>
                    <a:pt x="0" y="172"/>
                  </a:lnTo>
                  <a:lnTo>
                    <a:pt x="1" y="182"/>
                  </a:lnTo>
                  <a:lnTo>
                    <a:pt x="2" y="192"/>
                  </a:lnTo>
                  <a:lnTo>
                    <a:pt x="4" y="200"/>
                  </a:lnTo>
                  <a:lnTo>
                    <a:pt x="8" y="210"/>
                  </a:lnTo>
                  <a:lnTo>
                    <a:pt x="11" y="218"/>
                  </a:lnTo>
                  <a:lnTo>
                    <a:pt x="15" y="228"/>
                  </a:lnTo>
                  <a:lnTo>
                    <a:pt x="19" y="238"/>
                  </a:lnTo>
                  <a:lnTo>
                    <a:pt x="25" y="246"/>
                  </a:lnTo>
                  <a:lnTo>
                    <a:pt x="37" y="265"/>
                  </a:lnTo>
                  <a:lnTo>
                    <a:pt x="52" y="284"/>
                  </a:lnTo>
                  <a:lnTo>
                    <a:pt x="66" y="299"/>
                  </a:lnTo>
                  <a:lnTo>
                    <a:pt x="81" y="286"/>
                  </a:lnTo>
                  <a:lnTo>
                    <a:pt x="88" y="282"/>
                  </a:lnTo>
                  <a:lnTo>
                    <a:pt x="100" y="269"/>
                  </a:lnTo>
                  <a:lnTo>
                    <a:pt x="107" y="259"/>
                  </a:lnTo>
                  <a:lnTo>
                    <a:pt x="116" y="248"/>
                  </a:lnTo>
                  <a:lnTo>
                    <a:pt x="123" y="234"/>
                  </a:lnTo>
                  <a:lnTo>
                    <a:pt x="132" y="219"/>
                  </a:lnTo>
                  <a:lnTo>
                    <a:pt x="139" y="202"/>
                  </a:lnTo>
                  <a:lnTo>
                    <a:pt x="146" y="183"/>
                  </a:lnTo>
                  <a:lnTo>
                    <a:pt x="151" y="161"/>
                  </a:lnTo>
                  <a:lnTo>
                    <a:pt x="155" y="138"/>
                  </a:lnTo>
                  <a:lnTo>
                    <a:pt x="156" y="126"/>
                  </a:lnTo>
                  <a:lnTo>
                    <a:pt x="156" y="113"/>
                  </a:lnTo>
                  <a:lnTo>
                    <a:pt x="156" y="99"/>
                  </a:lnTo>
                  <a:lnTo>
                    <a:pt x="156" y="85"/>
                  </a:lnTo>
                  <a:lnTo>
                    <a:pt x="155" y="70"/>
                  </a:lnTo>
                  <a:lnTo>
                    <a:pt x="153" y="55"/>
                  </a:lnTo>
                  <a:lnTo>
                    <a:pt x="150" y="40"/>
                  </a:lnTo>
                  <a:lnTo>
                    <a:pt x="147" y="24"/>
                  </a:lnTo>
                  <a:lnTo>
                    <a:pt x="141" y="0"/>
                  </a:lnTo>
                  <a:lnTo>
                    <a:pt x="118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105">
              <a:extLst>
                <a:ext uri="{FF2B5EF4-FFF2-40B4-BE49-F238E27FC236}">
                  <a16:creationId xmlns:a16="http://schemas.microsoft.com/office/drawing/2014/main" id="{69CD8122-4E87-4A06-AB82-DC177D1FB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02051" y="3887351"/>
              <a:ext cx="68263" cy="49213"/>
            </a:xfrm>
            <a:custGeom>
              <a:avLst/>
              <a:gdLst>
                <a:gd name="T0" fmla="*/ 2147483647 w 256"/>
                <a:gd name="T1" fmla="*/ 2147483647 h 183"/>
                <a:gd name="T2" fmla="*/ 2147483647 w 256"/>
                <a:gd name="T3" fmla="*/ 2147483647 h 183"/>
                <a:gd name="T4" fmla="*/ 2147483647 w 256"/>
                <a:gd name="T5" fmla="*/ 2147483647 h 183"/>
                <a:gd name="T6" fmla="*/ 2147483647 w 256"/>
                <a:gd name="T7" fmla="*/ 2147483647 h 183"/>
                <a:gd name="T8" fmla="*/ 2147483647 w 256"/>
                <a:gd name="T9" fmla="*/ 2147483647 h 183"/>
                <a:gd name="T10" fmla="*/ 2147483647 w 256"/>
                <a:gd name="T11" fmla="*/ 2147483647 h 183"/>
                <a:gd name="T12" fmla="*/ 2147483647 w 256"/>
                <a:gd name="T13" fmla="*/ 0 h 183"/>
                <a:gd name="T14" fmla="*/ 2147483647 w 256"/>
                <a:gd name="T15" fmla="*/ 0 h 183"/>
                <a:gd name="T16" fmla="*/ 2147483647 w 256"/>
                <a:gd name="T17" fmla="*/ 0 h 183"/>
                <a:gd name="T18" fmla="*/ 2147483647 w 256"/>
                <a:gd name="T19" fmla="*/ 2147483647 h 183"/>
                <a:gd name="T20" fmla="*/ 2147483647 w 256"/>
                <a:gd name="T21" fmla="*/ 2147483647 h 183"/>
                <a:gd name="T22" fmla="*/ 2147483647 w 256"/>
                <a:gd name="T23" fmla="*/ 2147483647 h 183"/>
                <a:gd name="T24" fmla="*/ 2147483647 w 256"/>
                <a:gd name="T25" fmla="*/ 2147483647 h 183"/>
                <a:gd name="T26" fmla="*/ 2147483647 w 256"/>
                <a:gd name="T27" fmla="*/ 2147483647 h 183"/>
                <a:gd name="T28" fmla="*/ 2147483647 w 256"/>
                <a:gd name="T29" fmla="*/ 2147483647 h 183"/>
                <a:gd name="T30" fmla="*/ 2147483647 w 256"/>
                <a:gd name="T31" fmla="*/ 2147483647 h 183"/>
                <a:gd name="T32" fmla="*/ 2147483647 w 256"/>
                <a:gd name="T33" fmla="*/ 2147483647 h 183"/>
                <a:gd name="T34" fmla="*/ 2147483647 w 256"/>
                <a:gd name="T35" fmla="*/ 2147483647 h 183"/>
                <a:gd name="T36" fmla="*/ 2147483647 w 256"/>
                <a:gd name="T37" fmla="*/ 2147483647 h 183"/>
                <a:gd name="T38" fmla="*/ 2147483647 w 256"/>
                <a:gd name="T39" fmla="*/ 2147483647 h 183"/>
                <a:gd name="T40" fmla="*/ 2147483647 w 256"/>
                <a:gd name="T41" fmla="*/ 2147483647 h 183"/>
                <a:gd name="T42" fmla="*/ 0 w 256"/>
                <a:gd name="T43" fmla="*/ 2147483647 h 183"/>
                <a:gd name="T44" fmla="*/ 0 w 256"/>
                <a:gd name="T45" fmla="*/ 2147483647 h 183"/>
                <a:gd name="T46" fmla="*/ 2147483647 w 256"/>
                <a:gd name="T47" fmla="*/ 2147483647 h 183"/>
                <a:gd name="T48" fmla="*/ 2147483647 w 256"/>
                <a:gd name="T49" fmla="*/ 2147483647 h 183"/>
                <a:gd name="T50" fmla="*/ 2147483647 w 256"/>
                <a:gd name="T51" fmla="*/ 2147483647 h 183"/>
                <a:gd name="T52" fmla="*/ 2147483647 w 256"/>
                <a:gd name="T53" fmla="*/ 2147483647 h 183"/>
                <a:gd name="T54" fmla="*/ 2147483647 w 256"/>
                <a:gd name="T55" fmla="*/ 2147483647 h 183"/>
                <a:gd name="T56" fmla="*/ 2147483647 w 256"/>
                <a:gd name="T57" fmla="*/ 2147483647 h 183"/>
                <a:gd name="T58" fmla="*/ 2147483647 w 256"/>
                <a:gd name="T59" fmla="*/ 2147483647 h 183"/>
                <a:gd name="T60" fmla="*/ 2147483647 w 256"/>
                <a:gd name="T61" fmla="*/ 2147483647 h 183"/>
                <a:gd name="T62" fmla="*/ 2147483647 w 256"/>
                <a:gd name="T63" fmla="*/ 2147483647 h 183"/>
                <a:gd name="T64" fmla="*/ 2147483647 w 256"/>
                <a:gd name="T65" fmla="*/ 2147483647 h 183"/>
                <a:gd name="T66" fmla="*/ 2147483647 w 256"/>
                <a:gd name="T67" fmla="*/ 2147483647 h 183"/>
                <a:gd name="T68" fmla="*/ 2147483647 w 256"/>
                <a:gd name="T69" fmla="*/ 2147483647 h 183"/>
                <a:gd name="T70" fmla="*/ 2147483647 w 256"/>
                <a:gd name="T71" fmla="*/ 2147483647 h 183"/>
                <a:gd name="T72" fmla="*/ 2147483647 w 256"/>
                <a:gd name="T73" fmla="*/ 2147483647 h 183"/>
                <a:gd name="T74" fmla="*/ 2147483647 w 256"/>
                <a:gd name="T75" fmla="*/ 2147483647 h 183"/>
                <a:gd name="T76" fmla="*/ 2147483647 w 256"/>
                <a:gd name="T77" fmla="*/ 2147483647 h 183"/>
                <a:gd name="T78" fmla="*/ 2147483647 w 256"/>
                <a:gd name="T79" fmla="*/ 2147483647 h 183"/>
                <a:gd name="T80" fmla="*/ 2147483647 w 256"/>
                <a:gd name="T81" fmla="*/ 2147483647 h 183"/>
                <a:gd name="T82" fmla="*/ 2147483647 w 256"/>
                <a:gd name="T83" fmla="*/ 2147483647 h 183"/>
                <a:gd name="T84" fmla="*/ 2147483647 w 256"/>
                <a:gd name="T85" fmla="*/ 2147483647 h 183"/>
                <a:gd name="T86" fmla="*/ 2147483647 w 256"/>
                <a:gd name="T87" fmla="*/ 2147483647 h 183"/>
                <a:gd name="T88" fmla="*/ 2147483647 w 256"/>
                <a:gd name="T89" fmla="*/ 2147483647 h 183"/>
                <a:gd name="T90" fmla="*/ 2147483647 w 256"/>
                <a:gd name="T91" fmla="*/ 2147483647 h 183"/>
                <a:gd name="T92" fmla="*/ 2147483647 w 256"/>
                <a:gd name="T93" fmla="*/ 2147483647 h 183"/>
                <a:gd name="T94" fmla="*/ 2147483647 w 256"/>
                <a:gd name="T95" fmla="*/ 2147483647 h 183"/>
                <a:gd name="T96" fmla="*/ 2147483647 w 256"/>
                <a:gd name="T97" fmla="*/ 2147483647 h 183"/>
                <a:gd name="T98" fmla="*/ 2147483647 w 256"/>
                <a:gd name="T99" fmla="*/ 2147483647 h 183"/>
                <a:gd name="T100" fmla="*/ 2147483647 w 256"/>
                <a:gd name="T101" fmla="*/ 2147483647 h 183"/>
                <a:gd name="T102" fmla="*/ 2147483647 w 256"/>
                <a:gd name="T103" fmla="*/ 2147483647 h 183"/>
                <a:gd name="T104" fmla="*/ 2147483647 w 256"/>
                <a:gd name="T105" fmla="*/ 2147483647 h 183"/>
                <a:gd name="T106" fmla="*/ 2147483647 w 256"/>
                <a:gd name="T107" fmla="*/ 2147483647 h 183"/>
                <a:gd name="T108" fmla="*/ 2147483647 w 256"/>
                <a:gd name="T109" fmla="*/ 2147483647 h 183"/>
                <a:gd name="T110" fmla="*/ 2147483647 w 256"/>
                <a:gd name="T111" fmla="*/ 2147483647 h 183"/>
                <a:gd name="T112" fmla="*/ 2147483647 w 256"/>
                <a:gd name="T113" fmla="*/ 2147483647 h 183"/>
                <a:gd name="T114" fmla="*/ 2147483647 w 256"/>
                <a:gd name="T115" fmla="*/ 2147483647 h 183"/>
                <a:gd name="T116" fmla="*/ 2147483647 w 256"/>
                <a:gd name="T117" fmla="*/ 2147483647 h 183"/>
                <a:gd name="T118" fmla="*/ 2147483647 w 256"/>
                <a:gd name="T119" fmla="*/ 2147483647 h 183"/>
                <a:gd name="T120" fmla="*/ 2147483647 w 256"/>
                <a:gd name="T121" fmla="*/ 2147483647 h 183"/>
                <a:gd name="T122" fmla="*/ 2147483647 w 256"/>
                <a:gd name="T123" fmla="*/ 2147483647 h 183"/>
                <a:gd name="T124" fmla="*/ 2147483647 w 256"/>
                <a:gd name="T125" fmla="*/ 2147483647 h 1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56" h="183">
                  <a:moveTo>
                    <a:pt x="203" y="18"/>
                  </a:moveTo>
                  <a:lnTo>
                    <a:pt x="197" y="16"/>
                  </a:lnTo>
                  <a:lnTo>
                    <a:pt x="181" y="11"/>
                  </a:lnTo>
                  <a:lnTo>
                    <a:pt x="170" y="7"/>
                  </a:lnTo>
                  <a:lnTo>
                    <a:pt x="157" y="4"/>
                  </a:lnTo>
                  <a:lnTo>
                    <a:pt x="143" y="2"/>
                  </a:lnTo>
                  <a:lnTo>
                    <a:pt x="128" y="0"/>
                  </a:lnTo>
                  <a:lnTo>
                    <a:pt x="113" y="0"/>
                  </a:lnTo>
                  <a:lnTo>
                    <a:pt x="97" y="0"/>
                  </a:lnTo>
                  <a:lnTo>
                    <a:pt x="81" y="2"/>
                  </a:lnTo>
                  <a:lnTo>
                    <a:pt x="65" y="6"/>
                  </a:lnTo>
                  <a:lnTo>
                    <a:pt x="57" y="8"/>
                  </a:lnTo>
                  <a:lnTo>
                    <a:pt x="50" y="13"/>
                  </a:lnTo>
                  <a:lnTo>
                    <a:pt x="42" y="16"/>
                  </a:lnTo>
                  <a:lnTo>
                    <a:pt x="35" y="21"/>
                  </a:lnTo>
                  <a:lnTo>
                    <a:pt x="28" y="27"/>
                  </a:lnTo>
                  <a:lnTo>
                    <a:pt x="22" y="33"/>
                  </a:lnTo>
                  <a:lnTo>
                    <a:pt x="16" y="39"/>
                  </a:lnTo>
                  <a:lnTo>
                    <a:pt x="10" y="47"/>
                  </a:lnTo>
                  <a:lnTo>
                    <a:pt x="6" y="56"/>
                  </a:lnTo>
                  <a:lnTo>
                    <a:pt x="3" y="63"/>
                  </a:lnTo>
                  <a:lnTo>
                    <a:pt x="0" y="72"/>
                  </a:lnTo>
                  <a:lnTo>
                    <a:pt x="0" y="79"/>
                  </a:lnTo>
                  <a:lnTo>
                    <a:pt x="1" y="87"/>
                  </a:lnTo>
                  <a:lnTo>
                    <a:pt x="4" y="94"/>
                  </a:lnTo>
                  <a:lnTo>
                    <a:pt x="7" y="102"/>
                  </a:lnTo>
                  <a:lnTo>
                    <a:pt x="11" y="109"/>
                  </a:lnTo>
                  <a:lnTo>
                    <a:pt x="16" y="116"/>
                  </a:lnTo>
                  <a:lnTo>
                    <a:pt x="23" y="122"/>
                  </a:lnTo>
                  <a:lnTo>
                    <a:pt x="29" y="128"/>
                  </a:lnTo>
                  <a:lnTo>
                    <a:pt x="37" y="135"/>
                  </a:lnTo>
                  <a:lnTo>
                    <a:pt x="45" y="141"/>
                  </a:lnTo>
                  <a:lnTo>
                    <a:pt x="55" y="147"/>
                  </a:lnTo>
                  <a:lnTo>
                    <a:pt x="65" y="152"/>
                  </a:lnTo>
                  <a:lnTo>
                    <a:pt x="74" y="156"/>
                  </a:lnTo>
                  <a:lnTo>
                    <a:pt x="95" y="166"/>
                  </a:lnTo>
                  <a:lnTo>
                    <a:pt x="117" y="172"/>
                  </a:lnTo>
                  <a:lnTo>
                    <a:pt x="139" y="178"/>
                  </a:lnTo>
                  <a:lnTo>
                    <a:pt x="161" y="181"/>
                  </a:lnTo>
                  <a:lnTo>
                    <a:pt x="171" y="182"/>
                  </a:lnTo>
                  <a:lnTo>
                    <a:pt x="181" y="183"/>
                  </a:lnTo>
                  <a:lnTo>
                    <a:pt x="191" y="182"/>
                  </a:lnTo>
                  <a:lnTo>
                    <a:pt x="201" y="182"/>
                  </a:lnTo>
                  <a:lnTo>
                    <a:pt x="209" y="181"/>
                  </a:lnTo>
                  <a:lnTo>
                    <a:pt x="218" y="179"/>
                  </a:lnTo>
                  <a:lnTo>
                    <a:pt x="225" y="176"/>
                  </a:lnTo>
                  <a:lnTo>
                    <a:pt x="232" y="172"/>
                  </a:lnTo>
                  <a:lnTo>
                    <a:pt x="238" y="169"/>
                  </a:lnTo>
                  <a:lnTo>
                    <a:pt x="242" y="165"/>
                  </a:lnTo>
                  <a:lnTo>
                    <a:pt x="247" y="159"/>
                  </a:lnTo>
                  <a:lnTo>
                    <a:pt x="250" y="155"/>
                  </a:lnTo>
                  <a:lnTo>
                    <a:pt x="252" y="150"/>
                  </a:lnTo>
                  <a:lnTo>
                    <a:pt x="254" y="143"/>
                  </a:lnTo>
                  <a:lnTo>
                    <a:pt x="255" y="138"/>
                  </a:lnTo>
                  <a:lnTo>
                    <a:pt x="256" y="132"/>
                  </a:lnTo>
                  <a:lnTo>
                    <a:pt x="255" y="120"/>
                  </a:lnTo>
                  <a:lnTo>
                    <a:pt x="252" y="107"/>
                  </a:lnTo>
                  <a:lnTo>
                    <a:pt x="248" y="94"/>
                  </a:lnTo>
                  <a:lnTo>
                    <a:pt x="242" y="81"/>
                  </a:lnTo>
                  <a:lnTo>
                    <a:pt x="230" y="57"/>
                  </a:lnTo>
                  <a:lnTo>
                    <a:pt x="217" y="37"/>
                  </a:lnTo>
                  <a:lnTo>
                    <a:pt x="207" y="23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EE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106">
              <a:extLst>
                <a:ext uri="{FF2B5EF4-FFF2-40B4-BE49-F238E27FC236}">
                  <a16:creationId xmlns:a16="http://schemas.microsoft.com/office/drawing/2014/main" id="{B7C42A57-6F0F-4CF8-8826-DFA376CBD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49688" y="3963551"/>
              <a:ext cx="58738" cy="41275"/>
            </a:xfrm>
            <a:custGeom>
              <a:avLst/>
              <a:gdLst>
                <a:gd name="T0" fmla="*/ 0 w 220"/>
                <a:gd name="T1" fmla="*/ 2147483647 h 158"/>
                <a:gd name="T2" fmla="*/ 2147483647 w 220"/>
                <a:gd name="T3" fmla="*/ 2147483647 h 158"/>
                <a:gd name="T4" fmla="*/ 2147483647 w 220"/>
                <a:gd name="T5" fmla="*/ 2147483647 h 158"/>
                <a:gd name="T6" fmla="*/ 2147483647 w 220"/>
                <a:gd name="T7" fmla="*/ 2147483647 h 158"/>
                <a:gd name="T8" fmla="*/ 2147483647 w 220"/>
                <a:gd name="T9" fmla="*/ 2147483647 h 158"/>
                <a:gd name="T10" fmla="*/ 2147483647 w 220"/>
                <a:gd name="T11" fmla="*/ 2147483647 h 158"/>
                <a:gd name="T12" fmla="*/ 2147483647 w 220"/>
                <a:gd name="T13" fmla="*/ 0 h 158"/>
                <a:gd name="T14" fmla="*/ 2147483647 w 220"/>
                <a:gd name="T15" fmla="*/ 2147483647 h 158"/>
                <a:gd name="T16" fmla="*/ 2147483647 w 220"/>
                <a:gd name="T17" fmla="*/ 2147483647 h 158"/>
                <a:gd name="T18" fmla="*/ 2147483647 w 220"/>
                <a:gd name="T19" fmla="*/ 2147483647 h 158"/>
                <a:gd name="T20" fmla="*/ 2147483647 w 220"/>
                <a:gd name="T21" fmla="*/ 2147483647 h 158"/>
                <a:gd name="T22" fmla="*/ 2147483647 w 220"/>
                <a:gd name="T23" fmla="*/ 2147483647 h 158"/>
                <a:gd name="T24" fmla="*/ 2147483647 w 220"/>
                <a:gd name="T25" fmla="*/ 2147483647 h 158"/>
                <a:gd name="T26" fmla="*/ 2147483647 w 220"/>
                <a:gd name="T27" fmla="*/ 2147483647 h 158"/>
                <a:gd name="T28" fmla="*/ 2147483647 w 220"/>
                <a:gd name="T29" fmla="*/ 2147483647 h 158"/>
                <a:gd name="T30" fmla="*/ 2147483647 w 220"/>
                <a:gd name="T31" fmla="*/ 2147483647 h 158"/>
                <a:gd name="T32" fmla="*/ 2147483647 w 220"/>
                <a:gd name="T33" fmla="*/ 2147483647 h 158"/>
                <a:gd name="T34" fmla="*/ 2147483647 w 220"/>
                <a:gd name="T35" fmla="*/ 2147483647 h 158"/>
                <a:gd name="T36" fmla="*/ 2147483647 w 220"/>
                <a:gd name="T37" fmla="*/ 2147483647 h 158"/>
                <a:gd name="T38" fmla="*/ 2147483647 w 220"/>
                <a:gd name="T39" fmla="*/ 2147483647 h 158"/>
                <a:gd name="T40" fmla="*/ 2147483647 w 220"/>
                <a:gd name="T41" fmla="*/ 2147483647 h 158"/>
                <a:gd name="T42" fmla="*/ 2147483647 w 220"/>
                <a:gd name="T43" fmla="*/ 2147483647 h 158"/>
                <a:gd name="T44" fmla="*/ 2147483647 w 220"/>
                <a:gd name="T45" fmla="*/ 2147483647 h 158"/>
                <a:gd name="T46" fmla="*/ 2147483647 w 220"/>
                <a:gd name="T47" fmla="*/ 2147483647 h 158"/>
                <a:gd name="T48" fmla="*/ 2147483647 w 220"/>
                <a:gd name="T49" fmla="*/ 2147483647 h 158"/>
                <a:gd name="T50" fmla="*/ 2147483647 w 220"/>
                <a:gd name="T51" fmla="*/ 2147483647 h 158"/>
                <a:gd name="T52" fmla="*/ 2147483647 w 220"/>
                <a:gd name="T53" fmla="*/ 2147483647 h 158"/>
                <a:gd name="T54" fmla="*/ 2147483647 w 220"/>
                <a:gd name="T55" fmla="*/ 2147483647 h 158"/>
                <a:gd name="T56" fmla="*/ 2147483647 w 220"/>
                <a:gd name="T57" fmla="*/ 2147483647 h 158"/>
                <a:gd name="T58" fmla="*/ 2147483647 w 220"/>
                <a:gd name="T59" fmla="*/ 2147483647 h 158"/>
                <a:gd name="T60" fmla="*/ 2147483647 w 220"/>
                <a:gd name="T61" fmla="*/ 2147483647 h 158"/>
                <a:gd name="T62" fmla="*/ 2147483647 w 220"/>
                <a:gd name="T63" fmla="*/ 2147483647 h 158"/>
                <a:gd name="T64" fmla="*/ 2147483647 w 220"/>
                <a:gd name="T65" fmla="*/ 2147483647 h 158"/>
                <a:gd name="T66" fmla="*/ 2147483647 w 220"/>
                <a:gd name="T67" fmla="*/ 2147483647 h 158"/>
                <a:gd name="T68" fmla="*/ 2147483647 w 220"/>
                <a:gd name="T69" fmla="*/ 2147483647 h 158"/>
                <a:gd name="T70" fmla="*/ 2147483647 w 220"/>
                <a:gd name="T71" fmla="*/ 2147483647 h 158"/>
                <a:gd name="T72" fmla="*/ 2147483647 w 220"/>
                <a:gd name="T73" fmla="*/ 2147483647 h 158"/>
                <a:gd name="T74" fmla="*/ 2147483647 w 220"/>
                <a:gd name="T75" fmla="*/ 2147483647 h 158"/>
                <a:gd name="T76" fmla="*/ 2147483647 w 220"/>
                <a:gd name="T77" fmla="*/ 2147483647 h 158"/>
                <a:gd name="T78" fmla="*/ 2147483647 w 220"/>
                <a:gd name="T79" fmla="*/ 2147483647 h 158"/>
                <a:gd name="T80" fmla="*/ 2147483647 w 220"/>
                <a:gd name="T81" fmla="*/ 2147483647 h 158"/>
                <a:gd name="T82" fmla="*/ 0 w 220"/>
                <a:gd name="T83" fmla="*/ 2147483647 h 15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20" h="158">
                  <a:moveTo>
                    <a:pt x="0" y="15"/>
                  </a:moveTo>
                  <a:lnTo>
                    <a:pt x="8" y="13"/>
                  </a:lnTo>
                  <a:lnTo>
                    <a:pt x="30" y="8"/>
                  </a:lnTo>
                  <a:lnTo>
                    <a:pt x="45" y="5"/>
                  </a:lnTo>
                  <a:lnTo>
                    <a:pt x="62" y="3"/>
                  </a:lnTo>
                  <a:lnTo>
                    <a:pt x="80" y="1"/>
                  </a:lnTo>
                  <a:lnTo>
                    <a:pt x="99" y="0"/>
                  </a:lnTo>
                  <a:lnTo>
                    <a:pt x="118" y="1"/>
                  </a:lnTo>
                  <a:lnTo>
                    <a:pt x="138" y="3"/>
                  </a:lnTo>
                  <a:lnTo>
                    <a:pt x="146" y="4"/>
                  </a:lnTo>
                  <a:lnTo>
                    <a:pt x="156" y="6"/>
                  </a:lnTo>
                  <a:lnTo>
                    <a:pt x="164" y="10"/>
                  </a:lnTo>
                  <a:lnTo>
                    <a:pt x="173" y="13"/>
                  </a:lnTo>
                  <a:lnTo>
                    <a:pt x="180" y="17"/>
                  </a:lnTo>
                  <a:lnTo>
                    <a:pt x="188" y="21"/>
                  </a:lnTo>
                  <a:lnTo>
                    <a:pt x="194" y="27"/>
                  </a:lnTo>
                  <a:lnTo>
                    <a:pt x="201" y="33"/>
                  </a:lnTo>
                  <a:lnTo>
                    <a:pt x="206" y="40"/>
                  </a:lnTo>
                  <a:lnTo>
                    <a:pt x="210" y="47"/>
                  </a:lnTo>
                  <a:lnTo>
                    <a:pt x="215" y="56"/>
                  </a:lnTo>
                  <a:lnTo>
                    <a:pt x="218" y="65"/>
                  </a:lnTo>
                  <a:lnTo>
                    <a:pt x="219" y="75"/>
                  </a:lnTo>
                  <a:lnTo>
                    <a:pt x="220" y="84"/>
                  </a:lnTo>
                  <a:lnTo>
                    <a:pt x="220" y="92"/>
                  </a:lnTo>
                  <a:lnTo>
                    <a:pt x="219" y="100"/>
                  </a:lnTo>
                  <a:lnTo>
                    <a:pt x="217" y="107"/>
                  </a:lnTo>
                  <a:lnTo>
                    <a:pt x="214" y="114"/>
                  </a:lnTo>
                  <a:lnTo>
                    <a:pt x="210" y="119"/>
                  </a:lnTo>
                  <a:lnTo>
                    <a:pt x="206" y="124"/>
                  </a:lnTo>
                  <a:lnTo>
                    <a:pt x="201" y="130"/>
                  </a:lnTo>
                  <a:lnTo>
                    <a:pt x="195" y="134"/>
                  </a:lnTo>
                  <a:lnTo>
                    <a:pt x="189" y="137"/>
                  </a:lnTo>
                  <a:lnTo>
                    <a:pt x="183" y="142"/>
                  </a:lnTo>
                  <a:lnTo>
                    <a:pt x="170" y="147"/>
                  </a:lnTo>
                  <a:lnTo>
                    <a:pt x="155" y="151"/>
                  </a:lnTo>
                  <a:lnTo>
                    <a:pt x="140" y="154"/>
                  </a:lnTo>
                  <a:lnTo>
                    <a:pt x="125" y="157"/>
                  </a:lnTo>
                  <a:lnTo>
                    <a:pt x="111" y="158"/>
                  </a:lnTo>
                  <a:lnTo>
                    <a:pt x="99" y="158"/>
                  </a:lnTo>
                  <a:lnTo>
                    <a:pt x="80" y="158"/>
                  </a:lnTo>
                  <a:lnTo>
                    <a:pt x="72" y="1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EE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107">
              <a:extLst>
                <a:ext uri="{FF2B5EF4-FFF2-40B4-BE49-F238E27FC236}">
                  <a16:creationId xmlns:a16="http://schemas.microsoft.com/office/drawing/2014/main" id="{B209E40A-2FC2-442E-8B7B-05753EAD1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56076" y="4042926"/>
              <a:ext cx="220663" cy="71438"/>
            </a:xfrm>
            <a:custGeom>
              <a:avLst/>
              <a:gdLst>
                <a:gd name="T0" fmla="*/ 2147483647 w 833"/>
                <a:gd name="T1" fmla="*/ 2147483647 h 270"/>
                <a:gd name="T2" fmla="*/ 2147483647 w 833"/>
                <a:gd name="T3" fmla="*/ 2147483647 h 270"/>
                <a:gd name="T4" fmla="*/ 2147483647 w 833"/>
                <a:gd name="T5" fmla="*/ 2147483647 h 270"/>
                <a:gd name="T6" fmla="*/ 2147483647 w 833"/>
                <a:gd name="T7" fmla="*/ 2147483647 h 270"/>
                <a:gd name="T8" fmla="*/ 2147483647 w 833"/>
                <a:gd name="T9" fmla="*/ 2147483647 h 270"/>
                <a:gd name="T10" fmla="*/ 2147483647 w 833"/>
                <a:gd name="T11" fmla="*/ 2147483647 h 270"/>
                <a:gd name="T12" fmla="*/ 2147483647 w 833"/>
                <a:gd name="T13" fmla="*/ 2147483647 h 270"/>
                <a:gd name="T14" fmla="*/ 2147483647 w 833"/>
                <a:gd name="T15" fmla="*/ 2147483647 h 270"/>
                <a:gd name="T16" fmla="*/ 2147483647 w 833"/>
                <a:gd name="T17" fmla="*/ 2147483647 h 270"/>
                <a:gd name="T18" fmla="*/ 2147483647 w 833"/>
                <a:gd name="T19" fmla="*/ 2147483647 h 270"/>
                <a:gd name="T20" fmla="*/ 2147483647 w 833"/>
                <a:gd name="T21" fmla="*/ 2147483647 h 270"/>
                <a:gd name="T22" fmla="*/ 2147483647 w 833"/>
                <a:gd name="T23" fmla="*/ 2147483647 h 270"/>
                <a:gd name="T24" fmla="*/ 2147483647 w 833"/>
                <a:gd name="T25" fmla="*/ 2147483647 h 270"/>
                <a:gd name="T26" fmla="*/ 2147483647 w 833"/>
                <a:gd name="T27" fmla="*/ 2147483647 h 270"/>
                <a:gd name="T28" fmla="*/ 2147483647 w 833"/>
                <a:gd name="T29" fmla="*/ 2147483647 h 270"/>
                <a:gd name="T30" fmla="*/ 2147483647 w 833"/>
                <a:gd name="T31" fmla="*/ 2147483647 h 270"/>
                <a:gd name="T32" fmla="*/ 2147483647 w 833"/>
                <a:gd name="T33" fmla="*/ 2147483647 h 270"/>
                <a:gd name="T34" fmla="*/ 2147483647 w 833"/>
                <a:gd name="T35" fmla="*/ 2147483647 h 270"/>
                <a:gd name="T36" fmla="*/ 2147483647 w 833"/>
                <a:gd name="T37" fmla="*/ 2147483647 h 270"/>
                <a:gd name="T38" fmla="*/ 2147483647 w 833"/>
                <a:gd name="T39" fmla="*/ 2147483647 h 270"/>
                <a:gd name="T40" fmla="*/ 2147483647 w 833"/>
                <a:gd name="T41" fmla="*/ 2147483647 h 270"/>
                <a:gd name="T42" fmla="*/ 2147483647 w 833"/>
                <a:gd name="T43" fmla="*/ 2147483647 h 270"/>
                <a:gd name="T44" fmla="*/ 2147483647 w 833"/>
                <a:gd name="T45" fmla="*/ 2147483647 h 270"/>
                <a:gd name="T46" fmla="*/ 2147483647 w 833"/>
                <a:gd name="T47" fmla="*/ 2147483647 h 270"/>
                <a:gd name="T48" fmla="*/ 2147483647 w 833"/>
                <a:gd name="T49" fmla="*/ 2147483647 h 270"/>
                <a:gd name="T50" fmla="*/ 2147483647 w 833"/>
                <a:gd name="T51" fmla="*/ 2147483647 h 270"/>
                <a:gd name="T52" fmla="*/ 2147483647 w 833"/>
                <a:gd name="T53" fmla="*/ 2147483647 h 270"/>
                <a:gd name="T54" fmla="*/ 2147483647 w 833"/>
                <a:gd name="T55" fmla="*/ 2147483647 h 270"/>
                <a:gd name="T56" fmla="*/ 2147483647 w 833"/>
                <a:gd name="T57" fmla="*/ 2147483647 h 270"/>
                <a:gd name="T58" fmla="*/ 2147483647 w 833"/>
                <a:gd name="T59" fmla="*/ 2147483647 h 270"/>
                <a:gd name="T60" fmla="*/ 2147483647 w 833"/>
                <a:gd name="T61" fmla="*/ 2147483647 h 270"/>
                <a:gd name="T62" fmla="*/ 2147483647 w 833"/>
                <a:gd name="T63" fmla="*/ 2147483647 h 270"/>
                <a:gd name="T64" fmla="*/ 2147483647 w 833"/>
                <a:gd name="T65" fmla="*/ 2147483647 h 2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33" h="270">
                  <a:moveTo>
                    <a:pt x="75" y="92"/>
                  </a:moveTo>
                  <a:lnTo>
                    <a:pt x="68" y="92"/>
                  </a:lnTo>
                  <a:lnTo>
                    <a:pt x="53" y="92"/>
                  </a:lnTo>
                  <a:lnTo>
                    <a:pt x="30" y="93"/>
                  </a:lnTo>
                  <a:lnTo>
                    <a:pt x="0" y="93"/>
                  </a:lnTo>
                  <a:lnTo>
                    <a:pt x="10" y="106"/>
                  </a:lnTo>
                  <a:lnTo>
                    <a:pt x="24" y="120"/>
                  </a:lnTo>
                  <a:lnTo>
                    <a:pt x="39" y="135"/>
                  </a:lnTo>
                  <a:lnTo>
                    <a:pt x="57" y="150"/>
                  </a:lnTo>
                  <a:lnTo>
                    <a:pt x="75" y="165"/>
                  </a:lnTo>
                  <a:lnTo>
                    <a:pt x="94" y="180"/>
                  </a:lnTo>
                  <a:lnTo>
                    <a:pt x="115" y="195"/>
                  </a:lnTo>
                  <a:lnTo>
                    <a:pt x="139" y="209"/>
                  </a:lnTo>
                  <a:lnTo>
                    <a:pt x="163" y="223"/>
                  </a:lnTo>
                  <a:lnTo>
                    <a:pt x="189" y="235"/>
                  </a:lnTo>
                  <a:lnTo>
                    <a:pt x="202" y="241"/>
                  </a:lnTo>
                  <a:lnTo>
                    <a:pt x="216" y="246"/>
                  </a:lnTo>
                  <a:lnTo>
                    <a:pt x="230" y="251"/>
                  </a:lnTo>
                  <a:lnTo>
                    <a:pt x="244" y="255"/>
                  </a:lnTo>
                  <a:lnTo>
                    <a:pt x="259" y="259"/>
                  </a:lnTo>
                  <a:lnTo>
                    <a:pt x="274" y="263"/>
                  </a:lnTo>
                  <a:lnTo>
                    <a:pt x="289" y="265"/>
                  </a:lnTo>
                  <a:lnTo>
                    <a:pt x="305" y="267"/>
                  </a:lnTo>
                  <a:lnTo>
                    <a:pt x="321" y="269"/>
                  </a:lnTo>
                  <a:lnTo>
                    <a:pt x="337" y="269"/>
                  </a:lnTo>
                  <a:lnTo>
                    <a:pt x="353" y="270"/>
                  </a:lnTo>
                  <a:lnTo>
                    <a:pt x="370" y="269"/>
                  </a:lnTo>
                  <a:lnTo>
                    <a:pt x="387" y="268"/>
                  </a:lnTo>
                  <a:lnTo>
                    <a:pt x="404" y="266"/>
                  </a:lnTo>
                  <a:lnTo>
                    <a:pt x="421" y="263"/>
                  </a:lnTo>
                  <a:lnTo>
                    <a:pt x="438" y="258"/>
                  </a:lnTo>
                  <a:lnTo>
                    <a:pt x="455" y="254"/>
                  </a:lnTo>
                  <a:lnTo>
                    <a:pt x="471" y="249"/>
                  </a:lnTo>
                  <a:lnTo>
                    <a:pt x="488" y="243"/>
                  </a:lnTo>
                  <a:lnTo>
                    <a:pt x="505" y="236"/>
                  </a:lnTo>
                  <a:lnTo>
                    <a:pt x="538" y="222"/>
                  </a:lnTo>
                  <a:lnTo>
                    <a:pt x="571" y="206"/>
                  </a:lnTo>
                  <a:lnTo>
                    <a:pt x="603" y="187"/>
                  </a:lnTo>
                  <a:lnTo>
                    <a:pt x="634" y="168"/>
                  </a:lnTo>
                  <a:lnTo>
                    <a:pt x="664" y="148"/>
                  </a:lnTo>
                  <a:lnTo>
                    <a:pt x="693" y="127"/>
                  </a:lnTo>
                  <a:lnTo>
                    <a:pt x="721" y="106"/>
                  </a:lnTo>
                  <a:lnTo>
                    <a:pt x="746" y="86"/>
                  </a:lnTo>
                  <a:lnTo>
                    <a:pt x="793" y="45"/>
                  </a:lnTo>
                  <a:lnTo>
                    <a:pt x="833" y="9"/>
                  </a:lnTo>
                  <a:lnTo>
                    <a:pt x="822" y="5"/>
                  </a:lnTo>
                  <a:lnTo>
                    <a:pt x="812" y="0"/>
                  </a:lnTo>
                  <a:lnTo>
                    <a:pt x="793" y="6"/>
                  </a:lnTo>
                  <a:lnTo>
                    <a:pt x="741" y="24"/>
                  </a:lnTo>
                  <a:lnTo>
                    <a:pt x="705" y="34"/>
                  </a:lnTo>
                  <a:lnTo>
                    <a:pt x="662" y="46"/>
                  </a:lnTo>
                  <a:lnTo>
                    <a:pt x="615" y="58"/>
                  </a:lnTo>
                  <a:lnTo>
                    <a:pt x="562" y="71"/>
                  </a:lnTo>
                  <a:lnTo>
                    <a:pt x="506" y="81"/>
                  </a:lnTo>
                  <a:lnTo>
                    <a:pt x="447" y="91"/>
                  </a:lnTo>
                  <a:lnTo>
                    <a:pt x="416" y="95"/>
                  </a:lnTo>
                  <a:lnTo>
                    <a:pt x="386" y="100"/>
                  </a:lnTo>
                  <a:lnTo>
                    <a:pt x="355" y="103"/>
                  </a:lnTo>
                  <a:lnTo>
                    <a:pt x="323" y="105"/>
                  </a:lnTo>
                  <a:lnTo>
                    <a:pt x="292" y="106"/>
                  </a:lnTo>
                  <a:lnTo>
                    <a:pt x="260" y="107"/>
                  </a:lnTo>
                  <a:lnTo>
                    <a:pt x="229" y="107"/>
                  </a:lnTo>
                  <a:lnTo>
                    <a:pt x="197" y="106"/>
                  </a:lnTo>
                  <a:lnTo>
                    <a:pt x="166" y="104"/>
                  </a:lnTo>
                  <a:lnTo>
                    <a:pt x="135" y="102"/>
                  </a:lnTo>
                  <a:lnTo>
                    <a:pt x="105" y="97"/>
                  </a:lnTo>
                  <a:lnTo>
                    <a:pt x="75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108">
              <a:extLst>
                <a:ext uri="{FF2B5EF4-FFF2-40B4-BE49-F238E27FC236}">
                  <a16:creationId xmlns:a16="http://schemas.microsoft.com/office/drawing/2014/main" id="{0335441C-1608-4FAA-AC04-8D725880A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-4206876" y="3823851"/>
              <a:ext cx="241300" cy="195263"/>
            </a:xfrm>
            <a:custGeom>
              <a:avLst/>
              <a:gdLst>
                <a:gd name="T0" fmla="*/ 2147483647 w 911"/>
                <a:gd name="T1" fmla="*/ 2147483647 h 738"/>
                <a:gd name="T2" fmla="*/ 2147483647 w 911"/>
                <a:gd name="T3" fmla="*/ 2147483647 h 738"/>
                <a:gd name="T4" fmla="*/ 2147483647 w 911"/>
                <a:gd name="T5" fmla="*/ 2147483647 h 738"/>
                <a:gd name="T6" fmla="*/ 2147483647 w 911"/>
                <a:gd name="T7" fmla="*/ 2147483647 h 738"/>
                <a:gd name="T8" fmla="*/ 2147483647 w 911"/>
                <a:gd name="T9" fmla="*/ 2147483647 h 738"/>
                <a:gd name="T10" fmla="*/ 2147483647 w 911"/>
                <a:gd name="T11" fmla="*/ 2147483647 h 738"/>
                <a:gd name="T12" fmla="*/ 2147483647 w 911"/>
                <a:gd name="T13" fmla="*/ 2147483647 h 738"/>
                <a:gd name="T14" fmla="*/ 2147483647 w 911"/>
                <a:gd name="T15" fmla="*/ 2147483647 h 738"/>
                <a:gd name="T16" fmla="*/ 2147483647 w 911"/>
                <a:gd name="T17" fmla="*/ 2147483647 h 738"/>
                <a:gd name="T18" fmla="*/ 2147483647 w 911"/>
                <a:gd name="T19" fmla="*/ 2147483647 h 738"/>
                <a:gd name="T20" fmla="*/ 2147483647 w 911"/>
                <a:gd name="T21" fmla="*/ 2147483647 h 738"/>
                <a:gd name="T22" fmla="*/ 2147483647 w 911"/>
                <a:gd name="T23" fmla="*/ 0 h 738"/>
                <a:gd name="T24" fmla="*/ 2147483647 w 911"/>
                <a:gd name="T25" fmla="*/ 2147483647 h 738"/>
                <a:gd name="T26" fmla="*/ 2147483647 w 911"/>
                <a:gd name="T27" fmla="*/ 2147483647 h 738"/>
                <a:gd name="T28" fmla="*/ 2147483647 w 911"/>
                <a:gd name="T29" fmla="*/ 2147483647 h 738"/>
                <a:gd name="T30" fmla="*/ 2147483647 w 911"/>
                <a:gd name="T31" fmla="*/ 2147483647 h 738"/>
                <a:gd name="T32" fmla="*/ 2147483647 w 911"/>
                <a:gd name="T33" fmla="*/ 2147483647 h 738"/>
                <a:gd name="T34" fmla="*/ 2147483647 w 911"/>
                <a:gd name="T35" fmla="*/ 2147483647 h 738"/>
                <a:gd name="T36" fmla="*/ 2147483647 w 911"/>
                <a:gd name="T37" fmla="*/ 2147483647 h 738"/>
                <a:gd name="T38" fmla="*/ 2147483647 w 911"/>
                <a:gd name="T39" fmla="*/ 2147483647 h 738"/>
                <a:gd name="T40" fmla="*/ 2147483647 w 911"/>
                <a:gd name="T41" fmla="*/ 2147483647 h 738"/>
                <a:gd name="T42" fmla="*/ 2147483647 w 911"/>
                <a:gd name="T43" fmla="*/ 2147483647 h 738"/>
                <a:gd name="T44" fmla="*/ 2147483647 w 911"/>
                <a:gd name="T45" fmla="*/ 2147483647 h 738"/>
                <a:gd name="T46" fmla="*/ 2147483647 w 911"/>
                <a:gd name="T47" fmla="*/ 2147483647 h 738"/>
                <a:gd name="T48" fmla="*/ 2147483647 w 911"/>
                <a:gd name="T49" fmla="*/ 2147483647 h 738"/>
                <a:gd name="T50" fmla="*/ 2147483647 w 911"/>
                <a:gd name="T51" fmla="*/ 2147483647 h 738"/>
                <a:gd name="T52" fmla="*/ 2147483647 w 911"/>
                <a:gd name="T53" fmla="*/ 2147483647 h 738"/>
                <a:gd name="T54" fmla="*/ 2147483647 w 911"/>
                <a:gd name="T55" fmla="*/ 2147483647 h 738"/>
                <a:gd name="T56" fmla="*/ 2147483647 w 911"/>
                <a:gd name="T57" fmla="*/ 2147483647 h 738"/>
                <a:gd name="T58" fmla="*/ 2147483647 w 911"/>
                <a:gd name="T59" fmla="*/ 2147483647 h 738"/>
                <a:gd name="T60" fmla="*/ 2147483647 w 911"/>
                <a:gd name="T61" fmla="*/ 2147483647 h 738"/>
                <a:gd name="T62" fmla="*/ 2147483647 w 911"/>
                <a:gd name="T63" fmla="*/ 2147483647 h 738"/>
                <a:gd name="T64" fmla="*/ 2147483647 w 911"/>
                <a:gd name="T65" fmla="*/ 2147483647 h 738"/>
                <a:gd name="T66" fmla="*/ 2147483647 w 911"/>
                <a:gd name="T67" fmla="*/ 2147483647 h 738"/>
                <a:gd name="T68" fmla="*/ 2147483647 w 911"/>
                <a:gd name="T69" fmla="*/ 2147483647 h 738"/>
                <a:gd name="T70" fmla="*/ 2147483647 w 911"/>
                <a:gd name="T71" fmla="*/ 2147483647 h 738"/>
                <a:gd name="T72" fmla="*/ 2147483647 w 911"/>
                <a:gd name="T73" fmla="*/ 2147483647 h 738"/>
                <a:gd name="T74" fmla="*/ 0 w 911"/>
                <a:gd name="T75" fmla="*/ 2147483647 h 738"/>
                <a:gd name="T76" fmla="*/ 2147483647 w 911"/>
                <a:gd name="T77" fmla="*/ 2147483647 h 738"/>
                <a:gd name="T78" fmla="*/ 2147483647 w 911"/>
                <a:gd name="T79" fmla="*/ 2147483647 h 738"/>
                <a:gd name="T80" fmla="*/ 2147483647 w 911"/>
                <a:gd name="T81" fmla="*/ 2147483647 h 738"/>
                <a:gd name="T82" fmla="*/ 2147483647 w 911"/>
                <a:gd name="T83" fmla="*/ 2147483647 h 738"/>
                <a:gd name="T84" fmla="*/ 2147483647 w 911"/>
                <a:gd name="T85" fmla="*/ 2147483647 h 738"/>
                <a:gd name="T86" fmla="*/ 2147483647 w 911"/>
                <a:gd name="T87" fmla="*/ 2147483647 h 738"/>
                <a:gd name="T88" fmla="*/ 2147483647 w 911"/>
                <a:gd name="T89" fmla="*/ 2147483647 h 738"/>
                <a:gd name="T90" fmla="*/ 2147483647 w 911"/>
                <a:gd name="T91" fmla="*/ 2147483647 h 738"/>
                <a:gd name="T92" fmla="*/ 2147483647 w 911"/>
                <a:gd name="T93" fmla="*/ 2147483647 h 73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911" h="738">
                  <a:moveTo>
                    <a:pt x="761" y="682"/>
                  </a:moveTo>
                  <a:lnTo>
                    <a:pt x="783" y="673"/>
                  </a:lnTo>
                  <a:lnTo>
                    <a:pt x="803" y="662"/>
                  </a:lnTo>
                  <a:lnTo>
                    <a:pt x="822" y="651"/>
                  </a:lnTo>
                  <a:lnTo>
                    <a:pt x="841" y="638"/>
                  </a:lnTo>
                  <a:lnTo>
                    <a:pt x="857" y="626"/>
                  </a:lnTo>
                  <a:lnTo>
                    <a:pt x="873" y="612"/>
                  </a:lnTo>
                  <a:lnTo>
                    <a:pt x="887" y="597"/>
                  </a:lnTo>
                  <a:lnTo>
                    <a:pt x="898" y="580"/>
                  </a:lnTo>
                  <a:lnTo>
                    <a:pt x="902" y="564"/>
                  </a:lnTo>
                  <a:lnTo>
                    <a:pt x="906" y="535"/>
                  </a:lnTo>
                  <a:lnTo>
                    <a:pt x="908" y="515"/>
                  </a:lnTo>
                  <a:lnTo>
                    <a:pt x="909" y="493"/>
                  </a:lnTo>
                  <a:lnTo>
                    <a:pt x="910" y="467"/>
                  </a:lnTo>
                  <a:lnTo>
                    <a:pt x="911" y="439"/>
                  </a:lnTo>
                  <a:lnTo>
                    <a:pt x="911" y="418"/>
                  </a:lnTo>
                  <a:lnTo>
                    <a:pt x="910" y="395"/>
                  </a:lnTo>
                  <a:lnTo>
                    <a:pt x="908" y="372"/>
                  </a:lnTo>
                  <a:lnTo>
                    <a:pt x="906" y="347"/>
                  </a:lnTo>
                  <a:lnTo>
                    <a:pt x="903" y="321"/>
                  </a:lnTo>
                  <a:lnTo>
                    <a:pt x="899" y="295"/>
                  </a:lnTo>
                  <a:lnTo>
                    <a:pt x="894" y="269"/>
                  </a:lnTo>
                  <a:lnTo>
                    <a:pt x="888" y="241"/>
                  </a:lnTo>
                  <a:lnTo>
                    <a:pt x="881" y="213"/>
                  </a:lnTo>
                  <a:lnTo>
                    <a:pt x="873" y="185"/>
                  </a:lnTo>
                  <a:lnTo>
                    <a:pt x="863" y="156"/>
                  </a:lnTo>
                  <a:lnTo>
                    <a:pt x="852" y="127"/>
                  </a:lnTo>
                  <a:lnTo>
                    <a:pt x="839" y="98"/>
                  </a:lnTo>
                  <a:lnTo>
                    <a:pt x="826" y="69"/>
                  </a:lnTo>
                  <a:lnTo>
                    <a:pt x="811" y="39"/>
                  </a:lnTo>
                  <a:lnTo>
                    <a:pt x="793" y="10"/>
                  </a:lnTo>
                  <a:lnTo>
                    <a:pt x="783" y="7"/>
                  </a:lnTo>
                  <a:lnTo>
                    <a:pt x="772" y="4"/>
                  </a:lnTo>
                  <a:lnTo>
                    <a:pt x="760" y="2"/>
                  </a:lnTo>
                  <a:lnTo>
                    <a:pt x="749" y="1"/>
                  </a:lnTo>
                  <a:lnTo>
                    <a:pt x="739" y="0"/>
                  </a:lnTo>
                  <a:lnTo>
                    <a:pt x="730" y="1"/>
                  </a:lnTo>
                  <a:lnTo>
                    <a:pt x="722" y="2"/>
                  </a:lnTo>
                  <a:lnTo>
                    <a:pt x="716" y="5"/>
                  </a:lnTo>
                  <a:lnTo>
                    <a:pt x="714" y="7"/>
                  </a:lnTo>
                  <a:lnTo>
                    <a:pt x="712" y="10"/>
                  </a:lnTo>
                  <a:lnTo>
                    <a:pt x="711" y="16"/>
                  </a:lnTo>
                  <a:lnTo>
                    <a:pt x="711" y="25"/>
                  </a:lnTo>
                  <a:lnTo>
                    <a:pt x="715" y="65"/>
                  </a:lnTo>
                  <a:lnTo>
                    <a:pt x="680" y="46"/>
                  </a:lnTo>
                  <a:lnTo>
                    <a:pt x="667" y="40"/>
                  </a:lnTo>
                  <a:lnTo>
                    <a:pt x="634" y="29"/>
                  </a:lnTo>
                  <a:lnTo>
                    <a:pt x="623" y="26"/>
                  </a:lnTo>
                  <a:lnTo>
                    <a:pt x="612" y="24"/>
                  </a:lnTo>
                  <a:lnTo>
                    <a:pt x="602" y="23"/>
                  </a:lnTo>
                  <a:lnTo>
                    <a:pt x="590" y="22"/>
                  </a:lnTo>
                  <a:lnTo>
                    <a:pt x="578" y="23"/>
                  </a:lnTo>
                  <a:lnTo>
                    <a:pt x="566" y="24"/>
                  </a:lnTo>
                  <a:lnTo>
                    <a:pt x="556" y="26"/>
                  </a:lnTo>
                  <a:lnTo>
                    <a:pt x="544" y="31"/>
                  </a:lnTo>
                  <a:lnTo>
                    <a:pt x="534" y="36"/>
                  </a:lnTo>
                  <a:lnTo>
                    <a:pt x="525" y="44"/>
                  </a:lnTo>
                  <a:lnTo>
                    <a:pt x="516" y="51"/>
                  </a:lnTo>
                  <a:lnTo>
                    <a:pt x="507" y="61"/>
                  </a:lnTo>
                  <a:lnTo>
                    <a:pt x="501" y="73"/>
                  </a:lnTo>
                  <a:lnTo>
                    <a:pt x="495" y="84"/>
                  </a:lnTo>
                  <a:lnTo>
                    <a:pt x="489" y="98"/>
                  </a:lnTo>
                  <a:lnTo>
                    <a:pt x="485" y="113"/>
                  </a:lnTo>
                  <a:lnTo>
                    <a:pt x="482" y="124"/>
                  </a:lnTo>
                  <a:lnTo>
                    <a:pt x="472" y="128"/>
                  </a:lnTo>
                  <a:lnTo>
                    <a:pt x="460" y="133"/>
                  </a:lnTo>
                  <a:lnTo>
                    <a:pt x="447" y="139"/>
                  </a:lnTo>
                  <a:lnTo>
                    <a:pt x="435" y="147"/>
                  </a:lnTo>
                  <a:lnTo>
                    <a:pt x="422" y="154"/>
                  </a:lnTo>
                  <a:lnTo>
                    <a:pt x="410" y="164"/>
                  </a:lnTo>
                  <a:lnTo>
                    <a:pt x="399" y="172"/>
                  </a:lnTo>
                  <a:lnTo>
                    <a:pt x="395" y="178"/>
                  </a:lnTo>
                  <a:lnTo>
                    <a:pt x="392" y="182"/>
                  </a:lnTo>
                  <a:lnTo>
                    <a:pt x="389" y="187"/>
                  </a:lnTo>
                  <a:lnTo>
                    <a:pt x="386" y="192"/>
                  </a:lnTo>
                  <a:lnTo>
                    <a:pt x="386" y="196"/>
                  </a:lnTo>
                  <a:lnTo>
                    <a:pt x="386" y="201"/>
                  </a:lnTo>
                  <a:lnTo>
                    <a:pt x="389" y="209"/>
                  </a:lnTo>
                  <a:lnTo>
                    <a:pt x="393" y="216"/>
                  </a:lnTo>
                  <a:lnTo>
                    <a:pt x="398" y="224"/>
                  </a:lnTo>
                  <a:lnTo>
                    <a:pt x="382" y="343"/>
                  </a:lnTo>
                  <a:lnTo>
                    <a:pt x="354" y="328"/>
                  </a:lnTo>
                  <a:lnTo>
                    <a:pt x="337" y="318"/>
                  </a:lnTo>
                  <a:lnTo>
                    <a:pt x="315" y="307"/>
                  </a:lnTo>
                  <a:lnTo>
                    <a:pt x="289" y="298"/>
                  </a:lnTo>
                  <a:lnTo>
                    <a:pt x="261" y="288"/>
                  </a:lnTo>
                  <a:lnTo>
                    <a:pt x="246" y="285"/>
                  </a:lnTo>
                  <a:lnTo>
                    <a:pt x="232" y="282"/>
                  </a:lnTo>
                  <a:lnTo>
                    <a:pt x="217" y="279"/>
                  </a:lnTo>
                  <a:lnTo>
                    <a:pt x="203" y="277"/>
                  </a:lnTo>
                  <a:lnTo>
                    <a:pt x="189" y="277"/>
                  </a:lnTo>
                  <a:lnTo>
                    <a:pt x="175" y="279"/>
                  </a:lnTo>
                  <a:lnTo>
                    <a:pt x="164" y="282"/>
                  </a:lnTo>
                  <a:lnTo>
                    <a:pt x="152" y="286"/>
                  </a:lnTo>
                  <a:lnTo>
                    <a:pt x="163" y="314"/>
                  </a:lnTo>
                  <a:lnTo>
                    <a:pt x="178" y="353"/>
                  </a:lnTo>
                  <a:lnTo>
                    <a:pt x="190" y="388"/>
                  </a:lnTo>
                  <a:lnTo>
                    <a:pt x="197" y="403"/>
                  </a:lnTo>
                  <a:lnTo>
                    <a:pt x="157" y="393"/>
                  </a:lnTo>
                  <a:lnTo>
                    <a:pt x="140" y="390"/>
                  </a:lnTo>
                  <a:lnTo>
                    <a:pt x="121" y="387"/>
                  </a:lnTo>
                  <a:lnTo>
                    <a:pt x="99" y="384"/>
                  </a:lnTo>
                  <a:lnTo>
                    <a:pt x="79" y="383"/>
                  </a:lnTo>
                  <a:lnTo>
                    <a:pt x="58" y="384"/>
                  </a:lnTo>
                  <a:lnTo>
                    <a:pt x="39" y="388"/>
                  </a:lnTo>
                  <a:lnTo>
                    <a:pt x="31" y="390"/>
                  </a:lnTo>
                  <a:lnTo>
                    <a:pt x="23" y="393"/>
                  </a:lnTo>
                  <a:lnTo>
                    <a:pt x="17" y="396"/>
                  </a:lnTo>
                  <a:lnTo>
                    <a:pt x="10" y="400"/>
                  </a:lnTo>
                  <a:lnTo>
                    <a:pt x="7" y="405"/>
                  </a:lnTo>
                  <a:lnTo>
                    <a:pt x="4" y="410"/>
                  </a:lnTo>
                  <a:lnTo>
                    <a:pt x="1" y="418"/>
                  </a:lnTo>
                  <a:lnTo>
                    <a:pt x="0" y="427"/>
                  </a:lnTo>
                  <a:lnTo>
                    <a:pt x="0" y="428"/>
                  </a:lnTo>
                  <a:lnTo>
                    <a:pt x="0" y="429"/>
                  </a:lnTo>
                  <a:lnTo>
                    <a:pt x="17" y="444"/>
                  </a:lnTo>
                  <a:lnTo>
                    <a:pt x="42" y="469"/>
                  </a:lnTo>
                  <a:lnTo>
                    <a:pt x="74" y="501"/>
                  </a:lnTo>
                  <a:lnTo>
                    <a:pt x="108" y="540"/>
                  </a:lnTo>
                  <a:lnTo>
                    <a:pt x="126" y="561"/>
                  </a:lnTo>
                  <a:lnTo>
                    <a:pt x="144" y="583"/>
                  </a:lnTo>
                  <a:lnTo>
                    <a:pt x="163" y="606"/>
                  </a:lnTo>
                  <a:lnTo>
                    <a:pt x="180" y="630"/>
                  </a:lnTo>
                  <a:lnTo>
                    <a:pt x="196" y="654"/>
                  </a:lnTo>
                  <a:lnTo>
                    <a:pt x="211" y="679"/>
                  </a:lnTo>
                  <a:lnTo>
                    <a:pt x="225" y="705"/>
                  </a:lnTo>
                  <a:lnTo>
                    <a:pt x="235" y="729"/>
                  </a:lnTo>
                  <a:lnTo>
                    <a:pt x="271" y="733"/>
                  </a:lnTo>
                  <a:lnTo>
                    <a:pt x="320" y="736"/>
                  </a:lnTo>
                  <a:lnTo>
                    <a:pt x="349" y="737"/>
                  </a:lnTo>
                  <a:lnTo>
                    <a:pt x="381" y="738"/>
                  </a:lnTo>
                  <a:lnTo>
                    <a:pt x="414" y="738"/>
                  </a:lnTo>
                  <a:lnTo>
                    <a:pt x="450" y="737"/>
                  </a:lnTo>
                  <a:lnTo>
                    <a:pt x="487" y="735"/>
                  </a:lnTo>
                  <a:lnTo>
                    <a:pt x="526" y="732"/>
                  </a:lnTo>
                  <a:lnTo>
                    <a:pt x="564" y="727"/>
                  </a:lnTo>
                  <a:lnTo>
                    <a:pt x="604" y="722"/>
                  </a:lnTo>
                  <a:lnTo>
                    <a:pt x="643" y="714"/>
                  </a:lnTo>
                  <a:lnTo>
                    <a:pt x="683" y="706"/>
                  </a:lnTo>
                  <a:lnTo>
                    <a:pt x="703" y="701"/>
                  </a:lnTo>
                  <a:lnTo>
                    <a:pt x="723" y="695"/>
                  </a:lnTo>
                  <a:lnTo>
                    <a:pt x="742" y="689"/>
                  </a:lnTo>
                  <a:lnTo>
                    <a:pt x="761" y="6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09">
              <a:extLst>
                <a:ext uri="{FF2B5EF4-FFF2-40B4-BE49-F238E27FC236}">
                  <a16:creationId xmlns:a16="http://schemas.microsoft.com/office/drawing/2014/main" id="{9F7A3883-43C8-46AE-A12A-125DF54635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432301" y="3703201"/>
              <a:ext cx="603250" cy="422275"/>
            </a:xfrm>
            <a:custGeom>
              <a:avLst/>
              <a:gdLst>
                <a:gd name="T0" fmla="*/ 2147483647 w 2277"/>
                <a:gd name="T1" fmla="*/ 2147483647 h 1598"/>
                <a:gd name="T2" fmla="*/ 2147483647 w 2277"/>
                <a:gd name="T3" fmla="*/ 2147483647 h 1598"/>
                <a:gd name="T4" fmla="*/ 2147483647 w 2277"/>
                <a:gd name="T5" fmla="*/ 2147483647 h 1598"/>
                <a:gd name="T6" fmla="*/ 2147483647 w 2277"/>
                <a:gd name="T7" fmla="*/ 2147483647 h 1598"/>
                <a:gd name="T8" fmla="*/ 2147483647 w 2277"/>
                <a:gd name="T9" fmla="*/ 2147483647 h 1598"/>
                <a:gd name="T10" fmla="*/ 2147483647 w 2277"/>
                <a:gd name="T11" fmla="*/ 2147483647 h 1598"/>
                <a:gd name="T12" fmla="*/ 2147483647 w 2277"/>
                <a:gd name="T13" fmla="*/ 2147483647 h 1598"/>
                <a:gd name="T14" fmla="*/ 2147483647 w 2277"/>
                <a:gd name="T15" fmla="*/ 2147483647 h 1598"/>
                <a:gd name="T16" fmla="*/ 2147483647 w 2277"/>
                <a:gd name="T17" fmla="*/ 2147483647 h 1598"/>
                <a:gd name="T18" fmla="*/ 2147483647 w 2277"/>
                <a:gd name="T19" fmla="*/ 2147483647 h 1598"/>
                <a:gd name="T20" fmla="*/ 2147483647 w 2277"/>
                <a:gd name="T21" fmla="*/ 2147483647 h 1598"/>
                <a:gd name="T22" fmla="*/ 2147483647 w 2277"/>
                <a:gd name="T23" fmla="*/ 2147483647 h 1598"/>
                <a:gd name="T24" fmla="*/ 2147483647 w 2277"/>
                <a:gd name="T25" fmla="*/ 2147483647 h 1598"/>
                <a:gd name="T26" fmla="*/ 2147483647 w 2277"/>
                <a:gd name="T27" fmla="*/ 2147483647 h 1598"/>
                <a:gd name="T28" fmla="*/ 2147483647 w 2277"/>
                <a:gd name="T29" fmla="*/ 2147483647 h 1598"/>
                <a:gd name="T30" fmla="*/ 2147483647 w 2277"/>
                <a:gd name="T31" fmla="*/ 2147483647 h 1598"/>
                <a:gd name="T32" fmla="*/ 2147483647 w 2277"/>
                <a:gd name="T33" fmla="*/ 2147483647 h 1598"/>
                <a:gd name="T34" fmla="*/ 2147483647 w 2277"/>
                <a:gd name="T35" fmla="*/ 2147483647 h 1598"/>
                <a:gd name="T36" fmla="*/ 2147483647 w 2277"/>
                <a:gd name="T37" fmla="*/ 2147483647 h 1598"/>
                <a:gd name="T38" fmla="*/ 2147483647 w 2277"/>
                <a:gd name="T39" fmla="*/ 2147483647 h 1598"/>
                <a:gd name="T40" fmla="*/ 2147483647 w 2277"/>
                <a:gd name="T41" fmla="*/ 2147483647 h 1598"/>
                <a:gd name="T42" fmla="*/ 2147483647 w 2277"/>
                <a:gd name="T43" fmla="*/ 2147483647 h 1598"/>
                <a:gd name="T44" fmla="*/ 2147483647 w 2277"/>
                <a:gd name="T45" fmla="*/ 2147483647 h 1598"/>
                <a:gd name="T46" fmla="*/ 2147483647 w 2277"/>
                <a:gd name="T47" fmla="*/ 2147483647 h 1598"/>
                <a:gd name="T48" fmla="*/ 2147483647 w 2277"/>
                <a:gd name="T49" fmla="*/ 2147483647 h 1598"/>
                <a:gd name="T50" fmla="*/ 2147483647 w 2277"/>
                <a:gd name="T51" fmla="*/ 2147483647 h 1598"/>
                <a:gd name="T52" fmla="*/ 2147483647 w 2277"/>
                <a:gd name="T53" fmla="*/ 2147483647 h 1598"/>
                <a:gd name="T54" fmla="*/ 2147483647 w 2277"/>
                <a:gd name="T55" fmla="*/ 2147483647 h 1598"/>
                <a:gd name="T56" fmla="*/ 2147483647 w 2277"/>
                <a:gd name="T57" fmla="*/ 2147483647 h 1598"/>
                <a:gd name="T58" fmla="*/ 2147483647 w 2277"/>
                <a:gd name="T59" fmla="*/ 2147483647 h 1598"/>
                <a:gd name="T60" fmla="*/ 2147483647 w 2277"/>
                <a:gd name="T61" fmla="*/ 2147483647 h 1598"/>
                <a:gd name="T62" fmla="*/ 2147483647 w 2277"/>
                <a:gd name="T63" fmla="*/ 2147483647 h 1598"/>
                <a:gd name="T64" fmla="*/ 2147483647 w 2277"/>
                <a:gd name="T65" fmla="*/ 2147483647 h 1598"/>
                <a:gd name="T66" fmla="*/ 2147483647 w 2277"/>
                <a:gd name="T67" fmla="*/ 2147483647 h 1598"/>
                <a:gd name="T68" fmla="*/ 2147483647 w 2277"/>
                <a:gd name="T69" fmla="*/ 2147483647 h 1598"/>
                <a:gd name="T70" fmla="*/ 2147483647 w 2277"/>
                <a:gd name="T71" fmla="*/ 2147483647 h 1598"/>
                <a:gd name="T72" fmla="*/ 2147483647 w 2277"/>
                <a:gd name="T73" fmla="*/ 2147483647 h 1598"/>
                <a:gd name="T74" fmla="*/ 2147483647 w 2277"/>
                <a:gd name="T75" fmla="*/ 2147483647 h 1598"/>
                <a:gd name="T76" fmla="*/ 2147483647 w 2277"/>
                <a:gd name="T77" fmla="*/ 2147483647 h 1598"/>
                <a:gd name="T78" fmla="*/ 2147483647 w 2277"/>
                <a:gd name="T79" fmla="*/ 2147483647 h 1598"/>
                <a:gd name="T80" fmla="*/ 2147483647 w 2277"/>
                <a:gd name="T81" fmla="*/ 2147483647 h 1598"/>
                <a:gd name="T82" fmla="*/ 2147483647 w 2277"/>
                <a:gd name="T83" fmla="*/ 2147483647 h 1598"/>
                <a:gd name="T84" fmla="*/ 2147483647 w 2277"/>
                <a:gd name="T85" fmla="*/ 2147483647 h 1598"/>
                <a:gd name="T86" fmla="*/ 2147483647 w 2277"/>
                <a:gd name="T87" fmla="*/ 2147483647 h 1598"/>
                <a:gd name="T88" fmla="*/ 2147483647 w 2277"/>
                <a:gd name="T89" fmla="*/ 2147483647 h 1598"/>
                <a:gd name="T90" fmla="*/ 2147483647 w 2277"/>
                <a:gd name="T91" fmla="*/ 2147483647 h 1598"/>
                <a:gd name="T92" fmla="*/ 2147483647 w 2277"/>
                <a:gd name="T93" fmla="*/ 2147483647 h 1598"/>
                <a:gd name="T94" fmla="*/ 2147483647 w 2277"/>
                <a:gd name="T95" fmla="*/ 2147483647 h 1598"/>
                <a:gd name="T96" fmla="*/ 2147483647 w 2277"/>
                <a:gd name="T97" fmla="*/ 2147483647 h 1598"/>
                <a:gd name="T98" fmla="*/ 2147483647 w 2277"/>
                <a:gd name="T99" fmla="*/ 2147483647 h 1598"/>
                <a:gd name="T100" fmla="*/ 2147483647 w 2277"/>
                <a:gd name="T101" fmla="*/ 2147483647 h 1598"/>
                <a:gd name="T102" fmla="*/ 2147483647 w 2277"/>
                <a:gd name="T103" fmla="*/ 2147483647 h 1598"/>
                <a:gd name="T104" fmla="*/ 2147483647 w 2277"/>
                <a:gd name="T105" fmla="*/ 2147483647 h 1598"/>
                <a:gd name="T106" fmla="*/ 2147483647 w 2277"/>
                <a:gd name="T107" fmla="*/ 2147483647 h 1598"/>
                <a:gd name="T108" fmla="*/ 2147483647 w 2277"/>
                <a:gd name="T109" fmla="*/ 2147483647 h 1598"/>
                <a:gd name="T110" fmla="*/ 2147483647 w 2277"/>
                <a:gd name="T111" fmla="*/ 2147483647 h 1598"/>
                <a:gd name="T112" fmla="*/ 2147483647 w 2277"/>
                <a:gd name="T113" fmla="*/ 2147483647 h 1598"/>
                <a:gd name="T114" fmla="*/ 2147483647 w 2277"/>
                <a:gd name="T115" fmla="*/ 2147483647 h 1598"/>
                <a:gd name="T116" fmla="*/ 2147483647 w 2277"/>
                <a:gd name="T117" fmla="*/ 2147483647 h 1598"/>
                <a:gd name="T118" fmla="*/ 2147483647 w 2277"/>
                <a:gd name="T119" fmla="*/ 2147483647 h 1598"/>
                <a:gd name="T120" fmla="*/ 2147483647 w 2277"/>
                <a:gd name="T121" fmla="*/ 2147483647 h 15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277" h="1598">
                  <a:moveTo>
                    <a:pt x="1987" y="846"/>
                  </a:moveTo>
                  <a:lnTo>
                    <a:pt x="1969" y="849"/>
                  </a:lnTo>
                  <a:lnTo>
                    <a:pt x="1951" y="853"/>
                  </a:lnTo>
                  <a:lnTo>
                    <a:pt x="1935" y="858"/>
                  </a:lnTo>
                  <a:lnTo>
                    <a:pt x="1919" y="865"/>
                  </a:lnTo>
                  <a:lnTo>
                    <a:pt x="1904" y="872"/>
                  </a:lnTo>
                  <a:lnTo>
                    <a:pt x="1890" y="880"/>
                  </a:lnTo>
                  <a:lnTo>
                    <a:pt x="1877" y="888"/>
                  </a:lnTo>
                  <a:lnTo>
                    <a:pt x="1865" y="898"/>
                  </a:lnTo>
                  <a:lnTo>
                    <a:pt x="1855" y="908"/>
                  </a:lnTo>
                  <a:lnTo>
                    <a:pt x="1844" y="917"/>
                  </a:lnTo>
                  <a:lnTo>
                    <a:pt x="1834" y="927"/>
                  </a:lnTo>
                  <a:lnTo>
                    <a:pt x="1826" y="938"/>
                  </a:lnTo>
                  <a:lnTo>
                    <a:pt x="1810" y="958"/>
                  </a:lnTo>
                  <a:lnTo>
                    <a:pt x="1797" y="978"/>
                  </a:lnTo>
                  <a:lnTo>
                    <a:pt x="1799" y="956"/>
                  </a:lnTo>
                  <a:lnTo>
                    <a:pt x="1800" y="932"/>
                  </a:lnTo>
                  <a:lnTo>
                    <a:pt x="1801" y="906"/>
                  </a:lnTo>
                  <a:lnTo>
                    <a:pt x="1801" y="877"/>
                  </a:lnTo>
                  <a:lnTo>
                    <a:pt x="1800" y="847"/>
                  </a:lnTo>
                  <a:lnTo>
                    <a:pt x="1797" y="816"/>
                  </a:lnTo>
                  <a:lnTo>
                    <a:pt x="1794" y="781"/>
                  </a:lnTo>
                  <a:lnTo>
                    <a:pt x="1788" y="747"/>
                  </a:lnTo>
                  <a:lnTo>
                    <a:pt x="1782" y="712"/>
                  </a:lnTo>
                  <a:lnTo>
                    <a:pt x="1773" y="674"/>
                  </a:lnTo>
                  <a:lnTo>
                    <a:pt x="1762" y="637"/>
                  </a:lnTo>
                  <a:lnTo>
                    <a:pt x="1750" y="598"/>
                  </a:lnTo>
                  <a:lnTo>
                    <a:pt x="1734" y="559"/>
                  </a:lnTo>
                  <a:lnTo>
                    <a:pt x="1716" y="520"/>
                  </a:lnTo>
                  <a:lnTo>
                    <a:pt x="1706" y="500"/>
                  </a:lnTo>
                  <a:lnTo>
                    <a:pt x="1695" y="480"/>
                  </a:lnTo>
                  <a:lnTo>
                    <a:pt x="1684" y="461"/>
                  </a:lnTo>
                  <a:lnTo>
                    <a:pt x="1673" y="440"/>
                  </a:lnTo>
                  <a:lnTo>
                    <a:pt x="1668" y="434"/>
                  </a:lnTo>
                  <a:lnTo>
                    <a:pt x="1662" y="432"/>
                  </a:lnTo>
                  <a:lnTo>
                    <a:pt x="1654" y="430"/>
                  </a:lnTo>
                  <a:lnTo>
                    <a:pt x="1645" y="427"/>
                  </a:lnTo>
                  <a:lnTo>
                    <a:pt x="1628" y="386"/>
                  </a:lnTo>
                  <a:lnTo>
                    <a:pt x="1606" y="339"/>
                  </a:lnTo>
                  <a:lnTo>
                    <a:pt x="1594" y="313"/>
                  </a:lnTo>
                  <a:lnTo>
                    <a:pt x="1580" y="287"/>
                  </a:lnTo>
                  <a:lnTo>
                    <a:pt x="1565" y="260"/>
                  </a:lnTo>
                  <a:lnTo>
                    <a:pt x="1549" y="234"/>
                  </a:lnTo>
                  <a:lnTo>
                    <a:pt x="1532" y="207"/>
                  </a:lnTo>
                  <a:lnTo>
                    <a:pt x="1514" y="180"/>
                  </a:lnTo>
                  <a:lnTo>
                    <a:pt x="1494" y="153"/>
                  </a:lnTo>
                  <a:lnTo>
                    <a:pt x="1473" y="128"/>
                  </a:lnTo>
                  <a:lnTo>
                    <a:pt x="1451" y="103"/>
                  </a:lnTo>
                  <a:lnTo>
                    <a:pt x="1427" y="78"/>
                  </a:lnTo>
                  <a:lnTo>
                    <a:pt x="1402" y="56"/>
                  </a:lnTo>
                  <a:lnTo>
                    <a:pt x="1376" y="35"/>
                  </a:lnTo>
                  <a:lnTo>
                    <a:pt x="1371" y="33"/>
                  </a:lnTo>
                  <a:lnTo>
                    <a:pt x="1359" y="30"/>
                  </a:lnTo>
                  <a:lnTo>
                    <a:pt x="1351" y="28"/>
                  </a:lnTo>
                  <a:lnTo>
                    <a:pt x="1343" y="26"/>
                  </a:lnTo>
                  <a:lnTo>
                    <a:pt x="1334" y="25"/>
                  </a:lnTo>
                  <a:lnTo>
                    <a:pt x="1324" y="25"/>
                  </a:lnTo>
                  <a:lnTo>
                    <a:pt x="1316" y="25"/>
                  </a:lnTo>
                  <a:lnTo>
                    <a:pt x="1307" y="27"/>
                  </a:lnTo>
                  <a:lnTo>
                    <a:pt x="1303" y="29"/>
                  </a:lnTo>
                  <a:lnTo>
                    <a:pt x="1300" y="31"/>
                  </a:lnTo>
                  <a:lnTo>
                    <a:pt x="1297" y="33"/>
                  </a:lnTo>
                  <a:lnTo>
                    <a:pt x="1293" y="36"/>
                  </a:lnTo>
                  <a:lnTo>
                    <a:pt x="1291" y="41"/>
                  </a:lnTo>
                  <a:lnTo>
                    <a:pt x="1289" y="45"/>
                  </a:lnTo>
                  <a:lnTo>
                    <a:pt x="1287" y="49"/>
                  </a:lnTo>
                  <a:lnTo>
                    <a:pt x="1286" y="55"/>
                  </a:lnTo>
                  <a:lnTo>
                    <a:pt x="1285" y="61"/>
                  </a:lnTo>
                  <a:lnTo>
                    <a:pt x="1285" y="69"/>
                  </a:lnTo>
                  <a:lnTo>
                    <a:pt x="1286" y="76"/>
                  </a:lnTo>
                  <a:lnTo>
                    <a:pt x="1287" y="85"/>
                  </a:lnTo>
                  <a:lnTo>
                    <a:pt x="1282" y="79"/>
                  </a:lnTo>
                  <a:lnTo>
                    <a:pt x="1268" y="65"/>
                  </a:lnTo>
                  <a:lnTo>
                    <a:pt x="1258" y="57"/>
                  </a:lnTo>
                  <a:lnTo>
                    <a:pt x="1246" y="47"/>
                  </a:lnTo>
                  <a:lnTo>
                    <a:pt x="1233" y="38"/>
                  </a:lnTo>
                  <a:lnTo>
                    <a:pt x="1219" y="28"/>
                  </a:lnTo>
                  <a:lnTo>
                    <a:pt x="1205" y="19"/>
                  </a:lnTo>
                  <a:lnTo>
                    <a:pt x="1188" y="12"/>
                  </a:lnTo>
                  <a:lnTo>
                    <a:pt x="1172" y="5"/>
                  </a:lnTo>
                  <a:lnTo>
                    <a:pt x="1156" y="1"/>
                  </a:lnTo>
                  <a:lnTo>
                    <a:pt x="1148" y="0"/>
                  </a:lnTo>
                  <a:lnTo>
                    <a:pt x="1140" y="0"/>
                  </a:lnTo>
                  <a:lnTo>
                    <a:pt x="1132" y="1"/>
                  </a:lnTo>
                  <a:lnTo>
                    <a:pt x="1123" y="2"/>
                  </a:lnTo>
                  <a:lnTo>
                    <a:pt x="1116" y="4"/>
                  </a:lnTo>
                  <a:lnTo>
                    <a:pt x="1108" y="8"/>
                  </a:lnTo>
                  <a:lnTo>
                    <a:pt x="1100" y="11"/>
                  </a:lnTo>
                  <a:lnTo>
                    <a:pt x="1092" y="16"/>
                  </a:lnTo>
                  <a:lnTo>
                    <a:pt x="1136" y="145"/>
                  </a:lnTo>
                  <a:lnTo>
                    <a:pt x="1131" y="143"/>
                  </a:lnTo>
                  <a:lnTo>
                    <a:pt x="1117" y="138"/>
                  </a:lnTo>
                  <a:lnTo>
                    <a:pt x="1096" y="134"/>
                  </a:lnTo>
                  <a:lnTo>
                    <a:pt x="1075" y="130"/>
                  </a:lnTo>
                  <a:lnTo>
                    <a:pt x="1064" y="130"/>
                  </a:lnTo>
                  <a:lnTo>
                    <a:pt x="1055" y="130"/>
                  </a:lnTo>
                  <a:lnTo>
                    <a:pt x="1045" y="132"/>
                  </a:lnTo>
                  <a:lnTo>
                    <a:pt x="1037" y="136"/>
                  </a:lnTo>
                  <a:lnTo>
                    <a:pt x="1034" y="138"/>
                  </a:lnTo>
                  <a:lnTo>
                    <a:pt x="1032" y="142"/>
                  </a:lnTo>
                  <a:lnTo>
                    <a:pt x="1030" y="145"/>
                  </a:lnTo>
                  <a:lnTo>
                    <a:pt x="1029" y="149"/>
                  </a:lnTo>
                  <a:lnTo>
                    <a:pt x="1028" y="153"/>
                  </a:lnTo>
                  <a:lnTo>
                    <a:pt x="1028" y="159"/>
                  </a:lnTo>
                  <a:lnTo>
                    <a:pt x="1029" y="164"/>
                  </a:lnTo>
                  <a:lnTo>
                    <a:pt x="1030" y="170"/>
                  </a:lnTo>
                  <a:lnTo>
                    <a:pt x="1035" y="185"/>
                  </a:lnTo>
                  <a:lnTo>
                    <a:pt x="1044" y="202"/>
                  </a:lnTo>
                  <a:lnTo>
                    <a:pt x="1055" y="221"/>
                  </a:lnTo>
                  <a:lnTo>
                    <a:pt x="1068" y="242"/>
                  </a:lnTo>
                  <a:lnTo>
                    <a:pt x="1101" y="292"/>
                  </a:lnTo>
                  <a:lnTo>
                    <a:pt x="1138" y="345"/>
                  </a:lnTo>
                  <a:lnTo>
                    <a:pt x="1157" y="374"/>
                  </a:lnTo>
                  <a:lnTo>
                    <a:pt x="1176" y="403"/>
                  </a:lnTo>
                  <a:lnTo>
                    <a:pt x="1195" y="432"/>
                  </a:lnTo>
                  <a:lnTo>
                    <a:pt x="1212" y="460"/>
                  </a:lnTo>
                  <a:lnTo>
                    <a:pt x="1228" y="489"/>
                  </a:lnTo>
                  <a:lnTo>
                    <a:pt x="1242" y="517"/>
                  </a:lnTo>
                  <a:lnTo>
                    <a:pt x="1254" y="542"/>
                  </a:lnTo>
                  <a:lnTo>
                    <a:pt x="1262" y="568"/>
                  </a:lnTo>
                  <a:lnTo>
                    <a:pt x="1254" y="573"/>
                  </a:lnTo>
                  <a:lnTo>
                    <a:pt x="1244" y="580"/>
                  </a:lnTo>
                  <a:lnTo>
                    <a:pt x="1236" y="586"/>
                  </a:lnTo>
                  <a:lnTo>
                    <a:pt x="1227" y="594"/>
                  </a:lnTo>
                  <a:lnTo>
                    <a:pt x="1201" y="573"/>
                  </a:lnTo>
                  <a:lnTo>
                    <a:pt x="1173" y="551"/>
                  </a:lnTo>
                  <a:lnTo>
                    <a:pt x="1145" y="529"/>
                  </a:lnTo>
                  <a:lnTo>
                    <a:pt x="1113" y="507"/>
                  </a:lnTo>
                  <a:lnTo>
                    <a:pt x="1081" y="485"/>
                  </a:lnTo>
                  <a:lnTo>
                    <a:pt x="1047" y="464"/>
                  </a:lnTo>
                  <a:lnTo>
                    <a:pt x="1012" y="444"/>
                  </a:lnTo>
                  <a:lnTo>
                    <a:pt x="976" y="424"/>
                  </a:lnTo>
                  <a:lnTo>
                    <a:pt x="939" y="407"/>
                  </a:lnTo>
                  <a:lnTo>
                    <a:pt x="900" y="391"/>
                  </a:lnTo>
                  <a:lnTo>
                    <a:pt x="882" y="384"/>
                  </a:lnTo>
                  <a:lnTo>
                    <a:pt x="863" y="377"/>
                  </a:lnTo>
                  <a:lnTo>
                    <a:pt x="843" y="372"/>
                  </a:lnTo>
                  <a:lnTo>
                    <a:pt x="823" y="367"/>
                  </a:lnTo>
                  <a:lnTo>
                    <a:pt x="804" y="362"/>
                  </a:lnTo>
                  <a:lnTo>
                    <a:pt x="785" y="359"/>
                  </a:lnTo>
                  <a:lnTo>
                    <a:pt x="765" y="356"/>
                  </a:lnTo>
                  <a:lnTo>
                    <a:pt x="745" y="354"/>
                  </a:lnTo>
                  <a:lnTo>
                    <a:pt x="726" y="353"/>
                  </a:lnTo>
                  <a:lnTo>
                    <a:pt x="706" y="353"/>
                  </a:lnTo>
                  <a:lnTo>
                    <a:pt x="687" y="354"/>
                  </a:lnTo>
                  <a:lnTo>
                    <a:pt x="668" y="355"/>
                  </a:lnTo>
                  <a:lnTo>
                    <a:pt x="666" y="358"/>
                  </a:lnTo>
                  <a:lnTo>
                    <a:pt x="660" y="365"/>
                  </a:lnTo>
                  <a:lnTo>
                    <a:pt x="655" y="376"/>
                  </a:lnTo>
                  <a:lnTo>
                    <a:pt x="650" y="391"/>
                  </a:lnTo>
                  <a:lnTo>
                    <a:pt x="648" y="400"/>
                  </a:lnTo>
                  <a:lnTo>
                    <a:pt x="648" y="409"/>
                  </a:lnTo>
                  <a:lnTo>
                    <a:pt x="648" y="419"/>
                  </a:lnTo>
                  <a:lnTo>
                    <a:pt x="649" y="430"/>
                  </a:lnTo>
                  <a:lnTo>
                    <a:pt x="652" y="442"/>
                  </a:lnTo>
                  <a:lnTo>
                    <a:pt x="656" y="453"/>
                  </a:lnTo>
                  <a:lnTo>
                    <a:pt x="663" y="466"/>
                  </a:lnTo>
                  <a:lnTo>
                    <a:pt x="671" y="478"/>
                  </a:lnTo>
                  <a:lnTo>
                    <a:pt x="665" y="476"/>
                  </a:lnTo>
                  <a:lnTo>
                    <a:pt x="649" y="469"/>
                  </a:lnTo>
                  <a:lnTo>
                    <a:pt x="625" y="462"/>
                  </a:lnTo>
                  <a:lnTo>
                    <a:pt x="596" y="454"/>
                  </a:lnTo>
                  <a:lnTo>
                    <a:pt x="581" y="451"/>
                  </a:lnTo>
                  <a:lnTo>
                    <a:pt x="565" y="448"/>
                  </a:lnTo>
                  <a:lnTo>
                    <a:pt x="549" y="447"/>
                  </a:lnTo>
                  <a:lnTo>
                    <a:pt x="533" y="447"/>
                  </a:lnTo>
                  <a:lnTo>
                    <a:pt x="518" y="448"/>
                  </a:lnTo>
                  <a:lnTo>
                    <a:pt x="504" y="450"/>
                  </a:lnTo>
                  <a:lnTo>
                    <a:pt x="498" y="452"/>
                  </a:lnTo>
                  <a:lnTo>
                    <a:pt x="491" y="455"/>
                  </a:lnTo>
                  <a:lnTo>
                    <a:pt x="485" y="459"/>
                  </a:lnTo>
                  <a:lnTo>
                    <a:pt x="479" y="462"/>
                  </a:lnTo>
                  <a:lnTo>
                    <a:pt x="551" y="533"/>
                  </a:lnTo>
                  <a:lnTo>
                    <a:pt x="547" y="534"/>
                  </a:lnTo>
                  <a:lnTo>
                    <a:pt x="536" y="536"/>
                  </a:lnTo>
                  <a:lnTo>
                    <a:pt x="530" y="538"/>
                  </a:lnTo>
                  <a:lnTo>
                    <a:pt x="523" y="540"/>
                  </a:lnTo>
                  <a:lnTo>
                    <a:pt x="517" y="544"/>
                  </a:lnTo>
                  <a:lnTo>
                    <a:pt x="512" y="550"/>
                  </a:lnTo>
                  <a:lnTo>
                    <a:pt x="509" y="552"/>
                  </a:lnTo>
                  <a:lnTo>
                    <a:pt x="507" y="555"/>
                  </a:lnTo>
                  <a:lnTo>
                    <a:pt x="505" y="559"/>
                  </a:lnTo>
                  <a:lnTo>
                    <a:pt x="504" y="563"/>
                  </a:lnTo>
                  <a:lnTo>
                    <a:pt x="504" y="567"/>
                  </a:lnTo>
                  <a:lnTo>
                    <a:pt x="504" y="572"/>
                  </a:lnTo>
                  <a:lnTo>
                    <a:pt x="504" y="578"/>
                  </a:lnTo>
                  <a:lnTo>
                    <a:pt x="505" y="583"/>
                  </a:lnTo>
                  <a:lnTo>
                    <a:pt x="507" y="588"/>
                  </a:lnTo>
                  <a:lnTo>
                    <a:pt x="509" y="595"/>
                  </a:lnTo>
                  <a:lnTo>
                    <a:pt x="514" y="602"/>
                  </a:lnTo>
                  <a:lnTo>
                    <a:pt x="518" y="610"/>
                  </a:lnTo>
                  <a:lnTo>
                    <a:pt x="530" y="626"/>
                  </a:lnTo>
                  <a:lnTo>
                    <a:pt x="546" y="645"/>
                  </a:lnTo>
                  <a:lnTo>
                    <a:pt x="572" y="672"/>
                  </a:lnTo>
                  <a:lnTo>
                    <a:pt x="602" y="699"/>
                  </a:lnTo>
                  <a:lnTo>
                    <a:pt x="635" y="727"/>
                  </a:lnTo>
                  <a:lnTo>
                    <a:pt x="669" y="756"/>
                  </a:lnTo>
                  <a:lnTo>
                    <a:pt x="704" y="783"/>
                  </a:lnTo>
                  <a:lnTo>
                    <a:pt x="740" y="811"/>
                  </a:lnTo>
                  <a:lnTo>
                    <a:pt x="775" y="839"/>
                  </a:lnTo>
                  <a:lnTo>
                    <a:pt x="808" y="866"/>
                  </a:lnTo>
                  <a:lnTo>
                    <a:pt x="806" y="873"/>
                  </a:lnTo>
                  <a:lnTo>
                    <a:pt x="805" y="882"/>
                  </a:lnTo>
                  <a:lnTo>
                    <a:pt x="805" y="891"/>
                  </a:lnTo>
                  <a:lnTo>
                    <a:pt x="806" y="901"/>
                  </a:lnTo>
                  <a:lnTo>
                    <a:pt x="807" y="909"/>
                  </a:lnTo>
                  <a:lnTo>
                    <a:pt x="813" y="914"/>
                  </a:lnTo>
                  <a:lnTo>
                    <a:pt x="820" y="921"/>
                  </a:lnTo>
                  <a:lnTo>
                    <a:pt x="839" y="939"/>
                  </a:lnTo>
                  <a:lnTo>
                    <a:pt x="867" y="966"/>
                  </a:lnTo>
                  <a:lnTo>
                    <a:pt x="900" y="1000"/>
                  </a:lnTo>
                  <a:lnTo>
                    <a:pt x="917" y="1019"/>
                  </a:lnTo>
                  <a:lnTo>
                    <a:pt x="937" y="1039"/>
                  </a:lnTo>
                  <a:lnTo>
                    <a:pt x="955" y="1062"/>
                  </a:lnTo>
                  <a:lnTo>
                    <a:pt x="972" y="1085"/>
                  </a:lnTo>
                  <a:lnTo>
                    <a:pt x="990" y="1108"/>
                  </a:lnTo>
                  <a:lnTo>
                    <a:pt x="1006" y="1132"/>
                  </a:lnTo>
                  <a:lnTo>
                    <a:pt x="1021" y="1155"/>
                  </a:lnTo>
                  <a:lnTo>
                    <a:pt x="1034" y="1180"/>
                  </a:lnTo>
                  <a:lnTo>
                    <a:pt x="1014" y="1176"/>
                  </a:lnTo>
                  <a:lnTo>
                    <a:pt x="991" y="1171"/>
                  </a:lnTo>
                  <a:lnTo>
                    <a:pt x="967" y="1168"/>
                  </a:lnTo>
                  <a:lnTo>
                    <a:pt x="941" y="1165"/>
                  </a:lnTo>
                  <a:lnTo>
                    <a:pt x="884" y="1158"/>
                  </a:lnTo>
                  <a:lnTo>
                    <a:pt x="824" y="1154"/>
                  </a:lnTo>
                  <a:lnTo>
                    <a:pt x="760" y="1151"/>
                  </a:lnTo>
                  <a:lnTo>
                    <a:pt x="693" y="1148"/>
                  </a:lnTo>
                  <a:lnTo>
                    <a:pt x="624" y="1146"/>
                  </a:lnTo>
                  <a:lnTo>
                    <a:pt x="554" y="1145"/>
                  </a:lnTo>
                  <a:lnTo>
                    <a:pt x="486" y="1143"/>
                  </a:lnTo>
                  <a:lnTo>
                    <a:pt x="419" y="1142"/>
                  </a:lnTo>
                  <a:lnTo>
                    <a:pt x="354" y="1141"/>
                  </a:lnTo>
                  <a:lnTo>
                    <a:pt x="294" y="1141"/>
                  </a:lnTo>
                  <a:lnTo>
                    <a:pt x="238" y="1140"/>
                  </a:lnTo>
                  <a:lnTo>
                    <a:pt x="188" y="1139"/>
                  </a:lnTo>
                  <a:lnTo>
                    <a:pt x="145" y="1138"/>
                  </a:lnTo>
                  <a:lnTo>
                    <a:pt x="110" y="1136"/>
                  </a:lnTo>
                  <a:lnTo>
                    <a:pt x="95" y="1135"/>
                  </a:lnTo>
                  <a:lnTo>
                    <a:pt x="81" y="1134"/>
                  </a:lnTo>
                  <a:lnTo>
                    <a:pt x="68" y="1135"/>
                  </a:lnTo>
                  <a:lnTo>
                    <a:pt x="57" y="1136"/>
                  </a:lnTo>
                  <a:lnTo>
                    <a:pt x="48" y="1137"/>
                  </a:lnTo>
                  <a:lnTo>
                    <a:pt x="39" y="1139"/>
                  </a:lnTo>
                  <a:lnTo>
                    <a:pt x="33" y="1141"/>
                  </a:lnTo>
                  <a:lnTo>
                    <a:pt x="26" y="1143"/>
                  </a:lnTo>
                  <a:lnTo>
                    <a:pt x="21" y="1147"/>
                  </a:lnTo>
                  <a:lnTo>
                    <a:pt x="17" y="1151"/>
                  </a:lnTo>
                  <a:lnTo>
                    <a:pt x="14" y="1154"/>
                  </a:lnTo>
                  <a:lnTo>
                    <a:pt x="11" y="1158"/>
                  </a:lnTo>
                  <a:lnTo>
                    <a:pt x="9" y="1163"/>
                  </a:lnTo>
                  <a:lnTo>
                    <a:pt x="9" y="1167"/>
                  </a:lnTo>
                  <a:lnTo>
                    <a:pt x="8" y="1171"/>
                  </a:lnTo>
                  <a:lnTo>
                    <a:pt x="9" y="1176"/>
                  </a:lnTo>
                  <a:lnTo>
                    <a:pt x="10" y="1185"/>
                  </a:lnTo>
                  <a:lnTo>
                    <a:pt x="15" y="1195"/>
                  </a:lnTo>
                  <a:lnTo>
                    <a:pt x="19" y="1203"/>
                  </a:lnTo>
                  <a:lnTo>
                    <a:pt x="23" y="1211"/>
                  </a:lnTo>
                  <a:lnTo>
                    <a:pt x="32" y="1223"/>
                  </a:lnTo>
                  <a:lnTo>
                    <a:pt x="36" y="1227"/>
                  </a:lnTo>
                  <a:lnTo>
                    <a:pt x="26" y="1226"/>
                  </a:lnTo>
                  <a:lnTo>
                    <a:pt x="18" y="1227"/>
                  </a:lnTo>
                  <a:lnTo>
                    <a:pt x="11" y="1229"/>
                  </a:lnTo>
                  <a:lnTo>
                    <a:pt x="6" y="1232"/>
                  </a:lnTo>
                  <a:lnTo>
                    <a:pt x="3" y="1237"/>
                  </a:lnTo>
                  <a:lnTo>
                    <a:pt x="1" y="1242"/>
                  </a:lnTo>
                  <a:lnTo>
                    <a:pt x="0" y="1247"/>
                  </a:lnTo>
                  <a:lnTo>
                    <a:pt x="0" y="1253"/>
                  </a:lnTo>
                  <a:lnTo>
                    <a:pt x="1" y="1265"/>
                  </a:lnTo>
                  <a:lnTo>
                    <a:pt x="4" y="1274"/>
                  </a:lnTo>
                  <a:lnTo>
                    <a:pt x="6" y="1282"/>
                  </a:lnTo>
                  <a:lnTo>
                    <a:pt x="8" y="1285"/>
                  </a:lnTo>
                  <a:lnTo>
                    <a:pt x="19" y="1292"/>
                  </a:lnTo>
                  <a:lnTo>
                    <a:pt x="32" y="1300"/>
                  </a:lnTo>
                  <a:lnTo>
                    <a:pt x="47" y="1307"/>
                  </a:lnTo>
                  <a:lnTo>
                    <a:pt x="65" y="1314"/>
                  </a:lnTo>
                  <a:lnTo>
                    <a:pt x="84" y="1321"/>
                  </a:lnTo>
                  <a:lnTo>
                    <a:pt x="106" y="1328"/>
                  </a:lnTo>
                  <a:lnTo>
                    <a:pt x="128" y="1333"/>
                  </a:lnTo>
                  <a:lnTo>
                    <a:pt x="153" y="1340"/>
                  </a:lnTo>
                  <a:lnTo>
                    <a:pt x="206" y="1350"/>
                  </a:lnTo>
                  <a:lnTo>
                    <a:pt x="263" y="1360"/>
                  </a:lnTo>
                  <a:lnTo>
                    <a:pt x="324" y="1368"/>
                  </a:lnTo>
                  <a:lnTo>
                    <a:pt x="385" y="1375"/>
                  </a:lnTo>
                  <a:lnTo>
                    <a:pt x="447" y="1381"/>
                  </a:lnTo>
                  <a:lnTo>
                    <a:pt x="509" y="1387"/>
                  </a:lnTo>
                  <a:lnTo>
                    <a:pt x="568" y="1391"/>
                  </a:lnTo>
                  <a:lnTo>
                    <a:pt x="624" y="1393"/>
                  </a:lnTo>
                  <a:lnTo>
                    <a:pt x="675" y="1395"/>
                  </a:lnTo>
                  <a:lnTo>
                    <a:pt x="720" y="1395"/>
                  </a:lnTo>
                  <a:lnTo>
                    <a:pt x="759" y="1395"/>
                  </a:lnTo>
                  <a:lnTo>
                    <a:pt x="789" y="1393"/>
                  </a:lnTo>
                  <a:lnTo>
                    <a:pt x="813" y="1391"/>
                  </a:lnTo>
                  <a:lnTo>
                    <a:pt x="837" y="1389"/>
                  </a:lnTo>
                  <a:lnTo>
                    <a:pt x="863" y="1388"/>
                  </a:lnTo>
                  <a:lnTo>
                    <a:pt x="889" y="1387"/>
                  </a:lnTo>
                  <a:lnTo>
                    <a:pt x="914" y="1385"/>
                  </a:lnTo>
                  <a:lnTo>
                    <a:pt x="939" y="1383"/>
                  </a:lnTo>
                  <a:lnTo>
                    <a:pt x="965" y="1382"/>
                  </a:lnTo>
                  <a:lnTo>
                    <a:pt x="988" y="1381"/>
                  </a:lnTo>
                  <a:lnTo>
                    <a:pt x="998" y="1393"/>
                  </a:lnTo>
                  <a:lnTo>
                    <a:pt x="1010" y="1407"/>
                  </a:lnTo>
                  <a:lnTo>
                    <a:pt x="1025" y="1423"/>
                  </a:lnTo>
                  <a:lnTo>
                    <a:pt x="1042" y="1441"/>
                  </a:lnTo>
                  <a:lnTo>
                    <a:pt x="1061" y="1460"/>
                  </a:lnTo>
                  <a:lnTo>
                    <a:pt x="1082" y="1478"/>
                  </a:lnTo>
                  <a:lnTo>
                    <a:pt x="1107" y="1497"/>
                  </a:lnTo>
                  <a:lnTo>
                    <a:pt x="1133" y="1515"/>
                  </a:lnTo>
                  <a:lnTo>
                    <a:pt x="1147" y="1524"/>
                  </a:lnTo>
                  <a:lnTo>
                    <a:pt x="1162" y="1534"/>
                  </a:lnTo>
                  <a:lnTo>
                    <a:pt x="1177" y="1541"/>
                  </a:lnTo>
                  <a:lnTo>
                    <a:pt x="1192" y="1550"/>
                  </a:lnTo>
                  <a:lnTo>
                    <a:pt x="1208" y="1557"/>
                  </a:lnTo>
                  <a:lnTo>
                    <a:pt x="1225" y="1565"/>
                  </a:lnTo>
                  <a:lnTo>
                    <a:pt x="1242" y="1571"/>
                  </a:lnTo>
                  <a:lnTo>
                    <a:pt x="1259" y="1576"/>
                  </a:lnTo>
                  <a:lnTo>
                    <a:pt x="1277" y="1582"/>
                  </a:lnTo>
                  <a:lnTo>
                    <a:pt x="1296" y="1587"/>
                  </a:lnTo>
                  <a:lnTo>
                    <a:pt x="1315" y="1590"/>
                  </a:lnTo>
                  <a:lnTo>
                    <a:pt x="1334" y="1594"/>
                  </a:lnTo>
                  <a:lnTo>
                    <a:pt x="1353" y="1596"/>
                  </a:lnTo>
                  <a:lnTo>
                    <a:pt x="1374" y="1597"/>
                  </a:lnTo>
                  <a:lnTo>
                    <a:pt x="1395" y="1598"/>
                  </a:lnTo>
                  <a:lnTo>
                    <a:pt x="1415" y="1597"/>
                  </a:lnTo>
                  <a:lnTo>
                    <a:pt x="1435" y="1596"/>
                  </a:lnTo>
                  <a:lnTo>
                    <a:pt x="1454" y="1592"/>
                  </a:lnTo>
                  <a:lnTo>
                    <a:pt x="1472" y="1589"/>
                  </a:lnTo>
                  <a:lnTo>
                    <a:pt x="1492" y="1585"/>
                  </a:lnTo>
                  <a:lnTo>
                    <a:pt x="1511" y="1580"/>
                  </a:lnTo>
                  <a:lnTo>
                    <a:pt x="1529" y="1574"/>
                  </a:lnTo>
                  <a:lnTo>
                    <a:pt x="1548" y="1568"/>
                  </a:lnTo>
                  <a:lnTo>
                    <a:pt x="1567" y="1560"/>
                  </a:lnTo>
                  <a:lnTo>
                    <a:pt x="1585" y="1553"/>
                  </a:lnTo>
                  <a:lnTo>
                    <a:pt x="1603" y="1544"/>
                  </a:lnTo>
                  <a:lnTo>
                    <a:pt x="1621" y="1535"/>
                  </a:lnTo>
                  <a:lnTo>
                    <a:pt x="1639" y="1526"/>
                  </a:lnTo>
                  <a:lnTo>
                    <a:pt x="1675" y="1506"/>
                  </a:lnTo>
                  <a:lnTo>
                    <a:pt x="1709" y="1484"/>
                  </a:lnTo>
                  <a:lnTo>
                    <a:pt x="1741" y="1462"/>
                  </a:lnTo>
                  <a:lnTo>
                    <a:pt x="1772" y="1439"/>
                  </a:lnTo>
                  <a:lnTo>
                    <a:pt x="1802" y="1417"/>
                  </a:lnTo>
                  <a:lnTo>
                    <a:pt x="1830" y="1393"/>
                  </a:lnTo>
                  <a:lnTo>
                    <a:pt x="1856" y="1372"/>
                  </a:lnTo>
                  <a:lnTo>
                    <a:pt x="1879" y="1350"/>
                  </a:lnTo>
                  <a:lnTo>
                    <a:pt x="1901" y="1331"/>
                  </a:lnTo>
                  <a:lnTo>
                    <a:pt x="1919" y="1313"/>
                  </a:lnTo>
                  <a:lnTo>
                    <a:pt x="1936" y="1318"/>
                  </a:lnTo>
                  <a:lnTo>
                    <a:pt x="1952" y="1322"/>
                  </a:lnTo>
                  <a:lnTo>
                    <a:pt x="1969" y="1326"/>
                  </a:lnTo>
                  <a:lnTo>
                    <a:pt x="1985" y="1328"/>
                  </a:lnTo>
                  <a:lnTo>
                    <a:pt x="2001" y="1330"/>
                  </a:lnTo>
                  <a:lnTo>
                    <a:pt x="2017" y="1331"/>
                  </a:lnTo>
                  <a:lnTo>
                    <a:pt x="2033" y="1331"/>
                  </a:lnTo>
                  <a:lnTo>
                    <a:pt x="2048" y="1330"/>
                  </a:lnTo>
                  <a:lnTo>
                    <a:pt x="2063" y="1329"/>
                  </a:lnTo>
                  <a:lnTo>
                    <a:pt x="2077" y="1326"/>
                  </a:lnTo>
                  <a:lnTo>
                    <a:pt x="2092" y="1323"/>
                  </a:lnTo>
                  <a:lnTo>
                    <a:pt x="2106" y="1319"/>
                  </a:lnTo>
                  <a:lnTo>
                    <a:pt x="2119" y="1315"/>
                  </a:lnTo>
                  <a:lnTo>
                    <a:pt x="2132" y="1310"/>
                  </a:lnTo>
                  <a:lnTo>
                    <a:pt x="2145" y="1304"/>
                  </a:lnTo>
                  <a:lnTo>
                    <a:pt x="2158" y="1298"/>
                  </a:lnTo>
                  <a:lnTo>
                    <a:pt x="2168" y="1291"/>
                  </a:lnTo>
                  <a:lnTo>
                    <a:pt x="2180" y="1284"/>
                  </a:lnTo>
                  <a:lnTo>
                    <a:pt x="2191" y="1275"/>
                  </a:lnTo>
                  <a:lnTo>
                    <a:pt x="2201" y="1267"/>
                  </a:lnTo>
                  <a:lnTo>
                    <a:pt x="2210" y="1258"/>
                  </a:lnTo>
                  <a:lnTo>
                    <a:pt x="2220" y="1248"/>
                  </a:lnTo>
                  <a:lnTo>
                    <a:pt x="2228" y="1239"/>
                  </a:lnTo>
                  <a:lnTo>
                    <a:pt x="2236" y="1228"/>
                  </a:lnTo>
                  <a:lnTo>
                    <a:pt x="2243" y="1217"/>
                  </a:lnTo>
                  <a:lnTo>
                    <a:pt x="2250" y="1206"/>
                  </a:lnTo>
                  <a:lnTo>
                    <a:pt x="2255" y="1194"/>
                  </a:lnTo>
                  <a:lnTo>
                    <a:pt x="2261" y="1182"/>
                  </a:lnTo>
                  <a:lnTo>
                    <a:pt x="2265" y="1169"/>
                  </a:lnTo>
                  <a:lnTo>
                    <a:pt x="2269" y="1156"/>
                  </a:lnTo>
                  <a:lnTo>
                    <a:pt x="2272" y="1143"/>
                  </a:lnTo>
                  <a:lnTo>
                    <a:pt x="2274" y="1131"/>
                  </a:lnTo>
                  <a:lnTo>
                    <a:pt x="2276" y="1116"/>
                  </a:lnTo>
                  <a:lnTo>
                    <a:pt x="2277" y="1101"/>
                  </a:lnTo>
                  <a:lnTo>
                    <a:pt x="2277" y="1086"/>
                  </a:lnTo>
                  <a:lnTo>
                    <a:pt x="2276" y="1071"/>
                  </a:lnTo>
                  <a:lnTo>
                    <a:pt x="2273" y="1057"/>
                  </a:lnTo>
                  <a:lnTo>
                    <a:pt x="2271" y="1043"/>
                  </a:lnTo>
                  <a:lnTo>
                    <a:pt x="2268" y="1029"/>
                  </a:lnTo>
                  <a:lnTo>
                    <a:pt x="2264" y="1015"/>
                  </a:lnTo>
                  <a:lnTo>
                    <a:pt x="2258" y="1001"/>
                  </a:lnTo>
                  <a:lnTo>
                    <a:pt x="2253" y="988"/>
                  </a:lnTo>
                  <a:lnTo>
                    <a:pt x="2247" y="975"/>
                  </a:lnTo>
                  <a:lnTo>
                    <a:pt x="2240" y="962"/>
                  </a:lnTo>
                  <a:lnTo>
                    <a:pt x="2233" y="951"/>
                  </a:lnTo>
                  <a:lnTo>
                    <a:pt x="2224" y="940"/>
                  </a:lnTo>
                  <a:lnTo>
                    <a:pt x="2216" y="928"/>
                  </a:lnTo>
                  <a:lnTo>
                    <a:pt x="2206" y="917"/>
                  </a:lnTo>
                  <a:lnTo>
                    <a:pt x="2195" y="908"/>
                  </a:lnTo>
                  <a:lnTo>
                    <a:pt x="2184" y="898"/>
                  </a:lnTo>
                  <a:lnTo>
                    <a:pt x="2174" y="889"/>
                  </a:lnTo>
                  <a:lnTo>
                    <a:pt x="2162" y="882"/>
                  </a:lnTo>
                  <a:lnTo>
                    <a:pt x="2149" y="874"/>
                  </a:lnTo>
                  <a:lnTo>
                    <a:pt x="2136" y="867"/>
                  </a:lnTo>
                  <a:lnTo>
                    <a:pt x="2123" y="862"/>
                  </a:lnTo>
                  <a:lnTo>
                    <a:pt x="2109" y="856"/>
                  </a:lnTo>
                  <a:lnTo>
                    <a:pt x="2096" y="852"/>
                  </a:lnTo>
                  <a:lnTo>
                    <a:pt x="2082" y="848"/>
                  </a:lnTo>
                  <a:lnTo>
                    <a:pt x="2067" y="846"/>
                  </a:lnTo>
                  <a:lnTo>
                    <a:pt x="2052" y="843"/>
                  </a:lnTo>
                  <a:lnTo>
                    <a:pt x="2036" y="842"/>
                  </a:lnTo>
                  <a:lnTo>
                    <a:pt x="2020" y="842"/>
                  </a:lnTo>
                  <a:lnTo>
                    <a:pt x="2003" y="843"/>
                  </a:lnTo>
                  <a:lnTo>
                    <a:pt x="1987" y="846"/>
                  </a:lnTo>
                  <a:close/>
                  <a:moveTo>
                    <a:pt x="847" y="888"/>
                  </a:moveTo>
                  <a:lnTo>
                    <a:pt x="847" y="887"/>
                  </a:lnTo>
                  <a:lnTo>
                    <a:pt x="847" y="886"/>
                  </a:lnTo>
                  <a:lnTo>
                    <a:pt x="848" y="877"/>
                  </a:lnTo>
                  <a:lnTo>
                    <a:pt x="851" y="869"/>
                  </a:lnTo>
                  <a:lnTo>
                    <a:pt x="854" y="864"/>
                  </a:lnTo>
                  <a:lnTo>
                    <a:pt x="857" y="859"/>
                  </a:lnTo>
                  <a:lnTo>
                    <a:pt x="864" y="855"/>
                  </a:lnTo>
                  <a:lnTo>
                    <a:pt x="870" y="852"/>
                  </a:lnTo>
                  <a:lnTo>
                    <a:pt x="878" y="849"/>
                  </a:lnTo>
                  <a:lnTo>
                    <a:pt x="886" y="847"/>
                  </a:lnTo>
                  <a:lnTo>
                    <a:pt x="905" y="843"/>
                  </a:lnTo>
                  <a:lnTo>
                    <a:pt x="926" y="842"/>
                  </a:lnTo>
                  <a:lnTo>
                    <a:pt x="946" y="843"/>
                  </a:lnTo>
                  <a:lnTo>
                    <a:pt x="968" y="846"/>
                  </a:lnTo>
                  <a:lnTo>
                    <a:pt x="987" y="849"/>
                  </a:lnTo>
                  <a:lnTo>
                    <a:pt x="1004" y="852"/>
                  </a:lnTo>
                  <a:lnTo>
                    <a:pt x="1044" y="862"/>
                  </a:lnTo>
                  <a:lnTo>
                    <a:pt x="1037" y="847"/>
                  </a:lnTo>
                  <a:lnTo>
                    <a:pt x="1025" y="812"/>
                  </a:lnTo>
                  <a:lnTo>
                    <a:pt x="1010" y="773"/>
                  </a:lnTo>
                  <a:lnTo>
                    <a:pt x="999" y="745"/>
                  </a:lnTo>
                  <a:lnTo>
                    <a:pt x="1011" y="741"/>
                  </a:lnTo>
                  <a:lnTo>
                    <a:pt x="1022" y="738"/>
                  </a:lnTo>
                  <a:lnTo>
                    <a:pt x="1036" y="736"/>
                  </a:lnTo>
                  <a:lnTo>
                    <a:pt x="1050" y="736"/>
                  </a:lnTo>
                  <a:lnTo>
                    <a:pt x="1064" y="738"/>
                  </a:lnTo>
                  <a:lnTo>
                    <a:pt x="1079" y="741"/>
                  </a:lnTo>
                  <a:lnTo>
                    <a:pt x="1093" y="744"/>
                  </a:lnTo>
                  <a:lnTo>
                    <a:pt x="1108" y="747"/>
                  </a:lnTo>
                  <a:lnTo>
                    <a:pt x="1136" y="757"/>
                  </a:lnTo>
                  <a:lnTo>
                    <a:pt x="1162" y="766"/>
                  </a:lnTo>
                  <a:lnTo>
                    <a:pt x="1184" y="777"/>
                  </a:lnTo>
                  <a:lnTo>
                    <a:pt x="1201" y="787"/>
                  </a:lnTo>
                  <a:lnTo>
                    <a:pt x="1229" y="802"/>
                  </a:lnTo>
                  <a:lnTo>
                    <a:pt x="1245" y="683"/>
                  </a:lnTo>
                  <a:lnTo>
                    <a:pt x="1240" y="675"/>
                  </a:lnTo>
                  <a:lnTo>
                    <a:pt x="1236" y="668"/>
                  </a:lnTo>
                  <a:lnTo>
                    <a:pt x="1233" y="660"/>
                  </a:lnTo>
                  <a:lnTo>
                    <a:pt x="1233" y="655"/>
                  </a:lnTo>
                  <a:lnTo>
                    <a:pt x="1233" y="651"/>
                  </a:lnTo>
                  <a:lnTo>
                    <a:pt x="1236" y="646"/>
                  </a:lnTo>
                  <a:lnTo>
                    <a:pt x="1239" y="641"/>
                  </a:lnTo>
                  <a:lnTo>
                    <a:pt x="1242" y="637"/>
                  </a:lnTo>
                  <a:lnTo>
                    <a:pt x="1246" y="631"/>
                  </a:lnTo>
                  <a:lnTo>
                    <a:pt x="1257" y="623"/>
                  </a:lnTo>
                  <a:lnTo>
                    <a:pt x="1269" y="613"/>
                  </a:lnTo>
                  <a:lnTo>
                    <a:pt x="1282" y="606"/>
                  </a:lnTo>
                  <a:lnTo>
                    <a:pt x="1294" y="598"/>
                  </a:lnTo>
                  <a:lnTo>
                    <a:pt x="1307" y="592"/>
                  </a:lnTo>
                  <a:lnTo>
                    <a:pt x="1319" y="587"/>
                  </a:lnTo>
                  <a:lnTo>
                    <a:pt x="1329" y="583"/>
                  </a:lnTo>
                  <a:lnTo>
                    <a:pt x="1332" y="572"/>
                  </a:lnTo>
                  <a:lnTo>
                    <a:pt x="1336" y="557"/>
                  </a:lnTo>
                  <a:lnTo>
                    <a:pt x="1342" y="543"/>
                  </a:lnTo>
                  <a:lnTo>
                    <a:pt x="1348" y="532"/>
                  </a:lnTo>
                  <a:lnTo>
                    <a:pt x="1354" y="520"/>
                  </a:lnTo>
                  <a:lnTo>
                    <a:pt x="1363" y="510"/>
                  </a:lnTo>
                  <a:lnTo>
                    <a:pt x="1372" y="503"/>
                  </a:lnTo>
                  <a:lnTo>
                    <a:pt x="1381" y="495"/>
                  </a:lnTo>
                  <a:lnTo>
                    <a:pt x="1391" y="490"/>
                  </a:lnTo>
                  <a:lnTo>
                    <a:pt x="1403" y="485"/>
                  </a:lnTo>
                  <a:lnTo>
                    <a:pt x="1413" y="483"/>
                  </a:lnTo>
                  <a:lnTo>
                    <a:pt x="1425" y="482"/>
                  </a:lnTo>
                  <a:lnTo>
                    <a:pt x="1437" y="481"/>
                  </a:lnTo>
                  <a:lnTo>
                    <a:pt x="1449" y="482"/>
                  </a:lnTo>
                  <a:lnTo>
                    <a:pt x="1459" y="483"/>
                  </a:lnTo>
                  <a:lnTo>
                    <a:pt x="1470" y="485"/>
                  </a:lnTo>
                  <a:lnTo>
                    <a:pt x="1481" y="488"/>
                  </a:lnTo>
                  <a:lnTo>
                    <a:pt x="1514" y="499"/>
                  </a:lnTo>
                  <a:lnTo>
                    <a:pt x="1527" y="505"/>
                  </a:lnTo>
                  <a:lnTo>
                    <a:pt x="1562" y="524"/>
                  </a:lnTo>
                  <a:lnTo>
                    <a:pt x="1558" y="484"/>
                  </a:lnTo>
                  <a:lnTo>
                    <a:pt x="1558" y="475"/>
                  </a:lnTo>
                  <a:lnTo>
                    <a:pt x="1559" y="469"/>
                  </a:lnTo>
                  <a:lnTo>
                    <a:pt x="1561" y="466"/>
                  </a:lnTo>
                  <a:lnTo>
                    <a:pt x="1563" y="464"/>
                  </a:lnTo>
                  <a:lnTo>
                    <a:pt x="1569" y="461"/>
                  </a:lnTo>
                  <a:lnTo>
                    <a:pt x="1577" y="460"/>
                  </a:lnTo>
                  <a:lnTo>
                    <a:pt x="1586" y="459"/>
                  </a:lnTo>
                  <a:lnTo>
                    <a:pt x="1596" y="460"/>
                  </a:lnTo>
                  <a:lnTo>
                    <a:pt x="1607" y="461"/>
                  </a:lnTo>
                  <a:lnTo>
                    <a:pt x="1619" y="463"/>
                  </a:lnTo>
                  <a:lnTo>
                    <a:pt x="1630" y="466"/>
                  </a:lnTo>
                  <a:lnTo>
                    <a:pt x="1640" y="469"/>
                  </a:lnTo>
                  <a:lnTo>
                    <a:pt x="1658" y="498"/>
                  </a:lnTo>
                  <a:lnTo>
                    <a:pt x="1673" y="528"/>
                  </a:lnTo>
                  <a:lnTo>
                    <a:pt x="1686" y="557"/>
                  </a:lnTo>
                  <a:lnTo>
                    <a:pt x="1699" y="586"/>
                  </a:lnTo>
                  <a:lnTo>
                    <a:pt x="1710" y="615"/>
                  </a:lnTo>
                  <a:lnTo>
                    <a:pt x="1720" y="644"/>
                  </a:lnTo>
                  <a:lnTo>
                    <a:pt x="1728" y="672"/>
                  </a:lnTo>
                  <a:lnTo>
                    <a:pt x="1735" y="700"/>
                  </a:lnTo>
                  <a:lnTo>
                    <a:pt x="1741" y="728"/>
                  </a:lnTo>
                  <a:lnTo>
                    <a:pt x="1746" y="754"/>
                  </a:lnTo>
                  <a:lnTo>
                    <a:pt x="1750" y="780"/>
                  </a:lnTo>
                  <a:lnTo>
                    <a:pt x="1753" y="806"/>
                  </a:lnTo>
                  <a:lnTo>
                    <a:pt x="1755" y="831"/>
                  </a:lnTo>
                  <a:lnTo>
                    <a:pt x="1757" y="854"/>
                  </a:lnTo>
                  <a:lnTo>
                    <a:pt x="1758" y="877"/>
                  </a:lnTo>
                  <a:lnTo>
                    <a:pt x="1758" y="898"/>
                  </a:lnTo>
                  <a:lnTo>
                    <a:pt x="1757" y="926"/>
                  </a:lnTo>
                  <a:lnTo>
                    <a:pt x="1756" y="952"/>
                  </a:lnTo>
                  <a:lnTo>
                    <a:pt x="1755" y="974"/>
                  </a:lnTo>
                  <a:lnTo>
                    <a:pt x="1753" y="994"/>
                  </a:lnTo>
                  <a:lnTo>
                    <a:pt x="1749" y="1023"/>
                  </a:lnTo>
                  <a:lnTo>
                    <a:pt x="1745" y="1039"/>
                  </a:lnTo>
                  <a:lnTo>
                    <a:pt x="1734" y="1056"/>
                  </a:lnTo>
                  <a:lnTo>
                    <a:pt x="1720" y="1071"/>
                  </a:lnTo>
                  <a:lnTo>
                    <a:pt x="1704" y="1085"/>
                  </a:lnTo>
                  <a:lnTo>
                    <a:pt x="1688" y="1097"/>
                  </a:lnTo>
                  <a:lnTo>
                    <a:pt x="1669" y="1110"/>
                  </a:lnTo>
                  <a:lnTo>
                    <a:pt x="1650" y="1121"/>
                  </a:lnTo>
                  <a:lnTo>
                    <a:pt x="1630" y="1132"/>
                  </a:lnTo>
                  <a:lnTo>
                    <a:pt x="1608" y="1141"/>
                  </a:lnTo>
                  <a:lnTo>
                    <a:pt x="1589" y="1148"/>
                  </a:lnTo>
                  <a:lnTo>
                    <a:pt x="1570" y="1154"/>
                  </a:lnTo>
                  <a:lnTo>
                    <a:pt x="1550" y="1160"/>
                  </a:lnTo>
                  <a:lnTo>
                    <a:pt x="1530" y="1165"/>
                  </a:lnTo>
                  <a:lnTo>
                    <a:pt x="1490" y="1173"/>
                  </a:lnTo>
                  <a:lnTo>
                    <a:pt x="1451" y="1181"/>
                  </a:lnTo>
                  <a:lnTo>
                    <a:pt x="1411" y="1186"/>
                  </a:lnTo>
                  <a:lnTo>
                    <a:pt x="1373" y="1191"/>
                  </a:lnTo>
                  <a:lnTo>
                    <a:pt x="1334" y="1194"/>
                  </a:lnTo>
                  <a:lnTo>
                    <a:pt x="1297" y="1196"/>
                  </a:lnTo>
                  <a:lnTo>
                    <a:pt x="1261" y="1197"/>
                  </a:lnTo>
                  <a:lnTo>
                    <a:pt x="1228" y="1197"/>
                  </a:lnTo>
                  <a:lnTo>
                    <a:pt x="1196" y="1196"/>
                  </a:lnTo>
                  <a:lnTo>
                    <a:pt x="1167" y="1195"/>
                  </a:lnTo>
                  <a:lnTo>
                    <a:pt x="1118" y="1192"/>
                  </a:lnTo>
                  <a:lnTo>
                    <a:pt x="1082" y="1188"/>
                  </a:lnTo>
                  <a:lnTo>
                    <a:pt x="1072" y="1164"/>
                  </a:lnTo>
                  <a:lnTo>
                    <a:pt x="1058" y="1138"/>
                  </a:lnTo>
                  <a:lnTo>
                    <a:pt x="1043" y="1113"/>
                  </a:lnTo>
                  <a:lnTo>
                    <a:pt x="1027" y="1089"/>
                  </a:lnTo>
                  <a:lnTo>
                    <a:pt x="1010" y="1065"/>
                  </a:lnTo>
                  <a:lnTo>
                    <a:pt x="991" y="1042"/>
                  </a:lnTo>
                  <a:lnTo>
                    <a:pt x="973" y="1020"/>
                  </a:lnTo>
                  <a:lnTo>
                    <a:pt x="955" y="999"/>
                  </a:lnTo>
                  <a:lnTo>
                    <a:pt x="921" y="960"/>
                  </a:lnTo>
                  <a:lnTo>
                    <a:pt x="889" y="928"/>
                  </a:lnTo>
                  <a:lnTo>
                    <a:pt x="864" y="903"/>
                  </a:lnTo>
                  <a:lnTo>
                    <a:pt x="847" y="888"/>
                  </a:lnTo>
                  <a:close/>
                  <a:moveTo>
                    <a:pt x="1413" y="1555"/>
                  </a:moveTo>
                  <a:lnTo>
                    <a:pt x="1396" y="1556"/>
                  </a:lnTo>
                  <a:lnTo>
                    <a:pt x="1380" y="1555"/>
                  </a:lnTo>
                  <a:lnTo>
                    <a:pt x="1364" y="1555"/>
                  </a:lnTo>
                  <a:lnTo>
                    <a:pt x="1348" y="1553"/>
                  </a:lnTo>
                  <a:lnTo>
                    <a:pt x="1332" y="1551"/>
                  </a:lnTo>
                  <a:lnTo>
                    <a:pt x="1317" y="1549"/>
                  </a:lnTo>
                  <a:lnTo>
                    <a:pt x="1302" y="1545"/>
                  </a:lnTo>
                  <a:lnTo>
                    <a:pt x="1287" y="1541"/>
                  </a:lnTo>
                  <a:lnTo>
                    <a:pt x="1273" y="1537"/>
                  </a:lnTo>
                  <a:lnTo>
                    <a:pt x="1259" y="1532"/>
                  </a:lnTo>
                  <a:lnTo>
                    <a:pt x="1245" y="1527"/>
                  </a:lnTo>
                  <a:lnTo>
                    <a:pt x="1232" y="1521"/>
                  </a:lnTo>
                  <a:lnTo>
                    <a:pt x="1206" y="1509"/>
                  </a:lnTo>
                  <a:lnTo>
                    <a:pt x="1182" y="1495"/>
                  </a:lnTo>
                  <a:lnTo>
                    <a:pt x="1158" y="1481"/>
                  </a:lnTo>
                  <a:lnTo>
                    <a:pt x="1137" y="1466"/>
                  </a:lnTo>
                  <a:lnTo>
                    <a:pt x="1118" y="1451"/>
                  </a:lnTo>
                  <a:lnTo>
                    <a:pt x="1100" y="1436"/>
                  </a:lnTo>
                  <a:lnTo>
                    <a:pt x="1082" y="1421"/>
                  </a:lnTo>
                  <a:lnTo>
                    <a:pt x="1067" y="1406"/>
                  </a:lnTo>
                  <a:lnTo>
                    <a:pt x="1053" y="1392"/>
                  </a:lnTo>
                  <a:lnTo>
                    <a:pt x="1043" y="1379"/>
                  </a:lnTo>
                  <a:lnTo>
                    <a:pt x="1073" y="1379"/>
                  </a:lnTo>
                  <a:lnTo>
                    <a:pt x="1096" y="1378"/>
                  </a:lnTo>
                  <a:lnTo>
                    <a:pt x="1111" y="1378"/>
                  </a:lnTo>
                  <a:lnTo>
                    <a:pt x="1118" y="1378"/>
                  </a:lnTo>
                  <a:lnTo>
                    <a:pt x="1148" y="1383"/>
                  </a:lnTo>
                  <a:lnTo>
                    <a:pt x="1178" y="1388"/>
                  </a:lnTo>
                  <a:lnTo>
                    <a:pt x="1209" y="1390"/>
                  </a:lnTo>
                  <a:lnTo>
                    <a:pt x="1240" y="1392"/>
                  </a:lnTo>
                  <a:lnTo>
                    <a:pt x="1272" y="1393"/>
                  </a:lnTo>
                  <a:lnTo>
                    <a:pt x="1303" y="1393"/>
                  </a:lnTo>
                  <a:lnTo>
                    <a:pt x="1335" y="1392"/>
                  </a:lnTo>
                  <a:lnTo>
                    <a:pt x="1366" y="1391"/>
                  </a:lnTo>
                  <a:lnTo>
                    <a:pt x="1398" y="1389"/>
                  </a:lnTo>
                  <a:lnTo>
                    <a:pt x="1429" y="1386"/>
                  </a:lnTo>
                  <a:lnTo>
                    <a:pt x="1459" y="1381"/>
                  </a:lnTo>
                  <a:lnTo>
                    <a:pt x="1490" y="1377"/>
                  </a:lnTo>
                  <a:lnTo>
                    <a:pt x="1549" y="1367"/>
                  </a:lnTo>
                  <a:lnTo>
                    <a:pt x="1605" y="1357"/>
                  </a:lnTo>
                  <a:lnTo>
                    <a:pt x="1658" y="1344"/>
                  </a:lnTo>
                  <a:lnTo>
                    <a:pt x="1705" y="1332"/>
                  </a:lnTo>
                  <a:lnTo>
                    <a:pt x="1748" y="1320"/>
                  </a:lnTo>
                  <a:lnTo>
                    <a:pt x="1784" y="1310"/>
                  </a:lnTo>
                  <a:lnTo>
                    <a:pt x="1836" y="1292"/>
                  </a:lnTo>
                  <a:lnTo>
                    <a:pt x="1855" y="1286"/>
                  </a:lnTo>
                  <a:lnTo>
                    <a:pt x="1865" y="1291"/>
                  </a:lnTo>
                  <a:lnTo>
                    <a:pt x="1876" y="1295"/>
                  </a:lnTo>
                  <a:lnTo>
                    <a:pt x="1836" y="1331"/>
                  </a:lnTo>
                  <a:lnTo>
                    <a:pt x="1789" y="1372"/>
                  </a:lnTo>
                  <a:lnTo>
                    <a:pt x="1764" y="1392"/>
                  </a:lnTo>
                  <a:lnTo>
                    <a:pt x="1736" y="1413"/>
                  </a:lnTo>
                  <a:lnTo>
                    <a:pt x="1707" y="1434"/>
                  </a:lnTo>
                  <a:lnTo>
                    <a:pt x="1677" y="1454"/>
                  </a:lnTo>
                  <a:lnTo>
                    <a:pt x="1646" y="1473"/>
                  </a:lnTo>
                  <a:lnTo>
                    <a:pt x="1614" y="1492"/>
                  </a:lnTo>
                  <a:lnTo>
                    <a:pt x="1581" y="1508"/>
                  </a:lnTo>
                  <a:lnTo>
                    <a:pt x="1548" y="1522"/>
                  </a:lnTo>
                  <a:lnTo>
                    <a:pt x="1531" y="1529"/>
                  </a:lnTo>
                  <a:lnTo>
                    <a:pt x="1514" y="1535"/>
                  </a:lnTo>
                  <a:lnTo>
                    <a:pt x="1498" y="1540"/>
                  </a:lnTo>
                  <a:lnTo>
                    <a:pt x="1481" y="1544"/>
                  </a:lnTo>
                  <a:lnTo>
                    <a:pt x="1464" y="1549"/>
                  </a:lnTo>
                  <a:lnTo>
                    <a:pt x="1447" y="1552"/>
                  </a:lnTo>
                  <a:lnTo>
                    <a:pt x="1430" y="1554"/>
                  </a:lnTo>
                  <a:lnTo>
                    <a:pt x="1413" y="1555"/>
                  </a:lnTo>
                  <a:close/>
                </a:path>
              </a:pathLst>
            </a:custGeom>
            <a:solidFill>
              <a:srgbClr val="174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10">
              <a:extLst>
                <a:ext uri="{FF2B5EF4-FFF2-40B4-BE49-F238E27FC236}">
                  <a16:creationId xmlns:a16="http://schemas.microsoft.com/office/drawing/2014/main" id="{23792C2C-F963-4869-8478-6DD3F87F0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95726" y="3985776"/>
              <a:ext cx="36513" cy="12700"/>
            </a:xfrm>
            <a:custGeom>
              <a:avLst/>
              <a:gdLst>
                <a:gd name="T0" fmla="*/ 2147483647 w 140"/>
                <a:gd name="T1" fmla="*/ 2147483647 h 46"/>
                <a:gd name="T2" fmla="*/ 2147483647 w 140"/>
                <a:gd name="T3" fmla="*/ 2147483647 h 46"/>
                <a:gd name="T4" fmla="*/ 2147483647 w 140"/>
                <a:gd name="T5" fmla="*/ 2147483647 h 46"/>
                <a:gd name="T6" fmla="*/ 2147483647 w 140"/>
                <a:gd name="T7" fmla="*/ 0 h 46"/>
                <a:gd name="T8" fmla="*/ 2147483647 w 140"/>
                <a:gd name="T9" fmla="*/ 0 h 46"/>
                <a:gd name="T10" fmla="*/ 2147483647 w 140"/>
                <a:gd name="T11" fmla="*/ 2147483647 h 46"/>
                <a:gd name="T12" fmla="*/ 2147483647 w 140"/>
                <a:gd name="T13" fmla="*/ 2147483647 h 46"/>
                <a:gd name="T14" fmla="*/ 2147483647 w 140"/>
                <a:gd name="T15" fmla="*/ 2147483647 h 46"/>
                <a:gd name="T16" fmla="*/ 2147483647 w 140"/>
                <a:gd name="T17" fmla="*/ 2147483647 h 46"/>
                <a:gd name="T18" fmla="*/ 2147483647 w 140"/>
                <a:gd name="T19" fmla="*/ 2147483647 h 46"/>
                <a:gd name="T20" fmla="*/ 2147483647 w 140"/>
                <a:gd name="T21" fmla="*/ 2147483647 h 46"/>
                <a:gd name="T22" fmla="*/ 2147483647 w 140"/>
                <a:gd name="T23" fmla="*/ 2147483647 h 46"/>
                <a:gd name="T24" fmla="*/ 0 w 140"/>
                <a:gd name="T25" fmla="*/ 2147483647 h 46"/>
                <a:gd name="T26" fmla="*/ 2147483647 w 140"/>
                <a:gd name="T27" fmla="*/ 2147483647 h 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0" h="46">
                  <a:moveTo>
                    <a:pt x="140" y="6"/>
                  </a:moveTo>
                  <a:lnTo>
                    <a:pt x="138" y="5"/>
                  </a:lnTo>
                  <a:lnTo>
                    <a:pt x="129" y="3"/>
                  </a:lnTo>
                  <a:lnTo>
                    <a:pt x="116" y="0"/>
                  </a:lnTo>
                  <a:lnTo>
                    <a:pt x="99" y="0"/>
                  </a:lnTo>
                  <a:lnTo>
                    <a:pt x="90" y="1"/>
                  </a:lnTo>
                  <a:lnTo>
                    <a:pt x="79" y="3"/>
                  </a:lnTo>
                  <a:lnTo>
                    <a:pt x="67" y="6"/>
                  </a:lnTo>
                  <a:lnTo>
                    <a:pt x="55" y="10"/>
                  </a:lnTo>
                  <a:lnTo>
                    <a:pt x="43" y="16"/>
                  </a:lnTo>
                  <a:lnTo>
                    <a:pt x="29" y="24"/>
                  </a:lnTo>
                  <a:lnTo>
                    <a:pt x="15" y="34"/>
                  </a:lnTo>
                  <a:lnTo>
                    <a:pt x="0" y="46"/>
                  </a:lnTo>
                  <a:lnTo>
                    <a:pt x="14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29">
              <a:extLst>
                <a:ext uri="{FF2B5EF4-FFF2-40B4-BE49-F238E27FC236}">
                  <a16:creationId xmlns:a16="http://schemas.microsoft.com/office/drawing/2014/main" id="{E74E086E-47F5-4333-BCB3-ECE1D97DC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54413" y="3552388"/>
              <a:ext cx="406400" cy="71438"/>
            </a:xfrm>
            <a:custGeom>
              <a:avLst/>
              <a:gdLst>
                <a:gd name="T0" fmla="*/ 0 w 1536"/>
                <a:gd name="T1" fmla="*/ 2147483647 h 268"/>
                <a:gd name="T2" fmla="*/ 2147483647 w 1536"/>
                <a:gd name="T3" fmla="*/ 2147483647 h 268"/>
                <a:gd name="T4" fmla="*/ 2147483647 w 1536"/>
                <a:gd name="T5" fmla="*/ 2147483647 h 268"/>
                <a:gd name="T6" fmla="*/ 2147483647 w 1536"/>
                <a:gd name="T7" fmla="*/ 2147483647 h 268"/>
                <a:gd name="T8" fmla="*/ 2147483647 w 1536"/>
                <a:gd name="T9" fmla="*/ 2147483647 h 268"/>
                <a:gd name="T10" fmla="*/ 2147483647 w 1536"/>
                <a:gd name="T11" fmla="*/ 2147483647 h 268"/>
                <a:gd name="T12" fmla="*/ 2147483647 w 1536"/>
                <a:gd name="T13" fmla="*/ 2147483647 h 268"/>
                <a:gd name="T14" fmla="*/ 2147483647 w 1536"/>
                <a:gd name="T15" fmla="*/ 2147483647 h 268"/>
                <a:gd name="T16" fmla="*/ 2147483647 w 1536"/>
                <a:gd name="T17" fmla="*/ 2147483647 h 268"/>
                <a:gd name="T18" fmla="*/ 2147483647 w 1536"/>
                <a:gd name="T19" fmla="*/ 2147483647 h 268"/>
                <a:gd name="T20" fmla="*/ 2147483647 w 1536"/>
                <a:gd name="T21" fmla="*/ 2147483647 h 268"/>
                <a:gd name="T22" fmla="*/ 2147483647 w 1536"/>
                <a:gd name="T23" fmla="*/ 2147483647 h 268"/>
                <a:gd name="T24" fmla="*/ 2147483647 w 1536"/>
                <a:gd name="T25" fmla="*/ 2147483647 h 268"/>
                <a:gd name="T26" fmla="*/ 2147483647 w 1536"/>
                <a:gd name="T27" fmla="*/ 2147483647 h 268"/>
                <a:gd name="T28" fmla="*/ 2147483647 w 1536"/>
                <a:gd name="T29" fmla="*/ 2147483647 h 268"/>
                <a:gd name="T30" fmla="*/ 2147483647 w 1536"/>
                <a:gd name="T31" fmla="*/ 2147483647 h 268"/>
                <a:gd name="T32" fmla="*/ 2147483647 w 1536"/>
                <a:gd name="T33" fmla="*/ 2147483647 h 268"/>
                <a:gd name="T34" fmla="*/ 2147483647 w 1536"/>
                <a:gd name="T35" fmla="*/ 2147483647 h 268"/>
                <a:gd name="T36" fmla="*/ 2147483647 w 1536"/>
                <a:gd name="T37" fmla="*/ 2147483647 h 268"/>
                <a:gd name="T38" fmla="*/ 2147483647 w 1536"/>
                <a:gd name="T39" fmla="*/ 2147483647 h 268"/>
                <a:gd name="T40" fmla="*/ 2147483647 w 1536"/>
                <a:gd name="T41" fmla="*/ 2147483647 h 268"/>
                <a:gd name="T42" fmla="*/ 2147483647 w 1536"/>
                <a:gd name="T43" fmla="*/ 2147483647 h 268"/>
                <a:gd name="T44" fmla="*/ 2147483647 w 1536"/>
                <a:gd name="T45" fmla="*/ 2147483647 h 268"/>
                <a:gd name="T46" fmla="*/ 2147483647 w 1536"/>
                <a:gd name="T47" fmla="*/ 2147483647 h 268"/>
                <a:gd name="T48" fmla="*/ 2147483647 w 1536"/>
                <a:gd name="T49" fmla="*/ 2147483647 h 268"/>
                <a:gd name="T50" fmla="*/ 2147483647 w 1536"/>
                <a:gd name="T51" fmla="*/ 2147483647 h 268"/>
                <a:gd name="T52" fmla="*/ 2147483647 w 1536"/>
                <a:gd name="T53" fmla="*/ 2147483647 h 268"/>
                <a:gd name="T54" fmla="*/ 2147483647 w 1536"/>
                <a:gd name="T55" fmla="*/ 2147483647 h 268"/>
                <a:gd name="T56" fmla="*/ 2147483647 w 1536"/>
                <a:gd name="T57" fmla="*/ 2147483647 h 268"/>
                <a:gd name="T58" fmla="*/ 2147483647 w 1536"/>
                <a:gd name="T59" fmla="*/ 2147483647 h 268"/>
                <a:gd name="T60" fmla="*/ 2147483647 w 1536"/>
                <a:gd name="T61" fmla="*/ 2147483647 h 268"/>
                <a:gd name="T62" fmla="*/ 2147483647 w 1536"/>
                <a:gd name="T63" fmla="*/ 2147483647 h 268"/>
                <a:gd name="T64" fmla="*/ 2147483647 w 1536"/>
                <a:gd name="T65" fmla="*/ 2147483647 h 268"/>
                <a:gd name="T66" fmla="*/ 2147483647 w 1536"/>
                <a:gd name="T67" fmla="*/ 2147483647 h 2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36" h="268">
                  <a:moveTo>
                    <a:pt x="0" y="0"/>
                  </a:moveTo>
                  <a:lnTo>
                    <a:pt x="0" y="124"/>
                  </a:lnTo>
                  <a:lnTo>
                    <a:pt x="6" y="128"/>
                  </a:lnTo>
                  <a:lnTo>
                    <a:pt x="27" y="136"/>
                  </a:lnTo>
                  <a:lnTo>
                    <a:pt x="43" y="142"/>
                  </a:lnTo>
                  <a:lnTo>
                    <a:pt x="64" y="148"/>
                  </a:lnTo>
                  <a:lnTo>
                    <a:pt x="87" y="155"/>
                  </a:lnTo>
                  <a:lnTo>
                    <a:pt x="115" y="163"/>
                  </a:lnTo>
                  <a:lnTo>
                    <a:pt x="146" y="170"/>
                  </a:lnTo>
                  <a:lnTo>
                    <a:pt x="182" y="178"/>
                  </a:lnTo>
                  <a:lnTo>
                    <a:pt x="220" y="185"/>
                  </a:lnTo>
                  <a:lnTo>
                    <a:pt x="263" y="193"/>
                  </a:lnTo>
                  <a:lnTo>
                    <a:pt x="310" y="200"/>
                  </a:lnTo>
                  <a:lnTo>
                    <a:pt x="360" y="206"/>
                  </a:lnTo>
                  <a:lnTo>
                    <a:pt x="416" y="211"/>
                  </a:lnTo>
                  <a:lnTo>
                    <a:pt x="475" y="215"/>
                  </a:lnTo>
                  <a:lnTo>
                    <a:pt x="537" y="220"/>
                  </a:lnTo>
                  <a:lnTo>
                    <a:pt x="604" y="226"/>
                  </a:lnTo>
                  <a:lnTo>
                    <a:pt x="672" y="233"/>
                  </a:lnTo>
                  <a:lnTo>
                    <a:pt x="743" y="240"/>
                  </a:lnTo>
                  <a:lnTo>
                    <a:pt x="815" y="248"/>
                  </a:lnTo>
                  <a:lnTo>
                    <a:pt x="886" y="254"/>
                  </a:lnTo>
                  <a:lnTo>
                    <a:pt x="960" y="261"/>
                  </a:lnTo>
                  <a:lnTo>
                    <a:pt x="1033" y="265"/>
                  </a:lnTo>
                  <a:lnTo>
                    <a:pt x="1068" y="266"/>
                  </a:lnTo>
                  <a:lnTo>
                    <a:pt x="1105" y="267"/>
                  </a:lnTo>
                  <a:lnTo>
                    <a:pt x="1140" y="268"/>
                  </a:lnTo>
                  <a:lnTo>
                    <a:pt x="1174" y="268"/>
                  </a:lnTo>
                  <a:lnTo>
                    <a:pt x="1210" y="267"/>
                  </a:lnTo>
                  <a:lnTo>
                    <a:pt x="1243" y="266"/>
                  </a:lnTo>
                  <a:lnTo>
                    <a:pt x="1276" y="263"/>
                  </a:lnTo>
                  <a:lnTo>
                    <a:pt x="1309" y="259"/>
                  </a:lnTo>
                  <a:lnTo>
                    <a:pt x="1341" y="255"/>
                  </a:lnTo>
                  <a:lnTo>
                    <a:pt x="1373" y="251"/>
                  </a:lnTo>
                  <a:lnTo>
                    <a:pt x="1403" y="244"/>
                  </a:lnTo>
                  <a:lnTo>
                    <a:pt x="1431" y="237"/>
                  </a:lnTo>
                  <a:lnTo>
                    <a:pt x="1459" y="228"/>
                  </a:lnTo>
                  <a:lnTo>
                    <a:pt x="1486" y="219"/>
                  </a:lnTo>
                  <a:lnTo>
                    <a:pt x="1512" y="208"/>
                  </a:lnTo>
                  <a:lnTo>
                    <a:pt x="1536" y="196"/>
                  </a:lnTo>
                  <a:lnTo>
                    <a:pt x="1524" y="65"/>
                  </a:lnTo>
                  <a:lnTo>
                    <a:pt x="1520" y="69"/>
                  </a:lnTo>
                  <a:lnTo>
                    <a:pt x="1509" y="75"/>
                  </a:lnTo>
                  <a:lnTo>
                    <a:pt x="1488" y="86"/>
                  </a:lnTo>
                  <a:lnTo>
                    <a:pt x="1458" y="98"/>
                  </a:lnTo>
                  <a:lnTo>
                    <a:pt x="1440" y="105"/>
                  </a:lnTo>
                  <a:lnTo>
                    <a:pt x="1418" y="112"/>
                  </a:lnTo>
                  <a:lnTo>
                    <a:pt x="1393" y="118"/>
                  </a:lnTo>
                  <a:lnTo>
                    <a:pt x="1366" y="124"/>
                  </a:lnTo>
                  <a:lnTo>
                    <a:pt x="1335" y="131"/>
                  </a:lnTo>
                  <a:lnTo>
                    <a:pt x="1301" y="136"/>
                  </a:lnTo>
                  <a:lnTo>
                    <a:pt x="1264" y="142"/>
                  </a:lnTo>
                  <a:lnTo>
                    <a:pt x="1223" y="146"/>
                  </a:lnTo>
                  <a:lnTo>
                    <a:pt x="1179" y="149"/>
                  </a:lnTo>
                  <a:lnTo>
                    <a:pt x="1130" y="152"/>
                  </a:lnTo>
                  <a:lnTo>
                    <a:pt x="1078" y="153"/>
                  </a:lnTo>
                  <a:lnTo>
                    <a:pt x="1022" y="153"/>
                  </a:lnTo>
                  <a:lnTo>
                    <a:pt x="962" y="152"/>
                  </a:lnTo>
                  <a:lnTo>
                    <a:pt x="898" y="149"/>
                  </a:lnTo>
                  <a:lnTo>
                    <a:pt x="830" y="144"/>
                  </a:lnTo>
                  <a:lnTo>
                    <a:pt x="757" y="137"/>
                  </a:lnTo>
                  <a:lnTo>
                    <a:pt x="680" y="129"/>
                  </a:lnTo>
                  <a:lnTo>
                    <a:pt x="597" y="118"/>
                  </a:lnTo>
                  <a:lnTo>
                    <a:pt x="510" y="105"/>
                  </a:lnTo>
                  <a:lnTo>
                    <a:pt x="418" y="89"/>
                  </a:lnTo>
                  <a:lnTo>
                    <a:pt x="321" y="72"/>
                  </a:lnTo>
                  <a:lnTo>
                    <a:pt x="219" y="50"/>
                  </a:lnTo>
                  <a:lnTo>
                    <a:pt x="112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7" name="手繪多邊形 17">
            <a:extLst>
              <a:ext uri="{FF2B5EF4-FFF2-40B4-BE49-F238E27FC236}">
                <a16:creationId xmlns:a16="http://schemas.microsoft.com/office/drawing/2014/main" id="{CE5838B7-199A-460D-8AA2-EBED64359E27}"/>
              </a:ext>
            </a:extLst>
          </p:cNvPr>
          <p:cNvSpPr>
            <a:spLocks/>
          </p:cNvSpPr>
          <p:nvPr/>
        </p:nvSpPr>
        <p:spPr bwMode="auto">
          <a:xfrm>
            <a:off x="171103" y="1184561"/>
            <a:ext cx="8896193" cy="4404680"/>
          </a:xfrm>
          <a:custGeom>
            <a:avLst/>
            <a:gdLst>
              <a:gd name="T0" fmla="*/ 1362328 w 6010312"/>
              <a:gd name="T1" fmla="*/ 914 h 4278079"/>
              <a:gd name="T2" fmla="*/ 1019244 w 6010312"/>
              <a:gd name="T3" fmla="*/ 8453 h 4278079"/>
              <a:gd name="T4" fmla="*/ 10282423 w 6010312"/>
              <a:gd name="T5" fmla="*/ 8880 h 4278079"/>
              <a:gd name="T6" fmla="*/ 11030962 w 6010312"/>
              <a:gd name="T7" fmla="*/ 1019 h 4278079"/>
              <a:gd name="T8" fmla="*/ 1362328 w 6010312"/>
              <a:gd name="T9" fmla="*/ 914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10" name="矩形 1">
            <a:extLst>
              <a:ext uri="{FF2B5EF4-FFF2-40B4-BE49-F238E27FC236}">
                <a16:creationId xmlns:a16="http://schemas.microsoft.com/office/drawing/2014/main" id="{F28853F0-76E0-4E9F-9BA1-8CC68CDF2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068" y="1979437"/>
            <a:ext cx="7117774" cy="58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4200"/>
              </a:lnSpc>
            </a:pP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  <a:endParaRPr lang="en-US" sz="3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1" name="動作按鈕: 空白 1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C2F7692-9CA5-4386-8401-C00B5138E9BF}"/>
              </a:ext>
            </a:extLst>
          </p:cNvPr>
          <p:cNvSpPr/>
          <p:nvPr/>
        </p:nvSpPr>
        <p:spPr bwMode="auto">
          <a:xfrm>
            <a:off x="8762333" y="5899257"/>
            <a:ext cx="1432156" cy="504056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劉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天華作品</a:t>
            </a:r>
            <a:endParaRPr kumimoji="1" lang="en-US" sz="1800" b="1" i="0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12" name="矩形 1">
            <a:extLst>
              <a:ext uri="{FF2B5EF4-FFF2-40B4-BE49-F238E27FC236}">
                <a16:creationId xmlns:a16="http://schemas.microsoft.com/office/drawing/2014/main" id="{35783BC8-05ED-4DA0-8C8F-E2A80507D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413" y="1746259"/>
            <a:ext cx="7871696" cy="328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457200" indent="-457200" eaLnBrk="1" hangingPunct="1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zh-TW" altLang="en-US" sz="30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江蘇</a:t>
            </a: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0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江陰</a:t>
            </a: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人，</a:t>
            </a:r>
            <a:r>
              <a:rPr lang="zh-TW" altLang="en-US" sz="30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</a:t>
            </a: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近代史上重要的作曲家</a:t>
            </a:r>
            <a:endParaRPr lang="en-US" altLang="zh-TW" sz="3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eaLnBrk="1" hangingPunct="1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除學習西洋樂器及理論，也學習</a:t>
            </a:r>
            <a:r>
              <a:rPr lang="zh-TW" altLang="en-US" sz="30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</a:t>
            </a: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樂器，如二胡、琵琶等</a:t>
            </a:r>
            <a:endParaRPr lang="en-US" altLang="zh-TW" sz="3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eaLnBrk="1" hangingPunct="1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</a:t>
            </a:r>
            <a:r>
              <a:rPr lang="zh-TW" altLang="en-US" sz="30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</a:t>
            </a: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民間音樂進行搜集和整理的工作</a:t>
            </a:r>
            <a:endParaRPr lang="en-US" altLang="zh-TW" sz="3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eaLnBrk="1" hangingPunct="1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改良了二胡和琵琶的製造規格，也在二胡演奏上採用了一些小提琴的演奏技巧</a:t>
            </a:r>
            <a:endParaRPr lang="en-US" sz="3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977997A0-77BB-4D3F-985F-4E259C8AC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209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2">
            <a:extLst>
              <a:ext uri="{FF2B5EF4-FFF2-40B4-BE49-F238E27FC236}">
                <a16:creationId xmlns:a16="http://schemas.microsoft.com/office/drawing/2014/main" id="{A5C843C8-CC9F-4D51-AA41-93306EF20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446"/>
            <a:ext cx="12214508" cy="686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6" name="Group 7">
            <a:extLst>
              <a:ext uri="{FF2B5EF4-FFF2-40B4-BE49-F238E27FC236}">
                <a16:creationId xmlns:a16="http://schemas.microsoft.com/office/drawing/2014/main" id="{1F9BECB4-B62D-4AD2-89D0-8B29937D88BB}"/>
              </a:ext>
            </a:extLst>
          </p:cNvPr>
          <p:cNvGrpSpPr>
            <a:grpSpLocks/>
          </p:cNvGrpSpPr>
          <p:nvPr/>
        </p:nvGrpSpPr>
        <p:grpSpPr bwMode="auto">
          <a:xfrm>
            <a:off x="9091613" y="2362201"/>
            <a:ext cx="246062" cy="250825"/>
            <a:chOff x="438" y="2568"/>
            <a:chExt cx="454" cy="397"/>
          </a:xfrm>
        </p:grpSpPr>
        <p:sp>
          <p:nvSpPr>
            <p:cNvPr id="3166" name="Freeform 8">
              <a:extLst>
                <a:ext uri="{FF2B5EF4-FFF2-40B4-BE49-F238E27FC236}">
                  <a16:creationId xmlns:a16="http://schemas.microsoft.com/office/drawing/2014/main" id="{7F2DDBC6-1E62-43B4-9781-957E4538CEFF}"/>
                </a:ext>
              </a:extLst>
            </p:cNvPr>
            <p:cNvSpPr>
              <a:spLocks/>
            </p:cNvSpPr>
            <p:nvPr/>
          </p:nvSpPr>
          <p:spPr bwMode="auto">
            <a:xfrm rot="2030359">
              <a:off x="438" y="2647"/>
              <a:ext cx="233" cy="281"/>
            </a:xfrm>
            <a:custGeom>
              <a:avLst/>
              <a:gdLst>
                <a:gd name="T0" fmla="*/ 0 w 160"/>
                <a:gd name="T1" fmla="*/ 10820 h 251"/>
                <a:gd name="T2" fmla="*/ 0 w 160"/>
                <a:gd name="T3" fmla="*/ 7711 h 251"/>
                <a:gd name="T4" fmla="*/ 2147483647 w 160"/>
                <a:gd name="T5" fmla="*/ 3499 h 251"/>
                <a:gd name="T6" fmla="*/ 2147483647 w 160"/>
                <a:gd name="T7" fmla="*/ 1 h 251"/>
                <a:gd name="T8" fmla="*/ 2147483647 w 160"/>
                <a:gd name="T9" fmla="*/ 3 h 251"/>
                <a:gd name="T10" fmla="*/ 2147483647 w 160"/>
                <a:gd name="T11" fmla="*/ 3499 h 251"/>
                <a:gd name="T12" fmla="*/ 2147483647 w 160"/>
                <a:gd name="T13" fmla="*/ 8633 h 251"/>
                <a:gd name="T14" fmla="*/ 2147483647 w 160"/>
                <a:gd name="T15" fmla="*/ 13653 h 251"/>
                <a:gd name="T16" fmla="*/ 2147483647 w 160"/>
                <a:gd name="T17" fmla="*/ 21303 h 251"/>
                <a:gd name="T18" fmla="*/ 2147483647 w 160"/>
                <a:gd name="T19" fmla="*/ 25720 h 251"/>
                <a:gd name="T20" fmla="*/ 2147483647 w 160"/>
                <a:gd name="T21" fmla="*/ 29890 h 251"/>
                <a:gd name="T22" fmla="*/ 2147483647 w 160"/>
                <a:gd name="T23" fmla="*/ 34432 h 251"/>
                <a:gd name="T24" fmla="*/ 2147483647 w 160"/>
                <a:gd name="T25" fmla="*/ 40402 h 251"/>
                <a:gd name="T26" fmla="*/ 2147483647 w 160"/>
                <a:gd name="T27" fmla="*/ 45231 h 251"/>
                <a:gd name="T28" fmla="*/ 2147483647 w 160"/>
                <a:gd name="T29" fmla="*/ 49748 h 251"/>
                <a:gd name="T30" fmla="*/ 2147483647 w 160"/>
                <a:gd name="T31" fmla="*/ 55694 h 251"/>
                <a:gd name="T32" fmla="*/ 2147483647 w 160"/>
                <a:gd name="T33" fmla="*/ 61061 h 251"/>
                <a:gd name="T34" fmla="*/ 2147483647 w 160"/>
                <a:gd name="T35" fmla="*/ 66989 h 251"/>
                <a:gd name="T36" fmla="*/ 2147483647 w 160"/>
                <a:gd name="T37" fmla="*/ 71247 h 251"/>
                <a:gd name="T38" fmla="*/ 2147483647 w 160"/>
                <a:gd name="T39" fmla="*/ 76529 h 251"/>
                <a:gd name="T40" fmla="*/ 2147483647 w 160"/>
                <a:gd name="T41" fmla="*/ 82509 h 251"/>
                <a:gd name="T42" fmla="*/ 2147483647 w 160"/>
                <a:gd name="T43" fmla="*/ 87107 h 251"/>
                <a:gd name="T44" fmla="*/ 2147483647 w 160"/>
                <a:gd name="T45" fmla="*/ 92175 h 251"/>
                <a:gd name="T46" fmla="*/ 2147483647 w 160"/>
                <a:gd name="T47" fmla="*/ 96542 h 251"/>
                <a:gd name="T48" fmla="*/ 2147483647 w 160"/>
                <a:gd name="T49" fmla="*/ 100929 h 251"/>
                <a:gd name="T50" fmla="*/ 2147483647 w 160"/>
                <a:gd name="T51" fmla="*/ 108587 h 251"/>
                <a:gd name="T52" fmla="*/ 2147483647 w 160"/>
                <a:gd name="T53" fmla="*/ 114078 h 251"/>
                <a:gd name="T54" fmla="*/ 2147483647 w 160"/>
                <a:gd name="T55" fmla="*/ 117806 h 251"/>
                <a:gd name="T56" fmla="*/ 2147483647 w 160"/>
                <a:gd name="T57" fmla="*/ 119777 h 251"/>
                <a:gd name="T58" fmla="*/ 2147483647 w 160"/>
                <a:gd name="T59" fmla="*/ 122223 h 251"/>
                <a:gd name="T60" fmla="*/ 2147483647 w 160"/>
                <a:gd name="T61" fmla="*/ 123958 h 251"/>
                <a:gd name="T62" fmla="*/ 2147483647 w 160"/>
                <a:gd name="T63" fmla="*/ 123958 h 251"/>
                <a:gd name="T64" fmla="*/ 2147483647 w 160"/>
                <a:gd name="T65" fmla="*/ 124946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7" name="Freeform 9">
              <a:extLst>
                <a:ext uri="{FF2B5EF4-FFF2-40B4-BE49-F238E27FC236}">
                  <a16:creationId xmlns:a16="http://schemas.microsoft.com/office/drawing/2014/main" id="{F6E0A212-18FE-4299-8036-9AC726850A19}"/>
                </a:ext>
              </a:extLst>
            </p:cNvPr>
            <p:cNvSpPr>
              <a:spLocks/>
            </p:cNvSpPr>
            <p:nvPr/>
          </p:nvSpPr>
          <p:spPr bwMode="auto">
            <a:xfrm rot="-1538894">
              <a:off x="612" y="2568"/>
              <a:ext cx="226" cy="272"/>
            </a:xfrm>
            <a:custGeom>
              <a:avLst/>
              <a:gdLst>
                <a:gd name="T0" fmla="*/ 0 w 160"/>
                <a:gd name="T1" fmla="*/ 1727 h 251"/>
                <a:gd name="T2" fmla="*/ 0 w 160"/>
                <a:gd name="T3" fmla="*/ 1251 h 251"/>
                <a:gd name="T4" fmla="*/ 1004830134 w 160"/>
                <a:gd name="T5" fmla="*/ 657 h 251"/>
                <a:gd name="T6" fmla="*/ 2147483647 w 160"/>
                <a:gd name="T7" fmla="*/ 1 h 251"/>
                <a:gd name="T8" fmla="*/ 2147483647 w 160"/>
                <a:gd name="T9" fmla="*/ 3 h 251"/>
                <a:gd name="T10" fmla="*/ 2147483647 w 160"/>
                <a:gd name="T11" fmla="*/ 657 h 251"/>
                <a:gd name="T12" fmla="*/ 2147483647 w 160"/>
                <a:gd name="T13" fmla="*/ 1469 h 251"/>
                <a:gd name="T14" fmla="*/ 2147483647 w 160"/>
                <a:gd name="T15" fmla="*/ 2378 h 251"/>
                <a:gd name="T16" fmla="*/ 2147483647 w 160"/>
                <a:gd name="T17" fmla="*/ 3560 h 251"/>
                <a:gd name="T18" fmla="*/ 2147483647 w 160"/>
                <a:gd name="T19" fmla="*/ 4181 h 251"/>
                <a:gd name="T20" fmla="*/ 2147483647 w 160"/>
                <a:gd name="T21" fmla="*/ 4910 h 251"/>
                <a:gd name="T22" fmla="*/ 2147483647 w 160"/>
                <a:gd name="T23" fmla="*/ 5766 h 251"/>
                <a:gd name="T24" fmla="*/ 2147483647 w 160"/>
                <a:gd name="T25" fmla="*/ 6757 h 251"/>
                <a:gd name="T26" fmla="*/ 2147483647 w 160"/>
                <a:gd name="T27" fmla="*/ 7504 h 251"/>
                <a:gd name="T28" fmla="*/ 2147483647 w 160"/>
                <a:gd name="T29" fmla="*/ 8356 h 251"/>
                <a:gd name="T30" fmla="*/ 2147483647 w 160"/>
                <a:gd name="T31" fmla="*/ 9318 h 251"/>
                <a:gd name="T32" fmla="*/ 2147483647 w 160"/>
                <a:gd name="T33" fmla="*/ 10159 h 251"/>
                <a:gd name="T34" fmla="*/ 2147483647 w 160"/>
                <a:gd name="T35" fmla="*/ 11074 h 251"/>
                <a:gd name="T36" fmla="*/ 2147483647 w 160"/>
                <a:gd name="T37" fmla="*/ 11930 h 251"/>
                <a:gd name="T38" fmla="*/ 2147483647 w 160"/>
                <a:gd name="T39" fmla="*/ 12851 h 251"/>
                <a:gd name="T40" fmla="*/ 2147483647 w 160"/>
                <a:gd name="T41" fmla="*/ 13648 h 251"/>
                <a:gd name="T42" fmla="*/ 2147483647 w 160"/>
                <a:gd name="T43" fmla="*/ 14581 h 251"/>
                <a:gd name="T44" fmla="*/ 2147483647 w 160"/>
                <a:gd name="T45" fmla="*/ 15268 h 251"/>
                <a:gd name="T46" fmla="*/ 2147483647 w 160"/>
                <a:gd name="T47" fmla="*/ 16027 h 251"/>
                <a:gd name="T48" fmla="*/ 2147483647 w 160"/>
                <a:gd name="T49" fmla="*/ 16759 h 251"/>
                <a:gd name="T50" fmla="*/ 2147483647 w 160"/>
                <a:gd name="T51" fmla="*/ 18072 h 251"/>
                <a:gd name="T52" fmla="*/ 2147483647 w 160"/>
                <a:gd name="T53" fmla="*/ 19205 h 251"/>
                <a:gd name="T54" fmla="*/ 2147483647 w 160"/>
                <a:gd name="T55" fmla="*/ 19679 h 251"/>
                <a:gd name="T56" fmla="*/ 2147483647 w 160"/>
                <a:gd name="T57" fmla="*/ 20022 h 251"/>
                <a:gd name="T58" fmla="*/ 2147483647 w 160"/>
                <a:gd name="T59" fmla="*/ 20311 h 251"/>
                <a:gd name="T60" fmla="*/ 2147483647 w 160"/>
                <a:gd name="T61" fmla="*/ 20812 h 251"/>
                <a:gd name="T62" fmla="*/ 2147483647 w 160"/>
                <a:gd name="T63" fmla="*/ 20812 h 251"/>
                <a:gd name="T64" fmla="*/ 2147483647 w 160"/>
                <a:gd name="T65" fmla="*/ 20866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8" name="Freeform 10">
              <a:extLst>
                <a:ext uri="{FF2B5EF4-FFF2-40B4-BE49-F238E27FC236}">
                  <a16:creationId xmlns:a16="http://schemas.microsoft.com/office/drawing/2014/main" id="{CAE3BC55-4E76-4FAB-BAD4-F32EBF684B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42" y="2715"/>
              <a:ext cx="182" cy="318"/>
            </a:xfrm>
            <a:custGeom>
              <a:avLst/>
              <a:gdLst>
                <a:gd name="T0" fmla="*/ 0 w 160"/>
                <a:gd name="T1" fmla="*/ 9324347 h 251"/>
                <a:gd name="T2" fmla="*/ 0 w 160"/>
                <a:gd name="T3" fmla="*/ 6596916 h 251"/>
                <a:gd name="T4" fmla="*/ 7048 w 160"/>
                <a:gd name="T5" fmla="*/ 3198002 h 251"/>
                <a:gd name="T6" fmla="*/ 15266 w 160"/>
                <a:gd name="T7" fmla="*/ 1 h 251"/>
                <a:gd name="T8" fmla="*/ 27703 w 160"/>
                <a:gd name="T9" fmla="*/ 1363090 h 251"/>
                <a:gd name="T10" fmla="*/ 29072 w 160"/>
                <a:gd name="T11" fmla="*/ 3198002 h 251"/>
                <a:gd name="T12" fmla="*/ 35845 w 160"/>
                <a:gd name="T13" fmla="*/ 7665646 h 251"/>
                <a:gd name="T14" fmla="*/ 46914 w 160"/>
                <a:gd name="T15" fmla="*/ 12304261 h 251"/>
                <a:gd name="T16" fmla="*/ 59218 w 160"/>
                <a:gd name="T17" fmla="*/ 18961758 h 251"/>
                <a:gd name="T18" fmla="*/ 67207 w 160"/>
                <a:gd name="T19" fmla="*/ 23002814 h 251"/>
                <a:gd name="T20" fmla="*/ 71921 w 160"/>
                <a:gd name="T21" fmla="*/ 26894241 h 251"/>
                <a:gd name="T22" fmla="*/ 78544 w 160"/>
                <a:gd name="T23" fmla="*/ 31373082 h 251"/>
                <a:gd name="T24" fmla="*/ 86960 w 160"/>
                <a:gd name="T25" fmla="*/ 36443275 h 251"/>
                <a:gd name="T26" fmla="*/ 93059 w 160"/>
                <a:gd name="T27" fmla="*/ 40661260 h 251"/>
                <a:gd name="T28" fmla="*/ 101629 w 160"/>
                <a:gd name="T29" fmla="*/ 44934545 h 251"/>
                <a:gd name="T30" fmla="*/ 108801 w 160"/>
                <a:gd name="T31" fmla="*/ 50289222 h 251"/>
                <a:gd name="T32" fmla="*/ 119681 w 160"/>
                <a:gd name="T33" fmla="*/ 55338603 h 251"/>
                <a:gd name="T34" fmla="*/ 124261 w 160"/>
                <a:gd name="T35" fmla="*/ 60540157 h 251"/>
                <a:gd name="T36" fmla="*/ 131359 w 160"/>
                <a:gd name="T37" fmla="*/ 64465790 h 251"/>
                <a:gd name="T38" fmla="*/ 140778 w 160"/>
                <a:gd name="T39" fmla="*/ 69035347 h 251"/>
                <a:gd name="T40" fmla="*/ 147875 w 160"/>
                <a:gd name="T41" fmla="*/ 74110133 h 251"/>
                <a:gd name="T42" fmla="*/ 154856 w 160"/>
                <a:gd name="T43" fmla="*/ 78414971 h 251"/>
                <a:gd name="T44" fmla="*/ 158833 w 160"/>
                <a:gd name="T45" fmla="*/ 82451248 h 251"/>
                <a:gd name="T46" fmla="*/ 165983 w 160"/>
                <a:gd name="T47" fmla="*/ 86889056 h 251"/>
                <a:gd name="T48" fmla="*/ 172684 w 160"/>
                <a:gd name="T49" fmla="*/ 91034629 h 251"/>
                <a:gd name="T50" fmla="*/ 180324 w 160"/>
                <a:gd name="T51" fmla="*/ 97662790 h 251"/>
                <a:gd name="T52" fmla="*/ 185804 w 160"/>
                <a:gd name="T53" fmla="*/ 102978021 h 251"/>
                <a:gd name="T54" fmla="*/ 191337 w 160"/>
                <a:gd name="T55" fmla="*/ 106011896 h 251"/>
                <a:gd name="T56" fmla="*/ 191337 w 160"/>
                <a:gd name="T57" fmla="*/ 107944285 h 251"/>
                <a:gd name="T58" fmla="*/ 182890 w 160"/>
                <a:gd name="T59" fmla="*/ 109628802 h 251"/>
                <a:gd name="T60" fmla="*/ 172684 w 160"/>
                <a:gd name="T61" fmla="*/ 111558358 h 251"/>
                <a:gd name="T62" fmla="*/ 163344 w 160"/>
                <a:gd name="T63" fmla="*/ 111558358 h 251"/>
                <a:gd name="T64" fmla="*/ 158833 w 160"/>
                <a:gd name="T65" fmla="*/ 112535199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9" name="Rectangle 11">
            <a:extLst>
              <a:ext uri="{FF2B5EF4-FFF2-40B4-BE49-F238E27FC236}">
                <a16:creationId xmlns:a16="http://schemas.microsoft.com/office/drawing/2014/main" id="{4F9BFDD2-CE81-46D8-AB8F-D2E6194A3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597" y="242425"/>
            <a:ext cx="73834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 b="0">
              <a:solidFill>
                <a:schemeClr val="bg1"/>
              </a:solidFill>
            </a:endParaRPr>
          </a:p>
        </p:txBody>
      </p:sp>
      <p:sp>
        <p:nvSpPr>
          <p:cNvPr id="265" name="Text Box 4">
            <a:extLst>
              <a:ext uri="{FF2B5EF4-FFF2-40B4-BE49-F238E27FC236}">
                <a16:creationId xmlns:a16="http://schemas.microsoft.com/office/drawing/2014/main" id="{3542D6CF-695C-4B5A-A98E-A6A2687D8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32" y="228214"/>
            <a:ext cx="5184576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《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光明行</a:t>
            </a:r>
            <a:r>
              <a:rPr lang="en-US" altLang="zh-TW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》</a:t>
            </a:r>
          </a:p>
        </p:txBody>
      </p:sp>
      <p:pic>
        <p:nvPicPr>
          <p:cNvPr id="10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528A1D73-8BF3-4BD3-867F-6D359E140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10257818" y="5805264"/>
            <a:ext cx="1898591" cy="72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動作按鈕: 空白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06733C18-5676-41EA-9989-0BABE4DD8F35}"/>
              </a:ext>
            </a:extLst>
          </p:cNvPr>
          <p:cNvSpPr/>
          <p:nvPr/>
        </p:nvSpPr>
        <p:spPr bwMode="auto">
          <a:xfrm>
            <a:off x="6461393" y="5894742"/>
            <a:ext cx="2080228" cy="504056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8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《</a:t>
            </a:r>
            <a:r>
              <a:rPr kumimoji="1" lang="zh-TW" altLang="en-US" sz="18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空山鳥語</a:t>
            </a:r>
            <a:r>
              <a:rPr kumimoji="1" lang="en-US" altLang="zh-TW" sz="18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》</a:t>
            </a:r>
            <a:r>
              <a:rPr kumimoji="1" lang="zh-TW" altLang="en-US" sz="18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簡介</a:t>
            </a:r>
            <a:endParaRPr kumimoji="1" lang="en-US" sz="1800" b="1" i="0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10" name="矩形 1">
            <a:extLst>
              <a:ext uri="{FF2B5EF4-FFF2-40B4-BE49-F238E27FC236}">
                <a16:creationId xmlns:a16="http://schemas.microsoft.com/office/drawing/2014/main" id="{F28853F0-76E0-4E9F-9BA1-8CC68CDF2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068" y="1979437"/>
            <a:ext cx="7117774" cy="58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4200"/>
              </a:lnSpc>
            </a:pP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  <a:endParaRPr lang="en-US" sz="3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1" name="動作按鈕: 空白 1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C2F7692-9CA5-4386-8401-C00B5138E9BF}"/>
              </a:ext>
            </a:extLst>
          </p:cNvPr>
          <p:cNvSpPr/>
          <p:nvPr/>
        </p:nvSpPr>
        <p:spPr bwMode="auto">
          <a:xfrm>
            <a:off x="8762333" y="5899257"/>
            <a:ext cx="1432156" cy="504056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劉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天華簡介</a:t>
            </a:r>
            <a:endParaRPr kumimoji="1" lang="en-US" sz="1800" b="1" i="0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05" name="手繪多邊形 17">
            <a:extLst>
              <a:ext uri="{FF2B5EF4-FFF2-40B4-BE49-F238E27FC236}">
                <a16:creationId xmlns:a16="http://schemas.microsoft.com/office/drawing/2014/main" id="{53E427B7-C9C4-449F-96EC-A9D9C095C973}"/>
              </a:ext>
            </a:extLst>
          </p:cNvPr>
          <p:cNvSpPr>
            <a:spLocks/>
          </p:cNvSpPr>
          <p:nvPr/>
        </p:nvSpPr>
        <p:spPr bwMode="auto">
          <a:xfrm>
            <a:off x="1677243" y="1580807"/>
            <a:ext cx="8928992" cy="4094772"/>
          </a:xfrm>
          <a:custGeom>
            <a:avLst/>
            <a:gdLst>
              <a:gd name="T0" fmla="*/ 1362328 w 6010312"/>
              <a:gd name="T1" fmla="*/ 914 h 4278079"/>
              <a:gd name="T2" fmla="*/ 1019244 w 6010312"/>
              <a:gd name="T3" fmla="*/ 8453 h 4278079"/>
              <a:gd name="T4" fmla="*/ 10282423 w 6010312"/>
              <a:gd name="T5" fmla="*/ 8880 h 4278079"/>
              <a:gd name="T6" fmla="*/ 11030962 w 6010312"/>
              <a:gd name="T7" fmla="*/ 1019 h 4278079"/>
              <a:gd name="T8" fmla="*/ 1362328 w 6010312"/>
              <a:gd name="T9" fmla="*/ 914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8" name="Picture 60">
            <a:extLst>
              <a:ext uri="{FF2B5EF4-FFF2-40B4-BE49-F238E27FC236}">
                <a16:creationId xmlns:a16="http://schemas.microsoft.com/office/drawing/2014/main" id="{8D35E99F-B33C-475D-8A64-152C4E9B3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364" y="1244977"/>
            <a:ext cx="15906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" name="Picture 60">
            <a:extLst>
              <a:ext uri="{FF2B5EF4-FFF2-40B4-BE49-F238E27FC236}">
                <a16:creationId xmlns:a16="http://schemas.microsoft.com/office/drawing/2014/main" id="{BB7F1CCA-1ECF-409B-ACBE-F18A61B37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870" y="1328321"/>
            <a:ext cx="1241425" cy="5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" name="矩形 1">
            <a:extLst>
              <a:ext uri="{FF2B5EF4-FFF2-40B4-BE49-F238E27FC236}">
                <a16:creationId xmlns:a16="http://schemas.microsoft.com/office/drawing/2014/main" id="{9B044BF1-13B8-4DA1-89D9-D9EC753E5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9153" y="1995499"/>
            <a:ext cx="7871696" cy="381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457200" indent="-457200" eaLnBrk="1" hangingPunct="1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zh-TW" altLang="en-US" sz="30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劉天華</a:t>
            </a: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吸收了一些外來的元素（如進行曲風格、轉調及模進等），創作了這首別具一格的樂曲</a:t>
            </a:r>
            <a:r>
              <a:rPr lang="en-US" altLang="zh-TW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光明行</a:t>
            </a:r>
            <a:r>
              <a:rPr lang="en-US" altLang="zh-TW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eaLnBrk="1" hangingPunct="1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這首樂曲</a:t>
            </a:r>
            <a:r>
              <a:rPr lang="zh-TW" altLang="en-US" sz="3000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旋律明快堅定</a:t>
            </a: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000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音調鏗鏘</a:t>
            </a: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，給人生氣勃勃的感覺，充滿勇往直前的精神和對光明前途的自信。</a:t>
            </a:r>
            <a:endParaRPr lang="en-US" altLang="zh-TW" sz="3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eaLnBrk="1" hangingPunct="1">
              <a:lnSpc>
                <a:spcPts val="4200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4" name="Rectangle: Rounded Corners 17">
            <a:extLst>
              <a:ext uri="{FF2B5EF4-FFF2-40B4-BE49-F238E27FC236}">
                <a16:creationId xmlns:a16="http://schemas.microsoft.com/office/drawing/2014/main" id="{93DAEDF9-9F20-4BC0-998F-C8607C75FDAE}"/>
              </a:ext>
            </a:extLst>
          </p:cNvPr>
          <p:cNvSpPr/>
          <p:nvPr/>
        </p:nvSpPr>
        <p:spPr bwMode="auto">
          <a:xfrm>
            <a:off x="475794" y="1118182"/>
            <a:ext cx="1845819" cy="52322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 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按此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聆聽</a:t>
            </a:r>
            <a:r>
              <a:rPr lang="zh-TW" altLang="en-US" sz="2000" dirty="0">
                <a:latin typeface="Arial" charset="0"/>
              </a:rPr>
              <a:t>樂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rPr>
              <a:t>曲</a:t>
            </a:r>
            <a:endParaRPr kumimoji="1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8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7F0B897-A9DD-41BA-9F93-B785BA71E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585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>
            <a:extLst>
              <a:ext uri="{FF2B5EF4-FFF2-40B4-BE49-F238E27FC236}">
                <a16:creationId xmlns:a16="http://schemas.microsoft.com/office/drawing/2014/main" id="{A10CF988-EA06-4E86-9E9B-196DA1DAE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446"/>
            <a:ext cx="12214508" cy="686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Freeform 20">
            <a:extLst>
              <a:ext uri="{FF2B5EF4-FFF2-40B4-BE49-F238E27FC236}">
                <a16:creationId xmlns:a16="http://schemas.microsoft.com/office/drawing/2014/main" id="{A27C0597-7EC7-4AA0-ADA9-56A8289039F2}"/>
              </a:ext>
            </a:extLst>
          </p:cNvPr>
          <p:cNvSpPr>
            <a:spLocks/>
          </p:cNvSpPr>
          <p:nvPr/>
        </p:nvSpPr>
        <p:spPr bwMode="auto">
          <a:xfrm>
            <a:off x="1748288" y="1109933"/>
            <a:ext cx="8631237" cy="5256212"/>
          </a:xfrm>
          <a:custGeom>
            <a:avLst/>
            <a:gdLst>
              <a:gd name="T0" fmla="*/ 2147483647 w 1985"/>
              <a:gd name="T1" fmla="*/ 2147483647 h 1723"/>
              <a:gd name="T2" fmla="*/ 2147483647 w 1985"/>
              <a:gd name="T3" fmla="*/ 2147483647 h 1723"/>
              <a:gd name="T4" fmla="*/ 2147483647 w 1985"/>
              <a:gd name="T5" fmla="*/ 2147483647 h 1723"/>
              <a:gd name="T6" fmla="*/ 2147483647 w 1985"/>
              <a:gd name="T7" fmla="*/ 2147483647 h 1723"/>
              <a:gd name="T8" fmla="*/ 2147483647 w 1985"/>
              <a:gd name="T9" fmla="*/ 0 h 1723"/>
              <a:gd name="T10" fmla="*/ 2147483647 w 1985"/>
              <a:gd name="T11" fmla="*/ 2147483647 h 1723"/>
              <a:gd name="T12" fmla="*/ 2147483647 w 1985"/>
              <a:gd name="T13" fmla="*/ 2147483647 h 1723"/>
              <a:gd name="T14" fmla="*/ 2147483647 w 1985"/>
              <a:gd name="T15" fmla="*/ 2147483647 h 1723"/>
              <a:gd name="T16" fmla="*/ 2147483647 w 1985"/>
              <a:gd name="T17" fmla="*/ 2147483647 h 1723"/>
              <a:gd name="T18" fmla="*/ 2147483647 w 1985"/>
              <a:gd name="T19" fmla="*/ 2147483647 h 1723"/>
              <a:gd name="T20" fmla="*/ 2147483647 w 1985"/>
              <a:gd name="T21" fmla="*/ 2147483647 h 1723"/>
              <a:gd name="T22" fmla="*/ 2147483647 w 1985"/>
              <a:gd name="T23" fmla="*/ 2147483647 h 1723"/>
              <a:gd name="T24" fmla="*/ 2147483647 w 1985"/>
              <a:gd name="T25" fmla="*/ 2147483647 h 1723"/>
              <a:gd name="T26" fmla="*/ 2147483647 w 1985"/>
              <a:gd name="T27" fmla="*/ 2147483647 h 1723"/>
              <a:gd name="T28" fmla="*/ 2147483647 w 1985"/>
              <a:gd name="T29" fmla="*/ 2147483647 h 1723"/>
              <a:gd name="T30" fmla="*/ 2147483647 w 1985"/>
              <a:gd name="T31" fmla="*/ 2147483647 h 1723"/>
              <a:gd name="T32" fmla="*/ 0 w 1985"/>
              <a:gd name="T33" fmla="*/ 2147483647 h 1723"/>
              <a:gd name="T34" fmla="*/ 2147483647 w 1985"/>
              <a:gd name="T35" fmla="*/ 2147483647 h 1723"/>
              <a:gd name="T36" fmla="*/ 2147483647 w 1985"/>
              <a:gd name="T37" fmla="*/ 2147483647 h 172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985" h="1723">
                <a:moveTo>
                  <a:pt x="144" y="199"/>
                </a:moveTo>
                <a:lnTo>
                  <a:pt x="329" y="136"/>
                </a:lnTo>
                <a:lnTo>
                  <a:pt x="591" y="68"/>
                </a:lnTo>
                <a:lnTo>
                  <a:pt x="835" y="9"/>
                </a:lnTo>
                <a:lnTo>
                  <a:pt x="1083" y="0"/>
                </a:lnTo>
                <a:lnTo>
                  <a:pt x="1286" y="5"/>
                </a:lnTo>
                <a:lnTo>
                  <a:pt x="1529" y="5"/>
                </a:lnTo>
                <a:lnTo>
                  <a:pt x="1651" y="23"/>
                </a:lnTo>
                <a:lnTo>
                  <a:pt x="1886" y="257"/>
                </a:lnTo>
                <a:lnTo>
                  <a:pt x="1985" y="907"/>
                </a:lnTo>
                <a:lnTo>
                  <a:pt x="1769" y="1078"/>
                </a:lnTo>
                <a:lnTo>
                  <a:pt x="1647" y="1205"/>
                </a:lnTo>
                <a:lnTo>
                  <a:pt x="1520" y="1331"/>
                </a:lnTo>
                <a:lnTo>
                  <a:pt x="1322" y="1525"/>
                </a:lnTo>
                <a:lnTo>
                  <a:pt x="1227" y="1642"/>
                </a:lnTo>
                <a:lnTo>
                  <a:pt x="776" y="1723"/>
                </a:lnTo>
                <a:lnTo>
                  <a:pt x="0" y="1277"/>
                </a:lnTo>
                <a:lnTo>
                  <a:pt x="144" y="199"/>
                </a:lnTo>
                <a:close/>
              </a:path>
            </a:pathLst>
          </a:custGeom>
          <a:solidFill>
            <a:srgbClr val="3BE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076" name="群組 3099">
            <a:extLst>
              <a:ext uri="{FF2B5EF4-FFF2-40B4-BE49-F238E27FC236}">
                <a16:creationId xmlns:a16="http://schemas.microsoft.com/office/drawing/2014/main" id="{81AD2A6B-07BB-4C6B-B243-B2CD580259BD}"/>
              </a:ext>
            </a:extLst>
          </p:cNvPr>
          <p:cNvGrpSpPr>
            <a:grpSpLocks/>
          </p:cNvGrpSpPr>
          <p:nvPr/>
        </p:nvGrpSpPr>
        <p:grpSpPr bwMode="auto">
          <a:xfrm>
            <a:off x="2208213" y="5548313"/>
            <a:ext cx="1154112" cy="901700"/>
            <a:chOff x="-2769394" y="5805264"/>
            <a:chExt cx="1154113" cy="901701"/>
          </a:xfrm>
        </p:grpSpPr>
        <p:sp>
          <p:nvSpPr>
            <p:cNvPr id="3087" name="Freeform 17">
              <a:extLst>
                <a:ext uri="{FF2B5EF4-FFF2-40B4-BE49-F238E27FC236}">
                  <a16:creationId xmlns:a16="http://schemas.microsoft.com/office/drawing/2014/main" id="{5DE90B32-B6E6-423F-BB48-EF2E8909B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69394" y="5805264"/>
              <a:ext cx="1154113" cy="730250"/>
            </a:xfrm>
            <a:custGeom>
              <a:avLst/>
              <a:gdLst>
                <a:gd name="T0" fmla="*/ 0 w 727"/>
                <a:gd name="T1" fmla="*/ 2147483647 h 460"/>
                <a:gd name="T2" fmla="*/ 2147483647 w 727"/>
                <a:gd name="T3" fmla="*/ 2147483647 h 460"/>
                <a:gd name="T4" fmla="*/ 2147483647 w 727"/>
                <a:gd name="T5" fmla="*/ 2147483647 h 460"/>
                <a:gd name="T6" fmla="*/ 2147483647 w 727"/>
                <a:gd name="T7" fmla="*/ 2147483647 h 460"/>
                <a:gd name="T8" fmla="*/ 2147483647 w 727"/>
                <a:gd name="T9" fmla="*/ 2147483647 h 460"/>
                <a:gd name="T10" fmla="*/ 2147483647 w 727"/>
                <a:gd name="T11" fmla="*/ 2147483647 h 460"/>
                <a:gd name="T12" fmla="*/ 2147483647 w 727"/>
                <a:gd name="T13" fmla="*/ 2147483647 h 460"/>
                <a:gd name="T14" fmla="*/ 2147483647 w 727"/>
                <a:gd name="T15" fmla="*/ 0 h 460"/>
                <a:gd name="T16" fmla="*/ 2147483647 w 727"/>
                <a:gd name="T17" fmla="*/ 0 h 460"/>
                <a:gd name="T18" fmla="*/ 2147483647 w 727"/>
                <a:gd name="T19" fmla="*/ 2147483647 h 460"/>
                <a:gd name="T20" fmla="*/ 2147483647 w 727"/>
                <a:gd name="T21" fmla="*/ 2147483647 h 460"/>
                <a:gd name="T22" fmla="*/ 2147483647 w 727"/>
                <a:gd name="T23" fmla="*/ 2147483647 h 460"/>
                <a:gd name="T24" fmla="*/ 2147483647 w 727"/>
                <a:gd name="T25" fmla="*/ 2147483647 h 460"/>
                <a:gd name="T26" fmla="*/ 2147483647 w 727"/>
                <a:gd name="T27" fmla="*/ 2147483647 h 460"/>
                <a:gd name="T28" fmla="*/ 2147483647 w 727"/>
                <a:gd name="T29" fmla="*/ 2147483647 h 460"/>
                <a:gd name="T30" fmla="*/ 2147483647 w 727"/>
                <a:gd name="T31" fmla="*/ 2147483647 h 460"/>
                <a:gd name="T32" fmla="*/ 2147483647 w 727"/>
                <a:gd name="T33" fmla="*/ 2147483647 h 460"/>
                <a:gd name="T34" fmla="*/ 2147483647 w 727"/>
                <a:gd name="T35" fmla="*/ 2147483647 h 460"/>
                <a:gd name="T36" fmla="*/ 2147483647 w 727"/>
                <a:gd name="T37" fmla="*/ 2147483647 h 460"/>
                <a:gd name="T38" fmla="*/ 2147483647 w 727"/>
                <a:gd name="T39" fmla="*/ 2147483647 h 460"/>
                <a:gd name="T40" fmla="*/ 0 w 727"/>
                <a:gd name="T41" fmla="*/ 2147483647 h 460"/>
                <a:gd name="T42" fmla="*/ 0 w 727"/>
                <a:gd name="T43" fmla="*/ 2147483647 h 460"/>
                <a:gd name="T44" fmla="*/ 0 w 727"/>
                <a:gd name="T45" fmla="*/ 2147483647 h 4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27" h="460">
                  <a:moveTo>
                    <a:pt x="0" y="235"/>
                  </a:moveTo>
                  <a:lnTo>
                    <a:pt x="90" y="235"/>
                  </a:lnTo>
                  <a:lnTo>
                    <a:pt x="221" y="208"/>
                  </a:lnTo>
                  <a:lnTo>
                    <a:pt x="343" y="180"/>
                  </a:lnTo>
                  <a:lnTo>
                    <a:pt x="379" y="162"/>
                  </a:lnTo>
                  <a:lnTo>
                    <a:pt x="402" y="86"/>
                  </a:lnTo>
                  <a:lnTo>
                    <a:pt x="442" y="27"/>
                  </a:lnTo>
                  <a:lnTo>
                    <a:pt x="492" y="0"/>
                  </a:lnTo>
                  <a:lnTo>
                    <a:pt x="573" y="0"/>
                  </a:lnTo>
                  <a:lnTo>
                    <a:pt x="636" y="27"/>
                  </a:lnTo>
                  <a:lnTo>
                    <a:pt x="727" y="45"/>
                  </a:lnTo>
                  <a:lnTo>
                    <a:pt x="618" y="117"/>
                  </a:lnTo>
                  <a:lnTo>
                    <a:pt x="587" y="153"/>
                  </a:lnTo>
                  <a:lnTo>
                    <a:pt x="623" y="334"/>
                  </a:lnTo>
                  <a:lnTo>
                    <a:pt x="614" y="406"/>
                  </a:lnTo>
                  <a:lnTo>
                    <a:pt x="537" y="451"/>
                  </a:lnTo>
                  <a:lnTo>
                    <a:pt x="388" y="460"/>
                  </a:lnTo>
                  <a:lnTo>
                    <a:pt x="253" y="429"/>
                  </a:lnTo>
                  <a:lnTo>
                    <a:pt x="127" y="383"/>
                  </a:lnTo>
                  <a:lnTo>
                    <a:pt x="50" y="329"/>
                  </a:lnTo>
                  <a:lnTo>
                    <a:pt x="0" y="275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18">
              <a:extLst>
                <a:ext uri="{FF2B5EF4-FFF2-40B4-BE49-F238E27FC236}">
                  <a16:creationId xmlns:a16="http://schemas.microsoft.com/office/drawing/2014/main" id="{EBC7D49C-F171-43BD-9281-31D470757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94694" y="5833839"/>
              <a:ext cx="163513" cy="165100"/>
            </a:xfrm>
            <a:custGeom>
              <a:avLst/>
              <a:gdLst>
                <a:gd name="T0" fmla="*/ 2147483647 w 103"/>
                <a:gd name="T1" fmla="*/ 2147483647 h 104"/>
                <a:gd name="T2" fmla="*/ 2147483647 w 103"/>
                <a:gd name="T3" fmla="*/ 2147483647 h 104"/>
                <a:gd name="T4" fmla="*/ 2147483647 w 103"/>
                <a:gd name="T5" fmla="*/ 2147483647 h 104"/>
                <a:gd name="T6" fmla="*/ 2147483647 w 103"/>
                <a:gd name="T7" fmla="*/ 2147483647 h 104"/>
                <a:gd name="T8" fmla="*/ 2147483647 w 103"/>
                <a:gd name="T9" fmla="*/ 2147483647 h 104"/>
                <a:gd name="T10" fmla="*/ 2147483647 w 103"/>
                <a:gd name="T11" fmla="*/ 2147483647 h 104"/>
                <a:gd name="T12" fmla="*/ 2147483647 w 103"/>
                <a:gd name="T13" fmla="*/ 2147483647 h 104"/>
                <a:gd name="T14" fmla="*/ 2147483647 w 103"/>
                <a:gd name="T15" fmla="*/ 2147483647 h 104"/>
                <a:gd name="T16" fmla="*/ 2147483647 w 103"/>
                <a:gd name="T17" fmla="*/ 2147483647 h 104"/>
                <a:gd name="T18" fmla="*/ 2147483647 w 103"/>
                <a:gd name="T19" fmla="*/ 2147483647 h 104"/>
                <a:gd name="T20" fmla="*/ 2147483647 w 103"/>
                <a:gd name="T21" fmla="*/ 2147483647 h 104"/>
                <a:gd name="T22" fmla="*/ 2147483647 w 103"/>
                <a:gd name="T23" fmla="*/ 2147483647 h 104"/>
                <a:gd name="T24" fmla="*/ 2147483647 w 103"/>
                <a:gd name="T25" fmla="*/ 2147483647 h 104"/>
                <a:gd name="T26" fmla="*/ 2147483647 w 103"/>
                <a:gd name="T27" fmla="*/ 2147483647 h 104"/>
                <a:gd name="T28" fmla="*/ 2147483647 w 103"/>
                <a:gd name="T29" fmla="*/ 0 h 104"/>
                <a:gd name="T30" fmla="*/ 2147483647 w 103"/>
                <a:gd name="T31" fmla="*/ 0 h 104"/>
                <a:gd name="T32" fmla="*/ 2147483647 w 103"/>
                <a:gd name="T33" fmla="*/ 0 h 104"/>
                <a:gd name="T34" fmla="*/ 2147483647 w 103"/>
                <a:gd name="T35" fmla="*/ 0 h 104"/>
                <a:gd name="T36" fmla="*/ 2147483647 w 103"/>
                <a:gd name="T37" fmla="*/ 0 h 104"/>
                <a:gd name="T38" fmla="*/ 2147483647 w 103"/>
                <a:gd name="T39" fmla="*/ 2147483647 h 104"/>
                <a:gd name="T40" fmla="*/ 2147483647 w 103"/>
                <a:gd name="T41" fmla="*/ 2147483647 h 104"/>
                <a:gd name="T42" fmla="*/ 2147483647 w 103"/>
                <a:gd name="T43" fmla="*/ 2147483647 h 104"/>
                <a:gd name="T44" fmla="*/ 0 w 103"/>
                <a:gd name="T45" fmla="*/ 2147483647 h 104"/>
                <a:gd name="T46" fmla="*/ 0 w 103"/>
                <a:gd name="T47" fmla="*/ 2147483647 h 104"/>
                <a:gd name="T48" fmla="*/ 0 w 103"/>
                <a:gd name="T49" fmla="*/ 2147483647 h 104"/>
                <a:gd name="T50" fmla="*/ 0 w 103"/>
                <a:gd name="T51" fmla="*/ 2147483647 h 104"/>
                <a:gd name="T52" fmla="*/ 0 w 103"/>
                <a:gd name="T53" fmla="*/ 2147483647 h 104"/>
                <a:gd name="T54" fmla="*/ 2147483647 w 103"/>
                <a:gd name="T55" fmla="*/ 2147483647 h 104"/>
                <a:gd name="T56" fmla="*/ 2147483647 w 103"/>
                <a:gd name="T57" fmla="*/ 2147483647 h 104"/>
                <a:gd name="T58" fmla="*/ 2147483647 w 103"/>
                <a:gd name="T59" fmla="*/ 2147483647 h 104"/>
                <a:gd name="T60" fmla="*/ 2147483647 w 103"/>
                <a:gd name="T61" fmla="*/ 2147483647 h 104"/>
                <a:gd name="T62" fmla="*/ 2147483647 w 103"/>
                <a:gd name="T63" fmla="*/ 2147483647 h 104"/>
                <a:gd name="T64" fmla="*/ 2147483647 w 103"/>
                <a:gd name="T65" fmla="*/ 2147483647 h 104"/>
                <a:gd name="T66" fmla="*/ 2147483647 w 103"/>
                <a:gd name="T67" fmla="*/ 2147483647 h 10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104">
                  <a:moveTo>
                    <a:pt x="49" y="104"/>
                  </a:moveTo>
                  <a:lnTo>
                    <a:pt x="63" y="104"/>
                  </a:lnTo>
                  <a:lnTo>
                    <a:pt x="72" y="99"/>
                  </a:lnTo>
                  <a:lnTo>
                    <a:pt x="81" y="95"/>
                  </a:lnTo>
                  <a:lnTo>
                    <a:pt x="90" y="90"/>
                  </a:lnTo>
                  <a:lnTo>
                    <a:pt x="94" y="81"/>
                  </a:lnTo>
                  <a:lnTo>
                    <a:pt x="99" y="72"/>
                  </a:lnTo>
                  <a:lnTo>
                    <a:pt x="103" y="63"/>
                  </a:lnTo>
                  <a:lnTo>
                    <a:pt x="103" y="50"/>
                  </a:lnTo>
                  <a:lnTo>
                    <a:pt x="103" y="41"/>
                  </a:lnTo>
                  <a:lnTo>
                    <a:pt x="99" y="27"/>
                  </a:lnTo>
                  <a:lnTo>
                    <a:pt x="94" y="18"/>
                  </a:lnTo>
                  <a:lnTo>
                    <a:pt x="90" y="14"/>
                  </a:lnTo>
                  <a:lnTo>
                    <a:pt x="81" y="5"/>
                  </a:lnTo>
                  <a:lnTo>
                    <a:pt x="72" y="0"/>
                  </a:lnTo>
                  <a:lnTo>
                    <a:pt x="63" y="0"/>
                  </a:lnTo>
                  <a:lnTo>
                    <a:pt x="49" y="0"/>
                  </a:lnTo>
                  <a:lnTo>
                    <a:pt x="40" y="0"/>
                  </a:lnTo>
                  <a:lnTo>
                    <a:pt x="31" y="0"/>
                  </a:lnTo>
                  <a:lnTo>
                    <a:pt x="18" y="5"/>
                  </a:lnTo>
                  <a:lnTo>
                    <a:pt x="13" y="14"/>
                  </a:lnTo>
                  <a:lnTo>
                    <a:pt x="4" y="18"/>
                  </a:lnTo>
                  <a:lnTo>
                    <a:pt x="0" y="27"/>
                  </a:lnTo>
                  <a:lnTo>
                    <a:pt x="0" y="41"/>
                  </a:lnTo>
                  <a:lnTo>
                    <a:pt x="0" y="50"/>
                  </a:lnTo>
                  <a:lnTo>
                    <a:pt x="0" y="63"/>
                  </a:lnTo>
                  <a:lnTo>
                    <a:pt x="0" y="72"/>
                  </a:lnTo>
                  <a:lnTo>
                    <a:pt x="4" y="81"/>
                  </a:lnTo>
                  <a:lnTo>
                    <a:pt x="13" y="90"/>
                  </a:lnTo>
                  <a:lnTo>
                    <a:pt x="18" y="95"/>
                  </a:lnTo>
                  <a:lnTo>
                    <a:pt x="31" y="99"/>
                  </a:lnTo>
                  <a:lnTo>
                    <a:pt x="40" y="104"/>
                  </a:lnTo>
                  <a:lnTo>
                    <a:pt x="49" y="1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Freeform 80">
              <a:extLst>
                <a:ext uri="{FF2B5EF4-FFF2-40B4-BE49-F238E27FC236}">
                  <a16:creationId xmlns:a16="http://schemas.microsoft.com/office/drawing/2014/main" id="{C971A9E9-6A7A-4CF0-B7A1-E80AE969B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37544" y="5884639"/>
              <a:ext cx="49213" cy="57150"/>
            </a:xfrm>
            <a:custGeom>
              <a:avLst/>
              <a:gdLst>
                <a:gd name="T0" fmla="*/ 2147483647 w 31"/>
                <a:gd name="T1" fmla="*/ 2147483647 h 36"/>
                <a:gd name="T2" fmla="*/ 2147483647 w 31"/>
                <a:gd name="T3" fmla="*/ 2147483647 h 36"/>
                <a:gd name="T4" fmla="*/ 2147483647 w 31"/>
                <a:gd name="T5" fmla="*/ 2147483647 h 36"/>
                <a:gd name="T6" fmla="*/ 2147483647 w 31"/>
                <a:gd name="T7" fmla="*/ 2147483647 h 36"/>
                <a:gd name="T8" fmla="*/ 2147483647 w 31"/>
                <a:gd name="T9" fmla="*/ 2147483647 h 36"/>
                <a:gd name="T10" fmla="*/ 2147483647 w 31"/>
                <a:gd name="T11" fmla="*/ 2147483647 h 36"/>
                <a:gd name="T12" fmla="*/ 2147483647 w 31"/>
                <a:gd name="T13" fmla="*/ 0 h 36"/>
                <a:gd name="T14" fmla="*/ 2147483647 w 31"/>
                <a:gd name="T15" fmla="*/ 2147483647 h 36"/>
                <a:gd name="T16" fmla="*/ 0 w 31"/>
                <a:gd name="T17" fmla="*/ 2147483647 h 36"/>
                <a:gd name="T18" fmla="*/ 0 w 31"/>
                <a:gd name="T19" fmla="*/ 2147483647 h 36"/>
                <a:gd name="T20" fmla="*/ 2147483647 w 31"/>
                <a:gd name="T21" fmla="*/ 2147483647 h 36"/>
                <a:gd name="T22" fmla="*/ 2147483647 w 31"/>
                <a:gd name="T23" fmla="*/ 2147483647 h 36"/>
                <a:gd name="T24" fmla="*/ 2147483647 w 31"/>
                <a:gd name="T25" fmla="*/ 2147483647 h 36"/>
                <a:gd name="T26" fmla="*/ 2147483647 w 31"/>
                <a:gd name="T27" fmla="*/ 2147483647 h 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1" h="36">
                  <a:moveTo>
                    <a:pt x="13" y="36"/>
                  </a:moveTo>
                  <a:lnTo>
                    <a:pt x="22" y="36"/>
                  </a:lnTo>
                  <a:lnTo>
                    <a:pt x="27" y="31"/>
                  </a:lnTo>
                  <a:lnTo>
                    <a:pt x="31" y="27"/>
                  </a:lnTo>
                  <a:lnTo>
                    <a:pt x="31" y="18"/>
                  </a:lnTo>
                  <a:lnTo>
                    <a:pt x="27" y="9"/>
                  </a:lnTo>
                  <a:lnTo>
                    <a:pt x="13" y="0"/>
                  </a:lnTo>
                  <a:lnTo>
                    <a:pt x="4" y="9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4" y="31"/>
                  </a:lnTo>
                  <a:lnTo>
                    <a:pt x="9" y="36"/>
                  </a:lnTo>
                  <a:lnTo>
                    <a:pt x="13" y="36"/>
                  </a:lnTo>
                  <a:close/>
                </a:path>
              </a:pathLst>
            </a:custGeom>
            <a:solidFill>
              <a:srgbClr val="8AA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Freeform 81">
              <a:extLst>
                <a:ext uri="{FF2B5EF4-FFF2-40B4-BE49-F238E27FC236}">
                  <a16:creationId xmlns:a16="http://schemas.microsoft.com/office/drawing/2014/main" id="{57C66F86-4EB3-4341-912F-DF4D37B23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16944" y="6506939"/>
              <a:ext cx="92075" cy="200025"/>
            </a:xfrm>
            <a:custGeom>
              <a:avLst/>
              <a:gdLst>
                <a:gd name="T0" fmla="*/ 0 w 58"/>
                <a:gd name="T1" fmla="*/ 0 h 126"/>
                <a:gd name="T2" fmla="*/ 2147483647 w 58"/>
                <a:gd name="T3" fmla="*/ 2147483647 h 126"/>
                <a:gd name="T4" fmla="*/ 2147483647 w 58"/>
                <a:gd name="T5" fmla="*/ 2147483647 h 126"/>
                <a:gd name="T6" fmla="*/ 0 w 58"/>
                <a:gd name="T7" fmla="*/ 0 h 126"/>
                <a:gd name="T8" fmla="*/ 0 w 58"/>
                <a:gd name="T9" fmla="*/ 0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126">
                  <a:moveTo>
                    <a:pt x="0" y="0"/>
                  </a:moveTo>
                  <a:lnTo>
                    <a:pt x="31" y="126"/>
                  </a:lnTo>
                  <a:lnTo>
                    <a:pt x="58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1" name="Freeform 82">
              <a:extLst>
                <a:ext uri="{FF2B5EF4-FFF2-40B4-BE49-F238E27FC236}">
                  <a16:creationId xmlns:a16="http://schemas.microsoft.com/office/drawing/2014/main" id="{539FBFAB-7FE5-4197-B4E5-ABACE9F91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67719" y="6521227"/>
              <a:ext cx="201613" cy="185738"/>
            </a:xfrm>
            <a:custGeom>
              <a:avLst/>
              <a:gdLst>
                <a:gd name="T0" fmla="*/ 0 w 127"/>
                <a:gd name="T1" fmla="*/ 0 h 117"/>
                <a:gd name="T2" fmla="*/ 2147483647 w 127"/>
                <a:gd name="T3" fmla="*/ 2147483647 h 117"/>
                <a:gd name="T4" fmla="*/ 2147483647 w 127"/>
                <a:gd name="T5" fmla="*/ 2147483647 h 117"/>
                <a:gd name="T6" fmla="*/ 2147483647 w 127"/>
                <a:gd name="T7" fmla="*/ 2147483647 h 117"/>
                <a:gd name="T8" fmla="*/ 2147483647 w 127"/>
                <a:gd name="T9" fmla="*/ 0 h 117"/>
                <a:gd name="T10" fmla="*/ 0 w 127"/>
                <a:gd name="T11" fmla="*/ 0 h 117"/>
                <a:gd name="T12" fmla="*/ 0 w 127"/>
                <a:gd name="T13" fmla="*/ 0 h 1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7" h="117">
                  <a:moveTo>
                    <a:pt x="0" y="0"/>
                  </a:moveTo>
                  <a:lnTo>
                    <a:pt x="64" y="104"/>
                  </a:lnTo>
                  <a:lnTo>
                    <a:pt x="127" y="117"/>
                  </a:lnTo>
                  <a:lnTo>
                    <a:pt x="68" y="68"/>
                  </a:lnTo>
                  <a:lnTo>
                    <a:pt x="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7" name="Rectangle 11">
            <a:extLst>
              <a:ext uri="{FF2B5EF4-FFF2-40B4-BE49-F238E27FC236}">
                <a16:creationId xmlns:a16="http://schemas.microsoft.com/office/drawing/2014/main" id="{B3123D16-F6B6-4CA7-981E-570EBDBB9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4950"/>
            <a:ext cx="73834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 b="0">
              <a:solidFill>
                <a:schemeClr val="bg1"/>
              </a:solidFill>
            </a:endParaRPr>
          </a:p>
        </p:txBody>
      </p:sp>
      <p:sp>
        <p:nvSpPr>
          <p:cNvPr id="167" name="Text Box 4">
            <a:extLst>
              <a:ext uri="{FF2B5EF4-FFF2-40B4-BE49-F238E27FC236}">
                <a16:creationId xmlns:a16="http://schemas.microsoft.com/office/drawing/2014/main" id="{EB20FAC5-3C5B-46A5-B0E3-ADD3BAAB0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659" y="230187"/>
            <a:ext cx="8048625" cy="646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《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鴨子拌嘴</a:t>
            </a:r>
            <a:r>
              <a:rPr lang="en-US" altLang="zh-TW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》</a:t>
            </a:r>
          </a:p>
        </p:txBody>
      </p:sp>
      <p:sp>
        <p:nvSpPr>
          <p:cNvPr id="9222" name="矩形 1">
            <a:extLst>
              <a:ext uri="{FF2B5EF4-FFF2-40B4-BE49-F238E27FC236}">
                <a16:creationId xmlns:a16="http://schemas.microsoft.com/office/drawing/2014/main" id="{996E075B-C68A-4DC8-ABF9-2BE158E1B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163" y="1695720"/>
            <a:ext cx="691832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5500"/>
              </a:lnSpc>
              <a:defRPr/>
            </a:pPr>
            <a:r>
              <a:rPr lang="en-US" altLang="zh-TW" sz="3600" dirty="0">
                <a:solidFill>
                  <a:schemeClr val="accent6">
                    <a:lumMod val="60000"/>
                    <a:lumOff val="40000"/>
                  </a:schemeClr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latin typeface="標楷體" pitchFamily="65" charset="-120"/>
                <a:ea typeface="標楷體" pitchFamily="65" charset="-120"/>
              </a:rPr>
              <a:t>鴨子拌嘴</a:t>
            </a:r>
            <a:r>
              <a:rPr lang="en-US" altLang="zh-TW" sz="3600" dirty="0">
                <a:solidFill>
                  <a:schemeClr val="accent6">
                    <a:lumMod val="60000"/>
                    <a:lumOff val="40000"/>
                  </a:schemeClr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latin typeface="標楷體" pitchFamily="65" charset="-120"/>
                <a:ea typeface="標楷體" pitchFamily="65" charset="-120"/>
              </a:rPr>
              <a:t>原為清鑼鼓樂，於</a:t>
            </a:r>
            <a:r>
              <a:rPr lang="en-US" altLang="zh-TW" sz="36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1982</a:t>
            </a:r>
            <a:r>
              <a:rPr lang="zh-TW" alt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latin typeface="標楷體" pitchFamily="65" charset="-120"/>
                <a:ea typeface="標楷體" pitchFamily="65" charset="-120"/>
              </a:rPr>
              <a:t>年改編為打擊樂合奏。</a:t>
            </a:r>
            <a:endParaRPr lang="en-US" altLang="zh-TW" sz="3600" dirty="0">
              <a:solidFill>
                <a:schemeClr val="accent6">
                  <a:lumMod val="60000"/>
                  <a:lumOff val="4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5500"/>
              </a:lnSpc>
              <a:defRPr/>
            </a:pPr>
            <a:r>
              <a:rPr lang="zh-TW" alt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latin typeface="標楷體" pitchFamily="65" charset="-120"/>
                <a:ea typeface="標楷體" pitchFamily="65" charset="-120"/>
              </a:rPr>
              <a:t>樂曲運用了速度、力度和樂器音色等方面的對比和變化，生動地描繪了鴨子拌嘴的情境。</a:t>
            </a:r>
            <a:endParaRPr lang="zh-TW" altLang="zh-HK" sz="3600" dirty="0">
              <a:solidFill>
                <a:schemeClr val="accent6">
                  <a:lumMod val="60000"/>
                  <a:lumOff val="4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3080" name="群組 94">
            <a:extLst>
              <a:ext uri="{FF2B5EF4-FFF2-40B4-BE49-F238E27FC236}">
                <a16:creationId xmlns:a16="http://schemas.microsoft.com/office/drawing/2014/main" id="{F72BFDA4-EE00-468B-8C5A-B191F259FCF7}"/>
              </a:ext>
            </a:extLst>
          </p:cNvPr>
          <p:cNvGrpSpPr>
            <a:grpSpLocks/>
          </p:cNvGrpSpPr>
          <p:nvPr/>
        </p:nvGrpSpPr>
        <p:grpSpPr bwMode="auto">
          <a:xfrm rot="627259" flipH="1">
            <a:off x="9631364" y="3854450"/>
            <a:ext cx="890587" cy="901700"/>
            <a:chOff x="-2769394" y="5805264"/>
            <a:chExt cx="1154113" cy="901701"/>
          </a:xfrm>
        </p:grpSpPr>
        <p:sp>
          <p:nvSpPr>
            <p:cNvPr id="3082" name="Freeform 17">
              <a:extLst>
                <a:ext uri="{FF2B5EF4-FFF2-40B4-BE49-F238E27FC236}">
                  <a16:creationId xmlns:a16="http://schemas.microsoft.com/office/drawing/2014/main" id="{FB066382-859E-4CF8-8964-8609D6DEC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69394" y="5805264"/>
              <a:ext cx="1154113" cy="730250"/>
            </a:xfrm>
            <a:custGeom>
              <a:avLst/>
              <a:gdLst>
                <a:gd name="T0" fmla="*/ 0 w 727"/>
                <a:gd name="T1" fmla="*/ 2147483647 h 460"/>
                <a:gd name="T2" fmla="*/ 2147483647 w 727"/>
                <a:gd name="T3" fmla="*/ 2147483647 h 460"/>
                <a:gd name="T4" fmla="*/ 2147483647 w 727"/>
                <a:gd name="T5" fmla="*/ 2147483647 h 460"/>
                <a:gd name="T6" fmla="*/ 2147483647 w 727"/>
                <a:gd name="T7" fmla="*/ 2147483647 h 460"/>
                <a:gd name="T8" fmla="*/ 2147483647 w 727"/>
                <a:gd name="T9" fmla="*/ 2147483647 h 460"/>
                <a:gd name="T10" fmla="*/ 2147483647 w 727"/>
                <a:gd name="T11" fmla="*/ 2147483647 h 460"/>
                <a:gd name="T12" fmla="*/ 2147483647 w 727"/>
                <a:gd name="T13" fmla="*/ 2147483647 h 460"/>
                <a:gd name="T14" fmla="*/ 2147483647 w 727"/>
                <a:gd name="T15" fmla="*/ 0 h 460"/>
                <a:gd name="T16" fmla="*/ 2147483647 w 727"/>
                <a:gd name="T17" fmla="*/ 0 h 460"/>
                <a:gd name="T18" fmla="*/ 2147483647 w 727"/>
                <a:gd name="T19" fmla="*/ 2147483647 h 460"/>
                <a:gd name="T20" fmla="*/ 2147483647 w 727"/>
                <a:gd name="T21" fmla="*/ 2147483647 h 460"/>
                <a:gd name="T22" fmla="*/ 2147483647 w 727"/>
                <a:gd name="T23" fmla="*/ 2147483647 h 460"/>
                <a:gd name="T24" fmla="*/ 2147483647 w 727"/>
                <a:gd name="T25" fmla="*/ 2147483647 h 460"/>
                <a:gd name="T26" fmla="*/ 2147483647 w 727"/>
                <a:gd name="T27" fmla="*/ 2147483647 h 460"/>
                <a:gd name="T28" fmla="*/ 2147483647 w 727"/>
                <a:gd name="T29" fmla="*/ 2147483647 h 460"/>
                <a:gd name="T30" fmla="*/ 2147483647 w 727"/>
                <a:gd name="T31" fmla="*/ 2147483647 h 460"/>
                <a:gd name="T32" fmla="*/ 2147483647 w 727"/>
                <a:gd name="T33" fmla="*/ 2147483647 h 460"/>
                <a:gd name="T34" fmla="*/ 2147483647 w 727"/>
                <a:gd name="T35" fmla="*/ 2147483647 h 460"/>
                <a:gd name="T36" fmla="*/ 2147483647 w 727"/>
                <a:gd name="T37" fmla="*/ 2147483647 h 460"/>
                <a:gd name="T38" fmla="*/ 2147483647 w 727"/>
                <a:gd name="T39" fmla="*/ 2147483647 h 460"/>
                <a:gd name="T40" fmla="*/ 0 w 727"/>
                <a:gd name="T41" fmla="*/ 2147483647 h 460"/>
                <a:gd name="T42" fmla="*/ 0 w 727"/>
                <a:gd name="T43" fmla="*/ 2147483647 h 460"/>
                <a:gd name="T44" fmla="*/ 0 w 727"/>
                <a:gd name="T45" fmla="*/ 2147483647 h 4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27" h="460">
                  <a:moveTo>
                    <a:pt x="0" y="235"/>
                  </a:moveTo>
                  <a:lnTo>
                    <a:pt x="90" y="235"/>
                  </a:lnTo>
                  <a:lnTo>
                    <a:pt x="221" y="208"/>
                  </a:lnTo>
                  <a:lnTo>
                    <a:pt x="343" y="180"/>
                  </a:lnTo>
                  <a:lnTo>
                    <a:pt x="379" y="162"/>
                  </a:lnTo>
                  <a:lnTo>
                    <a:pt x="402" y="86"/>
                  </a:lnTo>
                  <a:lnTo>
                    <a:pt x="442" y="27"/>
                  </a:lnTo>
                  <a:lnTo>
                    <a:pt x="492" y="0"/>
                  </a:lnTo>
                  <a:lnTo>
                    <a:pt x="573" y="0"/>
                  </a:lnTo>
                  <a:lnTo>
                    <a:pt x="636" y="27"/>
                  </a:lnTo>
                  <a:lnTo>
                    <a:pt x="727" y="45"/>
                  </a:lnTo>
                  <a:lnTo>
                    <a:pt x="618" y="117"/>
                  </a:lnTo>
                  <a:lnTo>
                    <a:pt x="587" y="153"/>
                  </a:lnTo>
                  <a:lnTo>
                    <a:pt x="623" y="334"/>
                  </a:lnTo>
                  <a:lnTo>
                    <a:pt x="614" y="406"/>
                  </a:lnTo>
                  <a:lnTo>
                    <a:pt x="537" y="451"/>
                  </a:lnTo>
                  <a:lnTo>
                    <a:pt x="388" y="460"/>
                  </a:lnTo>
                  <a:lnTo>
                    <a:pt x="253" y="429"/>
                  </a:lnTo>
                  <a:lnTo>
                    <a:pt x="127" y="383"/>
                  </a:lnTo>
                  <a:lnTo>
                    <a:pt x="50" y="329"/>
                  </a:lnTo>
                  <a:lnTo>
                    <a:pt x="0" y="275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3" name="Freeform 18">
              <a:extLst>
                <a:ext uri="{FF2B5EF4-FFF2-40B4-BE49-F238E27FC236}">
                  <a16:creationId xmlns:a16="http://schemas.microsoft.com/office/drawing/2014/main" id="{616FE16A-F00C-4104-BDBC-8843C799B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94694" y="5833839"/>
              <a:ext cx="163513" cy="165100"/>
            </a:xfrm>
            <a:custGeom>
              <a:avLst/>
              <a:gdLst>
                <a:gd name="T0" fmla="*/ 2147483647 w 103"/>
                <a:gd name="T1" fmla="*/ 2147483647 h 104"/>
                <a:gd name="T2" fmla="*/ 2147483647 w 103"/>
                <a:gd name="T3" fmla="*/ 2147483647 h 104"/>
                <a:gd name="T4" fmla="*/ 2147483647 w 103"/>
                <a:gd name="T5" fmla="*/ 2147483647 h 104"/>
                <a:gd name="T6" fmla="*/ 2147483647 w 103"/>
                <a:gd name="T7" fmla="*/ 2147483647 h 104"/>
                <a:gd name="T8" fmla="*/ 2147483647 w 103"/>
                <a:gd name="T9" fmla="*/ 2147483647 h 104"/>
                <a:gd name="T10" fmla="*/ 2147483647 w 103"/>
                <a:gd name="T11" fmla="*/ 2147483647 h 104"/>
                <a:gd name="T12" fmla="*/ 2147483647 w 103"/>
                <a:gd name="T13" fmla="*/ 2147483647 h 104"/>
                <a:gd name="T14" fmla="*/ 2147483647 w 103"/>
                <a:gd name="T15" fmla="*/ 2147483647 h 104"/>
                <a:gd name="T16" fmla="*/ 2147483647 w 103"/>
                <a:gd name="T17" fmla="*/ 2147483647 h 104"/>
                <a:gd name="T18" fmla="*/ 2147483647 w 103"/>
                <a:gd name="T19" fmla="*/ 2147483647 h 104"/>
                <a:gd name="T20" fmla="*/ 2147483647 w 103"/>
                <a:gd name="T21" fmla="*/ 2147483647 h 104"/>
                <a:gd name="T22" fmla="*/ 2147483647 w 103"/>
                <a:gd name="T23" fmla="*/ 2147483647 h 104"/>
                <a:gd name="T24" fmla="*/ 2147483647 w 103"/>
                <a:gd name="T25" fmla="*/ 2147483647 h 104"/>
                <a:gd name="T26" fmla="*/ 2147483647 w 103"/>
                <a:gd name="T27" fmla="*/ 2147483647 h 104"/>
                <a:gd name="T28" fmla="*/ 2147483647 w 103"/>
                <a:gd name="T29" fmla="*/ 0 h 104"/>
                <a:gd name="T30" fmla="*/ 2147483647 w 103"/>
                <a:gd name="T31" fmla="*/ 0 h 104"/>
                <a:gd name="T32" fmla="*/ 2147483647 w 103"/>
                <a:gd name="T33" fmla="*/ 0 h 104"/>
                <a:gd name="T34" fmla="*/ 2147483647 w 103"/>
                <a:gd name="T35" fmla="*/ 0 h 104"/>
                <a:gd name="T36" fmla="*/ 2147483647 w 103"/>
                <a:gd name="T37" fmla="*/ 0 h 104"/>
                <a:gd name="T38" fmla="*/ 2147483647 w 103"/>
                <a:gd name="T39" fmla="*/ 2147483647 h 104"/>
                <a:gd name="T40" fmla="*/ 2147483647 w 103"/>
                <a:gd name="T41" fmla="*/ 2147483647 h 104"/>
                <a:gd name="T42" fmla="*/ 2147483647 w 103"/>
                <a:gd name="T43" fmla="*/ 2147483647 h 104"/>
                <a:gd name="T44" fmla="*/ 0 w 103"/>
                <a:gd name="T45" fmla="*/ 2147483647 h 104"/>
                <a:gd name="T46" fmla="*/ 0 w 103"/>
                <a:gd name="T47" fmla="*/ 2147483647 h 104"/>
                <a:gd name="T48" fmla="*/ 0 w 103"/>
                <a:gd name="T49" fmla="*/ 2147483647 h 104"/>
                <a:gd name="T50" fmla="*/ 0 w 103"/>
                <a:gd name="T51" fmla="*/ 2147483647 h 104"/>
                <a:gd name="T52" fmla="*/ 0 w 103"/>
                <a:gd name="T53" fmla="*/ 2147483647 h 104"/>
                <a:gd name="T54" fmla="*/ 2147483647 w 103"/>
                <a:gd name="T55" fmla="*/ 2147483647 h 104"/>
                <a:gd name="T56" fmla="*/ 2147483647 w 103"/>
                <a:gd name="T57" fmla="*/ 2147483647 h 104"/>
                <a:gd name="T58" fmla="*/ 2147483647 w 103"/>
                <a:gd name="T59" fmla="*/ 2147483647 h 104"/>
                <a:gd name="T60" fmla="*/ 2147483647 w 103"/>
                <a:gd name="T61" fmla="*/ 2147483647 h 104"/>
                <a:gd name="T62" fmla="*/ 2147483647 w 103"/>
                <a:gd name="T63" fmla="*/ 2147483647 h 104"/>
                <a:gd name="T64" fmla="*/ 2147483647 w 103"/>
                <a:gd name="T65" fmla="*/ 2147483647 h 104"/>
                <a:gd name="T66" fmla="*/ 2147483647 w 103"/>
                <a:gd name="T67" fmla="*/ 2147483647 h 10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104">
                  <a:moveTo>
                    <a:pt x="49" y="104"/>
                  </a:moveTo>
                  <a:lnTo>
                    <a:pt x="63" y="104"/>
                  </a:lnTo>
                  <a:lnTo>
                    <a:pt x="72" y="99"/>
                  </a:lnTo>
                  <a:lnTo>
                    <a:pt x="81" y="95"/>
                  </a:lnTo>
                  <a:lnTo>
                    <a:pt x="90" y="90"/>
                  </a:lnTo>
                  <a:lnTo>
                    <a:pt x="94" y="81"/>
                  </a:lnTo>
                  <a:lnTo>
                    <a:pt x="99" y="72"/>
                  </a:lnTo>
                  <a:lnTo>
                    <a:pt x="103" y="63"/>
                  </a:lnTo>
                  <a:lnTo>
                    <a:pt x="103" y="50"/>
                  </a:lnTo>
                  <a:lnTo>
                    <a:pt x="103" y="41"/>
                  </a:lnTo>
                  <a:lnTo>
                    <a:pt x="99" y="27"/>
                  </a:lnTo>
                  <a:lnTo>
                    <a:pt x="94" y="18"/>
                  </a:lnTo>
                  <a:lnTo>
                    <a:pt x="90" y="14"/>
                  </a:lnTo>
                  <a:lnTo>
                    <a:pt x="81" y="5"/>
                  </a:lnTo>
                  <a:lnTo>
                    <a:pt x="72" y="0"/>
                  </a:lnTo>
                  <a:lnTo>
                    <a:pt x="63" y="0"/>
                  </a:lnTo>
                  <a:lnTo>
                    <a:pt x="49" y="0"/>
                  </a:lnTo>
                  <a:lnTo>
                    <a:pt x="40" y="0"/>
                  </a:lnTo>
                  <a:lnTo>
                    <a:pt x="31" y="0"/>
                  </a:lnTo>
                  <a:lnTo>
                    <a:pt x="18" y="5"/>
                  </a:lnTo>
                  <a:lnTo>
                    <a:pt x="13" y="14"/>
                  </a:lnTo>
                  <a:lnTo>
                    <a:pt x="4" y="18"/>
                  </a:lnTo>
                  <a:lnTo>
                    <a:pt x="0" y="27"/>
                  </a:lnTo>
                  <a:lnTo>
                    <a:pt x="0" y="41"/>
                  </a:lnTo>
                  <a:lnTo>
                    <a:pt x="0" y="50"/>
                  </a:lnTo>
                  <a:lnTo>
                    <a:pt x="0" y="63"/>
                  </a:lnTo>
                  <a:lnTo>
                    <a:pt x="0" y="72"/>
                  </a:lnTo>
                  <a:lnTo>
                    <a:pt x="4" y="81"/>
                  </a:lnTo>
                  <a:lnTo>
                    <a:pt x="13" y="90"/>
                  </a:lnTo>
                  <a:lnTo>
                    <a:pt x="18" y="95"/>
                  </a:lnTo>
                  <a:lnTo>
                    <a:pt x="31" y="99"/>
                  </a:lnTo>
                  <a:lnTo>
                    <a:pt x="40" y="104"/>
                  </a:lnTo>
                  <a:lnTo>
                    <a:pt x="49" y="1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Freeform 80">
              <a:extLst>
                <a:ext uri="{FF2B5EF4-FFF2-40B4-BE49-F238E27FC236}">
                  <a16:creationId xmlns:a16="http://schemas.microsoft.com/office/drawing/2014/main" id="{949BDEBE-5891-494C-944F-00236FDA4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37544" y="5884639"/>
              <a:ext cx="49213" cy="57150"/>
            </a:xfrm>
            <a:custGeom>
              <a:avLst/>
              <a:gdLst>
                <a:gd name="T0" fmla="*/ 2147483647 w 31"/>
                <a:gd name="T1" fmla="*/ 2147483647 h 36"/>
                <a:gd name="T2" fmla="*/ 2147483647 w 31"/>
                <a:gd name="T3" fmla="*/ 2147483647 h 36"/>
                <a:gd name="T4" fmla="*/ 2147483647 w 31"/>
                <a:gd name="T5" fmla="*/ 2147483647 h 36"/>
                <a:gd name="T6" fmla="*/ 2147483647 w 31"/>
                <a:gd name="T7" fmla="*/ 2147483647 h 36"/>
                <a:gd name="T8" fmla="*/ 2147483647 w 31"/>
                <a:gd name="T9" fmla="*/ 2147483647 h 36"/>
                <a:gd name="T10" fmla="*/ 2147483647 w 31"/>
                <a:gd name="T11" fmla="*/ 2147483647 h 36"/>
                <a:gd name="T12" fmla="*/ 2147483647 w 31"/>
                <a:gd name="T13" fmla="*/ 0 h 36"/>
                <a:gd name="T14" fmla="*/ 2147483647 w 31"/>
                <a:gd name="T15" fmla="*/ 2147483647 h 36"/>
                <a:gd name="T16" fmla="*/ 0 w 31"/>
                <a:gd name="T17" fmla="*/ 2147483647 h 36"/>
                <a:gd name="T18" fmla="*/ 0 w 31"/>
                <a:gd name="T19" fmla="*/ 2147483647 h 36"/>
                <a:gd name="T20" fmla="*/ 2147483647 w 31"/>
                <a:gd name="T21" fmla="*/ 2147483647 h 36"/>
                <a:gd name="T22" fmla="*/ 2147483647 w 31"/>
                <a:gd name="T23" fmla="*/ 2147483647 h 36"/>
                <a:gd name="T24" fmla="*/ 2147483647 w 31"/>
                <a:gd name="T25" fmla="*/ 2147483647 h 36"/>
                <a:gd name="T26" fmla="*/ 2147483647 w 31"/>
                <a:gd name="T27" fmla="*/ 2147483647 h 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1" h="36">
                  <a:moveTo>
                    <a:pt x="13" y="36"/>
                  </a:moveTo>
                  <a:lnTo>
                    <a:pt x="22" y="36"/>
                  </a:lnTo>
                  <a:lnTo>
                    <a:pt x="27" y="31"/>
                  </a:lnTo>
                  <a:lnTo>
                    <a:pt x="31" y="27"/>
                  </a:lnTo>
                  <a:lnTo>
                    <a:pt x="31" y="18"/>
                  </a:lnTo>
                  <a:lnTo>
                    <a:pt x="27" y="9"/>
                  </a:lnTo>
                  <a:lnTo>
                    <a:pt x="13" y="0"/>
                  </a:lnTo>
                  <a:lnTo>
                    <a:pt x="4" y="9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4" y="31"/>
                  </a:lnTo>
                  <a:lnTo>
                    <a:pt x="9" y="36"/>
                  </a:lnTo>
                  <a:lnTo>
                    <a:pt x="13" y="36"/>
                  </a:lnTo>
                  <a:close/>
                </a:path>
              </a:pathLst>
            </a:custGeom>
            <a:solidFill>
              <a:srgbClr val="8AA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Freeform 81">
              <a:extLst>
                <a:ext uri="{FF2B5EF4-FFF2-40B4-BE49-F238E27FC236}">
                  <a16:creationId xmlns:a16="http://schemas.microsoft.com/office/drawing/2014/main" id="{1715F852-6EBD-443B-ACBD-805C6C9A8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16944" y="6506939"/>
              <a:ext cx="92075" cy="200025"/>
            </a:xfrm>
            <a:custGeom>
              <a:avLst/>
              <a:gdLst>
                <a:gd name="T0" fmla="*/ 0 w 58"/>
                <a:gd name="T1" fmla="*/ 0 h 126"/>
                <a:gd name="T2" fmla="*/ 2147483647 w 58"/>
                <a:gd name="T3" fmla="*/ 2147483647 h 126"/>
                <a:gd name="T4" fmla="*/ 2147483647 w 58"/>
                <a:gd name="T5" fmla="*/ 2147483647 h 126"/>
                <a:gd name="T6" fmla="*/ 0 w 58"/>
                <a:gd name="T7" fmla="*/ 0 h 126"/>
                <a:gd name="T8" fmla="*/ 0 w 58"/>
                <a:gd name="T9" fmla="*/ 0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126">
                  <a:moveTo>
                    <a:pt x="0" y="0"/>
                  </a:moveTo>
                  <a:lnTo>
                    <a:pt x="31" y="126"/>
                  </a:lnTo>
                  <a:lnTo>
                    <a:pt x="58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Freeform 82">
              <a:extLst>
                <a:ext uri="{FF2B5EF4-FFF2-40B4-BE49-F238E27FC236}">
                  <a16:creationId xmlns:a16="http://schemas.microsoft.com/office/drawing/2014/main" id="{23A9AB0B-07C6-4593-B3CD-5DDE6C610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67719" y="6521227"/>
              <a:ext cx="201613" cy="185738"/>
            </a:xfrm>
            <a:custGeom>
              <a:avLst/>
              <a:gdLst>
                <a:gd name="T0" fmla="*/ 0 w 127"/>
                <a:gd name="T1" fmla="*/ 0 h 117"/>
                <a:gd name="T2" fmla="*/ 2147483647 w 127"/>
                <a:gd name="T3" fmla="*/ 2147483647 h 117"/>
                <a:gd name="T4" fmla="*/ 2147483647 w 127"/>
                <a:gd name="T5" fmla="*/ 2147483647 h 117"/>
                <a:gd name="T6" fmla="*/ 2147483647 w 127"/>
                <a:gd name="T7" fmla="*/ 2147483647 h 117"/>
                <a:gd name="T8" fmla="*/ 2147483647 w 127"/>
                <a:gd name="T9" fmla="*/ 0 h 117"/>
                <a:gd name="T10" fmla="*/ 0 w 127"/>
                <a:gd name="T11" fmla="*/ 0 h 117"/>
                <a:gd name="T12" fmla="*/ 0 w 127"/>
                <a:gd name="T13" fmla="*/ 0 h 1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7" h="117">
                  <a:moveTo>
                    <a:pt x="0" y="0"/>
                  </a:moveTo>
                  <a:lnTo>
                    <a:pt x="64" y="104"/>
                  </a:lnTo>
                  <a:lnTo>
                    <a:pt x="127" y="117"/>
                  </a:lnTo>
                  <a:lnTo>
                    <a:pt x="68" y="68"/>
                  </a:lnTo>
                  <a:lnTo>
                    <a:pt x="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81" name="Picture 7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8DA9743-CFA0-4715-8C54-7940037EC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7" t="88910" r="1970" b="2365"/>
          <a:stretch>
            <a:fillRect/>
          </a:stretch>
        </p:blipFill>
        <p:spPr bwMode="auto">
          <a:xfrm>
            <a:off x="10474325" y="6216320"/>
            <a:ext cx="16446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5B89827-9494-4A6E-92BF-D6CD4C084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173754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2418" y="152400"/>
            <a:ext cx="1900486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拉弦樂器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" name="Picture 97">
            <a:extLst>
              <a:ext uri="{FF2B5EF4-FFF2-40B4-BE49-F238E27FC236}">
                <a16:creationId xmlns:a16="http://schemas.microsoft.com/office/drawing/2014/main" id="{6F14EB2E-69E9-4714-A18A-1DB6BCAD8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235325" y="740558"/>
            <a:ext cx="1520327" cy="1561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Group 7">
            <a:extLst>
              <a:ext uri="{FF2B5EF4-FFF2-40B4-BE49-F238E27FC236}">
                <a16:creationId xmlns:a16="http://schemas.microsoft.com/office/drawing/2014/main" id="{424BF919-226B-4D40-B12D-969563ED53C3}"/>
              </a:ext>
            </a:extLst>
          </p:cNvPr>
          <p:cNvGrpSpPr/>
          <p:nvPr/>
        </p:nvGrpSpPr>
        <p:grpSpPr>
          <a:xfrm>
            <a:off x="1207073" y="419103"/>
            <a:ext cx="7379813" cy="2128207"/>
            <a:chOff x="4817978" y="3047664"/>
            <a:chExt cx="4163374" cy="1860683"/>
          </a:xfrm>
        </p:grpSpPr>
        <p:sp>
          <p:nvSpPr>
            <p:cNvPr id="37" name="Speech Bubble: Rectangle with Corners Rounded 33">
              <a:extLst>
                <a:ext uri="{FF2B5EF4-FFF2-40B4-BE49-F238E27FC236}">
                  <a16:creationId xmlns:a16="http://schemas.microsoft.com/office/drawing/2014/main" id="{7BC97DBB-AE18-4049-A680-97D447A9F5F0}"/>
                </a:ext>
              </a:extLst>
            </p:cNvPr>
            <p:cNvSpPr/>
            <p:nvPr/>
          </p:nvSpPr>
          <p:spPr bwMode="auto">
            <a:xfrm>
              <a:off x="5951148" y="3047664"/>
              <a:ext cx="3030204" cy="905485"/>
            </a:xfrm>
            <a:prstGeom prst="wedgeRoundRectCallout">
              <a:avLst>
                <a:gd name="adj1" fmla="val 58823"/>
                <a:gd name="adj2" fmla="val 44711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標楷體" panose="03000509000000000000" pitchFamily="65" charset="-120"/>
                </a:rPr>
                <a:t>你知道在中樂團中哪類樂器佔的數量最多嗎？</a:t>
              </a:r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38" name="矩形 1">
              <a:extLst>
                <a:ext uri="{FF2B5EF4-FFF2-40B4-BE49-F238E27FC236}">
                  <a16:creationId xmlns:a16="http://schemas.microsoft.com/office/drawing/2014/main" id="{893A62A6-68B8-4459-A150-AA35E804D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7978" y="4385127"/>
              <a:ext cx="288331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24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799E7E3C-F3FC-47D2-B75B-3AF5DC2267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26"/>
          <a:stretch/>
        </p:blipFill>
        <p:spPr>
          <a:xfrm>
            <a:off x="332223" y="3925090"/>
            <a:ext cx="1461678" cy="2964529"/>
          </a:xfrm>
          <a:prstGeom prst="rect">
            <a:avLst/>
          </a:prstGeom>
        </p:spPr>
      </p:pic>
      <p:sp>
        <p:nvSpPr>
          <p:cNvPr id="25" name="Speech Bubble: Rectangle with Corners Rounded 7">
            <a:extLst>
              <a:ext uri="{FF2B5EF4-FFF2-40B4-BE49-F238E27FC236}">
                <a16:creationId xmlns:a16="http://schemas.microsoft.com/office/drawing/2014/main" id="{1363771C-8D08-4831-8CAB-E5E0C0DBF12C}"/>
              </a:ext>
            </a:extLst>
          </p:cNvPr>
          <p:cNvSpPr/>
          <p:nvPr/>
        </p:nvSpPr>
        <p:spPr bwMode="auto">
          <a:xfrm>
            <a:off x="1766512" y="2459901"/>
            <a:ext cx="2631174" cy="1617171"/>
          </a:xfrm>
          <a:prstGeom prst="wedgeRoundRectCallout">
            <a:avLst>
              <a:gd name="adj1" fmla="val -71103"/>
              <a:gd name="adj2" fmla="val 42107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拉弦樂器。</a:t>
            </a:r>
            <a:endParaRPr lang="en-US" altLang="zh-TW" sz="2800" dirty="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例如二胡就是其中一種。</a:t>
            </a:r>
            <a:endParaRPr lang="en-US" altLang="zh-TW" sz="2800" dirty="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  <a:p>
            <a:pPr algn="ctr" eaLnBrk="1" hangingPunct="1"/>
            <a:endParaRPr lang="en-US" altLang="zh-TW" sz="2800" dirty="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  <a:p>
            <a:pPr algn="ctr" eaLnBrk="1" hangingPunct="1"/>
            <a:endParaRPr lang="en-GB" sz="2800" dirty="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7BF0CB5-968C-4BA3-BF16-DFC7B10EE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7848" y="2741728"/>
            <a:ext cx="6027804" cy="3473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CB89982-6920-402E-AE4B-FB2373E21095}"/>
              </a:ext>
            </a:extLst>
          </p:cNvPr>
          <p:cNvSpPr/>
          <p:nvPr/>
        </p:nvSpPr>
        <p:spPr bwMode="auto">
          <a:xfrm>
            <a:off x="6939766" y="3590685"/>
            <a:ext cx="1522908" cy="2511896"/>
          </a:xfrm>
          <a:prstGeom prst="rect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77728CB5-CA33-49E3-A49A-DD8AD7538635}"/>
              </a:ext>
            </a:extLst>
          </p:cNvPr>
          <p:cNvSpPr/>
          <p:nvPr/>
        </p:nvSpPr>
        <p:spPr bwMode="auto">
          <a:xfrm>
            <a:off x="8922808" y="2852930"/>
            <a:ext cx="1502681" cy="4236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聆聽簡介</a:t>
            </a:r>
            <a:endParaRPr kumimoji="1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5AU4_1_01">
            <a:hlinkClick r:id="" action="ppaction://media"/>
            <a:extLst>
              <a:ext uri="{FF2B5EF4-FFF2-40B4-BE49-F238E27FC236}">
                <a16:creationId xmlns:a16="http://schemas.microsoft.com/office/drawing/2014/main" id="{92BA1987-1BB5-4E9D-9063-55F92E243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6185" y="2924976"/>
            <a:ext cx="298287" cy="288000"/>
          </a:xfrm>
          <a:prstGeom prst="rect">
            <a:avLst/>
          </a:prstGeom>
        </p:spPr>
      </p:pic>
      <p:pic>
        <p:nvPicPr>
          <p:cNvPr id="18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CB0DC4DC-1DBE-43E7-A96A-8EAC401F5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99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1.66667E-6 0.00903 C 0.00508 0.01458 -0.00208 0.03148 -0.00247 0.03264 C -0.00299 0.02801 -0.00364 0.0243 -0.00364 0.01875 C -0.00364 0.01065 -0.00065 7.40741E-7 -1.66667E-6 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" grpId="0" animBg="1"/>
      <p:bldP spid="3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>
            <a:extLst>
              <a:ext uri="{FF2B5EF4-FFF2-40B4-BE49-F238E27FC236}">
                <a16:creationId xmlns:a16="http://schemas.microsoft.com/office/drawing/2014/main" id="{1CEED5D4-E4DA-48A5-8029-B48196FBC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446"/>
            <a:ext cx="12214508" cy="686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手繪多邊形 2">
            <a:extLst>
              <a:ext uri="{FF2B5EF4-FFF2-40B4-BE49-F238E27FC236}">
                <a16:creationId xmlns:a16="http://schemas.microsoft.com/office/drawing/2014/main" id="{B58C4963-D365-4A05-9985-EAFA6223BC0D}"/>
              </a:ext>
            </a:extLst>
          </p:cNvPr>
          <p:cNvSpPr>
            <a:spLocks/>
          </p:cNvSpPr>
          <p:nvPr/>
        </p:nvSpPr>
        <p:spPr bwMode="auto">
          <a:xfrm>
            <a:off x="1543843" y="253591"/>
            <a:ext cx="9104313" cy="1012825"/>
          </a:xfrm>
          <a:custGeom>
            <a:avLst/>
            <a:gdLst>
              <a:gd name="T0" fmla="*/ 434840 w 8576441"/>
              <a:gd name="T1" fmla="*/ 27180 h 1261241"/>
              <a:gd name="T2" fmla="*/ 0 w 8576441"/>
              <a:gd name="T3" fmla="*/ 190257 h 1261241"/>
              <a:gd name="T4" fmla="*/ 555631 w 8576441"/>
              <a:gd name="T5" fmla="*/ 271796 h 1261241"/>
              <a:gd name="T6" fmla="*/ 5652943 w 8576441"/>
              <a:gd name="T7" fmla="*/ 254809 h 1261241"/>
              <a:gd name="T8" fmla="*/ 6136100 w 8576441"/>
              <a:gd name="T9" fmla="*/ 254809 h 1261241"/>
              <a:gd name="T10" fmla="*/ 12658724 w 8576441"/>
              <a:gd name="T11" fmla="*/ 271796 h 1261241"/>
              <a:gd name="T12" fmla="*/ 13141881 w 8576441"/>
              <a:gd name="T13" fmla="*/ 135898 h 1261241"/>
              <a:gd name="T14" fmla="*/ 12707039 w 8576441"/>
              <a:gd name="T15" fmla="*/ 37372 h 1261241"/>
              <a:gd name="T16" fmla="*/ 10991831 w 8576441"/>
              <a:gd name="T17" fmla="*/ 6795 h 1261241"/>
              <a:gd name="T18" fmla="*/ 7488938 w 8576441"/>
              <a:gd name="T19" fmla="*/ 20384 h 1261241"/>
              <a:gd name="T20" fmla="*/ 2560734 w 8576441"/>
              <a:gd name="T21" fmla="*/ 0 h 1261241"/>
              <a:gd name="T22" fmla="*/ 434840 w 8576441"/>
              <a:gd name="T23" fmla="*/ 27180 h 126124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8576441" h="1261241">
                <a:moveTo>
                  <a:pt x="283779" y="126124"/>
                </a:moveTo>
                <a:lnTo>
                  <a:pt x="0" y="882869"/>
                </a:lnTo>
                <a:lnTo>
                  <a:pt x="362607" y="1261241"/>
                </a:lnTo>
                <a:lnTo>
                  <a:pt x="3689131" y="1182414"/>
                </a:lnTo>
                <a:lnTo>
                  <a:pt x="4004441" y="1182414"/>
                </a:lnTo>
                <a:lnTo>
                  <a:pt x="8261131" y="1261241"/>
                </a:lnTo>
                <a:lnTo>
                  <a:pt x="8576441" y="630620"/>
                </a:lnTo>
                <a:lnTo>
                  <a:pt x="8292662" y="173420"/>
                </a:lnTo>
                <a:lnTo>
                  <a:pt x="7173310" y="31531"/>
                </a:lnTo>
                <a:lnTo>
                  <a:pt x="4887310" y="94593"/>
                </a:lnTo>
                <a:lnTo>
                  <a:pt x="1671145" y="0"/>
                </a:lnTo>
                <a:lnTo>
                  <a:pt x="283779" y="126124"/>
                </a:lnTo>
                <a:close/>
              </a:path>
            </a:pathLst>
          </a:custGeom>
          <a:solidFill>
            <a:srgbClr val="F57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00" name="Group 7">
            <a:extLst>
              <a:ext uri="{FF2B5EF4-FFF2-40B4-BE49-F238E27FC236}">
                <a16:creationId xmlns:a16="http://schemas.microsoft.com/office/drawing/2014/main" id="{A21B6213-6297-4B94-AB87-3D4F4BA834CF}"/>
              </a:ext>
            </a:extLst>
          </p:cNvPr>
          <p:cNvGrpSpPr>
            <a:grpSpLocks/>
          </p:cNvGrpSpPr>
          <p:nvPr/>
        </p:nvGrpSpPr>
        <p:grpSpPr bwMode="auto">
          <a:xfrm>
            <a:off x="9091613" y="2152651"/>
            <a:ext cx="246062" cy="250825"/>
            <a:chOff x="438" y="2568"/>
            <a:chExt cx="454" cy="397"/>
          </a:xfrm>
        </p:grpSpPr>
        <p:sp>
          <p:nvSpPr>
            <p:cNvPr id="4115" name="Freeform 8">
              <a:extLst>
                <a:ext uri="{FF2B5EF4-FFF2-40B4-BE49-F238E27FC236}">
                  <a16:creationId xmlns:a16="http://schemas.microsoft.com/office/drawing/2014/main" id="{6BB8DCA8-D05B-487C-9074-4A42EB7C6CA7}"/>
                </a:ext>
              </a:extLst>
            </p:cNvPr>
            <p:cNvSpPr>
              <a:spLocks/>
            </p:cNvSpPr>
            <p:nvPr/>
          </p:nvSpPr>
          <p:spPr bwMode="auto">
            <a:xfrm rot="2030359">
              <a:off x="438" y="2647"/>
              <a:ext cx="233" cy="281"/>
            </a:xfrm>
            <a:custGeom>
              <a:avLst/>
              <a:gdLst>
                <a:gd name="T0" fmla="*/ 0 w 160"/>
                <a:gd name="T1" fmla="*/ 13561 h 251"/>
                <a:gd name="T2" fmla="*/ 0 w 160"/>
                <a:gd name="T3" fmla="*/ 9665 h 251"/>
                <a:gd name="T4" fmla="*/ 2147483647 w 160"/>
                <a:gd name="T5" fmla="*/ 4385 h 251"/>
                <a:gd name="T6" fmla="*/ 2147483647 w 160"/>
                <a:gd name="T7" fmla="*/ 1 h 251"/>
                <a:gd name="T8" fmla="*/ 2147483647 w 160"/>
                <a:gd name="T9" fmla="*/ 3 h 251"/>
                <a:gd name="T10" fmla="*/ 2147483647 w 160"/>
                <a:gd name="T11" fmla="*/ 4385 h 251"/>
                <a:gd name="T12" fmla="*/ 2147483647 w 160"/>
                <a:gd name="T13" fmla="*/ 10820 h 251"/>
                <a:gd name="T14" fmla="*/ 2147483647 w 160"/>
                <a:gd name="T15" fmla="*/ 17112 h 251"/>
                <a:gd name="T16" fmla="*/ 2147483647 w 160"/>
                <a:gd name="T17" fmla="*/ 26699 h 251"/>
                <a:gd name="T18" fmla="*/ 2147483647 w 160"/>
                <a:gd name="T19" fmla="*/ 32236 h 251"/>
                <a:gd name="T20" fmla="*/ 2147483647 w 160"/>
                <a:gd name="T21" fmla="*/ 37463 h 251"/>
                <a:gd name="T22" fmla="*/ 2147483647 w 160"/>
                <a:gd name="T23" fmla="*/ 43154 h 251"/>
                <a:gd name="T24" fmla="*/ 2147483647 w 160"/>
                <a:gd name="T25" fmla="*/ 50637 h 251"/>
                <a:gd name="T26" fmla="*/ 2147483647 w 160"/>
                <a:gd name="T27" fmla="*/ 56689 h 251"/>
                <a:gd name="T28" fmla="*/ 2147483647 w 160"/>
                <a:gd name="T29" fmla="*/ 62351 h 251"/>
                <a:gd name="T30" fmla="*/ 2147483647 w 160"/>
                <a:gd name="T31" fmla="*/ 69803 h 251"/>
                <a:gd name="T32" fmla="*/ 2147483647 w 160"/>
                <a:gd name="T33" fmla="*/ 76529 h 251"/>
                <a:gd name="T34" fmla="*/ 2147483647 w 160"/>
                <a:gd name="T35" fmla="*/ 83960 h 251"/>
                <a:gd name="T36" fmla="*/ 2147483647 w 160"/>
                <a:gd name="T37" fmla="*/ 89296 h 251"/>
                <a:gd name="T38" fmla="*/ 2147483647 w 160"/>
                <a:gd name="T39" fmla="*/ 95916 h 251"/>
                <a:gd name="T40" fmla="*/ 2147483647 w 160"/>
                <a:gd name="T41" fmla="*/ 103411 h 251"/>
                <a:gd name="T42" fmla="*/ 2147483647 w 160"/>
                <a:gd name="T43" fmla="*/ 109174 h 251"/>
                <a:gd name="T44" fmla="*/ 2147483647 w 160"/>
                <a:gd name="T45" fmla="*/ 115526 h 251"/>
                <a:gd name="T46" fmla="*/ 2147483647 w 160"/>
                <a:gd name="T47" fmla="*/ 120999 h 251"/>
                <a:gd name="T48" fmla="*/ 2147483647 w 160"/>
                <a:gd name="T49" fmla="*/ 126497 h 251"/>
                <a:gd name="T50" fmla="*/ 2147483647 w 160"/>
                <a:gd name="T51" fmla="*/ 136096 h 251"/>
                <a:gd name="T52" fmla="*/ 2147483647 w 160"/>
                <a:gd name="T53" fmla="*/ 142978 h 251"/>
                <a:gd name="T54" fmla="*/ 2147483647 w 160"/>
                <a:gd name="T55" fmla="*/ 147649 h 251"/>
                <a:gd name="T56" fmla="*/ 2147483647 w 160"/>
                <a:gd name="T57" fmla="*/ 150120 h 251"/>
                <a:gd name="T58" fmla="*/ 2147483647 w 160"/>
                <a:gd name="T59" fmla="*/ 153185 h 251"/>
                <a:gd name="T60" fmla="*/ 2147483647 w 160"/>
                <a:gd name="T61" fmla="*/ 155361 h 251"/>
                <a:gd name="T62" fmla="*/ 2147483647 w 160"/>
                <a:gd name="T63" fmla="*/ 155361 h 251"/>
                <a:gd name="T64" fmla="*/ 2147483647 w 160"/>
                <a:gd name="T65" fmla="*/ 156599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6" name="Freeform 9">
              <a:extLst>
                <a:ext uri="{FF2B5EF4-FFF2-40B4-BE49-F238E27FC236}">
                  <a16:creationId xmlns:a16="http://schemas.microsoft.com/office/drawing/2014/main" id="{D94F2CA8-ECCF-4469-B7CF-E2DA665D1BA2}"/>
                </a:ext>
              </a:extLst>
            </p:cNvPr>
            <p:cNvSpPr>
              <a:spLocks/>
            </p:cNvSpPr>
            <p:nvPr/>
          </p:nvSpPr>
          <p:spPr bwMode="auto">
            <a:xfrm rot="-1538894">
              <a:off x="612" y="2568"/>
              <a:ext cx="226" cy="272"/>
            </a:xfrm>
            <a:custGeom>
              <a:avLst/>
              <a:gdLst>
                <a:gd name="T0" fmla="*/ 0 w 160"/>
                <a:gd name="T1" fmla="*/ 2028 h 251"/>
                <a:gd name="T2" fmla="*/ 0 w 160"/>
                <a:gd name="T3" fmla="*/ 1469 h 251"/>
                <a:gd name="T4" fmla="*/ 2004793122 w 160"/>
                <a:gd name="T5" fmla="*/ 772 h 251"/>
                <a:gd name="T6" fmla="*/ 2147483647 w 160"/>
                <a:gd name="T7" fmla="*/ 1 h 251"/>
                <a:gd name="T8" fmla="*/ 2147483647 w 160"/>
                <a:gd name="T9" fmla="*/ 3 h 251"/>
                <a:gd name="T10" fmla="*/ 2147483647 w 160"/>
                <a:gd name="T11" fmla="*/ 772 h 251"/>
                <a:gd name="T12" fmla="*/ 2147483647 w 160"/>
                <a:gd name="T13" fmla="*/ 1725 h 251"/>
                <a:gd name="T14" fmla="*/ 2147483647 w 160"/>
                <a:gd name="T15" fmla="*/ 2793 h 251"/>
                <a:gd name="T16" fmla="*/ 2147483647 w 160"/>
                <a:gd name="T17" fmla="*/ 4181 h 251"/>
                <a:gd name="T18" fmla="*/ 2147483647 w 160"/>
                <a:gd name="T19" fmla="*/ 4910 h 251"/>
                <a:gd name="T20" fmla="*/ 2147483647 w 160"/>
                <a:gd name="T21" fmla="*/ 5766 h 251"/>
                <a:gd name="T22" fmla="*/ 2147483647 w 160"/>
                <a:gd name="T23" fmla="*/ 6771 h 251"/>
                <a:gd name="T24" fmla="*/ 2147483647 w 160"/>
                <a:gd name="T25" fmla="*/ 7935 h 251"/>
                <a:gd name="T26" fmla="*/ 2147483647 w 160"/>
                <a:gd name="T27" fmla="*/ 8812 h 251"/>
                <a:gd name="T28" fmla="*/ 2147483647 w 160"/>
                <a:gd name="T29" fmla="*/ 9813 h 251"/>
                <a:gd name="T30" fmla="*/ 2147483647 w 160"/>
                <a:gd name="T31" fmla="*/ 10943 h 251"/>
                <a:gd name="T32" fmla="*/ 2147483647 w 160"/>
                <a:gd name="T33" fmla="*/ 11930 h 251"/>
                <a:gd name="T34" fmla="*/ 2147483647 w 160"/>
                <a:gd name="T35" fmla="*/ 13005 h 251"/>
                <a:gd name="T36" fmla="*/ 2147483647 w 160"/>
                <a:gd name="T37" fmla="*/ 14010 h 251"/>
                <a:gd name="T38" fmla="*/ 2147483647 w 160"/>
                <a:gd name="T39" fmla="*/ 15091 h 251"/>
                <a:gd name="T40" fmla="*/ 2147483647 w 160"/>
                <a:gd name="T41" fmla="*/ 16027 h 251"/>
                <a:gd name="T42" fmla="*/ 2147483647 w 160"/>
                <a:gd name="T43" fmla="*/ 17123 h 251"/>
                <a:gd name="T44" fmla="*/ 2147483647 w 160"/>
                <a:gd name="T45" fmla="*/ 17929 h 251"/>
                <a:gd name="T46" fmla="*/ 2147483647 w 160"/>
                <a:gd name="T47" fmla="*/ 18821 h 251"/>
                <a:gd name="T48" fmla="*/ 2147483647 w 160"/>
                <a:gd name="T49" fmla="*/ 19680 h 251"/>
                <a:gd name="T50" fmla="*/ 2147483647 w 160"/>
                <a:gd name="T51" fmla="*/ 21223 h 251"/>
                <a:gd name="T52" fmla="*/ 2147483647 w 160"/>
                <a:gd name="T53" fmla="*/ 22553 h 251"/>
                <a:gd name="T54" fmla="*/ 2147483647 w 160"/>
                <a:gd name="T55" fmla="*/ 23109 h 251"/>
                <a:gd name="T56" fmla="*/ 2147483647 w 160"/>
                <a:gd name="T57" fmla="*/ 23512 h 251"/>
                <a:gd name="T58" fmla="*/ 2147483647 w 160"/>
                <a:gd name="T59" fmla="*/ 23851 h 251"/>
                <a:gd name="T60" fmla="*/ 2147483647 w 160"/>
                <a:gd name="T61" fmla="*/ 24440 h 251"/>
                <a:gd name="T62" fmla="*/ 2147483647 w 160"/>
                <a:gd name="T63" fmla="*/ 24440 h 251"/>
                <a:gd name="T64" fmla="*/ 2147483647 w 160"/>
                <a:gd name="T65" fmla="*/ 24504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Freeform 10">
              <a:extLst>
                <a:ext uri="{FF2B5EF4-FFF2-40B4-BE49-F238E27FC236}">
                  <a16:creationId xmlns:a16="http://schemas.microsoft.com/office/drawing/2014/main" id="{CD562F62-9AAD-4132-B047-DAD8B866355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42" y="2715"/>
              <a:ext cx="182" cy="318"/>
            </a:xfrm>
            <a:custGeom>
              <a:avLst/>
              <a:gdLst>
                <a:gd name="T0" fmla="*/ 0 w 160"/>
                <a:gd name="T1" fmla="*/ 14966671 h 251"/>
                <a:gd name="T2" fmla="*/ 0 w 160"/>
                <a:gd name="T3" fmla="*/ 10588825 h 251"/>
                <a:gd name="T4" fmla="*/ 9119 w 160"/>
                <a:gd name="T5" fmla="*/ 5133169 h 251"/>
                <a:gd name="T6" fmla="*/ 19753 w 160"/>
                <a:gd name="T7" fmla="*/ 1 h 251"/>
                <a:gd name="T8" fmla="*/ 35845 w 160"/>
                <a:gd name="T9" fmla="*/ 2187920 h 251"/>
                <a:gd name="T10" fmla="*/ 37616 w 160"/>
                <a:gd name="T11" fmla="*/ 5133169 h 251"/>
                <a:gd name="T12" fmla="*/ 46380 w 160"/>
                <a:gd name="T13" fmla="*/ 12304261 h 251"/>
                <a:gd name="T14" fmla="*/ 60703 w 160"/>
                <a:gd name="T15" fmla="*/ 19749783 h 251"/>
                <a:gd name="T16" fmla="*/ 76622 w 160"/>
                <a:gd name="T17" fmla="*/ 30435847 h 251"/>
                <a:gd name="T18" fmla="*/ 86960 w 160"/>
                <a:gd name="T19" fmla="*/ 36922216 h 251"/>
                <a:gd name="T20" fmla="*/ 93059 w 160"/>
                <a:gd name="T21" fmla="*/ 43168414 h 251"/>
                <a:gd name="T22" fmla="*/ 101629 w 160"/>
                <a:gd name="T23" fmla="*/ 50357479 h 251"/>
                <a:gd name="T24" fmla="*/ 112518 w 160"/>
                <a:gd name="T25" fmla="*/ 58495734 h 251"/>
                <a:gd name="T26" fmla="*/ 120410 w 160"/>
                <a:gd name="T27" fmla="*/ 65266094 h 251"/>
                <a:gd name="T28" fmla="*/ 131498 w 160"/>
                <a:gd name="T29" fmla="*/ 72125219 h 251"/>
                <a:gd name="T30" fmla="*/ 140778 w 160"/>
                <a:gd name="T31" fmla="*/ 80720104 h 251"/>
                <a:gd name="T32" fmla="*/ 154856 w 160"/>
                <a:gd name="T33" fmla="*/ 88824953 h 251"/>
                <a:gd name="T34" fmla="*/ 160782 w 160"/>
                <a:gd name="T35" fmla="*/ 97174059 h 251"/>
                <a:gd name="T36" fmla="*/ 169966 w 160"/>
                <a:gd name="T37" fmla="*/ 103475160 h 251"/>
                <a:gd name="T38" fmla="*/ 182154 w 160"/>
                <a:gd name="T39" fmla="*/ 110809835 h 251"/>
                <a:gd name="T40" fmla="*/ 191337 w 160"/>
                <a:gd name="T41" fmla="*/ 118955462 h 251"/>
                <a:gd name="T42" fmla="*/ 200369 w 160"/>
                <a:gd name="T43" fmla="*/ 125865232 h 251"/>
                <a:gd name="T44" fmla="*/ 205516 w 160"/>
                <a:gd name="T45" fmla="*/ 132343931 h 251"/>
                <a:gd name="T46" fmla="*/ 214767 w 160"/>
                <a:gd name="T47" fmla="*/ 139467134 h 251"/>
                <a:gd name="T48" fmla="*/ 223437 w 160"/>
                <a:gd name="T49" fmla="*/ 146121265 h 251"/>
                <a:gd name="T50" fmla="*/ 233323 w 160"/>
                <a:gd name="T51" fmla="*/ 156760241 h 251"/>
                <a:gd name="T52" fmla="*/ 240413 w 160"/>
                <a:gd name="T53" fmla="*/ 165291811 h 251"/>
                <a:gd name="T54" fmla="*/ 247572 w 160"/>
                <a:gd name="T55" fmla="*/ 170161536 h 251"/>
                <a:gd name="T56" fmla="*/ 247572 w 160"/>
                <a:gd name="T57" fmla="*/ 173263248 h 251"/>
                <a:gd name="T58" fmla="*/ 236642 w 160"/>
                <a:gd name="T59" fmla="*/ 175967095 h 251"/>
                <a:gd name="T60" fmla="*/ 223437 w 160"/>
                <a:gd name="T61" fmla="*/ 179064259 h 251"/>
                <a:gd name="T62" fmla="*/ 211352 w 160"/>
                <a:gd name="T63" fmla="*/ 179064259 h 251"/>
                <a:gd name="T64" fmla="*/ 205516 w 160"/>
                <a:gd name="T65" fmla="*/ 180632203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1" name="矩形 1">
            <a:extLst>
              <a:ext uri="{FF2B5EF4-FFF2-40B4-BE49-F238E27FC236}">
                <a16:creationId xmlns:a16="http://schemas.microsoft.com/office/drawing/2014/main" id="{3B786071-3FBF-4BDC-AF84-A1C2F933C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4155" y="474252"/>
            <a:ext cx="87995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鴨子拌嘴</a:t>
            </a: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以不同的打擊樂器描繪鴨子的動作。</a:t>
            </a:r>
            <a:endParaRPr lang="zh-TW" altLang="zh-HK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90FA2A3-9005-4563-8DB8-3E831C7FD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2938" y="1653436"/>
            <a:ext cx="4416425" cy="554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3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小鈸</a:t>
            </a:r>
            <a:r>
              <a:rPr lang="zh-TW" altLang="en-US" sz="3000" dirty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模仿小鴨引頸高唱。</a:t>
            </a:r>
            <a:endParaRPr lang="zh-HK" altLang="en-US" sz="3000" dirty="0">
              <a:solidFill>
                <a:srgbClr val="00B0F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14DC828-4ADD-4C59-AE9D-2EE620D83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5226" y="2684135"/>
            <a:ext cx="5346700" cy="101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3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水鈸</a:t>
            </a:r>
            <a:r>
              <a:rPr lang="zh-TW" altLang="en-US" sz="3000" dirty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發出如悶擊的聲音，酷似老鴨</a:t>
            </a:r>
            <a:r>
              <a:rPr lang="zh-HK" altLang="en-US" sz="3000" b="0" dirty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000" dirty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嘎嘎</a:t>
            </a:r>
            <a:r>
              <a:rPr lang="zh-HK" altLang="en-US" sz="3000" b="0" dirty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」</a:t>
            </a:r>
            <a:r>
              <a:rPr lang="zh-TW" altLang="en-US" sz="3000" dirty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的叫聲。</a:t>
            </a:r>
            <a:endParaRPr lang="zh-HK" altLang="en-US" sz="3000" dirty="0">
              <a:solidFill>
                <a:srgbClr val="00B0F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B868969-1534-4818-AC8C-F55BE4CA8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9973" y="4074311"/>
            <a:ext cx="8305800" cy="554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3000" dirty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兩種樂器的聲音就仿如小鴨和老鴨在一問一答。</a:t>
            </a:r>
            <a:endParaRPr lang="zh-HK" altLang="en-US" sz="3000" dirty="0">
              <a:solidFill>
                <a:srgbClr val="00B0F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105" name="Picture 17">
            <a:extLst>
              <a:ext uri="{FF2B5EF4-FFF2-40B4-BE49-F238E27FC236}">
                <a16:creationId xmlns:a16="http://schemas.microsoft.com/office/drawing/2014/main" id="{D2A5A85F-4F01-42D2-B6E2-8D6B277CA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604" y="1891695"/>
            <a:ext cx="1152525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106" name="群組 22">
            <a:extLst>
              <a:ext uri="{FF2B5EF4-FFF2-40B4-BE49-F238E27FC236}">
                <a16:creationId xmlns:a16="http://schemas.microsoft.com/office/drawing/2014/main" id="{FA627947-36A8-4670-8611-F321BF2A57F3}"/>
              </a:ext>
            </a:extLst>
          </p:cNvPr>
          <p:cNvGrpSpPr>
            <a:grpSpLocks/>
          </p:cNvGrpSpPr>
          <p:nvPr/>
        </p:nvGrpSpPr>
        <p:grpSpPr bwMode="auto">
          <a:xfrm rot="627259" flipH="1">
            <a:off x="9380242" y="1524982"/>
            <a:ext cx="890587" cy="901700"/>
            <a:chOff x="-2769394" y="5805264"/>
            <a:chExt cx="1154113" cy="901701"/>
          </a:xfrm>
        </p:grpSpPr>
        <p:sp>
          <p:nvSpPr>
            <p:cNvPr id="4110" name="Freeform 17">
              <a:extLst>
                <a:ext uri="{FF2B5EF4-FFF2-40B4-BE49-F238E27FC236}">
                  <a16:creationId xmlns:a16="http://schemas.microsoft.com/office/drawing/2014/main" id="{E81AE047-208A-46B9-A0B5-319329074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69394" y="5805264"/>
              <a:ext cx="1154113" cy="730250"/>
            </a:xfrm>
            <a:custGeom>
              <a:avLst/>
              <a:gdLst>
                <a:gd name="T0" fmla="*/ 0 w 727"/>
                <a:gd name="T1" fmla="*/ 2147483647 h 460"/>
                <a:gd name="T2" fmla="*/ 2147483647 w 727"/>
                <a:gd name="T3" fmla="*/ 2147483647 h 460"/>
                <a:gd name="T4" fmla="*/ 2147483647 w 727"/>
                <a:gd name="T5" fmla="*/ 2147483647 h 460"/>
                <a:gd name="T6" fmla="*/ 2147483647 w 727"/>
                <a:gd name="T7" fmla="*/ 2147483647 h 460"/>
                <a:gd name="T8" fmla="*/ 2147483647 w 727"/>
                <a:gd name="T9" fmla="*/ 2147483647 h 460"/>
                <a:gd name="T10" fmla="*/ 2147483647 w 727"/>
                <a:gd name="T11" fmla="*/ 2147483647 h 460"/>
                <a:gd name="T12" fmla="*/ 2147483647 w 727"/>
                <a:gd name="T13" fmla="*/ 2147483647 h 460"/>
                <a:gd name="T14" fmla="*/ 2147483647 w 727"/>
                <a:gd name="T15" fmla="*/ 0 h 460"/>
                <a:gd name="T16" fmla="*/ 2147483647 w 727"/>
                <a:gd name="T17" fmla="*/ 0 h 460"/>
                <a:gd name="T18" fmla="*/ 2147483647 w 727"/>
                <a:gd name="T19" fmla="*/ 2147483647 h 460"/>
                <a:gd name="T20" fmla="*/ 2147483647 w 727"/>
                <a:gd name="T21" fmla="*/ 2147483647 h 460"/>
                <a:gd name="T22" fmla="*/ 2147483647 w 727"/>
                <a:gd name="T23" fmla="*/ 2147483647 h 460"/>
                <a:gd name="T24" fmla="*/ 2147483647 w 727"/>
                <a:gd name="T25" fmla="*/ 2147483647 h 460"/>
                <a:gd name="T26" fmla="*/ 2147483647 w 727"/>
                <a:gd name="T27" fmla="*/ 2147483647 h 460"/>
                <a:gd name="T28" fmla="*/ 2147483647 w 727"/>
                <a:gd name="T29" fmla="*/ 2147483647 h 460"/>
                <a:gd name="T30" fmla="*/ 2147483647 w 727"/>
                <a:gd name="T31" fmla="*/ 2147483647 h 460"/>
                <a:gd name="T32" fmla="*/ 2147483647 w 727"/>
                <a:gd name="T33" fmla="*/ 2147483647 h 460"/>
                <a:gd name="T34" fmla="*/ 2147483647 w 727"/>
                <a:gd name="T35" fmla="*/ 2147483647 h 460"/>
                <a:gd name="T36" fmla="*/ 2147483647 w 727"/>
                <a:gd name="T37" fmla="*/ 2147483647 h 460"/>
                <a:gd name="T38" fmla="*/ 2147483647 w 727"/>
                <a:gd name="T39" fmla="*/ 2147483647 h 460"/>
                <a:gd name="T40" fmla="*/ 0 w 727"/>
                <a:gd name="T41" fmla="*/ 2147483647 h 460"/>
                <a:gd name="T42" fmla="*/ 0 w 727"/>
                <a:gd name="T43" fmla="*/ 2147483647 h 460"/>
                <a:gd name="T44" fmla="*/ 0 w 727"/>
                <a:gd name="T45" fmla="*/ 2147483647 h 4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27" h="460">
                  <a:moveTo>
                    <a:pt x="0" y="235"/>
                  </a:moveTo>
                  <a:lnTo>
                    <a:pt x="90" y="235"/>
                  </a:lnTo>
                  <a:lnTo>
                    <a:pt x="221" y="208"/>
                  </a:lnTo>
                  <a:lnTo>
                    <a:pt x="343" y="180"/>
                  </a:lnTo>
                  <a:lnTo>
                    <a:pt x="379" y="162"/>
                  </a:lnTo>
                  <a:lnTo>
                    <a:pt x="402" y="86"/>
                  </a:lnTo>
                  <a:lnTo>
                    <a:pt x="442" y="27"/>
                  </a:lnTo>
                  <a:lnTo>
                    <a:pt x="492" y="0"/>
                  </a:lnTo>
                  <a:lnTo>
                    <a:pt x="573" y="0"/>
                  </a:lnTo>
                  <a:lnTo>
                    <a:pt x="636" y="27"/>
                  </a:lnTo>
                  <a:lnTo>
                    <a:pt x="727" y="45"/>
                  </a:lnTo>
                  <a:lnTo>
                    <a:pt x="618" y="117"/>
                  </a:lnTo>
                  <a:lnTo>
                    <a:pt x="587" y="153"/>
                  </a:lnTo>
                  <a:lnTo>
                    <a:pt x="623" y="334"/>
                  </a:lnTo>
                  <a:lnTo>
                    <a:pt x="614" y="406"/>
                  </a:lnTo>
                  <a:lnTo>
                    <a:pt x="537" y="451"/>
                  </a:lnTo>
                  <a:lnTo>
                    <a:pt x="388" y="460"/>
                  </a:lnTo>
                  <a:lnTo>
                    <a:pt x="253" y="429"/>
                  </a:lnTo>
                  <a:lnTo>
                    <a:pt x="127" y="383"/>
                  </a:lnTo>
                  <a:lnTo>
                    <a:pt x="50" y="329"/>
                  </a:lnTo>
                  <a:lnTo>
                    <a:pt x="0" y="275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1" name="Freeform 18">
              <a:extLst>
                <a:ext uri="{FF2B5EF4-FFF2-40B4-BE49-F238E27FC236}">
                  <a16:creationId xmlns:a16="http://schemas.microsoft.com/office/drawing/2014/main" id="{A944E23B-4D28-42A3-BFBC-027113CCC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94694" y="5833839"/>
              <a:ext cx="163513" cy="165100"/>
            </a:xfrm>
            <a:custGeom>
              <a:avLst/>
              <a:gdLst>
                <a:gd name="T0" fmla="*/ 2147483647 w 103"/>
                <a:gd name="T1" fmla="*/ 2147483647 h 104"/>
                <a:gd name="T2" fmla="*/ 2147483647 w 103"/>
                <a:gd name="T3" fmla="*/ 2147483647 h 104"/>
                <a:gd name="T4" fmla="*/ 2147483647 w 103"/>
                <a:gd name="T5" fmla="*/ 2147483647 h 104"/>
                <a:gd name="T6" fmla="*/ 2147483647 w 103"/>
                <a:gd name="T7" fmla="*/ 2147483647 h 104"/>
                <a:gd name="T8" fmla="*/ 2147483647 w 103"/>
                <a:gd name="T9" fmla="*/ 2147483647 h 104"/>
                <a:gd name="T10" fmla="*/ 2147483647 w 103"/>
                <a:gd name="T11" fmla="*/ 2147483647 h 104"/>
                <a:gd name="T12" fmla="*/ 2147483647 w 103"/>
                <a:gd name="T13" fmla="*/ 2147483647 h 104"/>
                <a:gd name="T14" fmla="*/ 2147483647 w 103"/>
                <a:gd name="T15" fmla="*/ 2147483647 h 104"/>
                <a:gd name="T16" fmla="*/ 2147483647 w 103"/>
                <a:gd name="T17" fmla="*/ 2147483647 h 104"/>
                <a:gd name="T18" fmla="*/ 2147483647 w 103"/>
                <a:gd name="T19" fmla="*/ 2147483647 h 104"/>
                <a:gd name="T20" fmla="*/ 2147483647 w 103"/>
                <a:gd name="T21" fmla="*/ 2147483647 h 104"/>
                <a:gd name="T22" fmla="*/ 2147483647 w 103"/>
                <a:gd name="T23" fmla="*/ 2147483647 h 104"/>
                <a:gd name="T24" fmla="*/ 2147483647 w 103"/>
                <a:gd name="T25" fmla="*/ 2147483647 h 104"/>
                <a:gd name="T26" fmla="*/ 2147483647 w 103"/>
                <a:gd name="T27" fmla="*/ 2147483647 h 104"/>
                <a:gd name="T28" fmla="*/ 2147483647 w 103"/>
                <a:gd name="T29" fmla="*/ 0 h 104"/>
                <a:gd name="T30" fmla="*/ 2147483647 w 103"/>
                <a:gd name="T31" fmla="*/ 0 h 104"/>
                <a:gd name="T32" fmla="*/ 2147483647 w 103"/>
                <a:gd name="T33" fmla="*/ 0 h 104"/>
                <a:gd name="T34" fmla="*/ 2147483647 w 103"/>
                <a:gd name="T35" fmla="*/ 0 h 104"/>
                <a:gd name="T36" fmla="*/ 2147483647 w 103"/>
                <a:gd name="T37" fmla="*/ 0 h 104"/>
                <a:gd name="T38" fmla="*/ 2147483647 w 103"/>
                <a:gd name="T39" fmla="*/ 2147483647 h 104"/>
                <a:gd name="T40" fmla="*/ 2147483647 w 103"/>
                <a:gd name="T41" fmla="*/ 2147483647 h 104"/>
                <a:gd name="T42" fmla="*/ 2147483647 w 103"/>
                <a:gd name="T43" fmla="*/ 2147483647 h 104"/>
                <a:gd name="T44" fmla="*/ 0 w 103"/>
                <a:gd name="T45" fmla="*/ 2147483647 h 104"/>
                <a:gd name="T46" fmla="*/ 0 w 103"/>
                <a:gd name="T47" fmla="*/ 2147483647 h 104"/>
                <a:gd name="T48" fmla="*/ 0 w 103"/>
                <a:gd name="T49" fmla="*/ 2147483647 h 104"/>
                <a:gd name="T50" fmla="*/ 0 w 103"/>
                <a:gd name="T51" fmla="*/ 2147483647 h 104"/>
                <a:gd name="T52" fmla="*/ 0 w 103"/>
                <a:gd name="T53" fmla="*/ 2147483647 h 104"/>
                <a:gd name="T54" fmla="*/ 2147483647 w 103"/>
                <a:gd name="T55" fmla="*/ 2147483647 h 104"/>
                <a:gd name="T56" fmla="*/ 2147483647 w 103"/>
                <a:gd name="T57" fmla="*/ 2147483647 h 104"/>
                <a:gd name="T58" fmla="*/ 2147483647 w 103"/>
                <a:gd name="T59" fmla="*/ 2147483647 h 104"/>
                <a:gd name="T60" fmla="*/ 2147483647 w 103"/>
                <a:gd name="T61" fmla="*/ 2147483647 h 104"/>
                <a:gd name="T62" fmla="*/ 2147483647 w 103"/>
                <a:gd name="T63" fmla="*/ 2147483647 h 104"/>
                <a:gd name="T64" fmla="*/ 2147483647 w 103"/>
                <a:gd name="T65" fmla="*/ 2147483647 h 104"/>
                <a:gd name="T66" fmla="*/ 2147483647 w 103"/>
                <a:gd name="T67" fmla="*/ 2147483647 h 10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104">
                  <a:moveTo>
                    <a:pt x="49" y="104"/>
                  </a:moveTo>
                  <a:lnTo>
                    <a:pt x="63" y="104"/>
                  </a:lnTo>
                  <a:lnTo>
                    <a:pt x="72" y="99"/>
                  </a:lnTo>
                  <a:lnTo>
                    <a:pt x="81" y="95"/>
                  </a:lnTo>
                  <a:lnTo>
                    <a:pt x="90" y="90"/>
                  </a:lnTo>
                  <a:lnTo>
                    <a:pt x="94" y="81"/>
                  </a:lnTo>
                  <a:lnTo>
                    <a:pt x="99" y="72"/>
                  </a:lnTo>
                  <a:lnTo>
                    <a:pt x="103" y="63"/>
                  </a:lnTo>
                  <a:lnTo>
                    <a:pt x="103" y="50"/>
                  </a:lnTo>
                  <a:lnTo>
                    <a:pt x="103" y="41"/>
                  </a:lnTo>
                  <a:lnTo>
                    <a:pt x="99" y="27"/>
                  </a:lnTo>
                  <a:lnTo>
                    <a:pt x="94" y="18"/>
                  </a:lnTo>
                  <a:lnTo>
                    <a:pt x="90" y="14"/>
                  </a:lnTo>
                  <a:lnTo>
                    <a:pt x="81" y="5"/>
                  </a:lnTo>
                  <a:lnTo>
                    <a:pt x="72" y="0"/>
                  </a:lnTo>
                  <a:lnTo>
                    <a:pt x="63" y="0"/>
                  </a:lnTo>
                  <a:lnTo>
                    <a:pt x="49" y="0"/>
                  </a:lnTo>
                  <a:lnTo>
                    <a:pt x="40" y="0"/>
                  </a:lnTo>
                  <a:lnTo>
                    <a:pt x="31" y="0"/>
                  </a:lnTo>
                  <a:lnTo>
                    <a:pt x="18" y="5"/>
                  </a:lnTo>
                  <a:lnTo>
                    <a:pt x="13" y="14"/>
                  </a:lnTo>
                  <a:lnTo>
                    <a:pt x="4" y="18"/>
                  </a:lnTo>
                  <a:lnTo>
                    <a:pt x="0" y="27"/>
                  </a:lnTo>
                  <a:lnTo>
                    <a:pt x="0" y="41"/>
                  </a:lnTo>
                  <a:lnTo>
                    <a:pt x="0" y="50"/>
                  </a:lnTo>
                  <a:lnTo>
                    <a:pt x="0" y="63"/>
                  </a:lnTo>
                  <a:lnTo>
                    <a:pt x="0" y="72"/>
                  </a:lnTo>
                  <a:lnTo>
                    <a:pt x="4" y="81"/>
                  </a:lnTo>
                  <a:lnTo>
                    <a:pt x="13" y="90"/>
                  </a:lnTo>
                  <a:lnTo>
                    <a:pt x="18" y="95"/>
                  </a:lnTo>
                  <a:lnTo>
                    <a:pt x="31" y="99"/>
                  </a:lnTo>
                  <a:lnTo>
                    <a:pt x="40" y="104"/>
                  </a:lnTo>
                  <a:lnTo>
                    <a:pt x="49" y="1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2" name="Freeform 80">
              <a:extLst>
                <a:ext uri="{FF2B5EF4-FFF2-40B4-BE49-F238E27FC236}">
                  <a16:creationId xmlns:a16="http://schemas.microsoft.com/office/drawing/2014/main" id="{BB325AF2-DD51-4CB5-8521-352488CDF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37544" y="5884639"/>
              <a:ext cx="49213" cy="57150"/>
            </a:xfrm>
            <a:custGeom>
              <a:avLst/>
              <a:gdLst>
                <a:gd name="T0" fmla="*/ 2147483647 w 31"/>
                <a:gd name="T1" fmla="*/ 2147483647 h 36"/>
                <a:gd name="T2" fmla="*/ 2147483647 w 31"/>
                <a:gd name="T3" fmla="*/ 2147483647 h 36"/>
                <a:gd name="T4" fmla="*/ 2147483647 w 31"/>
                <a:gd name="T5" fmla="*/ 2147483647 h 36"/>
                <a:gd name="T6" fmla="*/ 2147483647 w 31"/>
                <a:gd name="T7" fmla="*/ 2147483647 h 36"/>
                <a:gd name="T8" fmla="*/ 2147483647 w 31"/>
                <a:gd name="T9" fmla="*/ 2147483647 h 36"/>
                <a:gd name="T10" fmla="*/ 2147483647 w 31"/>
                <a:gd name="T11" fmla="*/ 2147483647 h 36"/>
                <a:gd name="T12" fmla="*/ 2147483647 w 31"/>
                <a:gd name="T13" fmla="*/ 0 h 36"/>
                <a:gd name="T14" fmla="*/ 2147483647 w 31"/>
                <a:gd name="T15" fmla="*/ 2147483647 h 36"/>
                <a:gd name="T16" fmla="*/ 0 w 31"/>
                <a:gd name="T17" fmla="*/ 2147483647 h 36"/>
                <a:gd name="T18" fmla="*/ 0 w 31"/>
                <a:gd name="T19" fmla="*/ 2147483647 h 36"/>
                <a:gd name="T20" fmla="*/ 2147483647 w 31"/>
                <a:gd name="T21" fmla="*/ 2147483647 h 36"/>
                <a:gd name="T22" fmla="*/ 2147483647 w 31"/>
                <a:gd name="T23" fmla="*/ 2147483647 h 36"/>
                <a:gd name="T24" fmla="*/ 2147483647 w 31"/>
                <a:gd name="T25" fmla="*/ 2147483647 h 36"/>
                <a:gd name="T26" fmla="*/ 2147483647 w 31"/>
                <a:gd name="T27" fmla="*/ 2147483647 h 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1" h="36">
                  <a:moveTo>
                    <a:pt x="13" y="36"/>
                  </a:moveTo>
                  <a:lnTo>
                    <a:pt x="22" y="36"/>
                  </a:lnTo>
                  <a:lnTo>
                    <a:pt x="27" y="31"/>
                  </a:lnTo>
                  <a:lnTo>
                    <a:pt x="31" y="27"/>
                  </a:lnTo>
                  <a:lnTo>
                    <a:pt x="31" y="18"/>
                  </a:lnTo>
                  <a:lnTo>
                    <a:pt x="27" y="9"/>
                  </a:lnTo>
                  <a:lnTo>
                    <a:pt x="13" y="0"/>
                  </a:lnTo>
                  <a:lnTo>
                    <a:pt x="4" y="9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4" y="31"/>
                  </a:lnTo>
                  <a:lnTo>
                    <a:pt x="9" y="36"/>
                  </a:lnTo>
                  <a:lnTo>
                    <a:pt x="13" y="36"/>
                  </a:lnTo>
                  <a:close/>
                </a:path>
              </a:pathLst>
            </a:custGeom>
            <a:solidFill>
              <a:srgbClr val="8AA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3" name="Freeform 81">
              <a:extLst>
                <a:ext uri="{FF2B5EF4-FFF2-40B4-BE49-F238E27FC236}">
                  <a16:creationId xmlns:a16="http://schemas.microsoft.com/office/drawing/2014/main" id="{32DE8329-0527-407E-B16D-FB6854C88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16944" y="6506939"/>
              <a:ext cx="92075" cy="200025"/>
            </a:xfrm>
            <a:custGeom>
              <a:avLst/>
              <a:gdLst>
                <a:gd name="T0" fmla="*/ 0 w 58"/>
                <a:gd name="T1" fmla="*/ 0 h 126"/>
                <a:gd name="T2" fmla="*/ 2147483647 w 58"/>
                <a:gd name="T3" fmla="*/ 2147483647 h 126"/>
                <a:gd name="T4" fmla="*/ 2147483647 w 58"/>
                <a:gd name="T5" fmla="*/ 2147483647 h 126"/>
                <a:gd name="T6" fmla="*/ 0 w 58"/>
                <a:gd name="T7" fmla="*/ 0 h 126"/>
                <a:gd name="T8" fmla="*/ 0 w 58"/>
                <a:gd name="T9" fmla="*/ 0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126">
                  <a:moveTo>
                    <a:pt x="0" y="0"/>
                  </a:moveTo>
                  <a:lnTo>
                    <a:pt x="31" y="126"/>
                  </a:lnTo>
                  <a:lnTo>
                    <a:pt x="58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Freeform 82">
              <a:extLst>
                <a:ext uri="{FF2B5EF4-FFF2-40B4-BE49-F238E27FC236}">
                  <a16:creationId xmlns:a16="http://schemas.microsoft.com/office/drawing/2014/main" id="{6AC56A03-C225-4783-A7EF-EB0A144EF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67719" y="6521227"/>
              <a:ext cx="201613" cy="185738"/>
            </a:xfrm>
            <a:custGeom>
              <a:avLst/>
              <a:gdLst>
                <a:gd name="T0" fmla="*/ 0 w 127"/>
                <a:gd name="T1" fmla="*/ 0 h 117"/>
                <a:gd name="T2" fmla="*/ 2147483647 w 127"/>
                <a:gd name="T3" fmla="*/ 2147483647 h 117"/>
                <a:gd name="T4" fmla="*/ 2147483647 w 127"/>
                <a:gd name="T5" fmla="*/ 2147483647 h 117"/>
                <a:gd name="T6" fmla="*/ 2147483647 w 127"/>
                <a:gd name="T7" fmla="*/ 2147483647 h 117"/>
                <a:gd name="T8" fmla="*/ 2147483647 w 127"/>
                <a:gd name="T9" fmla="*/ 0 h 117"/>
                <a:gd name="T10" fmla="*/ 0 w 127"/>
                <a:gd name="T11" fmla="*/ 0 h 117"/>
                <a:gd name="T12" fmla="*/ 0 w 127"/>
                <a:gd name="T13" fmla="*/ 0 h 1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7" h="117">
                  <a:moveTo>
                    <a:pt x="0" y="0"/>
                  </a:moveTo>
                  <a:lnTo>
                    <a:pt x="64" y="104"/>
                  </a:lnTo>
                  <a:lnTo>
                    <a:pt x="127" y="117"/>
                  </a:lnTo>
                  <a:lnTo>
                    <a:pt x="68" y="68"/>
                  </a:lnTo>
                  <a:lnTo>
                    <a:pt x="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20DF3D33-0256-4101-B41D-A30E8490C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2287" y="5046103"/>
            <a:ext cx="5883275" cy="101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3000" dirty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中段加插了</a:t>
            </a:r>
            <a:r>
              <a:rPr lang="zh-TW" altLang="en-US" sz="3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木魚</a:t>
            </a:r>
            <a:r>
              <a:rPr lang="zh-TW" altLang="en-US" sz="3000" dirty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sz="3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雲鑼</a:t>
            </a:r>
            <a:r>
              <a:rPr lang="zh-TW" altLang="en-US" sz="3000" dirty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的聲音，勾畫出鴨子活潑走路的畫面。</a:t>
            </a:r>
            <a:endParaRPr lang="zh-HK" altLang="en-US" sz="3000" dirty="0">
              <a:solidFill>
                <a:srgbClr val="00B0F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109" name="Picture 7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EEAEC27-DD94-4519-B564-6EAAD91D0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7" t="88910" r="1970" b="2365"/>
          <a:stretch>
            <a:fillRect/>
          </a:stretch>
        </p:blipFill>
        <p:spPr bwMode="auto">
          <a:xfrm>
            <a:off x="10574065" y="6234806"/>
            <a:ext cx="16446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5304C59-72A7-4A3E-8170-A8BF424BF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7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3AE51476-E672-4493-A3CD-A1511AF3F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446"/>
            <a:ext cx="12214508" cy="686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38" name="Freeform 8">
            <a:extLst>
              <a:ext uri="{FF2B5EF4-FFF2-40B4-BE49-F238E27FC236}">
                <a16:creationId xmlns:a16="http://schemas.microsoft.com/office/drawing/2014/main" id="{1FFF9C59-9DBC-491A-8198-77D2CE2CF6A7}"/>
              </a:ext>
            </a:extLst>
          </p:cNvPr>
          <p:cNvSpPr>
            <a:spLocks/>
          </p:cNvSpPr>
          <p:nvPr/>
        </p:nvSpPr>
        <p:spPr bwMode="auto">
          <a:xfrm rot="2030359">
            <a:off x="9091613" y="2412113"/>
            <a:ext cx="126283" cy="177536"/>
          </a:xfrm>
          <a:custGeom>
            <a:avLst/>
            <a:gdLst>
              <a:gd name="T0" fmla="*/ 0 w 160"/>
              <a:gd name="T1" fmla="*/ 13561 h 251"/>
              <a:gd name="T2" fmla="*/ 0 w 160"/>
              <a:gd name="T3" fmla="*/ 9665 h 251"/>
              <a:gd name="T4" fmla="*/ 2147483647 w 160"/>
              <a:gd name="T5" fmla="*/ 4385 h 251"/>
              <a:gd name="T6" fmla="*/ 2147483647 w 160"/>
              <a:gd name="T7" fmla="*/ 1 h 251"/>
              <a:gd name="T8" fmla="*/ 2147483647 w 160"/>
              <a:gd name="T9" fmla="*/ 3 h 251"/>
              <a:gd name="T10" fmla="*/ 2147483647 w 160"/>
              <a:gd name="T11" fmla="*/ 4385 h 251"/>
              <a:gd name="T12" fmla="*/ 2147483647 w 160"/>
              <a:gd name="T13" fmla="*/ 10820 h 251"/>
              <a:gd name="T14" fmla="*/ 2147483647 w 160"/>
              <a:gd name="T15" fmla="*/ 17112 h 251"/>
              <a:gd name="T16" fmla="*/ 2147483647 w 160"/>
              <a:gd name="T17" fmla="*/ 26699 h 251"/>
              <a:gd name="T18" fmla="*/ 2147483647 w 160"/>
              <a:gd name="T19" fmla="*/ 32236 h 251"/>
              <a:gd name="T20" fmla="*/ 2147483647 w 160"/>
              <a:gd name="T21" fmla="*/ 37463 h 251"/>
              <a:gd name="T22" fmla="*/ 2147483647 w 160"/>
              <a:gd name="T23" fmla="*/ 43154 h 251"/>
              <a:gd name="T24" fmla="*/ 2147483647 w 160"/>
              <a:gd name="T25" fmla="*/ 50637 h 251"/>
              <a:gd name="T26" fmla="*/ 2147483647 w 160"/>
              <a:gd name="T27" fmla="*/ 56689 h 251"/>
              <a:gd name="T28" fmla="*/ 2147483647 w 160"/>
              <a:gd name="T29" fmla="*/ 62351 h 251"/>
              <a:gd name="T30" fmla="*/ 2147483647 w 160"/>
              <a:gd name="T31" fmla="*/ 69803 h 251"/>
              <a:gd name="T32" fmla="*/ 2147483647 w 160"/>
              <a:gd name="T33" fmla="*/ 76529 h 251"/>
              <a:gd name="T34" fmla="*/ 2147483647 w 160"/>
              <a:gd name="T35" fmla="*/ 83960 h 251"/>
              <a:gd name="T36" fmla="*/ 2147483647 w 160"/>
              <a:gd name="T37" fmla="*/ 89296 h 251"/>
              <a:gd name="T38" fmla="*/ 2147483647 w 160"/>
              <a:gd name="T39" fmla="*/ 95916 h 251"/>
              <a:gd name="T40" fmla="*/ 2147483647 w 160"/>
              <a:gd name="T41" fmla="*/ 103411 h 251"/>
              <a:gd name="T42" fmla="*/ 2147483647 w 160"/>
              <a:gd name="T43" fmla="*/ 109174 h 251"/>
              <a:gd name="T44" fmla="*/ 2147483647 w 160"/>
              <a:gd name="T45" fmla="*/ 115526 h 251"/>
              <a:gd name="T46" fmla="*/ 2147483647 w 160"/>
              <a:gd name="T47" fmla="*/ 120999 h 251"/>
              <a:gd name="T48" fmla="*/ 2147483647 w 160"/>
              <a:gd name="T49" fmla="*/ 126497 h 251"/>
              <a:gd name="T50" fmla="*/ 2147483647 w 160"/>
              <a:gd name="T51" fmla="*/ 136096 h 251"/>
              <a:gd name="T52" fmla="*/ 2147483647 w 160"/>
              <a:gd name="T53" fmla="*/ 142978 h 251"/>
              <a:gd name="T54" fmla="*/ 2147483647 w 160"/>
              <a:gd name="T55" fmla="*/ 147649 h 251"/>
              <a:gd name="T56" fmla="*/ 2147483647 w 160"/>
              <a:gd name="T57" fmla="*/ 150120 h 251"/>
              <a:gd name="T58" fmla="*/ 2147483647 w 160"/>
              <a:gd name="T59" fmla="*/ 153185 h 251"/>
              <a:gd name="T60" fmla="*/ 2147483647 w 160"/>
              <a:gd name="T61" fmla="*/ 155361 h 251"/>
              <a:gd name="T62" fmla="*/ 2147483647 w 160"/>
              <a:gd name="T63" fmla="*/ 155361 h 251"/>
              <a:gd name="T64" fmla="*/ 2147483647 w 160"/>
              <a:gd name="T65" fmla="*/ 156599 h 25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60" h="251">
                <a:moveTo>
                  <a:pt x="133" y="251"/>
                </a:moveTo>
                <a:lnTo>
                  <a:pt x="0" y="21"/>
                </a:lnTo>
                <a:lnTo>
                  <a:pt x="0" y="19"/>
                </a:lnTo>
                <a:lnTo>
                  <a:pt x="0" y="15"/>
                </a:lnTo>
                <a:lnTo>
                  <a:pt x="4" y="11"/>
                </a:lnTo>
                <a:lnTo>
                  <a:pt x="6" y="7"/>
                </a:lnTo>
                <a:lnTo>
                  <a:pt x="10" y="1"/>
                </a:lnTo>
                <a:lnTo>
                  <a:pt x="13" y="1"/>
                </a:lnTo>
                <a:lnTo>
                  <a:pt x="19" y="0"/>
                </a:lnTo>
                <a:lnTo>
                  <a:pt x="23" y="3"/>
                </a:lnTo>
                <a:lnTo>
                  <a:pt x="25" y="7"/>
                </a:lnTo>
                <a:lnTo>
                  <a:pt x="27" y="11"/>
                </a:lnTo>
                <a:lnTo>
                  <a:pt x="30" y="17"/>
                </a:lnTo>
                <a:lnTo>
                  <a:pt x="34" y="21"/>
                </a:lnTo>
                <a:lnTo>
                  <a:pt x="40" y="28"/>
                </a:lnTo>
                <a:lnTo>
                  <a:pt x="44" y="36"/>
                </a:lnTo>
                <a:lnTo>
                  <a:pt x="49" y="43"/>
                </a:lnTo>
                <a:lnTo>
                  <a:pt x="53" y="47"/>
                </a:lnTo>
                <a:lnTo>
                  <a:pt x="55" y="51"/>
                </a:lnTo>
                <a:lnTo>
                  <a:pt x="57" y="55"/>
                </a:lnTo>
                <a:lnTo>
                  <a:pt x="61" y="60"/>
                </a:lnTo>
                <a:lnTo>
                  <a:pt x="63" y="66"/>
                </a:lnTo>
                <a:lnTo>
                  <a:pt x="67" y="70"/>
                </a:lnTo>
                <a:lnTo>
                  <a:pt x="68" y="76"/>
                </a:lnTo>
                <a:lnTo>
                  <a:pt x="72" y="81"/>
                </a:lnTo>
                <a:lnTo>
                  <a:pt x="76" y="85"/>
                </a:lnTo>
                <a:lnTo>
                  <a:pt x="78" y="91"/>
                </a:lnTo>
                <a:lnTo>
                  <a:pt x="82" y="97"/>
                </a:lnTo>
                <a:lnTo>
                  <a:pt x="86" y="100"/>
                </a:lnTo>
                <a:lnTo>
                  <a:pt x="87" y="106"/>
                </a:lnTo>
                <a:lnTo>
                  <a:pt x="91" y="112"/>
                </a:lnTo>
                <a:lnTo>
                  <a:pt x="95" y="117"/>
                </a:lnTo>
                <a:lnTo>
                  <a:pt x="99" y="123"/>
                </a:lnTo>
                <a:lnTo>
                  <a:pt x="101" y="129"/>
                </a:lnTo>
                <a:lnTo>
                  <a:pt x="105" y="135"/>
                </a:lnTo>
                <a:lnTo>
                  <a:pt x="106" y="138"/>
                </a:lnTo>
                <a:lnTo>
                  <a:pt x="110" y="144"/>
                </a:lnTo>
                <a:lnTo>
                  <a:pt x="114" y="150"/>
                </a:lnTo>
                <a:lnTo>
                  <a:pt x="118" y="154"/>
                </a:lnTo>
                <a:lnTo>
                  <a:pt x="120" y="159"/>
                </a:lnTo>
                <a:lnTo>
                  <a:pt x="124" y="165"/>
                </a:lnTo>
                <a:lnTo>
                  <a:pt x="125" y="169"/>
                </a:lnTo>
                <a:lnTo>
                  <a:pt x="129" y="175"/>
                </a:lnTo>
                <a:lnTo>
                  <a:pt x="131" y="178"/>
                </a:lnTo>
                <a:lnTo>
                  <a:pt x="133" y="184"/>
                </a:lnTo>
                <a:lnTo>
                  <a:pt x="137" y="190"/>
                </a:lnTo>
                <a:lnTo>
                  <a:pt x="139" y="194"/>
                </a:lnTo>
                <a:lnTo>
                  <a:pt x="141" y="199"/>
                </a:lnTo>
                <a:lnTo>
                  <a:pt x="144" y="203"/>
                </a:lnTo>
                <a:lnTo>
                  <a:pt x="146" y="211"/>
                </a:lnTo>
                <a:lnTo>
                  <a:pt x="150" y="218"/>
                </a:lnTo>
                <a:lnTo>
                  <a:pt x="154" y="224"/>
                </a:lnTo>
                <a:lnTo>
                  <a:pt x="156" y="230"/>
                </a:lnTo>
                <a:lnTo>
                  <a:pt x="158" y="233"/>
                </a:lnTo>
                <a:lnTo>
                  <a:pt x="160" y="237"/>
                </a:lnTo>
                <a:lnTo>
                  <a:pt x="160" y="239"/>
                </a:lnTo>
                <a:lnTo>
                  <a:pt x="160" y="241"/>
                </a:lnTo>
                <a:lnTo>
                  <a:pt x="156" y="243"/>
                </a:lnTo>
                <a:lnTo>
                  <a:pt x="154" y="245"/>
                </a:lnTo>
                <a:lnTo>
                  <a:pt x="148" y="247"/>
                </a:lnTo>
                <a:lnTo>
                  <a:pt x="144" y="249"/>
                </a:lnTo>
                <a:lnTo>
                  <a:pt x="141" y="249"/>
                </a:lnTo>
                <a:lnTo>
                  <a:pt x="137" y="249"/>
                </a:lnTo>
                <a:lnTo>
                  <a:pt x="133" y="249"/>
                </a:lnTo>
                <a:lnTo>
                  <a:pt x="133" y="2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66DC81E-713A-4AC1-8DCE-464FD0362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9453" y="579811"/>
            <a:ext cx="6750050" cy="10779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3200" dirty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接着各種打擊樂器齊鳴，描繪鴨子在</a:t>
            </a:r>
            <a:endParaRPr lang="en-US" altLang="zh-TW" sz="3200" dirty="0">
              <a:solidFill>
                <a:srgbClr val="00B0F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r>
              <a:rPr lang="zh-TW" altLang="en-US" sz="3200" dirty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水中暢游，互相追逐。</a:t>
            </a:r>
            <a:endParaRPr lang="zh-HK" altLang="en-US" sz="3200" dirty="0">
              <a:solidFill>
                <a:srgbClr val="00B0F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42D364D-3BE1-4305-B10B-B55DC0B41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9453" y="2334323"/>
            <a:ext cx="5930900" cy="10763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3200" dirty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此起彼落的小鈸和水鈸聲，仿如</a:t>
            </a:r>
            <a:endParaRPr lang="en-US" altLang="zh-TW" sz="3200" dirty="0">
              <a:solidFill>
                <a:srgbClr val="00B0F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r>
              <a:rPr lang="zh-TW" altLang="en-US" sz="3200" dirty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鴨子拌嘴，互不相讓。</a:t>
            </a:r>
            <a:endParaRPr lang="zh-HK" altLang="en-US" sz="3200" dirty="0">
              <a:solidFill>
                <a:srgbClr val="00B0F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76B38C5-DE4E-49D5-880C-66905A63D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728" y="4365951"/>
            <a:ext cx="5929312" cy="10779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3200" dirty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最後樂曲力度漸弱，速度漸慢，</a:t>
            </a:r>
            <a:endParaRPr lang="en-US" altLang="zh-TW" sz="3200" dirty="0">
              <a:solidFill>
                <a:srgbClr val="00B0F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r>
              <a:rPr lang="zh-TW" altLang="en-US" sz="3200" dirty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代表鴨子慢慢走遠。</a:t>
            </a:r>
            <a:endParaRPr lang="zh-HK" altLang="en-US" sz="3200" dirty="0">
              <a:solidFill>
                <a:srgbClr val="00B0F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128" name="Picture 17">
            <a:extLst>
              <a:ext uri="{FF2B5EF4-FFF2-40B4-BE49-F238E27FC236}">
                <a16:creationId xmlns:a16="http://schemas.microsoft.com/office/drawing/2014/main" id="{6EBCEC4D-D35D-4FDA-9B99-209F3EB74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4993014"/>
            <a:ext cx="1152525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29" name="群組 23">
            <a:extLst>
              <a:ext uri="{FF2B5EF4-FFF2-40B4-BE49-F238E27FC236}">
                <a16:creationId xmlns:a16="http://schemas.microsoft.com/office/drawing/2014/main" id="{1C82FFD5-58EC-45CF-A1A5-14BEA4FBD8F0}"/>
              </a:ext>
            </a:extLst>
          </p:cNvPr>
          <p:cNvGrpSpPr>
            <a:grpSpLocks/>
          </p:cNvGrpSpPr>
          <p:nvPr/>
        </p:nvGrpSpPr>
        <p:grpSpPr bwMode="auto">
          <a:xfrm rot="627259" flipH="1">
            <a:off x="8491566" y="1487451"/>
            <a:ext cx="890588" cy="901700"/>
            <a:chOff x="-2769394" y="5805264"/>
            <a:chExt cx="1154113" cy="901701"/>
          </a:xfrm>
        </p:grpSpPr>
        <p:sp>
          <p:nvSpPr>
            <p:cNvPr id="5133" name="Freeform 17">
              <a:extLst>
                <a:ext uri="{FF2B5EF4-FFF2-40B4-BE49-F238E27FC236}">
                  <a16:creationId xmlns:a16="http://schemas.microsoft.com/office/drawing/2014/main" id="{949C1DD1-678B-4BBF-AFB9-DB9942B76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69394" y="5805264"/>
              <a:ext cx="1154113" cy="730250"/>
            </a:xfrm>
            <a:custGeom>
              <a:avLst/>
              <a:gdLst>
                <a:gd name="T0" fmla="*/ 0 w 727"/>
                <a:gd name="T1" fmla="*/ 2147483647 h 460"/>
                <a:gd name="T2" fmla="*/ 2147483647 w 727"/>
                <a:gd name="T3" fmla="*/ 2147483647 h 460"/>
                <a:gd name="T4" fmla="*/ 2147483647 w 727"/>
                <a:gd name="T5" fmla="*/ 2147483647 h 460"/>
                <a:gd name="T6" fmla="*/ 2147483647 w 727"/>
                <a:gd name="T7" fmla="*/ 2147483647 h 460"/>
                <a:gd name="T8" fmla="*/ 2147483647 w 727"/>
                <a:gd name="T9" fmla="*/ 2147483647 h 460"/>
                <a:gd name="T10" fmla="*/ 2147483647 w 727"/>
                <a:gd name="T11" fmla="*/ 2147483647 h 460"/>
                <a:gd name="T12" fmla="*/ 2147483647 w 727"/>
                <a:gd name="T13" fmla="*/ 2147483647 h 460"/>
                <a:gd name="T14" fmla="*/ 2147483647 w 727"/>
                <a:gd name="T15" fmla="*/ 0 h 460"/>
                <a:gd name="T16" fmla="*/ 2147483647 w 727"/>
                <a:gd name="T17" fmla="*/ 0 h 460"/>
                <a:gd name="T18" fmla="*/ 2147483647 w 727"/>
                <a:gd name="T19" fmla="*/ 2147483647 h 460"/>
                <a:gd name="T20" fmla="*/ 2147483647 w 727"/>
                <a:gd name="T21" fmla="*/ 2147483647 h 460"/>
                <a:gd name="T22" fmla="*/ 2147483647 w 727"/>
                <a:gd name="T23" fmla="*/ 2147483647 h 460"/>
                <a:gd name="T24" fmla="*/ 2147483647 w 727"/>
                <a:gd name="T25" fmla="*/ 2147483647 h 460"/>
                <a:gd name="T26" fmla="*/ 2147483647 w 727"/>
                <a:gd name="T27" fmla="*/ 2147483647 h 460"/>
                <a:gd name="T28" fmla="*/ 2147483647 w 727"/>
                <a:gd name="T29" fmla="*/ 2147483647 h 460"/>
                <a:gd name="T30" fmla="*/ 2147483647 w 727"/>
                <a:gd name="T31" fmla="*/ 2147483647 h 460"/>
                <a:gd name="T32" fmla="*/ 2147483647 w 727"/>
                <a:gd name="T33" fmla="*/ 2147483647 h 460"/>
                <a:gd name="T34" fmla="*/ 2147483647 w 727"/>
                <a:gd name="T35" fmla="*/ 2147483647 h 460"/>
                <a:gd name="T36" fmla="*/ 2147483647 w 727"/>
                <a:gd name="T37" fmla="*/ 2147483647 h 460"/>
                <a:gd name="T38" fmla="*/ 2147483647 w 727"/>
                <a:gd name="T39" fmla="*/ 2147483647 h 460"/>
                <a:gd name="T40" fmla="*/ 0 w 727"/>
                <a:gd name="T41" fmla="*/ 2147483647 h 460"/>
                <a:gd name="T42" fmla="*/ 0 w 727"/>
                <a:gd name="T43" fmla="*/ 2147483647 h 460"/>
                <a:gd name="T44" fmla="*/ 0 w 727"/>
                <a:gd name="T45" fmla="*/ 2147483647 h 4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27" h="460">
                  <a:moveTo>
                    <a:pt x="0" y="235"/>
                  </a:moveTo>
                  <a:lnTo>
                    <a:pt x="90" y="235"/>
                  </a:lnTo>
                  <a:lnTo>
                    <a:pt x="221" y="208"/>
                  </a:lnTo>
                  <a:lnTo>
                    <a:pt x="343" y="180"/>
                  </a:lnTo>
                  <a:lnTo>
                    <a:pt x="379" y="162"/>
                  </a:lnTo>
                  <a:lnTo>
                    <a:pt x="402" y="86"/>
                  </a:lnTo>
                  <a:lnTo>
                    <a:pt x="442" y="27"/>
                  </a:lnTo>
                  <a:lnTo>
                    <a:pt x="492" y="0"/>
                  </a:lnTo>
                  <a:lnTo>
                    <a:pt x="573" y="0"/>
                  </a:lnTo>
                  <a:lnTo>
                    <a:pt x="636" y="27"/>
                  </a:lnTo>
                  <a:lnTo>
                    <a:pt x="727" y="45"/>
                  </a:lnTo>
                  <a:lnTo>
                    <a:pt x="618" y="117"/>
                  </a:lnTo>
                  <a:lnTo>
                    <a:pt x="587" y="153"/>
                  </a:lnTo>
                  <a:lnTo>
                    <a:pt x="623" y="334"/>
                  </a:lnTo>
                  <a:lnTo>
                    <a:pt x="614" y="406"/>
                  </a:lnTo>
                  <a:lnTo>
                    <a:pt x="537" y="451"/>
                  </a:lnTo>
                  <a:lnTo>
                    <a:pt x="388" y="460"/>
                  </a:lnTo>
                  <a:lnTo>
                    <a:pt x="253" y="429"/>
                  </a:lnTo>
                  <a:lnTo>
                    <a:pt x="127" y="383"/>
                  </a:lnTo>
                  <a:lnTo>
                    <a:pt x="50" y="329"/>
                  </a:lnTo>
                  <a:lnTo>
                    <a:pt x="0" y="275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4" name="Freeform 18">
              <a:extLst>
                <a:ext uri="{FF2B5EF4-FFF2-40B4-BE49-F238E27FC236}">
                  <a16:creationId xmlns:a16="http://schemas.microsoft.com/office/drawing/2014/main" id="{5D7F35F7-00A8-43F6-A4F2-243E74818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94694" y="5833839"/>
              <a:ext cx="163513" cy="165100"/>
            </a:xfrm>
            <a:custGeom>
              <a:avLst/>
              <a:gdLst>
                <a:gd name="T0" fmla="*/ 2147483647 w 103"/>
                <a:gd name="T1" fmla="*/ 2147483647 h 104"/>
                <a:gd name="T2" fmla="*/ 2147483647 w 103"/>
                <a:gd name="T3" fmla="*/ 2147483647 h 104"/>
                <a:gd name="T4" fmla="*/ 2147483647 w 103"/>
                <a:gd name="T5" fmla="*/ 2147483647 h 104"/>
                <a:gd name="T6" fmla="*/ 2147483647 w 103"/>
                <a:gd name="T7" fmla="*/ 2147483647 h 104"/>
                <a:gd name="T8" fmla="*/ 2147483647 w 103"/>
                <a:gd name="T9" fmla="*/ 2147483647 h 104"/>
                <a:gd name="T10" fmla="*/ 2147483647 w 103"/>
                <a:gd name="T11" fmla="*/ 2147483647 h 104"/>
                <a:gd name="T12" fmla="*/ 2147483647 w 103"/>
                <a:gd name="T13" fmla="*/ 2147483647 h 104"/>
                <a:gd name="T14" fmla="*/ 2147483647 w 103"/>
                <a:gd name="T15" fmla="*/ 2147483647 h 104"/>
                <a:gd name="T16" fmla="*/ 2147483647 w 103"/>
                <a:gd name="T17" fmla="*/ 2147483647 h 104"/>
                <a:gd name="T18" fmla="*/ 2147483647 w 103"/>
                <a:gd name="T19" fmla="*/ 2147483647 h 104"/>
                <a:gd name="T20" fmla="*/ 2147483647 w 103"/>
                <a:gd name="T21" fmla="*/ 2147483647 h 104"/>
                <a:gd name="T22" fmla="*/ 2147483647 w 103"/>
                <a:gd name="T23" fmla="*/ 2147483647 h 104"/>
                <a:gd name="T24" fmla="*/ 2147483647 w 103"/>
                <a:gd name="T25" fmla="*/ 2147483647 h 104"/>
                <a:gd name="T26" fmla="*/ 2147483647 w 103"/>
                <a:gd name="T27" fmla="*/ 2147483647 h 104"/>
                <a:gd name="T28" fmla="*/ 2147483647 w 103"/>
                <a:gd name="T29" fmla="*/ 0 h 104"/>
                <a:gd name="T30" fmla="*/ 2147483647 w 103"/>
                <a:gd name="T31" fmla="*/ 0 h 104"/>
                <a:gd name="T32" fmla="*/ 2147483647 w 103"/>
                <a:gd name="T33" fmla="*/ 0 h 104"/>
                <a:gd name="T34" fmla="*/ 2147483647 w 103"/>
                <a:gd name="T35" fmla="*/ 0 h 104"/>
                <a:gd name="T36" fmla="*/ 2147483647 w 103"/>
                <a:gd name="T37" fmla="*/ 0 h 104"/>
                <a:gd name="T38" fmla="*/ 2147483647 w 103"/>
                <a:gd name="T39" fmla="*/ 2147483647 h 104"/>
                <a:gd name="T40" fmla="*/ 2147483647 w 103"/>
                <a:gd name="T41" fmla="*/ 2147483647 h 104"/>
                <a:gd name="T42" fmla="*/ 2147483647 w 103"/>
                <a:gd name="T43" fmla="*/ 2147483647 h 104"/>
                <a:gd name="T44" fmla="*/ 0 w 103"/>
                <a:gd name="T45" fmla="*/ 2147483647 h 104"/>
                <a:gd name="T46" fmla="*/ 0 w 103"/>
                <a:gd name="T47" fmla="*/ 2147483647 h 104"/>
                <a:gd name="T48" fmla="*/ 0 w 103"/>
                <a:gd name="T49" fmla="*/ 2147483647 h 104"/>
                <a:gd name="T50" fmla="*/ 0 w 103"/>
                <a:gd name="T51" fmla="*/ 2147483647 h 104"/>
                <a:gd name="T52" fmla="*/ 0 w 103"/>
                <a:gd name="T53" fmla="*/ 2147483647 h 104"/>
                <a:gd name="T54" fmla="*/ 2147483647 w 103"/>
                <a:gd name="T55" fmla="*/ 2147483647 h 104"/>
                <a:gd name="T56" fmla="*/ 2147483647 w 103"/>
                <a:gd name="T57" fmla="*/ 2147483647 h 104"/>
                <a:gd name="T58" fmla="*/ 2147483647 w 103"/>
                <a:gd name="T59" fmla="*/ 2147483647 h 104"/>
                <a:gd name="T60" fmla="*/ 2147483647 w 103"/>
                <a:gd name="T61" fmla="*/ 2147483647 h 104"/>
                <a:gd name="T62" fmla="*/ 2147483647 w 103"/>
                <a:gd name="T63" fmla="*/ 2147483647 h 104"/>
                <a:gd name="T64" fmla="*/ 2147483647 w 103"/>
                <a:gd name="T65" fmla="*/ 2147483647 h 104"/>
                <a:gd name="T66" fmla="*/ 2147483647 w 103"/>
                <a:gd name="T67" fmla="*/ 2147483647 h 10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104">
                  <a:moveTo>
                    <a:pt x="49" y="104"/>
                  </a:moveTo>
                  <a:lnTo>
                    <a:pt x="63" y="104"/>
                  </a:lnTo>
                  <a:lnTo>
                    <a:pt x="72" y="99"/>
                  </a:lnTo>
                  <a:lnTo>
                    <a:pt x="81" y="95"/>
                  </a:lnTo>
                  <a:lnTo>
                    <a:pt x="90" y="90"/>
                  </a:lnTo>
                  <a:lnTo>
                    <a:pt x="94" y="81"/>
                  </a:lnTo>
                  <a:lnTo>
                    <a:pt x="99" y="72"/>
                  </a:lnTo>
                  <a:lnTo>
                    <a:pt x="103" y="63"/>
                  </a:lnTo>
                  <a:lnTo>
                    <a:pt x="103" y="50"/>
                  </a:lnTo>
                  <a:lnTo>
                    <a:pt x="103" y="41"/>
                  </a:lnTo>
                  <a:lnTo>
                    <a:pt x="99" y="27"/>
                  </a:lnTo>
                  <a:lnTo>
                    <a:pt x="94" y="18"/>
                  </a:lnTo>
                  <a:lnTo>
                    <a:pt x="90" y="14"/>
                  </a:lnTo>
                  <a:lnTo>
                    <a:pt x="81" y="5"/>
                  </a:lnTo>
                  <a:lnTo>
                    <a:pt x="72" y="0"/>
                  </a:lnTo>
                  <a:lnTo>
                    <a:pt x="63" y="0"/>
                  </a:lnTo>
                  <a:lnTo>
                    <a:pt x="49" y="0"/>
                  </a:lnTo>
                  <a:lnTo>
                    <a:pt x="40" y="0"/>
                  </a:lnTo>
                  <a:lnTo>
                    <a:pt x="31" y="0"/>
                  </a:lnTo>
                  <a:lnTo>
                    <a:pt x="18" y="5"/>
                  </a:lnTo>
                  <a:lnTo>
                    <a:pt x="13" y="14"/>
                  </a:lnTo>
                  <a:lnTo>
                    <a:pt x="4" y="18"/>
                  </a:lnTo>
                  <a:lnTo>
                    <a:pt x="0" y="27"/>
                  </a:lnTo>
                  <a:lnTo>
                    <a:pt x="0" y="41"/>
                  </a:lnTo>
                  <a:lnTo>
                    <a:pt x="0" y="50"/>
                  </a:lnTo>
                  <a:lnTo>
                    <a:pt x="0" y="63"/>
                  </a:lnTo>
                  <a:lnTo>
                    <a:pt x="0" y="72"/>
                  </a:lnTo>
                  <a:lnTo>
                    <a:pt x="4" y="81"/>
                  </a:lnTo>
                  <a:lnTo>
                    <a:pt x="13" y="90"/>
                  </a:lnTo>
                  <a:lnTo>
                    <a:pt x="18" y="95"/>
                  </a:lnTo>
                  <a:lnTo>
                    <a:pt x="31" y="99"/>
                  </a:lnTo>
                  <a:lnTo>
                    <a:pt x="40" y="104"/>
                  </a:lnTo>
                  <a:lnTo>
                    <a:pt x="49" y="1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5" name="Freeform 80">
              <a:extLst>
                <a:ext uri="{FF2B5EF4-FFF2-40B4-BE49-F238E27FC236}">
                  <a16:creationId xmlns:a16="http://schemas.microsoft.com/office/drawing/2014/main" id="{5A908D70-814B-4784-AA39-E68F505C7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37544" y="5884639"/>
              <a:ext cx="49213" cy="57150"/>
            </a:xfrm>
            <a:custGeom>
              <a:avLst/>
              <a:gdLst>
                <a:gd name="T0" fmla="*/ 2147483647 w 31"/>
                <a:gd name="T1" fmla="*/ 2147483647 h 36"/>
                <a:gd name="T2" fmla="*/ 2147483647 w 31"/>
                <a:gd name="T3" fmla="*/ 2147483647 h 36"/>
                <a:gd name="T4" fmla="*/ 2147483647 w 31"/>
                <a:gd name="T5" fmla="*/ 2147483647 h 36"/>
                <a:gd name="T6" fmla="*/ 2147483647 w 31"/>
                <a:gd name="T7" fmla="*/ 2147483647 h 36"/>
                <a:gd name="T8" fmla="*/ 2147483647 w 31"/>
                <a:gd name="T9" fmla="*/ 2147483647 h 36"/>
                <a:gd name="T10" fmla="*/ 2147483647 w 31"/>
                <a:gd name="T11" fmla="*/ 2147483647 h 36"/>
                <a:gd name="T12" fmla="*/ 2147483647 w 31"/>
                <a:gd name="T13" fmla="*/ 0 h 36"/>
                <a:gd name="T14" fmla="*/ 2147483647 w 31"/>
                <a:gd name="T15" fmla="*/ 2147483647 h 36"/>
                <a:gd name="T16" fmla="*/ 0 w 31"/>
                <a:gd name="T17" fmla="*/ 2147483647 h 36"/>
                <a:gd name="T18" fmla="*/ 0 w 31"/>
                <a:gd name="T19" fmla="*/ 2147483647 h 36"/>
                <a:gd name="T20" fmla="*/ 2147483647 w 31"/>
                <a:gd name="T21" fmla="*/ 2147483647 h 36"/>
                <a:gd name="T22" fmla="*/ 2147483647 w 31"/>
                <a:gd name="T23" fmla="*/ 2147483647 h 36"/>
                <a:gd name="T24" fmla="*/ 2147483647 w 31"/>
                <a:gd name="T25" fmla="*/ 2147483647 h 36"/>
                <a:gd name="T26" fmla="*/ 2147483647 w 31"/>
                <a:gd name="T27" fmla="*/ 2147483647 h 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1" h="36">
                  <a:moveTo>
                    <a:pt x="13" y="36"/>
                  </a:moveTo>
                  <a:lnTo>
                    <a:pt x="22" y="36"/>
                  </a:lnTo>
                  <a:lnTo>
                    <a:pt x="27" y="31"/>
                  </a:lnTo>
                  <a:lnTo>
                    <a:pt x="31" y="27"/>
                  </a:lnTo>
                  <a:lnTo>
                    <a:pt x="31" y="18"/>
                  </a:lnTo>
                  <a:lnTo>
                    <a:pt x="27" y="9"/>
                  </a:lnTo>
                  <a:lnTo>
                    <a:pt x="13" y="0"/>
                  </a:lnTo>
                  <a:lnTo>
                    <a:pt x="4" y="9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4" y="31"/>
                  </a:lnTo>
                  <a:lnTo>
                    <a:pt x="9" y="36"/>
                  </a:lnTo>
                  <a:lnTo>
                    <a:pt x="13" y="36"/>
                  </a:lnTo>
                  <a:close/>
                </a:path>
              </a:pathLst>
            </a:custGeom>
            <a:solidFill>
              <a:srgbClr val="8AA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6" name="Freeform 81">
              <a:extLst>
                <a:ext uri="{FF2B5EF4-FFF2-40B4-BE49-F238E27FC236}">
                  <a16:creationId xmlns:a16="http://schemas.microsoft.com/office/drawing/2014/main" id="{02E66D86-7E03-4AD2-AF27-0C7F112E7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16944" y="6506939"/>
              <a:ext cx="92075" cy="200025"/>
            </a:xfrm>
            <a:custGeom>
              <a:avLst/>
              <a:gdLst>
                <a:gd name="T0" fmla="*/ 0 w 58"/>
                <a:gd name="T1" fmla="*/ 0 h 126"/>
                <a:gd name="T2" fmla="*/ 2147483647 w 58"/>
                <a:gd name="T3" fmla="*/ 2147483647 h 126"/>
                <a:gd name="T4" fmla="*/ 2147483647 w 58"/>
                <a:gd name="T5" fmla="*/ 2147483647 h 126"/>
                <a:gd name="T6" fmla="*/ 0 w 58"/>
                <a:gd name="T7" fmla="*/ 0 h 126"/>
                <a:gd name="T8" fmla="*/ 0 w 58"/>
                <a:gd name="T9" fmla="*/ 0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126">
                  <a:moveTo>
                    <a:pt x="0" y="0"/>
                  </a:moveTo>
                  <a:lnTo>
                    <a:pt x="31" y="126"/>
                  </a:lnTo>
                  <a:lnTo>
                    <a:pt x="58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7" name="Freeform 82">
              <a:extLst>
                <a:ext uri="{FF2B5EF4-FFF2-40B4-BE49-F238E27FC236}">
                  <a16:creationId xmlns:a16="http://schemas.microsoft.com/office/drawing/2014/main" id="{05EBF871-D33F-40A2-9F64-2F9CDB81C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67719" y="6521227"/>
              <a:ext cx="201613" cy="185738"/>
            </a:xfrm>
            <a:custGeom>
              <a:avLst/>
              <a:gdLst>
                <a:gd name="T0" fmla="*/ 0 w 127"/>
                <a:gd name="T1" fmla="*/ 0 h 117"/>
                <a:gd name="T2" fmla="*/ 2147483647 w 127"/>
                <a:gd name="T3" fmla="*/ 2147483647 h 117"/>
                <a:gd name="T4" fmla="*/ 2147483647 w 127"/>
                <a:gd name="T5" fmla="*/ 2147483647 h 117"/>
                <a:gd name="T6" fmla="*/ 2147483647 w 127"/>
                <a:gd name="T7" fmla="*/ 2147483647 h 117"/>
                <a:gd name="T8" fmla="*/ 2147483647 w 127"/>
                <a:gd name="T9" fmla="*/ 0 h 117"/>
                <a:gd name="T10" fmla="*/ 0 w 127"/>
                <a:gd name="T11" fmla="*/ 0 h 117"/>
                <a:gd name="T12" fmla="*/ 0 w 127"/>
                <a:gd name="T13" fmla="*/ 0 h 1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7" h="117">
                  <a:moveTo>
                    <a:pt x="0" y="0"/>
                  </a:moveTo>
                  <a:lnTo>
                    <a:pt x="64" y="104"/>
                  </a:lnTo>
                  <a:lnTo>
                    <a:pt x="127" y="117"/>
                  </a:lnTo>
                  <a:lnTo>
                    <a:pt x="68" y="68"/>
                  </a:lnTo>
                  <a:lnTo>
                    <a:pt x="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C5A9C421-61AD-49CE-8FA6-9C3D35DE5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10407650" y="6173788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2DD0268-5A7D-475B-9BAC-DBC0CB77B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C3BA8E1F-B5DC-46B8-BE50-EF90D3EA5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446"/>
            <a:ext cx="12214508" cy="686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手繪多邊形 6">
            <a:extLst>
              <a:ext uri="{FF2B5EF4-FFF2-40B4-BE49-F238E27FC236}">
                <a16:creationId xmlns:a16="http://schemas.microsoft.com/office/drawing/2014/main" id="{E47B3A3F-CE5B-44B8-AA0B-D9A5DE8F04F8}"/>
              </a:ext>
            </a:extLst>
          </p:cNvPr>
          <p:cNvSpPr>
            <a:spLocks/>
          </p:cNvSpPr>
          <p:nvPr/>
        </p:nvSpPr>
        <p:spPr bwMode="auto">
          <a:xfrm>
            <a:off x="335032" y="1030287"/>
            <a:ext cx="7489160" cy="3894138"/>
          </a:xfrm>
          <a:custGeom>
            <a:avLst/>
            <a:gdLst>
              <a:gd name="T0" fmla="*/ 605287 w 5596758"/>
              <a:gd name="T1" fmla="*/ 241649 h 4035972"/>
              <a:gd name="T2" fmla="*/ 0 w 5596758"/>
              <a:gd name="T3" fmla="*/ 1157366 h 4035972"/>
              <a:gd name="T4" fmla="*/ 223000 w 5596758"/>
              <a:gd name="T5" fmla="*/ 2772590 h 4035972"/>
              <a:gd name="T6" fmla="*/ 1656580 w 5596758"/>
              <a:gd name="T7" fmla="*/ 3255885 h 4035972"/>
              <a:gd name="T8" fmla="*/ 9270479 w 5596758"/>
              <a:gd name="T9" fmla="*/ 3192294 h 4035972"/>
              <a:gd name="T10" fmla="*/ 11309351 w 5596758"/>
              <a:gd name="T11" fmla="*/ 2670843 h 4035972"/>
              <a:gd name="T12" fmla="*/ 11277494 w 5596758"/>
              <a:gd name="T13" fmla="*/ 813970 h 4035972"/>
              <a:gd name="T14" fmla="*/ 10003201 w 5596758"/>
              <a:gd name="T15" fmla="*/ 0 h 4035972"/>
              <a:gd name="T16" fmla="*/ 4778598 w 5596758"/>
              <a:gd name="T17" fmla="*/ 50874 h 4035972"/>
              <a:gd name="T18" fmla="*/ 1401722 w 5596758"/>
              <a:gd name="T19" fmla="*/ 203493 h 4035972"/>
              <a:gd name="T20" fmla="*/ 605287 w 5596758"/>
              <a:gd name="T21" fmla="*/ 241649 h 403597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596758" h="4035972">
                <a:moveTo>
                  <a:pt x="299544" y="299545"/>
                </a:moveTo>
                <a:lnTo>
                  <a:pt x="0" y="1434662"/>
                </a:lnTo>
                <a:lnTo>
                  <a:pt x="110358" y="3436883"/>
                </a:lnTo>
                <a:lnTo>
                  <a:pt x="819806" y="4035972"/>
                </a:lnTo>
                <a:lnTo>
                  <a:pt x="4587765" y="3957145"/>
                </a:lnTo>
                <a:lnTo>
                  <a:pt x="5596758" y="3310758"/>
                </a:lnTo>
                <a:lnTo>
                  <a:pt x="5580993" y="1008993"/>
                </a:lnTo>
                <a:lnTo>
                  <a:pt x="4950372" y="0"/>
                </a:lnTo>
                <a:lnTo>
                  <a:pt x="2364827" y="63062"/>
                </a:lnTo>
                <a:lnTo>
                  <a:pt x="693682" y="252248"/>
                </a:lnTo>
                <a:lnTo>
                  <a:pt x="299544" y="29954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8" name="Rectangle 11">
            <a:extLst>
              <a:ext uri="{FF2B5EF4-FFF2-40B4-BE49-F238E27FC236}">
                <a16:creationId xmlns:a16="http://schemas.microsoft.com/office/drawing/2014/main" id="{61C6107A-E5B8-4CE0-A01F-D56D5AE01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779" y="228599"/>
            <a:ext cx="1546225" cy="76993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HK" altLang="zh-HK" b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7" name="Text Box 4">
            <a:extLst>
              <a:ext uri="{FF2B5EF4-FFF2-40B4-BE49-F238E27FC236}">
                <a16:creationId xmlns:a16="http://schemas.microsoft.com/office/drawing/2014/main" id="{6D4DA9C6-EA4A-4C2A-B4AE-A282D25E0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66" y="220218"/>
            <a:ext cx="1295400" cy="769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 </a:t>
            </a:r>
            <a:r>
              <a:rPr lang="zh-TW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鈸</a:t>
            </a:r>
            <a:endParaRPr lang="en-US" altLang="zh-TW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sp>
        <p:nvSpPr>
          <p:cNvPr id="9222" name="矩形 1">
            <a:extLst>
              <a:ext uri="{FF2B5EF4-FFF2-40B4-BE49-F238E27FC236}">
                <a16:creationId xmlns:a16="http://schemas.microsoft.com/office/drawing/2014/main" id="{FF46E346-6F58-498C-8EEA-8C0F6385E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166" y="1372947"/>
            <a:ext cx="7278022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41325" indent="-441325">
              <a:lnSpc>
                <a:spcPts val="5000"/>
              </a:lnSpc>
              <a:buFont typeface="Arial" pitchFamily="34" charset="0"/>
              <a:buChar char="•"/>
              <a:defRPr/>
            </a:pPr>
            <a:r>
              <a:rPr lang="zh-TW" altLang="en-US" sz="3200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於</a:t>
            </a:r>
            <a:r>
              <a:rPr lang="zh-TW" altLang="en-US" sz="3200" u="sng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東晉</a:t>
            </a:r>
            <a:r>
              <a:rPr lang="zh-TW" altLang="en-US" sz="3200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前隨佛教傳入</a:t>
            </a:r>
            <a:r>
              <a:rPr lang="zh-TW" altLang="en-US" sz="3200" u="sng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中國</a:t>
            </a:r>
            <a:endParaRPr lang="en-US" altLang="zh-TW" sz="3200" u="sng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marL="441325" indent="-441325">
              <a:lnSpc>
                <a:spcPts val="5000"/>
              </a:lnSpc>
              <a:buFont typeface="Arial" pitchFamily="34" charset="0"/>
              <a:buChar char="•"/>
              <a:defRPr/>
            </a:pPr>
            <a:r>
              <a:rPr lang="zh-TW" altLang="en-US" sz="3200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銅製</a:t>
            </a:r>
            <a:endParaRPr lang="en-US" altLang="zh-TW" sz="3200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marL="441325" indent="-441325">
              <a:lnSpc>
                <a:spcPts val="5000"/>
              </a:lnSpc>
              <a:buFont typeface="Arial" pitchFamily="34" charset="0"/>
              <a:buChar char="•"/>
              <a:defRPr/>
            </a:pPr>
            <a:r>
              <a:rPr lang="zh-TW" altLang="en-US" sz="3200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呈圓形，中間凸起</a:t>
            </a:r>
            <a:endParaRPr lang="en-US" altLang="zh-TW" sz="3200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marL="441325" indent="-441325">
              <a:lnSpc>
                <a:spcPts val="5000"/>
              </a:lnSpc>
              <a:buFont typeface="Arial" pitchFamily="34" charset="0"/>
              <a:buChar char="•"/>
              <a:defRPr/>
            </a:pPr>
            <a:r>
              <a:rPr lang="zh-TW" altLang="en-US" sz="3200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常用於器樂合奏和戲曲中，</a:t>
            </a:r>
            <a:endParaRPr lang="en-US" altLang="zh-TW" sz="3200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sz="3200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  表達歡樂和熱鬧的氣氛</a:t>
            </a:r>
            <a:endParaRPr lang="zh-TW" altLang="zh-HK" sz="3200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175" name="Picture 14">
            <a:extLst>
              <a:ext uri="{FF2B5EF4-FFF2-40B4-BE49-F238E27FC236}">
                <a16:creationId xmlns:a16="http://schemas.microsoft.com/office/drawing/2014/main" id="{A38B1652-DF1E-44AE-9FCB-F9C1338CC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096" y="2946953"/>
            <a:ext cx="3735387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CA2BEF91-EC87-4390-9292-842818802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295" y="5294369"/>
            <a:ext cx="262731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7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D981CAE-1E35-4524-A1BA-99B4402EC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7" t="88910" r="1970" b="2365"/>
          <a:stretch>
            <a:fillRect/>
          </a:stretch>
        </p:blipFill>
        <p:spPr bwMode="auto">
          <a:xfrm>
            <a:off x="10534860" y="6189664"/>
            <a:ext cx="16446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4479C91C-1394-4BF4-A78D-893A89878782}"/>
              </a:ext>
            </a:extLst>
          </p:cNvPr>
          <p:cNvSpPr/>
          <p:nvPr/>
        </p:nvSpPr>
        <p:spPr bwMode="auto">
          <a:xfrm>
            <a:off x="10200456" y="342410"/>
            <a:ext cx="1502681" cy="4236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聆聽音色</a:t>
            </a:r>
            <a:endParaRPr kumimoji="1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5AP2202">
            <a:hlinkClick r:id="" action="ppaction://media"/>
            <a:extLst>
              <a:ext uri="{FF2B5EF4-FFF2-40B4-BE49-F238E27FC236}">
                <a16:creationId xmlns:a16="http://schemas.microsoft.com/office/drawing/2014/main" id="{7A95CAE8-F6FE-4082-88DE-D45FD80F25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45097" y="410245"/>
            <a:ext cx="298287" cy="288000"/>
          </a:xfrm>
          <a:prstGeom prst="rect">
            <a:avLst/>
          </a:prstGeom>
        </p:spPr>
      </p:pic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44A92DA-2F74-4BED-A107-A2CA77E6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>
            <a:extLst>
              <a:ext uri="{FF2B5EF4-FFF2-40B4-BE49-F238E27FC236}">
                <a16:creationId xmlns:a16="http://schemas.microsoft.com/office/drawing/2014/main" id="{FE03C736-2977-42BA-A668-677918F10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446"/>
            <a:ext cx="12214508" cy="686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18" name="Freeform 9">
            <a:extLst>
              <a:ext uri="{FF2B5EF4-FFF2-40B4-BE49-F238E27FC236}">
                <a16:creationId xmlns:a16="http://schemas.microsoft.com/office/drawing/2014/main" id="{586FB0A8-0FDB-47B0-A275-244D4AC02AAB}"/>
              </a:ext>
            </a:extLst>
          </p:cNvPr>
          <p:cNvSpPr>
            <a:spLocks/>
          </p:cNvSpPr>
          <p:nvPr/>
        </p:nvSpPr>
        <p:spPr bwMode="auto">
          <a:xfrm rot="20061106">
            <a:off x="9185918" y="2362202"/>
            <a:ext cx="122489" cy="171850"/>
          </a:xfrm>
          <a:custGeom>
            <a:avLst/>
            <a:gdLst>
              <a:gd name="T0" fmla="*/ 0 w 160"/>
              <a:gd name="T1" fmla="*/ 2028 h 251"/>
              <a:gd name="T2" fmla="*/ 0 w 160"/>
              <a:gd name="T3" fmla="*/ 1469 h 251"/>
              <a:gd name="T4" fmla="*/ 2004793122 w 160"/>
              <a:gd name="T5" fmla="*/ 772 h 251"/>
              <a:gd name="T6" fmla="*/ 2147483647 w 160"/>
              <a:gd name="T7" fmla="*/ 1 h 251"/>
              <a:gd name="T8" fmla="*/ 2147483647 w 160"/>
              <a:gd name="T9" fmla="*/ 3 h 251"/>
              <a:gd name="T10" fmla="*/ 2147483647 w 160"/>
              <a:gd name="T11" fmla="*/ 772 h 251"/>
              <a:gd name="T12" fmla="*/ 2147483647 w 160"/>
              <a:gd name="T13" fmla="*/ 1725 h 251"/>
              <a:gd name="T14" fmla="*/ 2147483647 w 160"/>
              <a:gd name="T15" fmla="*/ 2793 h 251"/>
              <a:gd name="T16" fmla="*/ 2147483647 w 160"/>
              <a:gd name="T17" fmla="*/ 4181 h 251"/>
              <a:gd name="T18" fmla="*/ 2147483647 w 160"/>
              <a:gd name="T19" fmla="*/ 4910 h 251"/>
              <a:gd name="T20" fmla="*/ 2147483647 w 160"/>
              <a:gd name="T21" fmla="*/ 5766 h 251"/>
              <a:gd name="T22" fmla="*/ 2147483647 w 160"/>
              <a:gd name="T23" fmla="*/ 6771 h 251"/>
              <a:gd name="T24" fmla="*/ 2147483647 w 160"/>
              <a:gd name="T25" fmla="*/ 7935 h 251"/>
              <a:gd name="T26" fmla="*/ 2147483647 w 160"/>
              <a:gd name="T27" fmla="*/ 8812 h 251"/>
              <a:gd name="T28" fmla="*/ 2147483647 w 160"/>
              <a:gd name="T29" fmla="*/ 9813 h 251"/>
              <a:gd name="T30" fmla="*/ 2147483647 w 160"/>
              <a:gd name="T31" fmla="*/ 10943 h 251"/>
              <a:gd name="T32" fmla="*/ 2147483647 w 160"/>
              <a:gd name="T33" fmla="*/ 11930 h 251"/>
              <a:gd name="T34" fmla="*/ 2147483647 w 160"/>
              <a:gd name="T35" fmla="*/ 13005 h 251"/>
              <a:gd name="T36" fmla="*/ 2147483647 w 160"/>
              <a:gd name="T37" fmla="*/ 14010 h 251"/>
              <a:gd name="T38" fmla="*/ 2147483647 w 160"/>
              <a:gd name="T39" fmla="*/ 15091 h 251"/>
              <a:gd name="T40" fmla="*/ 2147483647 w 160"/>
              <a:gd name="T41" fmla="*/ 16027 h 251"/>
              <a:gd name="T42" fmla="*/ 2147483647 w 160"/>
              <a:gd name="T43" fmla="*/ 17123 h 251"/>
              <a:gd name="T44" fmla="*/ 2147483647 w 160"/>
              <a:gd name="T45" fmla="*/ 17929 h 251"/>
              <a:gd name="T46" fmla="*/ 2147483647 w 160"/>
              <a:gd name="T47" fmla="*/ 18821 h 251"/>
              <a:gd name="T48" fmla="*/ 2147483647 w 160"/>
              <a:gd name="T49" fmla="*/ 19680 h 251"/>
              <a:gd name="T50" fmla="*/ 2147483647 w 160"/>
              <a:gd name="T51" fmla="*/ 21223 h 251"/>
              <a:gd name="T52" fmla="*/ 2147483647 w 160"/>
              <a:gd name="T53" fmla="*/ 22553 h 251"/>
              <a:gd name="T54" fmla="*/ 2147483647 w 160"/>
              <a:gd name="T55" fmla="*/ 23109 h 251"/>
              <a:gd name="T56" fmla="*/ 2147483647 w 160"/>
              <a:gd name="T57" fmla="*/ 23512 h 251"/>
              <a:gd name="T58" fmla="*/ 2147483647 w 160"/>
              <a:gd name="T59" fmla="*/ 23851 h 251"/>
              <a:gd name="T60" fmla="*/ 2147483647 w 160"/>
              <a:gd name="T61" fmla="*/ 24440 h 251"/>
              <a:gd name="T62" fmla="*/ 2147483647 w 160"/>
              <a:gd name="T63" fmla="*/ 24440 h 251"/>
              <a:gd name="T64" fmla="*/ 2147483647 w 160"/>
              <a:gd name="T65" fmla="*/ 24504 h 25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60" h="251">
                <a:moveTo>
                  <a:pt x="133" y="251"/>
                </a:moveTo>
                <a:lnTo>
                  <a:pt x="0" y="21"/>
                </a:lnTo>
                <a:lnTo>
                  <a:pt x="0" y="19"/>
                </a:lnTo>
                <a:lnTo>
                  <a:pt x="0" y="15"/>
                </a:lnTo>
                <a:lnTo>
                  <a:pt x="4" y="11"/>
                </a:lnTo>
                <a:lnTo>
                  <a:pt x="6" y="7"/>
                </a:lnTo>
                <a:lnTo>
                  <a:pt x="10" y="1"/>
                </a:lnTo>
                <a:lnTo>
                  <a:pt x="13" y="1"/>
                </a:lnTo>
                <a:lnTo>
                  <a:pt x="19" y="0"/>
                </a:lnTo>
                <a:lnTo>
                  <a:pt x="23" y="3"/>
                </a:lnTo>
                <a:lnTo>
                  <a:pt x="25" y="7"/>
                </a:lnTo>
                <a:lnTo>
                  <a:pt x="27" y="11"/>
                </a:lnTo>
                <a:lnTo>
                  <a:pt x="30" y="17"/>
                </a:lnTo>
                <a:lnTo>
                  <a:pt x="34" y="21"/>
                </a:lnTo>
                <a:lnTo>
                  <a:pt x="40" y="28"/>
                </a:lnTo>
                <a:lnTo>
                  <a:pt x="44" y="36"/>
                </a:lnTo>
                <a:lnTo>
                  <a:pt x="49" y="43"/>
                </a:lnTo>
                <a:lnTo>
                  <a:pt x="53" y="47"/>
                </a:lnTo>
                <a:lnTo>
                  <a:pt x="55" y="51"/>
                </a:lnTo>
                <a:lnTo>
                  <a:pt x="57" y="55"/>
                </a:lnTo>
                <a:lnTo>
                  <a:pt x="61" y="60"/>
                </a:lnTo>
                <a:lnTo>
                  <a:pt x="63" y="66"/>
                </a:lnTo>
                <a:lnTo>
                  <a:pt x="67" y="70"/>
                </a:lnTo>
                <a:lnTo>
                  <a:pt x="68" y="76"/>
                </a:lnTo>
                <a:lnTo>
                  <a:pt x="72" y="81"/>
                </a:lnTo>
                <a:lnTo>
                  <a:pt x="76" y="85"/>
                </a:lnTo>
                <a:lnTo>
                  <a:pt x="78" y="91"/>
                </a:lnTo>
                <a:lnTo>
                  <a:pt x="82" y="97"/>
                </a:lnTo>
                <a:lnTo>
                  <a:pt x="86" y="100"/>
                </a:lnTo>
                <a:lnTo>
                  <a:pt x="87" y="106"/>
                </a:lnTo>
                <a:lnTo>
                  <a:pt x="91" y="112"/>
                </a:lnTo>
                <a:lnTo>
                  <a:pt x="95" y="117"/>
                </a:lnTo>
                <a:lnTo>
                  <a:pt x="99" y="123"/>
                </a:lnTo>
                <a:lnTo>
                  <a:pt x="101" y="129"/>
                </a:lnTo>
                <a:lnTo>
                  <a:pt x="105" y="135"/>
                </a:lnTo>
                <a:lnTo>
                  <a:pt x="106" y="138"/>
                </a:lnTo>
                <a:lnTo>
                  <a:pt x="110" y="144"/>
                </a:lnTo>
                <a:lnTo>
                  <a:pt x="114" y="150"/>
                </a:lnTo>
                <a:lnTo>
                  <a:pt x="118" y="154"/>
                </a:lnTo>
                <a:lnTo>
                  <a:pt x="120" y="159"/>
                </a:lnTo>
                <a:lnTo>
                  <a:pt x="124" y="165"/>
                </a:lnTo>
                <a:lnTo>
                  <a:pt x="125" y="169"/>
                </a:lnTo>
                <a:lnTo>
                  <a:pt x="129" y="175"/>
                </a:lnTo>
                <a:lnTo>
                  <a:pt x="131" y="178"/>
                </a:lnTo>
                <a:lnTo>
                  <a:pt x="133" y="184"/>
                </a:lnTo>
                <a:lnTo>
                  <a:pt x="137" y="190"/>
                </a:lnTo>
                <a:lnTo>
                  <a:pt x="139" y="194"/>
                </a:lnTo>
                <a:lnTo>
                  <a:pt x="141" y="199"/>
                </a:lnTo>
                <a:lnTo>
                  <a:pt x="144" y="203"/>
                </a:lnTo>
                <a:lnTo>
                  <a:pt x="146" y="211"/>
                </a:lnTo>
                <a:lnTo>
                  <a:pt x="150" y="218"/>
                </a:lnTo>
                <a:lnTo>
                  <a:pt x="154" y="224"/>
                </a:lnTo>
                <a:lnTo>
                  <a:pt x="156" y="230"/>
                </a:lnTo>
                <a:lnTo>
                  <a:pt x="158" y="233"/>
                </a:lnTo>
                <a:lnTo>
                  <a:pt x="160" y="237"/>
                </a:lnTo>
                <a:lnTo>
                  <a:pt x="160" y="239"/>
                </a:lnTo>
                <a:lnTo>
                  <a:pt x="160" y="241"/>
                </a:lnTo>
                <a:lnTo>
                  <a:pt x="156" y="243"/>
                </a:lnTo>
                <a:lnTo>
                  <a:pt x="154" y="245"/>
                </a:lnTo>
                <a:lnTo>
                  <a:pt x="148" y="247"/>
                </a:lnTo>
                <a:lnTo>
                  <a:pt x="144" y="249"/>
                </a:lnTo>
                <a:lnTo>
                  <a:pt x="141" y="249"/>
                </a:lnTo>
                <a:lnTo>
                  <a:pt x="137" y="249"/>
                </a:lnTo>
                <a:lnTo>
                  <a:pt x="133" y="249"/>
                </a:lnTo>
                <a:lnTo>
                  <a:pt x="133" y="2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Text Box 4">
            <a:extLst>
              <a:ext uri="{FF2B5EF4-FFF2-40B4-BE49-F238E27FC236}">
                <a16:creationId xmlns:a16="http://schemas.microsoft.com/office/drawing/2014/main" id="{6B581C5F-31C5-4514-BF28-91F2E7A9B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90501"/>
            <a:ext cx="3667125" cy="6461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鈸的音高和音色</a:t>
            </a:r>
            <a:endParaRPr lang="en-US" altLang="zh-TW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cxnSp>
        <p:nvCxnSpPr>
          <p:cNvPr id="7175" name="直線單箭頭接點 3">
            <a:extLst>
              <a:ext uri="{FF2B5EF4-FFF2-40B4-BE49-F238E27FC236}">
                <a16:creationId xmlns:a16="http://schemas.microsoft.com/office/drawing/2014/main" id="{6C688DC9-1930-41B3-8E55-89A1BBDB0E6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82888" y="1484313"/>
            <a:ext cx="0" cy="4824412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176" name="文字方塊 4">
            <a:extLst>
              <a:ext uri="{FF2B5EF4-FFF2-40B4-BE49-F238E27FC236}">
                <a16:creationId xmlns:a16="http://schemas.microsoft.com/office/drawing/2014/main" id="{A9F4FA3B-9E69-493F-84B9-1F4B5EB37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589" y="1484313"/>
            <a:ext cx="1108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t>最高音</a:t>
            </a:r>
            <a:endParaRPr lang="zh-HK" altLang="en-US" sz="2400" dirty="0">
              <a:solidFill>
                <a:schemeClr val="accent6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7177" name="文字方塊 14">
            <a:extLst>
              <a:ext uri="{FF2B5EF4-FFF2-40B4-BE49-F238E27FC236}">
                <a16:creationId xmlns:a16="http://schemas.microsoft.com/office/drawing/2014/main" id="{ECDEDC5D-7AFF-45F4-86E8-6E05AFD46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589" y="5868988"/>
            <a:ext cx="1108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t>最低音</a:t>
            </a:r>
            <a:endParaRPr lang="zh-HK" altLang="en-US" sz="2400" dirty="0">
              <a:solidFill>
                <a:schemeClr val="accent6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7" name="矩形 1">
            <a:extLst>
              <a:ext uri="{FF2B5EF4-FFF2-40B4-BE49-F238E27FC236}">
                <a16:creationId xmlns:a16="http://schemas.microsoft.com/office/drawing/2014/main" id="{EBE9C3AF-E796-4636-949F-930E58220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9575" y="1422400"/>
            <a:ext cx="13096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小鈸</a:t>
            </a:r>
            <a:endParaRPr lang="en-US" altLang="zh-TW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12E31B10-7077-4A83-A537-E8457C3E0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7826" y="3533775"/>
            <a:ext cx="25574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中鈸及水鈸</a:t>
            </a:r>
            <a:endParaRPr lang="en-US" altLang="zh-TW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矩形 1">
            <a:extLst>
              <a:ext uri="{FF2B5EF4-FFF2-40B4-BE49-F238E27FC236}">
                <a16:creationId xmlns:a16="http://schemas.microsoft.com/office/drawing/2014/main" id="{3A01AFD2-501B-452E-B1E0-09BD3C3D2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7826" y="5646738"/>
            <a:ext cx="1311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大鈸</a:t>
            </a:r>
            <a:endParaRPr lang="en-US" altLang="zh-TW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1" name="矩形 1">
            <a:extLst>
              <a:ext uri="{FF2B5EF4-FFF2-40B4-BE49-F238E27FC236}">
                <a16:creationId xmlns:a16="http://schemas.microsoft.com/office/drawing/2014/main" id="{1DC9B5CE-3757-4DFF-A483-44DDB0EBE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8" y="1431926"/>
            <a:ext cx="311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>
                <a:solidFill>
                  <a:srgbClr val="99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音色清脆明亮</a:t>
            </a:r>
            <a:endParaRPr lang="en-US" altLang="zh-TW" sz="2800">
              <a:solidFill>
                <a:srgbClr val="99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矩形 1">
            <a:extLst>
              <a:ext uri="{FF2B5EF4-FFF2-40B4-BE49-F238E27FC236}">
                <a16:creationId xmlns:a16="http://schemas.microsoft.com/office/drawing/2014/main" id="{ED600D5A-ED0A-47C3-9E75-69909C8AC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8" y="2844800"/>
            <a:ext cx="31226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>
                <a:solidFill>
                  <a:srgbClr val="99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音色響亮銳利</a:t>
            </a:r>
            <a:endParaRPr lang="en-US" altLang="zh-TW" sz="2800">
              <a:solidFill>
                <a:srgbClr val="99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303" name="矩形 1">
            <a:extLst>
              <a:ext uri="{FF2B5EF4-FFF2-40B4-BE49-F238E27FC236}">
                <a16:creationId xmlns:a16="http://schemas.microsoft.com/office/drawing/2014/main" id="{C7748B40-AD8E-4CB9-B66B-C327C5F94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8" y="3967164"/>
            <a:ext cx="31242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>
                <a:solidFill>
                  <a:srgbClr val="99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較中鈸大而薄，音量較小</a:t>
            </a:r>
            <a:endParaRPr lang="en-US" altLang="zh-TW" sz="2800">
              <a:solidFill>
                <a:srgbClr val="99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矩形 1">
            <a:extLst>
              <a:ext uri="{FF2B5EF4-FFF2-40B4-BE49-F238E27FC236}">
                <a16:creationId xmlns:a16="http://schemas.microsoft.com/office/drawing/2014/main" id="{44295ABF-65B1-43F9-A18A-055601254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5629275"/>
            <a:ext cx="38195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99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聲音宏亮，演奏時予人驚心動魄的感覺</a:t>
            </a:r>
            <a:endParaRPr lang="en-US" altLang="zh-TW" sz="2800" dirty="0">
              <a:solidFill>
                <a:srgbClr val="99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ADCCDABB-0FAB-45A2-A05E-543F72FA277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00500" y="5969000"/>
            <a:ext cx="2452688" cy="0"/>
          </a:xfrm>
          <a:prstGeom prst="straightConnector1">
            <a:avLst/>
          </a:prstGeom>
          <a:noFill/>
          <a:ln w="38100" algn="ctr">
            <a:solidFill>
              <a:srgbClr val="92D05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EED9F573-2F78-4180-BFFC-019D5363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4" y="3533775"/>
            <a:ext cx="928687" cy="647700"/>
          </a:xfrm>
          <a:prstGeom prst="rect">
            <a:avLst/>
          </a:prstGeom>
          <a:noFill/>
          <a:ln w="38100" algn="ctr">
            <a:solidFill>
              <a:srgbClr val="92D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9EF34987-115C-448A-8B21-42654A333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414" y="3533775"/>
            <a:ext cx="928687" cy="647700"/>
          </a:xfrm>
          <a:prstGeom prst="rect">
            <a:avLst/>
          </a:prstGeom>
          <a:noFill/>
          <a:ln w="38100" algn="ctr">
            <a:solidFill>
              <a:srgbClr val="92D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8DE1F6A0-CD86-459B-9E33-D53CAB1E1AA9}"/>
              </a:ext>
            </a:extLst>
          </p:cNvPr>
          <p:cNvCxnSpPr>
            <a:cxnSpLocks noChangeShapeType="1"/>
            <a:endCxn id="6" idx="0"/>
          </p:cNvCxnSpPr>
          <p:nvPr/>
        </p:nvCxnSpPr>
        <p:spPr bwMode="auto">
          <a:xfrm>
            <a:off x="3535363" y="3213101"/>
            <a:ext cx="0" cy="320675"/>
          </a:xfrm>
          <a:prstGeom prst="lin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382D581C-F896-443A-B538-5DB14B394CE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35364" y="3211513"/>
            <a:ext cx="2943225" cy="0"/>
          </a:xfrm>
          <a:prstGeom prst="straightConnector1">
            <a:avLst/>
          </a:prstGeom>
          <a:noFill/>
          <a:ln w="38100" algn="ctr">
            <a:solidFill>
              <a:srgbClr val="92D05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623FE319-4342-4794-B112-A44B7508D94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86338" y="4187826"/>
            <a:ext cx="0" cy="320675"/>
          </a:xfrm>
          <a:prstGeom prst="lin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C15C391E-EB5E-4CC5-A4F6-C4AB08BA5F0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984750" y="4505326"/>
            <a:ext cx="1493838" cy="3175"/>
          </a:xfrm>
          <a:prstGeom prst="straightConnector1">
            <a:avLst/>
          </a:prstGeom>
          <a:noFill/>
          <a:ln w="38100" algn="ctr">
            <a:solidFill>
              <a:srgbClr val="92D05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37035E3D-92DF-4B93-8A8E-33296C43993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00500" y="1746250"/>
            <a:ext cx="2452688" cy="0"/>
          </a:xfrm>
          <a:prstGeom prst="straightConnector1">
            <a:avLst/>
          </a:prstGeom>
          <a:noFill/>
          <a:ln w="38100" algn="ctr">
            <a:solidFill>
              <a:srgbClr val="92D05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文字方塊 4">
            <a:extLst>
              <a:ext uri="{FF2B5EF4-FFF2-40B4-BE49-F238E27FC236}">
                <a16:creationId xmlns:a16="http://schemas.microsoft.com/office/drawing/2014/main" id="{464C6F2D-9358-419C-9B3E-A1BF52DA3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701" y="1011239"/>
            <a:ext cx="646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t>音高</a:t>
            </a:r>
            <a:endParaRPr lang="zh-HK" altLang="en-US" dirty="0">
              <a:solidFill>
                <a:schemeClr val="accent6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8216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0D076C5C-F618-4F67-B006-DAAB1BE74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10430158" y="6173788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8FA0407-3D62-424B-9DC1-2364EFCCB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  <p:bldP spid="22" grpId="0"/>
      <p:bldP spid="12303" grpId="0"/>
      <p:bldP spid="26" grpId="0"/>
      <p:bldP spid="6" grpId="0" animBg="1"/>
      <p:bldP spid="3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C2A48003-F1D2-4608-ADA3-35CD7D6A7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446"/>
            <a:ext cx="12214508" cy="686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手繪多邊形 12">
            <a:extLst>
              <a:ext uri="{FF2B5EF4-FFF2-40B4-BE49-F238E27FC236}">
                <a16:creationId xmlns:a16="http://schemas.microsoft.com/office/drawing/2014/main" id="{2F1CF19B-885C-45AF-9E49-1859C543CCCC}"/>
              </a:ext>
            </a:extLst>
          </p:cNvPr>
          <p:cNvSpPr>
            <a:spLocks/>
          </p:cNvSpPr>
          <p:nvPr/>
        </p:nvSpPr>
        <p:spPr bwMode="auto">
          <a:xfrm>
            <a:off x="100060" y="1163803"/>
            <a:ext cx="8233600" cy="3849374"/>
          </a:xfrm>
          <a:custGeom>
            <a:avLst/>
            <a:gdLst>
              <a:gd name="T0" fmla="*/ 829848 w 5596758"/>
              <a:gd name="T1" fmla="*/ 947115 h 4035972"/>
              <a:gd name="T2" fmla="*/ 0 w 5596758"/>
              <a:gd name="T3" fmla="*/ 4536178 h 4035972"/>
              <a:gd name="T4" fmla="*/ 305733 w 5596758"/>
              <a:gd name="T5" fmla="*/ 10866887 h 4035972"/>
              <a:gd name="T6" fmla="*/ 2271163 w 5596758"/>
              <a:gd name="T7" fmla="*/ 12761117 h 4035972"/>
              <a:gd name="T8" fmla="*/ 12709796 w 5596758"/>
              <a:gd name="T9" fmla="*/ 12511875 h 4035972"/>
              <a:gd name="T10" fmla="*/ 15505078 w 5596758"/>
              <a:gd name="T11" fmla="*/ 10468101 h 4035972"/>
              <a:gd name="T12" fmla="*/ 15461405 w 5596758"/>
              <a:gd name="T13" fmla="*/ 3190277 h 4035972"/>
              <a:gd name="T14" fmla="*/ 13714349 w 5596758"/>
              <a:gd name="T15" fmla="*/ 0 h 4035972"/>
              <a:gd name="T16" fmla="*/ 6551439 w 5596758"/>
              <a:gd name="T17" fmla="*/ 199390 h 4035972"/>
              <a:gd name="T18" fmla="*/ 1921752 w 5596758"/>
              <a:gd name="T19" fmla="*/ 797567 h 4035972"/>
              <a:gd name="T20" fmla="*/ 829848 w 5596758"/>
              <a:gd name="T21" fmla="*/ 947115 h 403597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596758" h="4035972">
                <a:moveTo>
                  <a:pt x="299544" y="299545"/>
                </a:moveTo>
                <a:lnTo>
                  <a:pt x="0" y="1434662"/>
                </a:lnTo>
                <a:lnTo>
                  <a:pt x="110358" y="3436883"/>
                </a:lnTo>
                <a:lnTo>
                  <a:pt x="819806" y="4035972"/>
                </a:lnTo>
                <a:lnTo>
                  <a:pt x="4587765" y="3957145"/>
                </a:lnTo>
                <a:lnTo>
                  <a:pt x="5596758" y="3310758"/>
                </a:lnTo>
                <a:lnTo>
                  <a:pt x="5580993" y="1008993"/>
                </a:lnTo>
                <a:lnTo>
                  <a:pt x="4950372" y="0"/>
                </a:lnTo>
                <a:lnTo>
                  <a:pt x="2364827" y="63062"/>
                </a:lnTo>
                <a:lnTo>
                  <a:pt x="693682" y="252248"/>
                </a:lnTo>
                <a:lnTo>
                  <a:pt x="299544" y="29954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BAA51B74-4FE6-49CA-A4DF-8BE9DC09E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0" y="174625"/>
            <a:ext cx="1911350" cy="76993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HK" altLang="zh-HK" b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292AC288-ED96-4782-8CA6-FE0C15054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44" y="161789"/>
            <a:ext cx="1655762" cy="769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木魚</a:t>
            </a:r>
            <a:endParaRPr lang="en-US" altLang="zh-TW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sp>
        <p:nvSpPr>
          <p:cNvPr id="9223" name="矩形 1">
            <a:extLst>
              <a:ext uri="{FF2B5EF4-FFF2-40B4-BE49-F238E27FC236}">
                <a16:creationId xmlns:a16="http://schemas.microsoft.com/office/drawing/2014/main" id="{EAE019CC-B0A1-404E-AF2D-C27466A72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070" y="1588079"/>
            <a:ext cx="7389579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1325" indent="-441325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原用於伴奏佛教歌曲或作唸佛之用</a:t>
            </a:r>
            <a:endParaRPr lang="en-US" altLang="zh-TW" sz="32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以木製成，中空</a:t>
            </a:r>
            <a:endParaRPr lang="en-US" altLang="zh-TW" sz="32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形狀大小不一，音高亦不同</a:t>
            </a:r>
            <a:endParaRPr lang="en-US" altLang="zh-TW" sz="32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演奏時用小木槌敲擊</a:t>
            </a:r>
            <a:endParaRPr lang="en-US" altLang="zh-TW" sz="32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為旋律打拍子及營造輕鬆活潑的氣氛</a:t>
            </a:r>
            <a:endParaRPr lang="zh-TW" altLang="zh-HK" sz="32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224" name="Picture 13">
            <a:extLst>
              <a:ext uri="{FF2B5EF4-FFF2-40B4-BE49-F238E27FC236}">
                <a16:creationId xmlns:a16="http://schemas.microsoft.com/office/drawing/2014/main" id="{AAB0F0BC-FE9C-4F45-9CC9-0ACE39583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67" y="3407745"/>
            <a:ext cx="3530600" cy="27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3227E2BF-37B8-432D-8468-7B4C6562B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10430158" y="6173788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206E89B-8255-42E2-ADC7-B0C5C74EB0CB}"/>
              </a:ext>
            </a:extLst>
          </p:cNvPr>
          <p:cNvSpPr/>
          <p:nvPr/>
        </p:nvSpPr>
        <p:spPr bwMode="auto">
          <a:xfrm>
            <a:off x="10200456" y="342410"/>
            <a:ext cx="1502681" cy="4236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聆聽音色</a:t>
            </a:r>
            <a:endParaRPr kumimoji="1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963A6C89-7362-4575-8608-AD29073A37C8}"/>
              </a:ext>
            </a:extLst>
          </p:cNvPr>
          <p:cNvSpPr/>
          <p:nvPr/>
        </p:nvSpPr>
        <p:spPr bwMode="auto">
          <a:xfrm>
            <a:off x="8432868" y="342410"/>
            <a:ext cx="1502681" cy="4236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聆聽簡介</a:t>
            </a:r>
            <a:endParaRPr kumimoji="1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5AU4_1_木魚簡介">
            <a:hlinkClick r:id="" action="ppaction://media"/>
            <a:extLst>
              <a:ext uri="{FF2B5EF4-FFF2-40B4-BE49-F238E27FC236}">
                <a16:creationId xmlns:a16="http://schemas.microsoft.com/office/drawing/2014/main" id="{D4E7A8B0-A0A2-413E-982E-356B30CD5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9941" y="410245"/>
            <a:ext cx="298287" cy="288000"/>
          </a:xfrm>
          <a:prstGeom prst="rect">
            <a:avLst/>
          </a:prstGeom>
        </p:spPr>
      </p:pic>
      <p:pic>
        <p:nvPicPr>
          <p:cNvPr id="3" name="5AU4_1_木魚音色">
            <a:hlinkClick r:id="" action="ppaction://media"/>
            <a:extLst>
              <a:ext uri="{FF2B5EF4-FFF2-40B4-BE49-F238E27FC236}">
                <a16:creationId xmlns:a16="http://schemas.microsoft.com/office/drawing/2014/main" id="{E7B9E1D4-8987-4458-9AEB-A66900958D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5516" y="410245"/>
            <a:ext cx="298287" cy="288000"/>
          </a:xfrm>
          <a:prstGeom prst="rect">
            <a:avLst/>
          </a:prstGeom>
        </p:spPr>
      </p:pic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18DD803E-E752-4912-B605-8FD7922A4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05712FEC-02E0-4839-9D17-7FFE0CBA3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446"/>
            <a:ext cx="12214508" cy="686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手繪多邊形 12">
            <a:extLst>
              <a:ext uri="{FF2B5EF4-FFF2-40B4-BE49-F238E27FC236}">
                <a16:creationId xmlns:a16="http://schemas.microsoft.com/office/drawing/2014/main" id="{6267DB70-D725-4811-825C-9DA0895EB56A}"/>
              </a:ext>
            </a:extLst>
          </p:cNvPr>
          <p:cNvSpPr>
            <a:spLocks/>
          </p:cNvSpPr>
          <p:nvPr/>
        </p:nvSpPr>
        <p:spPr bwMode="auto">
          <a:xfrm>
            <a:off x="240507" y="1290910"/>
            <a:ext cx="7265862" cy="4718050"/>
          </a:xfrm>
          <a:custGeom>
            <a:avLst/>
            <a:gdLst>
              <a:gd name="T0" fmla="*/ 829848 w 5596758"/>
              <a:gd name="T1" fmla="*/ 764435 h 4035972"/>
              <a:gd name="T2" fmla="*/ 0 w 5596758"/>
              <a:gd name="T3" fmla="*/ 3661247 h 4035972"/>
              <a:gd name="T4" fmla="*/ 305733 w 5596758"/>
              <a:gd name="T5" fmla="*/ 8770902 h 4035972"/>
              <a:gd name="T6" fmla="*/ 2271163 w 5596758"/>
              <a:gd name="T7" fmla="*/ 10299771 h 4035972"/>
              <a:gd name="T8" fmla="*/ 12709796 w 5596758"/>
              <a:gd name="T9" fmla="*/ 10098606 h 4035972"/>
              <a:gd name="T10" fmla="*/ 15505078 w 5596758"/>
              <a:gd name="T11" fmla="*/ 8449032 h 4035972"/>
              <a:gd name="T12" fmla="*/ 15461405 w 5596758"/>
              <a:gd name="T13" fmla="*/ 2574943 h 4035972"/>
              <a:gd name="T14" fmla="*/ 13714349 w 5596758"/>
              <a:gd name="T15" fmla="*/ 0 h 4035972"/>
              <a:gd name="T16" fmla="*/ 6551439 w 5596758"/>
              <a:gd name="T17" fmla="*/ 160933 h 4035972"/>
              <a:gd name="T18" fmla="*/ 1921752 w 5596758"/>
              <a:gd name="T19" fmla="*/ 643733 h 4035972"/>
              <a:gd name="T20" fmla="*/ 829848 w 5596758"/>
              <a:gd name="T21" fmla="*/ 764435 h 403597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596758" h="4035972">
                <a:moveTo>
                  <a:pt x="299544" y="299545"/>
                </a:moveTo>
                <a:lnTo>
                  <a:pt x="0" y="1434662"/>
                </a:lnTo>
                <a:lnTo>
                  <a:pt x="110358" y="3436883"/>
                </a:lnTo>
                <a:lnTo>
                  <a:pt x="819806" y="4035972"/>
                </a:lnTo>
                <a:lnTo>
                  <a:pt x="4587765" y="3957145"/>
                </a:lnTo>
                <a:lnTo>
                  <a:pt x="5596758" y="3310758"/>
                </a:lnTo>
                <a:lnTo>
                  <a:pt x="5580993" y="1008993"/>
                </a:lnTo>
                <a:lnTo>
                  <a:pt x="4950372" y="0"/>
                </a:lnTo>
                <a:lnTo>
                  <a:pt x="2364827" y="63062"/>
                </a:lnTo>
                <a:lnTo>
                  <a:pt x="693682" y="252248"/>
                </a:lnTo>
                <a:lnTo>
                  <a:pt x="299544" y="29954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6D2BB0BC-BBAD-4A8B-A63C-5AD2837BF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6" y="258763"/>
            <a:ext cx="1911350" cy="76993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HK" altLang="zh-HK" b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C974F35F-479F-42B7-8BCF-6EE0DED70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70" y="214227"/>
            <a:ext cx="1655762" cy="769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京鑼</a:t>
            </a:r>
            <a:endParaRPr lang="en-US" altLang="zh-TW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sp>
        <p:nvSpPr>
          <p:cNvPr id="10247" name="矩形 1">
            <a:extLst>
              <a:ext uri="{FF2B5EF4-FFF2-40B4-BE49-F238E27FC236}">
                <a16:creationId xmlns:a16="http://schemas.microsoft.com/office/drawing/2014/main" id="{7B3E7FBA-D662-4A4E-A713-F8B50D9F8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62" y="1745623"/>
            <a:ext cx="6724476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1325" indent="-441325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zh-TW" altLang="en-US" sz="3200" u="sng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唐代</a:t>
            </a:r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已出現</a:t>
            </a:r>
            <a:endParaRPr lang="en-US" altLang="zh-TW" sz="32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銅製</a:t>
            </a:r>
            <a:endParaRPr lang="en-US" altLang="zh-TW" sz="32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大小不一，音響效果亦不同</a:t>
            </a:r>
            <a:endParaRPr lang="en-US" altLang="zh-TW" sz="32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主要是平面，中間微凸</a:t>
            </a:r>
            <a:endParaRPr lang="en-US" altLang="zh-TW" sz="32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中心發音渾厚深沉，靠邊部分清脆響亮</a:t>
            </a:r>
            <a:endParaRPr lang="zh-TW" altLang="zh-HK" sz="32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D0AAF50F-9C77-4E95-A2CB-15A08E858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10430158" y="6173788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B58401B6-57AF-4BE4-85EA-F1685E2E48F5}"/>
              </a:ext>
            </a:extLst>
          </p:cNvPr>
          <p:cNvSpPr/>
          <p:nvPr/>
        </p:nvSpPr>
        <p:spPr bwMode="auto">
          <a:xfrm>
            <a:off x="10200456" y="342410"/>
            <a:ext cx="1502681" cy="4236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聆聽音色</a:t>
            </a:r>
            <a:endParaRPr kumimoji="1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60944E0C-6FDC-423F-8732-B72A9A1F5128}"/>
              </a:ext>
            </a:extLst>
          </p:cNvPr>
          <p:cNvSpPr/>
          <p:nvPr/>
        </p:nvSpPr>
        <p:spPr bwMode="auto">
          <a:xfrm>
            <a:off x="8432868" y="342410"/>
            <a:ext cx="1502681" cy="4236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聆聽簡介</a:t>
            </a:r>
            <a:endParaRPr kumimoji="1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5AU4_1_鑼">
            <a:hlinkClick r:id="" action="ppaction://media"/>
            <a:extLst>
              <a:ext uri="{FF2B5EF4-FFF2-40B4-BE49-F238E27FC236}">
                <a16:creationId xmlns:a16="http://schemas.microsoft.com/office/drawing/2014/main" id="{00F67AB3-FC9B-47BF-840B-BEC67F93F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9941" y="423785"/>
            <a:ext cx="298287" cy="288000"/>
          </a:xfrm>
          <a:prstGeom prst="rect">
            <a:avLst/>
          </a:prstGeom>
        </p:spPr>
      </p:pic>
      <p:pic>
        <p:nvPicPr>
          <p:cNvPr id="3" name="5AP2202">
            <a:hlinkClick r:id="" action="ppaction://media"/>
            <a:extLst>
              <a:ext uri="{FF2B5EF4-FFF2-40B4-BE49-F238E27FC236}">
                <a16:creationId xmlns:a16="http://schemas.microsoft.com/office/drawing/2014/main" id="{5F0CF457-2B0E-4CBE-81DB-A2BDE2EF61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2333" y="400295"/>
            <a:ext cx="298287" cy="28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3BAE3B2-3331-4DA9-B10E-77D289BAB6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7107">
            <a:off x="8064260" y="3658103"/>
            <a:ext cx="2831576" cy="1944216"/>
          </a:xfrm>
          <a:prstGeom prst="rect">
            <a:avLst/>
          </a:prstGeom>
          <a:ln w="28575">
            <a:solidFill>
              <a:srgbClr val="C4E59F"/>
            </a:solidFill>
          </a:ln>
        </p:spPr>
      </p:pic>
      <p:pic>
        <p:nvPicPr>
          <p:cNvPr id="20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645021BC-3449-4AE9-A9D0-4A34DB41C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13779767-6F99-4E91-9B57-A4EF16574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446"/>
            <a:ext cx="12214508" cy="686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手繪多邊形 12">
            <a:extLst>
              <a:ext uri="{FF2B5EF4-FFF2-40B4-BE49-F238E27FC236}">
                <a16:creationId xmlns:a16="http://schemas.microsoft.com/office/drawing/2014/main" id="{4A7EC62C-B435-417B-B00A-D1293D974241}"/>
              </a:ext>
            </a:extLst>
          </p:cNvPr>
          <p:cNvSpPr>
            <a:spLocks/>
          </p:cNvSpPr>
          <p:nvPr/>
        </p:nvSpPr>
        <p:spPr bwMode="auto">
          <a:xfrm>
            <a:off x="317541" y="934859"/>
            <a:ext cx="6634163" cy="5380037"/>
          </a:xfrm>
          <a:custGeom>
            <a:avLst/>
            <a:gdLst>
              <a:gd name="T0" fmla="*/ 830841 w 5596758"/>
              <a:gd name="T1" fmla="*/ 1680508 h 4035972"/>
              <a:gd name="T2" fmla="*/ 0 w 5596758"/>
              <a:gd name="T3" fmla="*/ 8048746 h 4035972"/>
              <a:gd name="T4" fmla="*/ 306099 w 5596758"/>
              <a:gd name="T5" fmla="*/ 19281611 h 4035972"/>
              <a:gd name="T6" fmla="*/ 2273884 w 5596758"/>
              <a:gd name="T7" fmla="*/ 22642619 h 4035972"/>
              <a:gd name="T8" fmla="*/ 12725019 w 5596758"/>
              <a:gd name="T9" fmla="*/ 22200387 h 4035972"/>
              <a:gd name="T10" fmla="*/ 15523648 w 5596758"/>
              <a:gd name="T11" fmla="*/ 18574028 h 4035972"/>
              <a:gd name="T12" fmla="*/ 15479923 w 5596758"/>
              <a:gd name="T13" fmla="*/ 5660655 h 4035972"/>
              <a:gd name="T14" fmla="*/ 13730776 w 5596758"/>
              <a:gd name="T15" fmla="*/ 0 h 4035972"/>
              <a:gd name="T16" fmla="*/ 6559287 w 5596758"/>
              <a:gd name="T17" fmla="*/ 353791 h 4035972"/>
              <a:gd name="T18" fmla="*/ 1924057 w 5596758"/>
              <a:gd name="T19" fmla="*/ 1415165 h 4035972"/>
              <a:gd name="T20" fmla="*/ 830841 w 5596758"/>
              <a:gd name="T21" fmla="*/ 1680508 h 403597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596758" h="4035972">
                <a:moveTo>
                  <a:pt x="299544" y="299545"/>
                </a:moveTo>
                <a:lnTo>
                  <a:pt x="0" y="1434662"/>
                </a:lnTo>
                <a:lnTo>
                  <a:pt x="110358" y="3436883"/>
                </a:lnTo>
                <a:lnTo>
                  <a:pt x="819806" y="4035972"/>
                </a:lnTo>
                <a:lnTo>
                  <a:pt x="4587765" y="3957145"/>
                </a:lnTo>
                <a:lnTo>
                  <a:pt x="5596758" y="3310758"/>
                </a:lnTo>
                <a:lnTo>
                  <a:pt x="5580993" y="1008993"/>
                </a:lnTo>
                <a:lnTo>
                  <a:pt x="4950372" y="0"/>
                </a:lnTo>
                <a:lnTo>
                  <a:pt x="2364827" y="63062"/>
                </a:lnTo>
                <a:lnTo>
                  <a:pt x="693682" y="252248"/>
                </a:lnTo>
                <a:lnTo>
                  <a:pt x="299544" y="29954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FF9139AF-215B-49A6-9BDD-9FC530F47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184194"/>
            <a:ext cx="1911350" cy="76993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HK" altLang="zh-HK" b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3935005A-ECAD-476E-92BD-EBB2823FE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68" y="158135"/>
            <a:ext cx="1655762" cy="769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雲鑼</a:t>
            </a:r>
            <a:endParaRPr lang="en-US" altLang="zh-TW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grpSp>
        <p:nvGrpSpPr>
          <p:cNvPr id="11270" name="Group 7">
            <a:extLst>
              <a:ext uri="{FF2B5EF4-FFF2-40B4-BE49-F238E27FC236}">
                <a16:creationId xmlns:a16="http://schemas.microsoft.com/office/drawing/2014/main" id="{AC415800-37B2-4C62-B47E-CAB34BC33942}"/>
              </a:ext>
            </a:extLst>
          </p:cNvPr>
          <p:cNvGrpSpPr>
            <a:grpSpLocks/>
          </p:cNvGrpSpPr>
          <p:nvPr/>
        </p:nvGrpSpPr>
        <p:grpSpPr bwMode="auto">
          <a:xfrm>
            <a:off x="9091613" y="2362201"/>
            <a:ext cx="246062" cy="250825"/>
            <a:chOff x="438" y="2568"/>
            <a:chExt cx="454" cy="397"/>
          </a:xfrm>
        </p:grpSpPr>
        <p:sp>
          <p:nvSpPr>
            <p:cNvPr id="11274" name="Freeform 8">
              <a:extLst>
                <a:ext uri="{FF2B5EF4-FFF2-40B4-BE49-F238E27FC236}">
                  <a16:creationId xmlns:a16="http://schemas.microsoft.com/office/drawing/2014/main" id="{0FF312FA-A60C-40A2-AACB-AA271BE63AEE}"/>
                </a:ext>
              </a:extLst>
            </p:cNvPr>
            <p:cNvSpPr>
              <a:spLocks/>
            </p:cNvSpPr>
            <p:nvPr/>
          </p:nvSpPr>
          <p:spPr bwMode="auto">
            <a:xfrm rot="2030359">
              <a:off x="438" y="2647"/>
              <a:ext cx="233" cy="281"/>
            </a:xfrm>
            <a:custGeom>
              <a:avLst/>
              <a:gdLst>
                <a:gd name="T0" fmla="*/ 0 w 160"/>
                <a:gd name="T1" fmla="*/ 13561 h 251"/>
                <a:gd name="T2" fmla="*/ 0 w 160"/>
                <a:gd name="T3" fmla="*/ 9665 h 251"/>
                <a:gd name="T4" fmla="*/ 2147483647 w 160"/>
                <a:gd name="T5" fmla="*/ 4385 h 251"/>
                <a:gd name="T6" fmla="*/ 2147483647 w 160"/>
                <a:gd name="T7" fmla="*/ 1 h 251"/>
                <a:gd name="T8" fmla="*/ 2147483647 w 160"/>
                <a:gd name="T9" fmla="*/ 3 h 251"/>
                <a:gd name="T10" fmla="*/ 2147483647 w 160"/>
                <a:gd name="T11" fmla="*/ 4385 h 251"/>
                <a:gd name="T12" fmla="*/ 2147483647 w 160"/>
                <a:gd name="T13" fmla="*/ 10820 h 251"/>
                <a:gd name="T14" fmla="*/ 2147483647 w 160"/>
                <a:gd name="T15" fmla="*/ 17112 h 251"/>
                <a:gd name="T16" fmla="*/ 2147483647 w 160"/>
                <a:gd name="T17" fmla="*/ 26699 h 251"/>
                <a:gd name="T18" fmla="*/ 2147483647 w 160"/>
                <a:gd name="T19" fmla="*/ 32236 h 251"/>
                <a:gd name="T20" fmla="*/ 2147483647 w 160"/>
                <a:gd name="T21" fmla="*/ 37463 h 251"/>
                <a:gd name="T22" fmla="*/ 2147483647 w 160"/>
                <a:gd name="T23" fmla="*/ 43154 h 251"/>
                <a:gd name="T24" fmla="*/ 2147483647 w 160"/>
                <a:gd name="T25" fmla="*/ 50637 h 251"/>
                <a:gd name="T26" fmla="*/ 2147483647 w 160"/>
                <a:gd name="T27" fmla="*/ 56689 h 251"/>
                <a:gd name="T28" fmla="*/ 2147483647 w 160"/>
                <a:gd name="T29" fmla="*/ 62351 h 251"/>
                <a:gd name="T30" fmla="*/ 2147483647 w 160"/>
                <a:gd name="T31" fmla="*/ 69803 h 251"/>
                <a:gd name="T32" fmla="*/ 2147483647 w 160"/>
                <a:gd name="T33" fmla="*/ 76529 h 251"/>
                <a:gd name="T34" fmla="*/ 2147483647 w 160"/>
                <a:gd name="T35" fmla="*/ 83960 h 251"/>
                <a:gd name="T36" fmla="*/ 2147483647 w 160"/>
                <a:gd name="T37" fmla="*/ 89296 h 251"/>
                <a:gd name="T38" fmla="*/ 2147483647 w 160"/>
                <a:gd name="T39" fmla="*/ 95916 h 251"/>
                <a:gd name="T40" fmla="*/ 2147483647 w 160"/>
                <a:gd name="T41" fmla="*/ 103411 h 251"/>
                <a:gd name="T42" fmla="*/ 2147483647 w 160"/>
                <a:gd name="T43" fmla="*/ 109174 h 251"/>
                <a:gd name="T44" fmla="*/ 2147483647 w 160"/>
                <a:gd name="T45" fmla="*/ 115526 h 251"/>
                <a:gd name="T46" fmla="*/ 2147483647 w 160"/>
                <a:gd name="T47" fmla="*/ 120999 h 251"/>
                <a:gd name="T48" fmla="*/ 2147483647 w 160"/>
                <a:gd name="T49" fmla="*/ 126497 h 251"/>
                <a:gd name="T50" fmla="*/ 2147483647 w 160"/>
                <a:gd name="T51" fmla="*/ 136096 h 251"/>
                <a:gd name="T52" fmla="*/ 2147483647 w 160"/>
                <a:gd name="T53" fmla="*/ 142978 h 251"/>
                <a:gd name="T54" fmla="*/ 2147483647 w 160"/>
                <a:gd name="T55" fmla="*/ 147649 h 251"/>
                <a:gd name="T56" fmla="*/ 2147483647 w 160"/>
                <a:gd name="T57" fmla="*/ 150120 h 251"/>
                <a:gd name="T58" fmla="*/ 2147483647 w 160"/>
                <a:gd name="T59" fmla="*/ 153185 h 251"/>
                <a:gd name="T60" fmla="*/ 2147483647 w 160"/>
                <a:gd name="T61" fmla="*/ 155361 h 251"/>
                <a:gd name="T62" fmla="*/ 2147483647 w 160"/>
                <a:gd name="T63" fmla="*/ 155361 h 251"/>
                <a:gd name="T64" fmla="*/ 2147483647 w 160"/>
                <a:gd name="T65" fmla="*/ 156599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5" name="Freeform 9">
              <a:extLst>
                <a:ext uri="{FF2B5EF4-FFF2-40B4-BE49-F238E27FC236}">
                  <a16:creationId xmlns:a16="http://schemas.microsoft.com/office/drawing/2014/main" id="{95EFB783-18CD-4C56-8B4C-4D6112D3F4A4}"/>
                </a:ext>
              </a:extLst>
            </p:cNvPr>
            <p:cNvSpPr>
              <a:spLocks/>
            </p:cNvSpPr>
            <p:nvPr/>
          </p:nvSpPr>
          <p:spPr bwMode="auto">
            <a:xfrm rot="-1538894">
              <a:off x="612" y="2568"/>
              <a:ext cx="226" cy="272"/>
            </a:xfrm>
            <a:custGeom>
              <a:avLst/>
              <a:gdLst>
                <a:gd name="T0" fmla="*/ 0 w 160"/>
                <a:gd name="T1" fmla="*/ 2028 h 251"/>
                <a:gd name="T2" fmla="*/ 0 w 160"/>
                <a:gd name="T3" fmla="*/ 1469 h 251"/>
                <a:gd name="T4" fmla="*/ 2004793122 w 160"/>
                <a:gd name="T5" fmla="*/ 772 h 251"/>
                <a:gd name="T6" fmla="*/ 2147483647 w 160"/>
                <a:gd name="T7" fmla="*/ 1 h 251"/>
                <a:gd name="T8" fmla="*/ 2147483647 w 160"/>
                <a:gd name="T9" fmla="*/ 3 h 251"/>
                <a:gd name="T10" fmla="*/ 2147483647 w 160"/>
                <a:gd name="T11" fmla="*/ 772 h 251"/>
                <a:gd name="T12" fmla="*/ 2147483647 w 160"/>
                <a:gd name="T13" fmla="*/ 1725 h 251"/>
                <a:gd name="T14" fmla="*/ 2147483647 w 160"/>
                <a:gd name="T15" fmla="*/ 2793 h 251"/>
                <a:gd name="T16" fmla="*/ 2147483647 w 160"/>
                <a:gd name="T17" fmla="*/ 4181 h 251"/>
                <a:gd name="T18" fmla="*/ 2147483647 w 160"/>
                <a:gd name="T19" fmla="*/ 4910 h 251"/>
                <a:gd name="T20" fmla="*/ 2147483647 w 160"/>
                <a:gd name="T21" fmla="*/ 5766 h 251"/>
                <a:gd name="T22" fmla="*/ 2147483647 w 160"/>
                <a:gd name="T23" fmla="*/ 6771 h 251"/>
                <a:gd name="T24" fmla="*/ 2147483647 w 160"/>
                <a:gd name="T25" fmla="*/ 7935 h 251"/>
                <a:gd name="T26" fmla="*/ 2147483647 w 160"/>
                <a:gd name="T27" fmla="*/ 8812 h 251"/>
                <a:gd name="T28" fmla="*/ 2147483647 w 160"/>
                <a:gd name="T29" fmla="*/ 9813 h 251"/>
                <a:gd name="T30" fmla="*/ 2147483647 w 160"/>
                <a:gd name="T31" fmla="*/ 10943 h 251"/>
                <a:gd name="T32" fmla="*/ 2147483647 w 160"/>
                <a:gd name="T33" fmla="*/ 11930 h 251"/>
                <a:gd name="T34" fmla="*/ 2147483647 w 160"/>
                <a:gd name="T35" fmla="*/ 13005 h 251"/>
                <a:gd name="T36" fmla="*/ 2147483647 w 160"/>
                <a:gd name="T37" fmla="*/ 14010 h 251"/>
                <a:gd name="T38" fmla="*/ 2147483647 w 160"/>
                <a:gd name="T39" fmla="*/ 15091 h 251"/>
                <a:gd name="T40" fmla="*/ 2147483647 w 160"/>
                <a:gd name="T41" fmla="*/ 16027 h 251"/>
                <a:gd name="T42" fmla="*/ 2147483647 w 160"/>
                <a:gd name="T43" fmla="*/ 17123 h 251"/>
                <a:gd name="T44" fmla="*/ 2147483647 w 160"/>
                <a:gd name="T45" fmla="*/ 17929 h 251"/>
                <a:gd name="T46" fmla="*/ 2147483647 w 160"/>
                <a:gd name="T47" fmla="*/ 18821 h 251"/>
                <a:gd name="T48" fmla="*/ 2147483647 w 160"/>
                <a:gd name="T49" fmla="*/ 19680 h 251"/>
                <a:gd name="T50" fmla="*/ 2147483647 w 160"/>
                <a:gd name="T51" fmla="*/ 21223 h 251"/>
                <a:gd name="T52" fmla="*/ 2147483647 w 160"/>
                <a:gd name="T53" fmla="*/ 22553 h 251"/>
                <a:gd name="T54" fmla="*/ 2147483647 w 160"/>
                <a:gd name="T55" fmla="*/ 23109 h 251"/>
                <a:gd name="T56" fmla="*/ 2147483647 w 160"/>
                <a:gd name="T57" fmla="*/ 23512 h 251"/>
                <a:gd name="T58" fmla="*/ 2147483647 w 160"/>
                <a:gd name="T59" fmla="*/ 23851 h 251"/>
                <a:gd name="T60" fmla="*/ 2147483647 w 160"/>
                <a:gd name="T61" fmla="*/ 24440 h 251"/>
                <a:gd name="T62" fmla="*/ 2147483647 w 160"/>
                <a:gd name="T63" fmla="*/ 24440 h 251"/>
                <a:gd name="T64" fmla="*/ 2147483647 w 160"/>
                <a:gd name="T65" fmla="*/ 24504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Freeform 10">
              <a:extLst>
                <a:ext uri="{FF2B5EF4-FFF2-40B4-BE49-F238E27FC236}">
                  <a16:creationId xmlns:a16="http://schemas.microsoft.com/office/drawing/2014/main" id="{9DAA0857-BB94-4F48-B624-0F87C1DB12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42" y="2715"/>
              <a:ext cx="182" cy="318"/>
            </a:xfrm>
            <a:custGeom>
              <a:avLst/>
              <a:gdLst>
                <a:gd name="T0" fmla="*/ 0 w 160"/>
                <a:gd name="T1" fmla="*/ 14966671 h 251"/>
                <a:gd name="T2" fmla="*/ 0 w 160"/>
                <a:gd name="T3" fmla="*/ 10588825 h 251"/>
                <a:gd name="T4" fmla="*/ 9119 w 160"/>
                <a:gd name="T5" fmla="*/ 5133169 h 251"/>
                <a:gd name="T6" fmla="*/ 19753 w 160"/>
                <a:gd name="T7" fmla="*/ 1 h 251"/>
                <a:gd name="T8" fmla="*/ 35845 w 160"/>
                <a:gd name="T9" fmla="*/ 2187920 h 251"/>
                <a:gd name="T10" fmla="*/ 37616 w 160"/>
                <a:gd name="T11" fmla="*/ 5133169 h 251"/>
                <a:gd name="T12" fmla="*/ 46380 w 160"/>
                <a:gd name="T13" fmla="*/ 12304261 h 251"/>
                <a:gd name="T14" fmla="*/ 60703 w 160"/>
                <a:gd name="T15" fmla="*/ 19749783 h 251"/>
                <a:gd name="T16" fmla="*/ 76622 w 160"/>
                <a:gd name="T17" fmla="*/ 30435847 h 251"/>
                <a:gd name="T18" fmla="*/ 86960 w 160"/>
                <a:gd name="T19" fmla="*/ 36922216 h 251"/>
                <a:gd name="T20" fmla="*/ 93059 w 160"/>
                <a:gd name="T21" fmla="*/ 43168414 h 251"/>
                <a:gd name="T22" fmla="*/ 101629 w 160"/>
                <a:gd name="T23" fmla="*/ 50357479 h 251"/>
                <a:gd name="T24" fmla="*/ 112518 w 160"/>
                <a:gd name="T25" fmla="*/ 58495734 h 251"/>
                <a:gd name="T26" fmla="*/ 120410 w 160"/>
                <a:gd name="T27" fmla="*/ 65266094 h 251"/>
                <a:gd name="T28" fmla="*/ 131498 w 160"/>
                <a:gd name="T29" fmla="*/ 72125219 h 251"/>
                <a:gd name="T30" fmla="*/ 140778 w 160"/>
                <a:gd name="T31" fmla="*/ 80720104 h 251"/>
                <a:gd name="T32" fmla="*/ 154856 w 160"/>
                <a:gd name="T33" fmla="*/ 88824953 h 251"/>
                <a:gd name="T34" fmla="*/ 160782 w 160"/>
                <a:gd name="T35" fmla="*/ 97174059 h 251"/>
                <a:gd name="T36" fmla="*/ 169966 w 160"/>
                <a:gd name="T37" fmla="*/ 103475160 h 251"/>
                <a:gd name="T38" fmla="*/ 182154 w 160"/>
                <a:gd name="T39" fmla="*/ 110809835 h 251"/>
                <a:gd name="T40" fmla="*/ 191337 w 160"/>
                <a:gd name="T41" fmla="*/ 118955462 h 251"/>
                <a:gd name="T42" fmla="*/ 200369 w 160"/>
                <a:gd name="T43" fmla="*/ 125865232 h 251"/>
                <a:gd name="T44" fmla="*/ 205516 w 160"/>
                <a:gd name="T45" fmla="*/ 132343931 h 251"/>
                <a:gd name="T46" fmla="*/ 214767 w 160"/>
                <a:gd name="T47" fmla="*/ 139467134 h 251"/>
                <a:gd name="T48" fmla="*/ 223437 w 160"/>
                <a:gd name="T49" fmla="*/ 146121265 h 251"/>
                <a:gd name="T50" fmla="*/ 233323 w 160"/>
                <a:gd name="T51" fmla="*/ 156760241 h 251"/>
                <a:gd name="T52" fmla="*/ 240413 w 160"/>
                <a:gd name="T53" fmla="*/ 165291811 h 251"/>
                <a:gd name="T54" fmla="*/ 247572 w 160"/>
                <a:gd name="T55" fmla="*/ 170161536 h 251"/>
                <a:gd name="T56" fmla="*/ 247572 w 160"/>
                <a:gd name="T57" fmla="*/ 173263248 h 251"/>
                <a:gd name="T58" fmla="*/ 236642 w 160"/>
                <a:gd name="T59" fmla="*/ 175967095 h 251"/>
                <a:gd name="T60" fmla="*/ 223437 w 160"/>
                <a:gd name="T61" fmla="*/ 179064259 h 251"/>
                <a:gd name="T62" fmla="*/ 211352 w 160"/>
                <a:gd name="T63" fmla="*/ 179064259 h 251"/>
                <a:gd name="T64" fmla="*/ 205516 w 160"/>
                <a:gd name="T65" fmla="*/ 180632203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1" name="矩形 1">
            <a:extLst>
              <a:ext uri="{FF2B5EF4-FFF2-40B4-BE49-F238E27FC236}">
                <a16:creationId xmlns:a16="http://schemas.microsoft.com/office/drawing/2014/main" id="{F4EB29BF-9D49-44A9-8DE0-58D2C5A07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29" y="1307920"/>
            <a:ext cx="5548313" cy="44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1325" indent="-441325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又稱「九音鑼」</a:t>
            </a:r>
            <a:endParaRPr lang="en-US" altLang="zh-TW" sz="32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zh-TW" altLang="en-US" sz="3200" u="sng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元代</a:t>
            </a:r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已出現</a:t>
            </a:r>
            <a:endParaRPr lang="en-US" altLang="zh-TW" sz="32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由若干大小、厚薄、音高不一的小銅鑼掛在木架上編組而成，有固定音高</a:t>
            </a:r>
            <a:endParaRPr lang="en-US" altLang="zh-TW" sz="32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以硬槌或軟槌敲擊發聲</a:t>
            </a:r>
            <a:endParaRPr lang="en-US" altLang="zh-TW" sz="32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多用於各種節奏型伴奏，也可演奏旋律作獨奏</a:t>
            </a:r>
            <a:endParaRPr lang="zh-TW" altLang="zh-HK" sz="32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272" name="Picture 9">
            <a:extLst>
              <a:ext uri="{FF2B5EF4-FFF2-40B4-BE49-F238E27FC236}">
                <a16:creationId xmlns:a16="http://schemas.microsoft.com/office/drawing/2014/main" id="{F43527B1-9EDD-4617-8343-5C4EA625B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9775">
            <a:off x="7259411" y="2204864"/>
            <a:ext cx="2974975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4C8D642B-73CB-4FA2-8B78-4BF5F1990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10430158" y="6173788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5B85F40-538B-444B-9B42-73C2CED64997}"/>
              </a:ext>
            </a:extLst>
          </p:cNvPr>
          <p:cNvSpPr/>
          <p:nvPr/>
        </p:nvSpPr>
        <p:spPr bwMode="auto">
          <a:xfrm>
            <a:off x="10200456" y="342410"/>
            <a:ext cx="1502681" cy="4236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聆聽音色</a:t>
            </a:r>
            <a:endParaRPr kumimoji="1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D815C3DB-8138-4D24-BD81-F13C2A4DF732}"/>
              </a:ext>
            </a:extLst>
          </p:cNvPr>
          <p:cNvSpPr/>
          <p:nvPr/>
        </p:nvSpPr>
        <p:spPr bwMode="auto">
          <a:xfrm>
            <a:off x="8432868" y="342410"/>
            <a:ext cx="1502681" cy="4236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聆聽簡介</a:t>
            </a:r>
            <a:endParaRPr kumimoji="1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5AU4_1_雲鑼簡介">
            <a:hlinkClick r:id="" action="ppaction://media"/>
            <a:extLst>
              <a:ext uri="{FF2B5EF4-FFF2-40B4-BE49-F238E27FC236}">
                <a16:creationId xmlns:a16="http://schemas.microsoft.com/office/drawing/2014/main" id="{28088542-4012-4F34-8526-1025065FFF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9941" y="410245"/>
            <a:ext cx="298287" cy="288000"/>
          </a:xfrm>
          <a:prstGeom prst="rect">
            <a:avLst/>
          </a:prstGeom>
        </p:spPr>
      </p:pic>
      <p:pic>
        <p:nvPicPr>
          <p:cNvPr id="3" name="5AU4_1_雲鑼音色">
            <a:hlinkClick r:id="" action="ppaction://media"/>
            <a:extLst>
              <a:ext uri="{FF2B5EF4-FFF2-40B4-BE49-F238E27FC236}">
                <a16:creationId xmlns:a16="http://schemas.microsoft.com/office/drawing/2014/main" id="{8AA0A893-7971-4729-B9D2-ED437CCEE1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3749" y="418580"/>
            <a:ext cx="298287" cy="288000"/>
          </a:xfrm>
          <a:prstGeom prst="rect">
            <a:avLst/>
          </a:prstGeom>
        </p:spPr>
      </p:pic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1BA737BB-6813-43F5-8887-A6843FBA92AE}"/>
              </a:ext>
            </a:extLst>
          </p:cNvPr>
          <p:cNvCxnSpPr/>
          <p:nvPr/>
        </p:nvCxnSpPr>
        <p:spPr bwMode="auto">
          <a:xfrm>
            <a:off x="9337675" y="4149080"/>
            <a:ext cx="129482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FD74977E-C8C1-4552-9BAA-716230161134}"/>
              </a:ext>
            </a:extLst>
          </p:cNvPr>
          <p:cNvSpPr txBox="1"/>
          <p:nvPr/>
        </p:nvSpPr>
        <p:spPr>
          <a:xfrm>
            <a:off x="10632504" y="4005064"/>
            <a:ext cx="691245" cy="369332"/>
          </a:xfrm>
          <a:prstGeom prst="rect">
            <a:avLst/>
          </a:prstGeom>
          <a:solidFill>
            <a:srgbClr val="C4E59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小鑼</a:t>
            </a:r>
            <a:endParaRPr lang="en-US" dirty="0"/>
          </a:p>
        </p:txBody>
      </p:sp>
      <p:pic>
        <p:nvPicPr>
          <p:cNvPr id="23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FF0A841-BC85-489E-AC5A-86FE11A5E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13779767-6F99-4E91-9B57-A4EF16574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446"/>
            <a:ext cx="12214508" cy="686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手繪多邊形 12">
            <a:extLst>
              <a:ext uri="{FF2B5EF4-FFF2-40B4-BE49-F238E27FC236}">
                <a16:creationId xmlns:a16="http://schemas.microsoft.com/office/drawing/2014/main" id="{4A7EC62C-B435-417B-B00A-D1293D974241}"/>
              </a:ext>
            </a:extLst>
          </p:cNvPr>
          <p:cNvSpPr>
            <a:spLocks/>
          </p:cNvSpPr>
          <p:nvPr/>
        </p:nvSpPr>
        <p:spPr bwMode="auto">
          <a:xfrm>
            <a:off x="298223" y="1218326"/>
            <a:ext cx="6930587" cy="4615221"/>
          </a:xfrm>
          <a:custGeom>
            <a:avLst/>
            <a:gdLst>
              <a:gd name="T0" fmla="*/ 830841 w 5596758"/>
              <a:gd name="T1" fmla="*/ 1680508 h 4035972"/>
              <a:gd name="T2" fmla="*/ 0 w 5596758"/>
              <a:gd name="T3" fmla="*/ 8048746 h 4035972"/>
              <a:gd name="T4" fmla="*/ 306099 w 5596758"/>
              <a:gd name="T5" fmla="*/ 19281611 h 4035972"/>
              <a:gd name="T6" fmla="*/ 2273884 w 5596758"/>
              <a:gd name="T7" fmla="*/ 22642619 h 4035972"/>
              <a:gd name="T8" fmla="*/ 12725019 w 5596758"/>
              <a:gd name="T9" fmla="*/ 22200387 h 4035972"/>
              <a:gd name="T10" fmla="*/ 15523648 w 5596758"/>
              <a:gd name="T11" fmla="*/ 18574028 h 4035972"/>
              <a:gd name="T12" fmla="*/ 15479923 w 5596758"/>
              <a:gd name="T13" fmla="*/ 5660655 h 4035972"/>
              <a:gd name="T14" fmla="*/ 13730776 w 5596758"/>
              <a:gd name="T15" fmla="*/ 0 h 4035972"/>
              <a:gd name="T16" fmla="*/ 6559287 w 5596758"/>
              <a:gd name="T17" fmla="*/ 353791 h 4035972"/>
              <a:gd name="T18" fmla="*/ 1924057 w 5596758"/>
              <a:gd name="T19" fmla="*/ 1415165 h 4035972"/>
              <a:gd name="T20" fmla="*/ 830841 w 5596758"/>
              <a:gd name="T21" fmla="*/ 1680508 h 403597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596758" h="4035972">
                <a:moveTo>
                  <a:pt x="299544" y="299545"/>
                </a:moveTo>
                <a:lnTo>
                  <a:pt x="0" y="1434662"/>
                </a:lnTo>
                <a:lnTo>
                  <a:pt x="110358" y="3436883"/>
                </a:lnTo>
                <a:lnTo>
                  <a:pt x="819806" y="4035972"/>
                </a:lnTo>
                <a:lnTo>
                  <a:pt x="4587765" y="3957145"/>
                </a:lnTo>
                <a:lnTo>
                  <a:pt x="5596758" y="3310758"/>
                </a:lnTo>
                <a:lnTo>
                  <a:pt x="5580993" y="1008993"/>
                </a:lnTo>
                <a:lnTo>
                  <a:pt x="4950372" y="0"/>
                </a:lnTo>
                <a:lnTo>
                  <a:pt x="2364827" y="63062"/>
                </a:lnTo>
                <a:lnTo>
                  <a:pt x="693682" y="252248"/>
                </a:lnTo>
                <a:lnTo>
                  <a:pt x="299544" y="29954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FF9139AF-215B-49A6-9BDD-9FC530F47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184194"/>
            <a:ext cx="2088232" cy="76993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HK" altLang="zh-HK" b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3935005A-ECAD-476E-92BD-EBB2823FE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24" y="200069"/>
            <a:ext cx="2336576" cy="76944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小堂鼓</a:t>
            </a:r>
            <a:endParaRPr lang="en-US" altLang="zh-TW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sp>
        <p:nvSpPr>
          <p:cNvPr id="11271" name="矩形 1">
            <a:extLst>
              <a:ext uri="{FF2B5EF4-FFF2-40B4-BE49-F238E27FC236}">
                <a16:creationId xmlns:a16="http://schemas.microsoft.com/office/drawing/2014/main" id="{F4EB29BF-9D49-44A9-8DE0-58D2C5A07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499" y="1587264"/>
            <a:ext cx="5548313" cy="387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1325" indent="-441325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起源很早，又稱為「戰鼓」</a:t>
            </a:r>
            <a:endParaRPr lang="en-US" altLang="zh-TW" sz="32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鼓身以木造成，底面蒙牛皮</a:t>
            </a:r>
            <a:endParaRPr lang="en-US" altLang="zh-TW" sz="32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以鼓棍敲打鼓面發聲</a:t>
            </a:r>
            <a:endParaRPr lang="en-US" altLang="zh-TW" sz="32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從鼓心到鼓邊可發出不同的音高，音色也不同，對氣氛的烘托起很大的作用</a:t>
            </a:r>
            <a:endParaRPr lang="en-US" altLang="zh-TW" sz="32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4C8D642B-73CB-4FA2-8B78-4BF5F1990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10430158" y="6173788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D8BEA148-04C0-49B8-81B7-D72F6A589D39}"/>
              </a:ext>
            </a:extLst>
          </p:cNvPr>
          <p:cNvSpPr/>
          <p:nvPr/>
        </p:nvSpPr>
        <p:spPr bwMode="auto">
          <a:xfrm>
            <a:off x="10200456" y="342410"/>
            <a:ext cx="1502681" cy="4236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聆聽音色</a:t>
            </a:r>
            <a:endParaRPr kumimoji="1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BB3CFA47-F1E7-42DF-9CC0-715ACE0D499E}"/>
              </a:ext>
            </a:extLst>
          </p:cNvPr>
          <p:cNvSpPr/>
          <p:nvPr/>
        </p:nvSpPr>
        <p:spPr bwMode="auto">
          <a:xfrm>
            <a:off x="8432868" y="342410"/>
            <a:ext cx="1502681" cy="4236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聆聽簡介</a:t>
            </a:r>
            <a:endParaRPr kumimoji="1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5AU4_1_小堂鼓簡介">
            <a:hlinkClick r:id="" action="ppaction://media"/>
            <a:extLst>
              <a:ext uri="{FF2B5EF4-FFF2-40B4-BE49-F238E27FC236}">
                <a16:creationId xmlns:a16="http://schemas.microsoft.com/office/drawing/2014/main" id="{0D18010B-55FA-4012-9CE1-4DD4667406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9941" y="404664"/>
            <a:ext cx="298287" cy="288000"/>
          </a:xfrm>
          <a:prstGeom prst="rect">
            <a:avLst/>
          </a:prstGeom>
        </p:spPr>
      </p:pic>
      <p:pic>
        <p:nvPicPr>
          <p:cNvPr id="20" name="5AP2205">
            <a:hlinkClick r:id="" action="ppaction://media"/>
            <a:extLst>
              <a:ext uri="{FF2B5EF4-FFF2-40B4-BE49-F238E27FC236}">
                <a16:creationId xmlns:a16="http://schemas.microsoft.com/office/drawing/2014/main" id="{0F123C27-A829-43E1-AD75-DD2751DCAA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2333" y="404664"/>
            <a:ext cx="298287" cy="288000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1D560B97-B9E4-42B5-8447-49A5527745A5}"/>
              </a:ext>
            </a:extLst>
          </p:cNvPr>
          <p:cNvGrpSpPr/>
          <p:nvPr/>
        </p:nvGrpSpPr>
        <p:grpSpPr>
          <a:xfrm>
            <a:off x="7661069" y="2763655"/>
            <a:ext cx="3191126" cy="2927552"/>
            <a:chOff x="7824192" y="2539127"/>
            <a:chExt cx="3333029" cy="3003972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A6D8CFAC-D86A-4CE5-8E07-012DF46EB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24192" y="2539127"/>
              <a:ext cx="3333029" cy="30039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3A9C814B-ABC4-4235-9AEB-BB2C64DDDBB7}"/>
                </a:ext>
              </a:extLst>
            </p:cNvPr>
            <p:cNvSpPr txBox="1"/>
            <p:nvPr/>
          </p:nvSpPr>
          <p:spPr>
            <a:xfrm>
              <a:off x="10519854" y="5173767"/>
              <a:ext cx="5623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600FCEF3-8388-47AD-BE6F-5EA1992D2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61059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13779767-6F99-4E91-9B57-A4EF16574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446"/>
            <a:ext cx="12214508" cy="686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手繪多邊形 12">
            <a:extLst>
              <a:ext uri="{FF2B5EF4-FFF2-40B4-BE49-F238E27FC236}">
                <a16:creationId xmlns:a16="http://schemas.microsoft.com/office/drawing/2014/main" id="{4A7EC62C-B435-417B-B00A-D1293D974241}"/>
              </a:ext>
            </a:extLst>
          </p:cNvPr>
          <p:cNvSpPr>
            <a:spLocks/>
          </p:cNvSpPr>
          <p:nvPr/>
        </p:nvSpPr>
        <p:spPr bwMode="auto">
          <a:xfrm>
            <a:off x="1083043" y="930124"/>
            <a:ext cx="9182154" cy="4518545"/>
          </a:xfrm>
          <a:custGeom>
            <a:avLst/>
            <a:gdLst>
              <a:gd name="T0" fmla="*/ 830841 w 5596758"/>
              <a:gd name="T1" fmla="*/ 1680508 h 4035972"/>
              <a:gd name="T2" fmla="*/ 0 w 5596758"/>
              <a:gd name="T3" fmla="*/ 8048746 h 4035972"/>
              <a:gd name="T4" fmla="*/ 306099 w 5596758"/>
              <a:gd name="T5" fmla="*/ 19281611 h 4035972"/>
              <a:gd name="T6" fmla="*/ 2273884 w 5596758"/>
              <a:gd name="T7" fmla="*/ 22642619 h 4035972"/>
              <a:gd name="T8" fmla="*/ 12725019 w 5596758"/>
              <a:gd name="T9" fmla="*/ 22200387 h 4035972"/>
              <a:gd name="T10" fmla="*/ 15523648 w 5596758"/>
              <a:gd name="T11" fmla="*/ 18574028 h 4035972"/>
              <a:gd name="T12" fmla="*/ 15479923 w 5596758"/>
              <a:gd name="T13" fmla="*/ 5660655 h 4035972"/>
              <a:gd name="T14" fmla="*/ 13730776 w 5596758"/>
              <a:gd name="T15" fmla="*/ 0 h 4035972"/>
              <a:gd name="T16" fmla="*/ 6559287 w 5596758"/>
              <a:gd name="T17" fmla="*/ 353791 h 4035972"/>
              <a:gd name="T18" fmla="*/ 1924057 w 5596758"/>
              <a:gd name="T19" fmla="*/ 1415165 h 4035972"/>
              <a:gd name="T20" fmla="*/ 830841 w 5596758"/>
              <a:gd name="T21" fmla="*/ 1680508 h 403597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596758" h="4035972">
                <a:moveTo>
                  <a:pt x="299544" y="299545"/>
                </a:moveTo>
                <a:lnTo>
                  <a:pt x="0" y="1434662"/>
                </a:lnTo>
                <a:lnTo>
                  <a:pt x="110358" y="3436883"/>
                </a:lnTo>
                <a:lnTo>
                  <a:pt x="819806" y="4035972"/>
                </a:lnTo>
                <a:lnTo>
                  <a:pt x="4587765" y="3957145"/>
                </a:lnTo>
                <a:lnTo>
                  <a:pt x="5596758" y="3310758"/>
                </a:lnTo>
                <a:lnTo>
                  <a:pt x="5580993" y="1008993"/>
                </a:lnTo>
                <a:lnTo>
                  <a:pt x="4950372" y="0"/>
                </a:lnTo>
                <a:lnTo>
                  <a:pt x="2364827" y="63062"/>
                </a:lnTo>
                <a:lnTo>
                  <a:pt x="693682" y="252248"/>
                </a:lnTo>
                <a:lnTo>
                  <a:pt x="299544" y="29954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FF9139AF-215B-49A6-9BDD-9FC530F47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184194"/>
            <a:ext cx="1728192" cy="76993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HK" altLang="zh-HK" b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3935005A-ECAD-476E-92BD-EBB2823FE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88" y="172439"/>
            <a:ext cx="1544488" cy="76944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梆子</a:t>
            </a:r>
            <a:endParaRPr lang="en-US" altLang="zh-TW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sp>
        <p:nvSpPr>
          <p:cNvPr id="11271" name="矩形 1">
            <a:extLst>
              <a:ext uri="{FF2B5EF4-FFF2-40B4-BE49-F238E27FC236}">
                <a16:creationId xmlns:a16="http://schemas.microsoft.com/office/drawing/2014/main" id="{F4EB29BF-9D49-44A9-8DE0-58D2C5A07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6732" y="1304662"/>
            <a:ext cx="8254775" cy="387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1325" indent="-441325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又稱「梆板」，是</a:t>
            </a:r>
            <a:r>
              <a:rPr lang="zh-TW" altLang="en-US" sz="3200" u="sng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清代</a:t>
            </a:r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時為梆子戲伴奏的主要打擊樂器</a:t>
            </a:r>
            <a:endParaRPr lang="en-US" altLang="zh-TW" sz="32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常使用在強拍上以增加氣氛</a:t>
            </a:r>
            <a:endParaRPr lang="en-US" altLang="zh-TW" sz="32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由兩塊不同大小的硬木組成</a:t>
            </a:r>
            <a:endParaRPr lang="en-US" altLang="zh-TW" sz="32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演奏時，左手拿着較大的一塊硬木擊向較小的一塊，以發出堅實的聲音</a:t>
            </a:r>
            <a:endParaRPr lang="en-US" altLang="zh-TW" sz="32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D8BEA148-04C0-49B8-81B7-D72F6A589D39}"/>
              </a:ext>
            </a:extLst>
          </p:cNvPr>
          <p:cNvSpPr/>
          <p:nvPr/>
        </p:nvSpPr>
        <p:spPr bwMode="auto">
          <a:xfrm>
            <a:off x="9278030" y="5003350"/>
            <a:ext cx="2304256" cy="8788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按此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看看梆子的外形及聆聽音色</a:t>
            </a:r>
            <a:endParaRPr kumimoji="1" 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動作按鈕: 空白 2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E72168F-011A-458D-8F0A-3C0CC3AAE11D}"/>
              </a:ext>
            </a:extLst>
          </p:cNvPr>
          <p:cNvSpPr/>
          <p:nvPr/>
        </p:nvSpPr>
        <p:spPr bwMode="auto">
          <a:xfrm>
            <a:off x="8904312" y="6263866"/>
            <a:ext cx="1360885" cy="504056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編鐘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簡介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2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A9294371-EE9B-4259-97B9-F6BBFCC8E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10430158" y="6173788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2512485-B9EF-4F77-A54A-4F9EEEB95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963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13779767-6F99-4E91-9B57-A4EF16574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446"/>
            <a:ext cx="12214508" cy="686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手繪多邊形 12">
            <a:extLst>
              <a:ext uri="{FF2B5EF4-FFF2-40B4-BE49-F238E27FC236}">
                <a16:creationId xmlns:a16="http://schemas.microsoft.com/office/drawing/2014/main" id="{4A7EC62C-B435-417B-B00A-D1293D974241}"/>
              </a:ext>
            </a:extLst>
          </p:cNvPr>
          <p:cNvSpPr>
            <a:spLocks/>
          </p:cNvSpPr>
          <p:nvPr/>
        </p:nvSpPr>
        <p:spPr bwMode="auto">
          <a:xfrm>
            <a:off x="247592" y="985385"/>
            <a:ext cx="11177000" cy="4315823"/>
          </a:xfrm>
          <a:custGeom>
            <a:avLst/>
            <a:gdLst>
              <a:gd name="T0" fmla="*/ 830841 w 5596758"/>
              <a:gd name="T1" fmla="*/ 1680508 h 4035972"/>
              <a:gd name="T2" fmla="*/ 0 w 5596758"/>
              <a:gd name="T3" fmla="*/ 8048746 h 4035972"/>
              <a:gd name="T4" fmla="*/ 306099 w 5596758"/>
              <a:gd name="T5" fmla="*/ 19281611 h 4035972"/>
              <a:gd name="T6" fmla="*/ 2273884 w 5596758"/>
              <a:gd name="T7" fmla="*/ 22642619 h 4035972"/>
              <a:gd name="T8" fmla="*/ 12725019 w 5596758"/>
              <a:gd name="T9" fmla="*/ 22200387 h 4035972"/>
              <a:gd name="T10" fmla="*/ 15523648 w 5596758"/>
              <a:gd name="T11" fmla="*/ 18574028 h 4035972"/>
              <a:gd name="T12" fmla="*/ 15479923 w 5596758"/>
              <a:gd name="T13" fmla="*/ 5660655 h 4035972"/>
              <a:gd name="T14" fmla="*/ 13730776 w 5596758"/>
              <a:gd name="T15" fmla="*/ 0 h 4035972"/>
              <a:gd name="T16" fmla="*/ 6559287 w 5596758"/>
              <a:gd name="T17" fmla="*/ 353791 h 4035972"/>
              <a:gd name="T18" fmla="*/ 1924057 w 5596758"/>
              <a:gd name="T19" fmla="*/ 1415165 h 4035972"/>
              <a:gd name="T20" fmla="*/ 830841 w 5596758"/>
              <a:gd name="T21" fmla="*/ 1680508 h 403597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596758" h="4035972">
                <a:moveTo>
                  <a:pt x="299544" y="299545"/>
                </a:moveTo>
                <a:lnTo>
                  <a:pt x="0" y="1434662"/>
                </a:lnTo>
                <a:lnTo>
                  <a:pt x="110358" y="3436883"/>
                </a:lnTo>
                <a:lnTo>
                  <a:pt x="819806" y="4035972"/>
                </a:lnTo>
                <a:lnTo>
                  <a:pt x="4587765" y="3957145"/>
                </a:lnTo>
                <a:lnTo>
                  <a:pt x="5596758" y="3310758"/>
                </a:lnTo>
                <a:lnTo>
                  <a:pt x="5580993" y="1008993"/>
                </a:lnTo>
                <a:lnTo>
                  <a:pt x="4950372" y="0"/>
                </a:lnTo>
                <a:lnTo>
                  <a:pt x="2364827" y="63062"/>
                </a:lnTo>
                <a:lnTo>
                  <a:pt x="693682" y="252248"/>
                </a:lnTo>
                <a:lnTo>
                  <a:pt x="299544" y="29954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FF9139AF-215B-49A6-9BDD-9FC530F47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184194"/>
            <a:ext cx="1728192" cy="76993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HK" altLang="zh-HK" b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3935005A-ECAD-476E-92BD-EBB2823FE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88" y="132545"/>
            <a:ext cx="1544488" cy="76944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編鐘</a:t>
            </a:r>
            <a:endParaRPr lang="en-US" altLang="zh-TW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sp>
        <p:nvSpPr>
          <p:cNvPr id="11271" name="矩形 1">
            <a:extLst>
              <a:ext uri="{FF2B5EF4-FFF2-40B4-BE49-F238E27FC236}">
                <a16:creationId xmlns:a16="http://schemas.microsoft.com/office/drawing/2014/main" id="{F4EB29BF-9D49-44A9-8DE0-58D2C5A07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255714"/>
            <a:ext cx="10450310" cy="417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1325" indent="-441325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　</a:t>
            </a:r>
            <a:r>
              <a:rPr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早在新石器時代晚期已經出現鐘，當時的鐘是用陶土製成的，而</a:t>
            </a:r>
            <a:r>
              <a:rPr lang="zh-TW" altLang="en-US" sz="2800" u="sng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夏朝</a:t>
            </a:r>
            <a:r>
              <a:rPr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的鐘主要以青銅製成。</a:t>
            </a:r>
            <a:r>
              <a:rPr lang="zh-TW" altLang="en-US" sz="2800" u="sng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商朝</a:t>
            </a:r>
            <a:r>
              <a:rPr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以後，鐘多以銅製成。</a:t>
            </a:r>
            <a:endParaRPr lang="en-US" sz="28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　</a:t>
            </a:r>
            <a:r>
              <a:rPr 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1978</a:t>
            </a:r>
            <a:r>
              <a:rPr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年，人們在</a:t>
            </a:r>
            <a:r>
              <a:rPr lang="zh-TW" altLang="en-US" sz="2800" u="sng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</a:t>
            </a:r>
            <a:r>
              <a:rPr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u="sng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湖北</a:t>
            </a:r>
            <a:r>
              <a:rPr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u="sng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曾侯乙墓</a:t>
            </a:r>
            <a:r>
              <a:rPr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現了重達二千五百公斤、分三層懸掛的六十五個編鐘。經過測音後，人們發現每個編鐘均可發出三度音程的兩個樂音。全套編鐘音域寬廣，可發出的音只比現代鋼琴少了最高及最低的兩個八度，可以演奏多種樂曲，而這套編鐘的「宮音」更被發現與現在的鋼琴「中央</a:t>
            </a:r>
            <a:r>
              <a:rPr 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」的發聲頻率大致相同。</a:t>
            </a:r>
            <a:endParaRPr lang="en-US" sz="28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5000"/>
              </a:lnSpc>
              <a:buFont typeface="Arial" panose="020B0604020202020204" pitchFamily="34" charset="0"/>
              <a:buChar char="•"/>
            </a:pPr>
            <a:endParaRPr lang="en-US" altLang="zh-TW" sz="32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4C8D642B-73CB-4FA2-8B78-4BF5F1990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10430158" y="6173788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D8BEA148-04C0-49B8-81B7-D72F6A589D39}"/>
              </a:ext>
            </a:extLst>
          </p:cNvPr>
          <p:cNvSpPr/>
          <p:nvPr/>
        </p:nvSpPr>
        <p:spPr bwMode="auto">
          <a:xfrm>
            <a:off x="9302530" y="5274771"/>
            <a:ext cx="2369654" cy="7201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按此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看看編鐘的外形及聆聽音色</a:t>
            </a:r>
            <a:endParaRPr kumimoji="1" 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動作按鈕: 空白 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F11B515-FE61-4673-B82D-8E62A30E9D5F}"/>
              </a:ext>
            </a:extLst>
          </p:cNvPr>
          <p:cNvSpPr/>
          <p:nvPr/>
        </p:nvSpPr>
        <p:spPr bwMode="auto">
          <a:xfrm>
            <a:off x="8904312" y="6263866"/>
            <a:ext cx="1360885" cy="504056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梆子簡介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E557E842-10E4-4630-8B63-A532D65A6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94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7022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2418" y="166407"/>
            <a:ext cx="327809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聆聽</a:t>
            </a:r>
            <a:r>
              <a:rPr lang="en-US" altLang="zh-TW" sz="2800" dirty="0">
                <a:solidFill>
                  <a:srgbClr val="FF6600"/>
                </a:solidFill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空山鳥語</a:t>
            </a:r>
            <a:r>
              <a:rPr lang="en-US" altLang="zh-TW" sz="2800" dirty="0">
                <a:solidFill>
                  <a:srgbClr val="FF6600"/>
                </a:solidFill>
                <a:ea typeface="標楷體" pitchFamily="65" charset="-120"/>
              </a:rPr>
              <a:t>》</a:t>
            </a:r>
            <a:endParaRPr lang="en-US" sz="2800" dirty="0">
              <a:solidFill>
                <a:srgbClr val="FF6600"/>
              </a:solidFill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矩形 1">
            <a:extLst>
              <a:ext uri="{FF2B5EF4-FFF2-40B4-BE49-F238E27FC236}">
                <a16:creationId xmlns:a16="http://schemas.microsoft.com/office/drawing/2014/main" id="{C78D3C88-32CD-42D4-BF21-32F4F3225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736" y="953946"/>
            <a:ext cx="108732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  <a:hlinkClick r:id="rId4"/>
              </a:rPr>
              <a:t>按此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聆聽樂曲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空山鳥語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，留意樂曲中二胡的音色，並回答問題。</a:t>
            </a:r>
            <a:endParaRPr lang="zh-TW" altLang="zh-HK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ACC01AF9-51BB-4F52-9381-E4588A3D48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1" t="26375" r="24342" b="65344"/>
          <a:stretch/>
        </p:blipFill>
        <p:spPr>
          <a:xfrm>
            <a:off x="1661835" y="1920710"/>
            <a:ext cx="8436281" cy="15524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B0CCDE6D-EA10-4CE6-87F7-B3F12E9CD882}"/>
              </a:ext>
            </a:extLst>
          </p:cNvPr>
          <p:cNvSpPr txBox="1"/>
          <p:nvPr/>
        </p:nvSpPr>
        <p:spPr>
          <a:xfrm>
            <a:off x="2405832" y="2884837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9B36CEA1-4686-481B-A49D-CBE8619BE994}"/>
              </a:ext>
            </a:extLst>
          </p:cNvPr>
          <p:cNvSpPr txBox="1"/>
          <p:nvPr/>
        </p:nvSpPr>
        <p:spPr>
          <a:xfrm>
            <a:off x="5040788" y="2840795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8325B79-3608-4A73-A012-AFE9C73A3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9976" y="4125077"/>
            <a:ext cx="2165435" cy="2348847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C47DA3C-022A-4673-A57F-D9A9E6B384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3431" y="3956154"/>
            <a:ext cx="1944216" cy="2686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293B9744-B584-4B5F-BDEB-2507D0B8D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7022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680" y="182079"/>
            <a:ext cx="327809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認識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空山鳥語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4602060-F581-446B-97B3-9F2FDB7213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70" t="24911" r="2944" b="31713"/>
          <a:stretch/>
        </p:blipFill>
        <p:spPr>
          <a:xfrm>
            <a:off x="8821997" y="258966"/>
            <a:ext cx="2499863" cy="6308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7">
            <a:extLst>
              <a:ext uri="{FF2B5EF4-FFF2-40B4-BE49-F238E27FC236}">
                <a16:creationId xmlns:a16="http://schemas.microsoft.com/office/drawing/2014/main" id="{7F4DEEFD-9602-4C9B-897A-92A2AB842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 flipH="1">
            <a:off x="1424714" y="2743580"/>
            <a:ext cx="1476409" cy="151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7">
            <a:extLst>
              <a:ext uri="{FF2B5EF4-FFF2-40B4-BE49-F238E27FC236}">
                <a16:creationId xmlns:a16="http://schemas.microsoft.com/office/drawing/2014/main" id="{9E504A49-56E4-4558-8204-3292F3E44EB0}"/>
              </a:ext>
            </a:extLst>
          </p:cNvPr>
          <p:cNvGrpSpPr/>
          <p:nvPr/>
        </p:nvGrpSpPr>
        <p:grpSpPr>
          <a:xfrm>
            <a:off x="910956" y="1011406"/>
            <a:ext cx="6555769" cy="1575011"/>
            <a:chOff x="4817978" y="3953666"/>
            <a:chExt cx="4527774" cy="1124065"/>
          </a:xfrm>
        </p:grpSpPr>
        <p:sp>
          <p:nvSpPr>
            <p:cNvPr id="12" name="Speech Bubble: Rectangle with Corners Rounded 33">
              <a:extLst>
                <a:ext uri="{FF2B5EF4-FFF2-40B4-BE49-F238E27FC236}">
                  <a16:creationId xmlns:a16="http://schemas.microsoft.com/office/drawing/2014/main" id="{FEAC69F6-8C8F-421D-99F3-1760E5EA1CBC}"/>
                </a:ext>
              </a:extLst>
            </p:cNvPr>
            <p:cNvSpPr/>
            <p:nvPr/>
          </p:nvSpPr>
          <p:spPr bwMode="auto">
            <a:xfrm>
              <a:off x="5923167" y="3953666"/>
              <a:ext cx="3422585" cy="1124065"/>
            </a:xfrm>
            <a:prstGeom prst="wedgeRoundRectCallout">
              <a:avLst>
                <a:gd name="adj1" fmla="val -36976"/>
                <a:gd name="adj2" fmla="val 77851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HK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樂曲的意境是怎樣的？你認為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右</a:t>
              </a:r>
              <a:r>
                <a:rPr lang="zh-HK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圖能表達樂曲的意境嗎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？為甚麼？</a:t>
              </a:r>
              <a:endParaRPr lang="zh-TW" altLang="zh-HK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eaLnBrk="1" hangingPunct="1"/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13" name="矩形 1">
              <a:extLst>
                <a:ext uri="{FF2B5EF4-FFF2-40B4-BE49-F238E27FC236}">
                  <a16:creationId xmlns:a16="http://schemas.microsoft.com/office/drawing/2014/main" id="{E6FD5D5D-73DE-4A40-A77F-2850A70A4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7978" y="4385127"/>
              <a:ext cx="288331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15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7F51CD5C-AE75-4B40-BCE0-785035AFC2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3"/>
          <a:stretch/>
        </p:blipFill>
        <p:spPr>
          <a:xfrm>
            <a:off x="5516894" y="3660696"/>
            <a:ext cx="1594129" cy="3212976"/>
          </a:xfrm>
          <a:prstGeom prst="rect">
            <a:avLst/>
          </a:prstGeom>
        </p:spPr>
      </p:pic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A9DF3403-0DDF-48AD-B868-1C1A163A47B5}"/>
              </a:ext>
            </a:extLst>
          </p:cNvPr>
          <p:cNvSpPr/>
          <p:nvPr/>
        </p:nvSpPr>
        <p:spPr bwMode="auto">
          <a:xfrm>
            <a:off x="931104" y="4560773"/>
            <a:ext cx="4174755" cy="1574200"/>
          </a:xfrm>
          <a:prstGeom prst="wedgeRoundRectCallout">
            <a:avLst>
              <a:gd name="adj1" fmla="val 59038"/>
              <a:gd name="adj2" fmla="val -70393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樂曲描述雀鳥在深谷中鳴叫的景象，意境優美，右圖能表達出這種意境。</a:t>
            </a:r>
            <a:endParaRPr lang="zh-HK" altLang="en-US" sz="2800" dirty="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  <a:p>
            <a:pPr algn="ctr" eaLnBrk="1" hangingPunct="1"/>
            <a:endParaRPr lang="en-GB" sz="2800" dirty="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</p:txBody>
      </p:sp>
      <p:pic>
        <p:nvPicPr>
          <p:cNvPr id="18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EB3413A-F4F5-4A72-8D12-E85B7B0B8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91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3.75E-6 0.00903 C 0.00508 0.01458 -0.00208 0.03148 -0.00247 0.03264 C -0.00299 0.02801 -0.00364 0.0243 -0.00364 0.01875 C -0.00364 0.01065 -0.00065 1.85185E-6 -3.75E-6 1.85185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4366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7022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680" y="182079"/>
            <a:ext cx="327809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認識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空山鳥語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矩形 1">
            <a:extLst>
              <a:ext uri="{FF2B5EF4-FFF2-40B4-BE49-F238E27FC236}">
                <a16:creationId xmlns:a16="http://schemas.microsoft.com/office/drawing/2014/main" id="{E6FD5D5D-73DE-4A40-A77F-2850A70A4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955" y="1615958"/>
            <a:ext cx="4174755" cy="73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zh-TW" altLang="zh-HK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矩形 1">
            <a:extLst>
              <a:ext uri="{FF2B5EF4-FFF2-40B4-BE49-F238E27FC236}">
                <a16:creationId xmlns:a16="http://schemas.microsoft.com/office/drawing/2014/main" id="{3A4DF744-36DC-4E64-999E-013AD7654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3242" y="183551"/>
            <a:ext cx="72755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樂曲用了哪種樂器模仿雀鳥的聲音</a:t>
            </a:r>
            <a:r>
              <a:rPr lang="en-US" altLang="zh-TW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zh-HK" sz="36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矩形圖說文字 68">
            <a:extLst>
              <a:ext uri="{FF2B5EF4-FFF2-40B4-BE49-F238E27FC236}">
                <a16:creationId xmlns:a16="http://schemas.microsoft.com/office/drawing/2014/main" id="{B284F0BD-1B5B-405C-B56B-25DED3DB75A9}"/>
              </a:ext>
            </a:extLst>
          </p:cNvPr>
          <p:cNvSpPr/>
          <p:nvPr/>
        </p:nvSpPr>
        <p:spPr bwMode="auto">
          <a:xfrm>
            <a:off x="5683955" y="2891563"/>
            <a:ext cx="4680520" cy="1281931"/>
          </a:xfrm>
          <a:prstGeom prst="wedgeRectCallout">
            <a:avLst>
              <a:gd name="adj1" fmla="val 41063"/>
              <a:gd name="adj2" fmla="val 74186"/>
            </a:avLst>
          </a:prstGeom>
          <a:solidFill>
            <a:srgbClr val="7DD1FB"/>
          </a:solidFill>
          <a:ln w="5715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pPr>
              <a:defRPr/>
            </a:pPr>
            <a:r>
              <a:rPr lang="zh-TW" altLang="en-US" sz="320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你想知道更多有關二胡的資料嗎？</a:t>
            </a:r>
            <a:r>
              <a:rPr lang="zh-TW" altLang="en-US" sz="320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hlinkClick r:id="rId4" action="ppaction://hlinksldjump"/>
              </a:rPr>
              <a:t>按此</a:t>
            </a:r>
            <a:r>
              <a:rPr lang="zh-TW" altLang="en-US" sz="320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看看吧</a:t>
            </a:r>
            <a:r>
              <a:rPr lang="en-US" altLang="zh-TW" sz="320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﹗</a:t>
            </a:r>
            <a:endParaRPr lang="zh-HK" altLang="en-US" sz="3200" dirty="0">
              <a:latin typeface="Arial" charset="0"/>
            </a:endParaRPr>
          </a:p>
        </p:txBody>
      </p:sp>
      <p:pic>
        <p:nvPicPr>
          <p:cNvPr id="33" name="Picture 20">
            <a:extLst>
              <a:ext uri="{FF2B5EF4-FFF2-40B4-BE49-F238E27FC236}">
                <a16:creationId xmlns:a16="http://schemas.microsoft.com/office/drawing/2014/main" id="{B62045B0-CDE4-4C81-B177-CD8DD440D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860" y="182079"/>
            <a:ext cx="111601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4">
            <a:extLst>
              <a:ext uri="{FF2B5EF4-FFF2-40B4-BE49-F238E27FC236}">
                <a16:creationId xmlns:a16="http://schemas.microsoft.com/office/drawing/2014/main" id="{217F1236-B66C-4B14-9C82-63E6FC5E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7" y="2132856"/>
            <a:ext cx="4091598" cy="345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Freeform 29">
            <a:extLst>
              <a:ext uri="{FF2B5EF4-FFF2-40B4-BE49-F238E27FC236}">
                <a16:creationId xmlns:a16="http://schemas.microsoft.com/office/drawing/2014/main" id="{F095812B-7027-4636-9B50-A4A3DC1E08CD}"/>
              </a:ext>
            </a:extLst>
          </p:cNvPr>
          <p:cNvSpPr>
            <a:spLocks/>
          </p:cNvSpPr>
          <p:nvPr/>
        </p:nvSpPr>
        <p:spPr bwMode="auto">
          <a:xfrm rot="5225061">
            <a:off x="3394075" y="4395788"/>
            <a:ext cx="1328738" cy="1789112"/>
          </a:xfrm>
          <a:custGeom>
            <a:avLst/>
            <a:gdLst>
              <a:gd name="T0" fmla="*/ 2147483647 w 753"/>
              <a:gd name="T1" fmla="*/ 2147483647 h 989"/>
              <a:gd name="T2" fmla="*/ 2147483647 w 753"/>
              <a:gd name="T3" fmla="*/ 2147483647 h 989"/>
              <a:gd name="T4" fmla="*/ 2147483647 w 753"/>
              <a:gd name="T5" fmla="*/ 2147483647 h 989"/>
              <a:gd name="T6" fmla="*/ 2147483647 w 753"/>
              <a:gd name="T7" fmla="*/ 2147483647 h 989"/>
              <a:gd name="T8" fmla="*/ 2147483647 w 753"/>
              <a:gd name="T9" fmla="*/ 2147483647 h 989"/>
              <a:gd name="T10" fmla="*/ 2147483647 w 753"/>
              <a:gd name="T11" fmla="*/ 2147483647 h 989"/>
              <a:gd name="T12" fmla="*/ 2147483647 w 753"/>
              <a:gd name="T13" fmla="*/ 2147483647 h 989"/>
              <a:gd name="T14" fmla="*/ 2147483647 w 753"/>
              <a:gd name="T15" fmla="*/ 2147483647 h 989"/>
              <a:gd name="T16" fmla="*/ 2147483647 w 753"/>
              <a:gd name="T17" fmla="*/ 2147483647 h 989"/>
              <a:gd name="T18" fmla="*/ 2147483647 w 753"/>
              <a:gd name="T19" fmla="*/ 2147483647 h 989"/>
              <a:gd name="T20" fmla="*/ 2147483647 w 753"/>
              <a:gd name="T21" fmla="*/ 2147483647 h 989"/>
              <a:gd name="T22" fmla="*/ 2147483647 w 753"/>
              <a:gd name="T23" fmla="*/ 2147483647 h 989"/>
              <a:gd name="T24" fmla="*/ 2147483647 w 753"/>
              <a:gd name="T25" fmla="*/ 2147483647 h 989"/>
              <a:gd name="T26" fmla="*/ 2147483647 w 753"/>
              <a:gd name="T27" fmla="*/ 2147483647 h 989"/>
              <a:gd name="T28" fmla="*/ 2147483647 w 753"/>
              <a:gd name="T29" fmla="*/ 2147483647 h 989"/>
              <a:gd name="T30" fmla="*/ 2147483647 w 753"/>
              <a:gd name="T31" fmla="*/ 2147483647 h 989"/>
              <a:gd name="T32" fmla="*/ 0 w 753"/>
              <a:gd name="T33" fmla="*/ 2147483647 h 989"/>
              <a:gd name="T34" fmla="*/ 2147483647 w 753"/>
              <a:gd name="T35" fmla="*/ 2147483647 h 989"/>
              <a:gd name="T36" fmla="*/ 2147483647 w 753"/>
              <a:gd name="T37" fmla="*/ 2147483647 h 989"/>
              <a:gd name="T38" fmla="*/ 2147483647 w 753"/>
              <a:gd name="T39" fmla="*/ 2147483647 h 989"/>
              <a:gd name="T40" fmla="*/ 2147483647 w 753"/>
              <a:gd name="T41" fmla="*/ 2147483647 h 989"/>
              <a:gd name="T42" fmla="*/ 2147483647 w 753"/>
              <a:gd name="T43" fmla="*/ 2147483647 h 989"/>
              <a:gd name="T44" fmla="*/ 2147483647 w 753"/>
              <a:gd name="T45" fmla="*/ 2147483647 h 989"/>
              <a:gd name="T46" fmla="*/ 2147483647 w 753"/>
              <a:gd name="T47" fmla="*/ 2147483647 h 989"/>
              <a:gd name="T48" fmla="*/ 2147483647 w 753"/>
              <a:gd name="T49" fmla="*/ 2147483647 h 989"/>
              <a:gd name="T50" fmla="*/ 2147483647 w 753"/>
              <a:gd name="T51" fmla="*/ 2147483647 h 989"/>
              <a:gd name="T52" fmla="*/ 2147483647 w 753"/>
              <a:gd name="T53" fmla="*/ 2147483647 h 989"/>
              <a:gd name="T54" fmla="*/ 2147483647 w 753"/>
              <a:gd name="T55" fmla="*/ 2147483647 h 989"/>
              <a:gd name="T56" fmla="*/ 2147483647 w 753"/>
              <a:gd name="T57" fmla="*/ 2147483647 h 989"/>
              <a:gd name="T58" fmla="*/ 2147483647 w 753"/>
              <a:gd name="T59" fmla="*/ 2147483647 h 989"/>
              <a:gd name="T60" fmla="*/ 2147483647 w 753"/>
              <a:gd name="T61" fmla="*/ 2147483647 h 989"/>
              <a:gd name="T62" fmla="*/ 2147483647 w 753"/>
              <a:gd name="T63" fmla="*/ 2147483647 h 989"/>
              <a:gd name="T64" fmla="*/ 2147483647 w 753"/>
              <a:gd name="T65" fmla="*/ 2147483647 h 989"/>
              <a:gd name="T66" fmla="*/ 2147483647 w 753"/>
              <a:gd name="T67" fmla="*/ 2147483647 h 989"/>
              <a:gd name="T68" fmla="*/ 2147483647 w 753"/>
              <a:gd name="T69" fmla="*/ 2147483647 h 989"/>
              <a:gd name="T70" fmla="*/ 2147483647 w 753"/>
              <a:gd name="T71" fmla="*/ 2147483647 h 989"/>
              <a:gd name="T72" fmla="*/ 2147483647 w 753"/>
              <a:gd name="T73" fmla="*/ 2147483647 h 989"/>
              <a:gd name="T74" fmla="*/ 2147483647 w 753"/>
              <a:gd name="T75" fmla="*/ 2147483647 h 989"/>
              <a:gd name="T76" fmla="*/ 2147483647 w 753"/>
              <a:gd name="T77" fmla="*/ 2147483647 h 989"/>
              <a:gd name="T78" fmla="*/ 2147483647 w 753"/>
              <a:gd name="T79" fmla="*/ 2147483647 h 989"/>
              <a:gd name="T80" fmla="*/ 2147483647 w 753"/>
              <a:gd name="T81" fmla="*/ 2147483647 h 989"/>
              <a:gd name="T82" fmla="*/ 2147483647 w 753"/>
              <a:gd name="T83" fmla="*/ 2147483647 h 989"/>
              <a:gd name="T84" fmla="*/ 2147483647 w 753"/>
              <a:gd name="T85" fmla="*/ 2147483647 h 989"/>
              <a:gd name="T86" fmla="*/ 2147483647 w 753"/>
              <a:gd name="T87" fmla="*/ 2147483647 h 989"/>
              <a:gd name="T88" fmla="*/ 2147483647 w 753"/>
              <a:gd name="T89" fmla="*/ 2147483647 h 989"/>
              <a:gd name="T90" fmla="*/ 2147483647 w 753"/>
              <a:gd name="T91" fmla="*/ 2147483647 h 989"/>
              <a:gd name="T92" fmla="*/ 2147483647 w 753"/>
              <a:gd name="T93" fmla="*/ 2147483647 h 989"/>
              <a:gd name="T94" fmla="*/ 2147483647 w 753"/>
              <a:gd name="T95" fmla="*/ 2147483647 h 989"/>
              <a:gd name="T96" fmla="*/ 2147483647 w 753"/>
              <a:gd name="T97" fmla="*/ 2147483647 h 989"/>
              <a:gd name="T98" fmla="*/ 2147483647 w 753"/>
              <a:gd name="T99" fmla="*/ 2147483647 h 989"/>
              <a:gd name="T100" fmla="*/ 2147483647 w 753"/>
              <a:gd name="T101" fmla="*/ 0 h 989"/>
              <a:gd name="T102" fmla="*/ 2147483647 w 753"/>
              <a:gd name="T103" fmla="*/ 2147483647 h 989"/>
              <a:gd name="T104" fmla="*/ 2147483647 w 753"/>
              <a:gd name="T105" fmla="*/ 2147483647 h 989"/>
              <a:gd name="T106" fmla="*/ 2147483647 w 753"/>
              <a:gd name="T107" fmla="*/ 2147483647 h 98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53" h="989">
                <a:moveTo>
                  <a:pt x="169" y="33"/>
                </a:moveTo>
                <a:lnTo>
                  <a:pt x="156" y="36"/>
                </a:lnTo>
                <a:lnTo>
                  <a:pt x="140" y="44"/>
                </a:lnTo>
                <a:lnTo>
                  <a:pt x="131" y="50"/>
                </a:lnTo>
                <a:lnTo>
                  <a:pt x="121" y="56"/>
                </a:lnTo>
                <a:lnTo>
                  <a:pt x="114" y="63"/>
                </a:lnTo>
                <a:lnTo>
                  <a:pt x="104" y="73"/>
                </a:lnTo>
                <a:lnTo>
                  <a:pt x="94" y="84"/>
                </a:lnTo>
                <a:lnTo>
                  <a:pt x="85" y="98"/>
                </a:lnTo>
                <a:lnTo>
                  <a:pt x="77" y="113"/>
                </a:lnTo>
                <a:lnTo>
                  <a:pt x="69" y="131"/>
                </a:lnTo>
                <a:lnTo>
                  <a:pt x="62" y="150"/>
                </a:lnTo>
                <a:lnTo>
                  <a:pt x="54" y="173"/>
                </a:lnTo>
                <a:lnTo>
                  <a:pt x="48" y="196"/>
                </a:lnTo>
                <a:lnTo>
                  <a:pt x="43" y="225"/>
                </a:lnTo>
                <a:lnTo>
                  <a:pt x="39" y="252"/>
                </a:lnTo>
                <a:lnTo>
                  <a:pt x="37" y="280"/>
                </a:lnTo>
                <a:lnTo>
                  <a:pt x="37" y="307"/>
                </a:lnTo>
                <a:lnTo>
                  <a:pt x="37" y="332"/>
                </a:lnTo>
                <a:lnTo>
                  <a:pt x="39" y="382"/>
                </a:lnTo>
                <a:lnTo>
                  <a:pt x="44" y="426"/>
                </a:lnTo>
                <a:lnTo>
                  <a:pt x="48" y="467"/>
                </a:lnTo>
                <a:lnTo>
                  <a:pt x="52" y="501"/>
                </a:lnTo>
                <a:lnTo>
                  <a:pt x="54" y="516"/>
                </a:lnTo>
                <a:lnTo>
                  <a:pt x="54" y="530"/>
                </a:lnTo>
                <a:lnTo>
                  <a:pt x="52" y="543"/>
                </a:lnTo>
                <a:lnTo>
                  <a:pt x="50" y="553"/>
                </a:lnTo>
                <a:lnTo>
                  <a:pt x="41" y="576"/>
                </a:lnTo>
                <a:lnTo>
                  <a:pt x="29" y="601"/>
                </a:lnTo>
                <a:lnTo>
                  <a:pt x="18" y="632"/>
                </a:lnTo>
                <a:lnTo>
                  <a:pt x="8" y="666"/>
                </a:lnTo>
                <a:lnTo>
                  <a:pt x="4" y="683"/>
                </a:lnTo>
                <a:lnTo>
                  <a:pt x="2" y="703"/>
                </a:lnTo>
                <a:lnTo>
                  <a:pt x="0" y="724"/>
                </a:lnTo>
                <a:lnTo>
                  <a:pt x="2" y="743"/>
                </a:lnTo>
                <a:lnTo>
                  <a:pt x="6" y="766"/>
                </a:lnTo>
                <a:lnTo>
                  <a:pt x="12" y="787"/>
                </a:lnTo>
                <a:lnTo>
                  <a:pt x="21" y="810"/>
                </a:lnTo>
                <a:lnTo>
                  <a:pt x="33" y="833"/>
                </a:lnTo>
                <a:lnTo>
                  <a:pt x="41" y="845"/>
                </a:lnTo>
                <a:lnTo>
                  <a:pt x="50" y="856"/>
                </a:lnTo>
                <a:lnTo>
                  <a:pt x="60" y="868"/>
                </a:lnTo>
                <a:lnTo>
                  <a:pt x="71" y="879"/>
                </a:lnTo>
                <a:lnTo>
                  <a:pt x="94" y="900"/>
                </a:lnTo>
                <a:lnTo>
                  <a:pt x="123" y="920"/>
                </a:lnTo>
                <a:lnTo>
                  <a:pt x="154" y="937"/>
                </a:lnTo>
                <a:lnTo>
                  <a:pt x="186" y="952"/>
                </a:lnTo>
                <a:lnTo>
                  <a:pt x="221" y="966"/>
                </a:lnTo>
                <a:lnTo>
                  <a:pt x="257" y="975"/>
                </a:lnTo>
                <a:lnTo>
                  <a:pt x="294" y="983"/>
                </a:lnTo>
                <a:lnTo>
                  <a:pt x="330" y="987"/>
                </a:lnTo>
                <a:lnTo>
                  <a:pt x="367" y="989"/>
                </a:lnTo>
                <a:lnTo>
                  <a:pt x="403" y="985"/>
                </a:lnTo>
                <a:lnTo>
                  <a:pt x="421" y="983"/>
                </a:lnTo>
                <a:lnTo>
                  <a:pt x="436" y="979"/>
                </a:lnTo>
                <a:lnTo>
                  <a:pt x="453" y="973"/>
                </a:lnTo>
                <a:lnTo>
                  <a:pt x="469" y="968"/>
                </a:lnTo>
                <a:lnTo>
                  <a:pt x="482" y="960"/>
                </a:lnTo>
                <a:lnTo>
                  <a:pt x="497" y="952"/>
                </a:lnTo>
                <a:lnTo>
                  <a:pt x="511" y="943"/>
                </a:lnTo>
                <a:lnTo>
                  <a:pt x="522" y="931"/>
                </a:lnTo>
                <a:lnTo>
                  <a:pt x="566" y="893"/>
                </a:lnTo>
                <a:lnTo>
                  <a:pt x="601" y="866"/>
                </a:lnTo>
                <a:lnTo>
                  <a:pt x="614" y="854"/>
                </a:lnTo>
                <a:lnTo>
                  <a:pt x="626" y="845"/>
                </a:lnTo>
                <a:lnTo>
                  <a:pt x="637" y="833"/>
                </a:lnTo>
                <a:lnTo>
                  <a:pt x="647" y="822"/>
                </a:lnTo>
                <a:lnTo>
                  <a:pt x="655" y="808"/>
                </a:lnTo>
                <a:lnTo>
                  <a:pt x="662" y="793"/>
                </a:lnTo>
                <a:lnTo>
                  <a:pt x="668" y="776"/>
                </a:lnTo>
                <a:lnTo>
                  <a:pt x="672" y="753"/>
                </a:lnTo>
                <a:lnTo>
                  <a:pt x="678" y="726"/>
                </a:lnTo>
                <a:lnTo>
                  <a:pt x="682" y="695"/>
                </a:lnTo>
                <a:lnTo>
                  <a:pt x="683" y="657"/>
                </a:lnTo>
                <a:lnTo>
                  <a:pt x="687" y="611"/>
                </a:lnTo>
                <a:lnTo>
                  <a:pt x="691" y="564"/>
                </a:lnTo>
                <a:lnTo>
                  <a:pt x="697" y="520"/>
                </a:lnTo>
                <a:lnTo>
                  <a:pt x="705" y="478"/>
                </a:lnTo>
                <a:lnTo>
                  <a:pt x="712" y="440"/>
                </a:lnTo>
                <a:lnTo>
                  <a:pt x="728" y="369"/>
                </a:lnTo>
                <a:lnTo>
                  <a:pt x="743" y="307"/>
                </a:lnTo>
                <a:lnTo>
                  <a:pt x="749" y="280"/>
                </a:lnTo>
                <a:lnTo>
                  <a:pt x="753" y="253"/>
                </a:lnTo>
                <a:lnTo>
                  <a:pt x="753" y="228"/>
                </a:lnTo>
                <a:lnTo>
                  <a:pt x="753" y="205"/>
                </a:lnTo>
                <a:lnTo>
                  <a:pt x="747" y="184"/>
                </a:lnTo>
                <a:lnTo>
                  <a:pt x="739" y="163"/>
                </a:lnTo>
                <a:lnTo>
                  <a:pt x="733" y="154"/>
                </a:lnTo>
                <a:lnTo>
                  <a:pt x="726" y="144"/>
                </a:lnTo>
                <a:lnTo>
                  <a:pt x="718" y="134"/>
                </a:lnTo>
                <a:lnTo>
                  <a:pt x="710" y="125"/>
                </a:lnTo>
                <a:lnTo>
                  <a:pt x="674" y="90"/>
                </a:lnTo>
                <a:lnTo>
                  <a:pt x="643" y="63"/>
                </a:lnTo>
                <a:lnTo>
                  <a:pt x="614" y="42"/>
                </a:lnTo>
                <a:lnTo>
                  <a:pt x="587" y="25"/>
                </a:lnTo>
                <a:lnTo>
                  <a:pt x="574" y="19"/>
                </a:lnTo>
                <a:lnTo>
                  <a:pt x="559" y="13"/>
                </a:lnTo>
                <a:lnTo>
                  <a:pt x="543" y="10"/>
                </a:lnTo>
                <a:lnTo>
                  <a:pt x="528" y="6"/>
                </a:lnTo>
                <a:lnTo>
                  <a:pt x="493" y="2"/>
                </a:lnTo>
                <a:lnTo>
                  <a:pt x="451" y="0"/>
                </a:lnTo>
                <a:lnTo>
                  <a:pt x="405" y="0"/>
                </a:lnTo>
                <a:lnTo>
                  <a:pt x="363" y="4"/>
                </a:lnTo>
                <a:lnTo>
                  <a:pt x="321" y="8"/>
                </a:lnTo>
                <a:lnTo>
                  <a:pt x="282" y="12"/>
                </a:lnTo>
                <a:lnTo>
                  <a:pt x="248" y="15"/>
                </a:lnTo>
                <a:lnTo>
                  <a:pt x="217" y="21"/>
                </a:lnTo>
                <a:lnTo>
                  <a:pt x="190" y="27"/>
                </a:lnTo>
                <a:lnTo>
                  <a:pt x="169" y="33"/>
                </a:lnTo>
                <a:close/>
              </a:path>
            </a:pathLst>
          </a:custGeom>
          <a:solidFill>
            <a:srgbClr val="9BF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4278070C-B326-41A9-856D-995D2E651D1B}"/>
              </a:ext>
            </a:extLst>
          </p:cNvPr>
          <p:cNvSpPr txBox="1"/>
          <p:nvPr/>
        </p:nvSpPr>
        <p:spPr>
          <a:xfrm>
            <a:off x="3471863" y="4935538"/>
            <a:ext cx="13874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二胡</a:t>
            </a:r>
            <a:endParaRPr lang="zh-HK" altLang="en-US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7" name="Picture 97">
            <a:extLst>
              <a:ext uri="{FF2B5EF4-FFF2-40B4-BE49-F238E27FC236}">
                <a16:creationId xmlns:a16="http://schemas.microsoft.com/office/drawing/2014/main" id="{832955A6-375E-4E7E-BC3A-5E9B5C28E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164658" y="4267311"/>
            <a:ext cx="1990062" cy="204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044BDDEF-1BCF-4422-A04A-5824B95DE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09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5 C -0.00208 0.01203 -0.00104 0.0081 -3.33333E-6 0.00902 C 0.00508 0.01458 -0.00208 0.03148 -0.00247 0.03264 C -0.00299 0.02801 -0.00364 0.0243 -0.00364 0.01875 C -0.00364 0.01064 -0.00065 3.7037E-6 -3.33333E-6 3.703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7022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680" y="182079"/>
            <a:ext cx="327809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認識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空山鳥語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矩形 1">
            <a:extLst>
              <a:ext uri="{FF2B5EF4-FFF2-40B4-BE49-F238E27FC236}">
                <a16:creationId xmlns:a16="http://schemas.microsoft.com/office/drawing/2014/main" id="{E6FD5D5D-73DE-4A40-A77F-2850A70A4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955" y="1615958"/>
            <a:ext cx="4174755" cy="73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zh-TW" altLang="zh-HK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7" name="Picture 97">
            <a:extLst>
              <a:ext uri="{FF2B5EF4-FFF2-40B4-BE49-F238E27FC236}">
                <a16:creationId xmlns:a16="http://schemas.microsoft.com/office/drawing/2014/main" id="{832955A6-375E-4E7E-BC3A-5E9B5C28E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 flipH="1">
            <a:off x="1008270" y="3983537"/>
            <a:ext cx="1990062" cy="204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7">
            <a:extLst>
              <a:ext uri="{FF2B5EF4-FFF2-40B4-BE49-F238E27FC236}">
                <a16:creationId xmlns:a16="http://schemas.microsoft.com/office/drawing/2014/main" id="{B6545370-214F-43FD-B1A0-832EECB4F590}"/>
              </a:ext>
            </a:extLst>
          </p:cNvPr>
          <p:cNvGrpSpPr/>
          <p:nvPr/>
        </p:nvGrpSpPr>
        <p:grpSpPr>
          <a:xfrm>
            <a:off x="910955" y="1615956"/>
            <a:ext cx="6006487" cy="1774360"/>
            <a:chOff x="4817978" y="4385127"/>
            <a:chExt cx="4148410" cy="1266338"/>
          </a:xfrm>
        </p:grpSpPr>
        <p:sp>
          <p:nvSpPr>
            <p:cNvPr id="18" name="Speech Bubble: Rectangle with Corners Rounded 33">
              <a:extLst>
                <a:ext uri="{FF2B5EF4-FFF2-40B4-BE49-F238E27FC236}">
                  <a16:creationId xmlns:a16="http://schemas.microsoft.com/office/drawing/2014/main" id="{2DA6873B-1B4E-4530-AB4F-4E5B15157FC2}"/>
                </a:ext>
              </a:extLst>
            </p:cNvPr>
            <p:cNvSpPr/>
            <p:nvPr/>
          </p:nvSpPr>
          <p:spPr bwMode="auto">
            <a:xfrm>
              <a:off x="5434824" y="4527400"/>
              <a:ext cx="3531564" cy="1124065"/>
            </a:xfrm>
            <a:prstGeom prst="wedgeRoundRectCallout">
              <a:avLst>
                <a:gd name="adj1" fmla="val -36666"/>
                <a:gd name="adj2" fmla="val 94351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en-US" altLang="zh-TW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《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空山鳥語</a:t>
              </a:r>
              <a:r>
                <a:rPr lang="en-US" altLang="zh-TW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》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由</a:t>
              </a:r>
              <a:r>
                <a:rPr lang="zh-TW" altLang="en-US" sz="2800" u="sng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劉天華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作曲，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  <a:hlinkClick r:id="rId5" action="ppaction://hlinksldjump"/>
                </a:rPr>
                <a:t>按此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認識這首樂曲，以及作曲者的生平故事和著名作品。</a:t>
              </a:r>
              <a:endParaRPr lang="en-US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19" name="矩形 1">
              <a:extLst>
                <a:ext uri="{FF2B5EF4-FFF2-40B4-BE49-F238E27FC236}">
                  <a16:creationId xmlns:a16="http://schemas.microsoft.com/office/drawing/2014/main" id="{3F77C871-B797-4AB3-A7AF-1219785EE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7978" y="4385127"/>
              <a:ext cx="288331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20" name="Picture 8">
            <a:extLst>
              <a:ext uri="{FF2B5EF4-FFF2-40B4-BE49-F238E27FC236}">
                <a16:creationId xmlns:a16="http://schemas.microsoft.com/office/drawing/2014/main" id="{390A2624-B624-4BB5-82D6-BDF2A3DA4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171" y="-54559"/>
            <a:ext cx="43975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DD10C1D4-98C5-4D4B-810F-755BEBFA2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8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2.91667E-6 0.00903 C 0.00508 0.01458 -0.00208 0.03148 -0.00247 0.03264 C -0.00299 0.02801 -0.00364 0.02431 -0.00364 0.01875 C -0.00364 0.01065 -0.00065 -1.11111E-6 -2.91667E-6 -1.1111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40454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8281" y="188640"/>
            <a:ext cx="307990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其他拉弦樂器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矩形 1">
            <a:extLst>
              <a:ext uri="{FF2B5EF4-FFF2-40B4-BE49-F238E27FC236}">
                <a16:creationId xmlns:a16="http://schemas.microsoft.com/office/drawing/2014/main" id="{E6FD5D5D-73DE-4A40-A77F-2850A70A4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955" y="1615958"/>
            <a:ext cx="4174755" cy="73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zh-TW" altLang="zh-HK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矩形 1">
            <a:extLst>
              <a:ext uri="{FF2B5EF4-FFF2-40B4-BE49-F238E27FC236}">
                <a16:creationId xmlns:a16="http://schemas.microsoft.com/office/drawing/2014/main" id="{EAF4ACD3-48C1-4497-8F8E-11E368F60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956" y="1615958"/>
            <a:ext cx="4174755" cy="73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zh-TW" altLang="zh-HK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F3030534-229D-450C-B58C-94A201A34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1873" y="219122"/>
            <a:ext cx="77048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你還認識其他拉弦樂器嗎？説説看。</a:t>
            </a:r>
            <a:endParaRPr lang="zh-TW" altLang="zh-HK" sz="36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CDD6DD7A-53D4-40DE-B858-9387CACB33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4" r="33987"/>
          <a:stretch/>
        </p:blipFill>
        <p:spPr>
          <a:xfrm>
            <a:off x="1823118" y="3632800"/>
            <a:ext cx="1512168" cy="3212976"/>
          </a:xfrm>
          <a:prstGeom prst="rect">
            <a:avLst/>
          </a:prstGeom>
        </p:spPr>
      </p:pic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48D67F36-6265-4186-AA50-155DB2E20015}"/>
              </a:ext>
            </a:extLst>
          </p:cNvPr>
          <p:cNvSpPr/>
          <p:nvPr/>
        </p:nvSpPr>
        <p:spPr bwMode="auto">
          <a:xfrm>
            <a:off x="645316" y="1968234"/>
            <a:ext cx="4084725" cy="733123"/>
          </a:xfrm>
          <a:prstGeom prst="wedgeRoundRectCallout">
            <a:avLst>
              <a:gd name="adj1" fmla="val -4075"/>
              <a:gd name="adj2" fmla="val 116997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高胡、中胡、革胡等。</a:t>
            </a:r>
            <a:endParaRPr lang="en-GB" sz="2800" dirty="0">
              <a:solidFill>
                <a:srgbClr val="FF0000"/>
              </a:solidFill>
              <a:ea typeface="標楷體" panose="03000509000000000000" pitchFamily="65" charset="-120"/>
            </a:endParaRPr>
          </a:p>
        </p:txBody>
      </p:sp>
      <p:grpSp>
        <p:nvGrpSpPr>
          <p:cNvPr id="22" name="Group 7">
            <a:extLst>
              <a:ext uri="{FF2B5EF4-FFF2-40B4-BE49-F238E27FC236}">
                <a16:creationId xmlns:a16="http://schemas.microsoft.com/office/drawing/2014/main" id="{7B940763-4373-4102-AE90-B024AD0C22BB}"/>
              </a:ext>
            </a:extLst>
          </p:cNvPr>
          <p:cNvGrpSpPr/>
          <p:nvPr/>
        </p:nvGrpSpPr>
        <p:grpSpPr>
          <a:xfrm>
            <a:off x="6032625" y="1981747"/>
            <a:ext cx="3735783" cy="1694082"/>
            <a:chOff x="14709312" y="1803724"/>
            <a:chExt cx="1538414" cy="3156501"/>
          </a:xfrm>
        </p:grpSpPr>
        <p:sp>
          <p:nvSpPr>
            <p:cNvPr id="23" name="Speech Bubble: Rectangle with Corners Rounded 18">
              <a:extLst>
                <a:ext uri="{FF2B5EF4-FFF2-40B4-BE49-F238E27FC236}">
                  <a16:creationId xmlns:a16="http://schemas.microsoft.com/office/drawing/2014/main" id="{14FB933F-A0B0-42CD-AEEF-298E9ED296A2}"/>
                </a:ext>
              </a:extLst>
            </p:cNvPr>
            <p:cNvSpPr/>
            <p:nvPr/>
          </p:nvSpPr>
          <p:spPr bwMode="auto">
            <a:xfrm>
              <a:off x="14709312" y="1803724"/>
              <a:ext cx="1538414" cy="3156501"/>
            </a:xfrm>
            <a:prstGeom prst="wedgeRoundRectCallout">
              <a:avLst>
                <a:gd name="adj1" fmla="val 47670"/>
                <a:gd name="adj2" fmla="val 83330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4" name="矩形 1">
              <a:extLst>
                <a:ext uri="{FF2B5EF4-FFF2-40B4-BE49-F238E27FC236}">
                  <a16:creationId xmlns:a16="http://schemas.microsoft.com/office/drawing/2014/main" id="{BF83267F-5C50-4C2F-B556-30CFCFCD80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34350" y="1973304"/>
              <a:ext cx="1422450" cy="2580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如有興趣，可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  <a:hlinkClick r:id="rId5" action="ppaction://hlinksldjump"/>
                </a:rPr>
                <a:t>按此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了解更多其他拉弦樂器的資料。</a:t>
              </a:r>
              <a:endParaRPr lang="en-US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25" name="Picture 97">
            <a:extLst>
              <a:ext uri="{FF2B5EF4-FFF2-40B4-BE49-F238E27FC236}">
                <a16:creationId xmlns:a16="http://schemas.microsoft.com/office/drawing/2014/main" id="{66E2FA4D-0F9B-428B-A181-56BEADEA0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192344" y="4239938"/>
            <a:ext cx="2121852" cy="2179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AA34CB1-0258-494E-BB3E-B7628FD3B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66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168715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8280" y="188640"/>
            <a:ext cx="240454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打擊樂器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矩形 1">
            <a:extLst>
              <a:ext uri="{FF2B5EF4-FFF2-40B4-BE49-F238E27FC236}">
                <a16:creationId xmlns:a16="http://schemas.microsoft.com/office/drawing/2014/main" id="{E6FD5D5D-73DE-4A40-A77F-2850A70A4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955" y="1615958"/>
            <a:ext cx="4174755" cy="73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zh-TW" altLang="zh-HK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矩形 1">
            <a:extLst>
              <a:ext uri="{FF2B5EF4-FFF2-40B4-BE49-F238E27FC236}">
                <a16:creationId xmlns:a16="http://schemas.microsoft.com/office/drawing/2014/main" id="{EAF4ACD3-48C1-4497-8F8E-11E368F60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956" y="1615958"/>
            <a:ext cx="4174755" cy="73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zh-TW" altLang="zh-HK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F3030534-229D-450C-B58C-94A201A34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262" y="188639"/>
            <a:ext cx="77048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你知道以下這些打擊樂器的名稱嗎？</a:t>
            </a:r>
            <a:endParaRPr lang="zh-TW" altLang="zh-HK" sz="36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手繪多邊形 17">
            <a:extLst>
              <a:ext uri="{FF2B5EF4-FFF2-40B4-BE49-F238E27FC236}">
                <a16:creationId xmlns:a16="http://schemas.microsoft.com/office/drawing/2014/main" id="{BE547630-AEA6-4CF1-A451-02D6A7AEE6DA}"/>
              </a:ext>
            </a:extLst>
          </p:cNvPr>
          <p:cNvSpPr>
            <a:spLocks/>
          </p:cNvSpPr>
          <p:nvPr/>
        </p:nvSpPr>
        <p:spPr bwMode="auto">
          <a:xfrm>
            <a:off x="563078" y="1777580"/>
            <a:ext cx="10357458" cy="3739652"/>
          </a:xfrm>
          <a:custGeom>
            <a:avLst/>
            <a:gdLst>
              <a:gd name="T0" fmla="*/ 1591528 w 6010312"/>
              <a:gd name="T1" fmla="*/ 920 h 4278079"/>
              <a:gd name="T2" fmla="*/ 1190726 w 6010312"/>
              <a:gd name="T3" fmla="*/ 8508 h 4278079"/>
              <a:gd name="T4" fmla="*/ 12012389 w 6010312"/>
              <a:gd name="T5" fmla="*/ 8937 h 4278079"/>
              <a:gd name="T6" fmla="*/ 12886865 w 6010312"/>
              <a:gd name="T7" fmla="*/ 1027 h 4278079"/>
              <a:gd name="T8" fmla="*/ 1591528 w 6010312"/>
              <a:gd name="T9" fmla="*/ 92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CFF">
              <a:alpha val="20784"/>
            </a:srgb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9134901-B7AC-44BD-93F2-FE8DCE87EB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EF7F4"/>
              </a:clrFrom>
              <a:clrTo>
                <a:srgbClr val="EEF7F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25" b="47688" l="19375" r="37266">
                        <a14:foregroundMark x1="29609" y1="37125" x2="29609" y2="3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36350" r="60499" b="51050"/>
          <a:stretch/>
        </p:blipFill>
        <p:spPr>
          <a:xfrm>
            <a:off x="2014062" y="2170361"/>
            <a:ext cx="1619250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C910174-DE30-4863-89FF-53BF672DBE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63" b="46688" l="62578" r="81719">
                        <a14:foregroundMark x1="67188" y1="37563" x2="67188" y2="37563"/>
                        <a14:foregroundMark x1="72422" y1="46125" x2="72422" y2="46125"/>
                        <a14:foregroundMark x1="74621" y1="45841" x2="71875" y2="46375"/>
                        <a14:foregroundMark x1="71875" y1="46375" x2="71016" y2="46125"/>
                        <a14:foregroundMark x1="72109" y1="46125" x2="72109" y2="46125"/>
                        <a14:foregroundMark x1="72109" y1="45813" x2="72109" y2="45813"/>
                        <a14:foregroundMark x1="71797" y1="46313" x2="79688" y2="45438"/>
                        <a14:foregroundMark x1="79688" y1="45438" x2="71875" y2="46563"/>
                        <a14:foregroundMark x1="71875" y1="46563" x2="71641" y2="46688"/>
                        <a14:foregroundMark x1="73047" y1="46563" x2="81719" y2="44125"/>
                        <a14:foregroundMark x1="80156" y1="45188" x2="80156" y2="45188"/>
                        <a14:foregroundMark x1="80000" y1="45063" x2="81250" y2="44688"/>
                        <a14:foregroundMark x1="81094" y1="44938" x2="81094" y2="44938"/>
                        <a14:foregroundMark x1="81719" y1="44125" x2="81719" y2="44125"/>
                        <a14:foregroundMark x1="81406" y1="44000" x2="72109" y2="45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00" t="37145" r="17188" b="52222"/>
          <a:stretch/>
        </p:blipFill>
        <p:spPr>
          <a:xfrm>
            <a:off x="4841953" y="1963933"/>
            <a:ext cx="1368428" cy="815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1A6726C-1D02-4DA8-93FA-70FDCBB7CE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750" b="76250" l="18906" r="45313">
                        <a14:foregroundMark x1="27578" y1="61750" x2="27578" y2="61750"/>
                        <a14:foregroundMark x1="26328" y1="62625" x2="24766" y2="62625"/>
                        <a14:foregroundMark x1="24375" y1="63438" x2="24375" y2="63438"/>
                        <a14:foregroundMark x1="23906" y1="63563" x2="23906" y2="63563"/>
                        <a14:foregroundMark x1="28125" y1="62187" x2="28125" y2="62187"/>
                        <a14:foregroundMark x1="28828" y1="62438" x2="28828" y2="62438"/>
                        <a14:foregroundMark x1="28594" y1="63000" x2="28594" y2="63000"/>
                        <a14:foregroundMark x1="27422" y1="63188" x2="27422" y2="63188"/>
                        <a14:foregroundMark x1="27891" y1="63000" x2="28125" y2="62625"/>
                        <a14:foregroundMark x1="34219" y1="73938" x2="42813" y2="70313"/>
                        <a14:foregroundMark x1="42813" y1="70313" x2="45313" y2="70063"/>
                        <a14:foregroundMark x1="44766" y1="70188" x2="44766" y2="70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75" t="60500" r="52778" b="21974"/>
          <a:stretch/>
        </p:blipFill>
        <p:spPr>
          <a:xfrm>
            <a:off x="2773408" y="3601605"/>
            <a:ext cx="1719808" cy="120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57A0105-FA7F-4C69-B4A8-9B0023A3D4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88" b="84250" l="62344" r="86250">
                        <a14:foregroundMark x1="71953" y1="56500" x2="71953" y2="56500"/>
                        <a14:foregroundMark x1="62734" y1="58250" x2="62734" y2="58250"/>
                        <a14:foregroundMark x1="62344" y1="58250" x2="62578" y2="59375"/>
                        <a14:foregroundMark x1="71094" y1="56063" x2="71094" y2="56063"/>
                        <a14:foregroundMark x1="70781" y1="54688" x2="70781" y2="54688"/>
                        <a14:foregroundMark x1="76953" y1="82625" x2="76953" y2="82625"/>
                        <a14:foregroundMark x1="77813" y1="82750" x2="77813" y2="82750"/>
                        <a14:foregroundMark x1="78516" y1="84250" x2="78516" y2="84250"/>
                        <a14:foregroundMark x1="79375" y1="70813" x2="79375" y2="70813"/>
                        <a14:backgroundMark x1="78672" y1="72000" x2="78672" y2="72000"/>
                        <a14:backgroundMark x1="79688" y1="75438" x2="79688" y2="75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69" t="54444" r="10626" b="13250"/>
          <a:stretch/>
        </p:blipFill>
        <p:spPr>
          <a:xfrm>
            <a:off x="5133975" y="3139028"/>
            <a:ext cx="1619250" cy="2262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2BA4BBB8-B39A-4BBC-A3FD-75B6D6C8AC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250" b="76625" l="8750" r="44141">
                        <a14:foregroundMark x1="8750" y1="40250" x2="8750" y2="40250"/>
                        <a14:foregroundMark x1="12422" y1="40813" x2="39922" y2="41250"/>
                        <a14:foregroundMark x1="44141" y1="40813" x2="44141" y2="40813"/>
                        <a14:foregroundMark x1="31172" y1="42250" x2="31172" y2="42250"/>
                        <a14:foregroundMark x1="33125" y1="43375" x2="33125" y2="43375"/>
                        <a14:foregroundMark x1="23984" y1="50375" x2="23984" y2="50375"/>
                        <a14:foregroundMark x1="24531" y1="49938" x2="24531" y2="49938"/>
                        <a14:foregroundMark x1="18750" y1="42938" x2="18750" y2="42938"/>
                        <a14:foregroundMark x1="16250" y1="42250" x2="16250" y2="42250"/>
                        <a14:foregroundMark x1="21172" y1="42500" x2="21172" y2="42500"/>
                        <a14:foregroundMark x1="21172" y1="42500" x2="21172" y2="42500"/>
                        <a14:foregroundMark x1="21016" y1="42500" x2="21016" y2="42500"/>
                        <a14:foregroundMark x1="19609" y1="42125" x2="19609" y2="42125"/>
                        <a14:foregroundMark x1="28203" y1="42375" x2="28203" y2="42375"/>
                        <a14:foregroundMark x1="28203" y1="42375" x2="28203" y2="42375"/>
                        <a14:foregroundMark x1="32734" y1="42125" x2="32734" y2="42125"/>
                        <a14:foregroundMark x1="32734" y1="42125" x2="32734" y2="42125"/>
                        <a14:foregroundMark x1="32578" y1="49938" x2="32578" y2="49938"/>
                        <a14:foregroundMark x1="32578" y1="49938" x2="32578" y2="49938"/>
                        <a14:foregroundMark x1="37813" y1="49688" x2="37813" y2="49688"/>
                        <a14:foregroundMark x1="37813" y1="49688" x2="37813" y2="49688"/>
                        <a14:foregroundMark x1="38203" y1="74375" x2="38203" y2="74375"/>
                        <a14:foregroundMark x1="39063" y1="75813" x2="39063" y2="75813"/>
                        <a14:foregroundMark x1="39219" y1="76375" x2="39219" y2="76375"/>
                        <a14:foregroundMark x1="36953" y1="71750" x2="36953" y2="71750"/>
                        <a14:foregroundMark x1="36953" y1="72688" x2="36953" y2="72688"/>
                        <a14:foregroundMark x1="14141" y1="71875" x2="14297" y2="75938"/>
                        <a14:foregroundMark x1="15703" y1="73375" x2="15703" y2="73375"/>
                        <a14:foregroundMark x1="15703" y1="71750" x2="15703" y2="71750"/>
                        <a14:foregroundMark x1="16250" y1="72438" x2="14844" y2="72813"/>
                        <a14:foregroundMark x1="14688" y1="68063" x2="14688" y2="68500"/>
                        <a14:foregroundMark x1="14531" y1="68750" x2="14531" y2="68750"/>
                        <a14:foregroundMark x1="13828" y1="68750" x2="13828" y2="68750"/>
                        <a14:foregroundMark x1="38203" y1="68750" x2="38203" y2="68750"/>
                        <a14:foregroundMark x1="37109" y1="72250" x2="37109" y2="72250"/>
                        <a14:foregroundMark x1="37344" y1="72250" x2="39063" y2="76625"/>
                        <a14:foregroundMark x1="37109" y1="72813" x2="39609" y2="7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3" t="37270" r="52778" b="21650"/>
          <a:stretch/>
        </p:blipFill>
        <p:spPr>
          <a:xfrm>
            <a:off x="7455105" y="2192986"/>
            <a:ext cx="2310288" cy="2817238"/>
          </a:xfrm>
          <a:prstGeom prst="rect">
            <a:avLst/>
          </a:prstGeom>
        </p:spPr>
      </p:pic>
      <p:pic>
        <p:nvPicPr>
          <p:cNvPr id="32" name="Picture 97">
            <a:extLst>
              <a:ext uri="{FF2B5EF4-FFF2-40B4-BE49-F238E27FC236}">
                <a16:creationId xmlns:a16="http://schemas.microsoft.com/office/drawing/2014/main" id="{76D874A9-7BA6-4857-9AAD-CFCB4817E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997803" y="4537566"/>
            <a:ext cx="1654506" cy="169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706367A8-DE1F-4C79-939A-CAB8F4BD6D7F}"/>
              </a:ext>
            </a:extLst>
          </p:cNvPr>
          <p:cNvSpPr txBox="1"/>
          <p:nvPr/>
        </p:nvSpPr>
        <p:spPr>
          <a:xfrm>
            <a:off x="3369732" y="2679676"/>
            <a:ext cx="7519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鈸</a:t>
            </a:r>
            <a:endParaRPr lang="zh-HK" alt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9DEA0B59-CED9-4F49-901B-7B3AA35FA2B5}"/>
              </a:ext>
            </a:extLst>
          </p:cNvPr>
          <p:cNvSpPr txBox="1"/>
          <p:nvPr/>
        </p:nvSpPr>
        <p:spPr>
          <a:xfrm>
            <a:off x="6202696" y="2133960"/>
            <a:ext cx="1019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木魚</a:t>
            </a:r>
            <a:endParaRPr lang="zh-HK" alt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00E2C2E0-0A70-4E44-B964-8B4A5CDE7351}"/>
              </a:ext>
            </a:extLst>
          </p:cNvPr>
          <p:cNvSpPr txBox="1"/>
          <p:nvPr/>
        </p:nvSpPr>
        <p:spPr>
          <a:xfrm>
            <a:off x="9415472" y="3555193"/>
            <a:ext cx="1019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雲鑼</a:t>
            </a:r>
            <a:endParaRPr lang="zh-HK" alt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903336E1-F0F2-48F8-A88D-EEF34F8741A2}"/>
              </a:ext>
            </a:extLst>
          </p:cNvPr>
          <p:cNvSpPr txBox="1"/>
          <p:nvPr/>
        </p:nvSpPr>
        <p:spPr>
          <a:xfrm>
            <a:off x="5462150" y="5282902"/>
            <a:ext cx="14810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小堂鼓</a:t>
            </a:r>
            <a:endParaRPr lang="zh-HK" alt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DDDC2AEE-F9B8-4C0F-BCF3-922B318E10DA}"/>
              </a:ext>
            </a:extLst>
          </p:cNvPr>
          <p:cNvSpPr txBox="1"/>
          <p:nvPr/>
        </p:nvSpPr>
        <p:spPr>
          <a:xfrm>
            <a:off x="3174319" y="4695302"/>
            <a:ext cx="7770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鑼</a:t>
            </a:r>
            <a:endParaRPr lang="zh-HK" alt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8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2B8BFD47-6ED7-41E6-B0F4-CF32E6DAB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55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42761A9502304684EB767086443A0F" ma:contentTypeVersion="13" ma:contentTypeDescription="Create a new document." ma:contentTypeScope="" ma:versionID="e5fcf5a26fac42a6186cfba12d89d46c">
  <xsd:schema xmlns:xsd="http://www.w3.org/2001/XMLSchema" xmlns:xs="http://www.w3.org/2001/XMLSchema" xmlns:p="http://schemas.microsoft.com/office/2006/metadata/properties" xmlns:ns3="37d99526-e639-4b03-9a5e-07419d296260" xmlns:ns4="474b92fc-e450-47bf-9069-8a77432e3a3f" targetNamespace="http://schemas.microsoft.com/office/2006/metadata/properties" ma:root="true" ma:fieldsID="a73b0912b3da66444323f6763da27c78" ns3:_="" ns4:_="">
    <xsd:import namespace="37d99526-e639-4b03-9a5e-07419d296260"/>
    <xsd:import namespace="474b92fc-e450-47bf-9069-8a77432e3a3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d99526-e639-4b03-9a5e-07419d2962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4b92fc-e450-47bf-9069-8a77432e3a3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96D649-0BAD-4E6A-B6C1-8FCE3AF4E9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d99526-e639-4b03-9a5e-07419d296260"/>
    <ds:schemaRef ds:uri="474b92fc-e450-47bf-9069-8a77432e3a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72DECCB-C877-4A8D-91EC-C6811AA468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C2E46B-CB4B-4EB6-BB58-45E36FFDAC7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11583</TotalTime>
  <Words>1987</Words>
  <Application>Microsoft Office PowerPoint</Application>
  <PresentationFormat>寬螢幕</PresentationFormat>
  <Paragraphs>228</Paragraphs>
  <Slides>39</Slides>
  <Notes>14</Notes>
  <HiddenSlides>0</HiddenSlides>
  <MMClips>16</MMClips>
  <ScaleCrop>false</ScaleCrop>
  <HeadingPairs>
    <vt:vector size="8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9" baseType="lpstr">
      <vt:lpstr>微軟正黑體</vt:lpstr>
      <vt:lpstr>微軟正黑體 Light</vt:lpstr>
      <vt:lpstr>新細明體</vt:lpstr>
      <vt:lpstr>標楷體</vt:lpstr>
      <vt:lpstr>Arial</vt:lpstr>
      <vt:lpstr>Calibri</vt:lpstr>
      <vt:lpstr>Times New Roman</vt:lpstr>
      <vt:lpstr>Verdana</vt:lpstr>
      <vt:lpstr>預設簡報設計</vt:lpstr>
      <vt:lpstr>Microsoft Word 97 - 2003 文件</vt:lpstr>
      <vt:lpstr>PowerPoint 簡報</vt:lpstr>
      <vt:lpstr>學習重點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\</vt:lpstr>
      <vt:lpstr>\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HK1-UWNChow</dc:creator>
  <cp:lastModifiedBy>Chan, Candace</cp:lastModifiedBy>
  <cp:revision>585</cp:revision>
  <dcterms:created xsi:type="dcterms:W3CDTF">2010-12-02T06:19:15Z</dcterms:created>
  <dcterms:modified xsi:type="dcterms:W3CDTF">2020-10-15T00:23:00Z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0x0101005B42761A9502304684EB767086443A0F</vt:lpwstr>
  </property>
</Properties>
</file>