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80" r:id="rId2"/>
    <p:sldId id="319" r:id="rId3"/>
    <p:sldId id="327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412" r:id="rId15"/>
    <p:sldId id="391" r:id="rId16"/>
    <p:sldId id="401" r:id="rId17"/>
    <p:sldId id="402" r:id="rId18"/>
    <p:sldId id="403" r:id="rId19"/>
    <p:sldId id="404" r:id="rId20"/>
    <p:sldId id="405" r:id="rId21"/>
    <p:sldId id="413" r:id="rId22"/>
    <p:sldId id="406" r:id="rId23"/>
    <p:sldId id="330" r:id="rId24"/>
    <p:sldId id="393" r:id="rId25"/>
    <p:sldId id="394" r:id="rId26"/>
    <p:sldId id="395" r:id="rId27"/>
    <p:sldId id="396" r:id="rId28"/>
    <p:sldId id="397" r:id="rId29"/>
    <p:sldId id="400" r:id="rId30"/>
    <p:sldId id="398" r:id="rId31"/>
    <p:sldId id="399" r:id="rId32"/>
    <p:sldId id="407" r:id="rId33"/>
    <p:sldId id="408" r:id="rId34"/>
    <p:sldId id="409" r:id="rId35"/>
    <p:sldId id="410" r:id="rId36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CBA"/>
    <a:srgbClr val="FF9797"/>
    <a:srgbClr val="C2E49C"/>
    <a:srgbClr val="008000"/>
    <a:srgbClr val="9900FF"/>
    <a:srgbClr val="FFCCFF"/>
    <a:srgbClr val="FF6600"/>
    <a:srgbClr val="FFC000"/>
    <a:srgbClr val="33CC33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87547" autoAdjust="0"/>
  </p:normalViewPr>
  <p:slideViewPr>
    <p:cSldViewPr>
      <p:cViewPr varScale="1">
        <p:scale>
          <a:sx n="96" d="100"/>
          <a:sy n="96" d="100"/>
        </p:scale>
        <p:origin x="966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9/9/2020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97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55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72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13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16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10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在此頁加「返回」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23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7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40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3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36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22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3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04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44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753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0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10.mp3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p3"/><Relationship Id="rId7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7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17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notesSlide" Target="../notesSlides/notesSlide6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4.mp3"/><Relationship Id="rId11" Type="http://schemas.openxmlformats.org/officeDocument/2006/relationships/slideLayout" Target="../slideLayouts/slideLayout13.xml"/><Relationship Id="rId5" Type="http://schemas.microsoft.com/office/2007/relationships/media" Target="../media/media14.mp3"/><Relationship Id="rId10" Type="http://schemas.openxmlformats.org/officeDocument/2006/relationships/audio" Target="../media/media12.mp3"/><Relationship Id="rId4" Type="http://schemas.openxmlformats.org/officeDocument/2006/relationships/audio" Target="../media/media13.mp3"/><Relationship Id="rId9" Type="http://schemas.microsoft.com/office/2007/relationships/media" Target="../media/media12.mp3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slide" Target="slide30.xml"/><Relationship Id="rId5" Type="http://schemas.openxmlformats.org/officeDocument/2006/relationships/slide" Target="slide24.xml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openxmlformats.org/officeDocument/2006/relationships/image" Target="../media/image28.png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openxmlformats.org/officeDocument/2006/relationships/slideLayout" Target="../slideLayouts/slideLayout13.xml"/><Relationship Id="rId5" Type="http://schemas.microsoft.com/office/2007/relationships/media" Target="../media/media22.mp3"/><Relationship Id="rId10" Type="http://schemas.openxmlformats.org/officeDocument/2006/relationships/audio" Target="../media/media24.mp3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image" Target="../media/image2.png"/><Relationship Id="rId7" Type="http://schemas.openxmlformats.org/officeDocument/2006/relationships/slide" Target="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create.kahoot.it/share/5am1/4628279f-1e8e-4dcf-9b8a-3992f8715ad6" TargetMode="External"/><Relationship Id="rId11" Type="http://schemas.openxmlformats.org/officeDocument/2006/relationships/image" Target="../media/image29.emf"/><Relationship Id="rId5" Type="http://schemas.openxmlformats.org/officeDocument/2006/relationships/hyperlink" Target="Audio/&#25429;&#40165;&#32773;&#20043;&#27468;_original.mp3" TargetMode="External"/><Relationship Id="rId10" Type="http://schemas.openxmlformats.org/officeDocument/2006/relationships/oleObject" Target="../embeddings/oleObject1.bin"/><Relationship Id="rId4" Type="http://schemas.openxmlformats.org/officeDocument/2006/relationships/hyperlink" Target="Audio/&#25429;&#40165;&#32773;&#20043;&#27468;_01.mp3" TargetMode="External"/><Relationship Id="rId9" Type="http://schemas.openxmlformats.org/officeDocument/2006/relationships/slide" Target="slide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TphscdLJ50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TphscdLJ50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hyperlink" Target="https://youtu.be/TphscdLJ504?t=11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hyperlink" Target="https://youtu.be/TphscdLJ504?t=45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hyperlink" Target="https://youtu.be/TphscdLJ504?t=78" TargetMode="Externa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youtu.be/TphscdLJ504" TargetMode="External"/><Relationship Id="rId5" Type="http://schemas.openxmlformats.org/officeDocument/2006/relationships/image" Target="../media/image36.png"/><Relationship Id="rId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wbWvGtaZGo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slide" Target="slide15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hyperlink" Target="https://youtu.be/R2ZLPG0rUj4" TargetMode="Externa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wmf"/><Relationship Id="rId5" Type="http://schemas.openxmlformats.org/officeDocument/2006/relationships/hyperlink" Target="https://youtu.be/8gVwEEupicQ" TargetMode="Externa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hyperlink" Target="https://youtu.be/JS91p-vmSf0" TargetMode="Externa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7.png"/><Relationship Id="rId3" Type="http://schemas.microsoft.com/office/2007/relationships/media" Target="../media/media6.mp3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6.png"/><Relationship Id="rId5" Type="http://schemas.microsoft.com/office/2007/relationships/media" Target="../media/media7.mp3"/><Relationship Id="rId10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jp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066668CA-0C51-4780-BCDD-21AE87CFABAD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339936CC-8022-4DB1-9BD6-27A392C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7">
            <a:extLst>
              <a:ext uri="{FF2B5EF4-FFF2-40B4-BE49-F238E27FC236}">
                <a16:creationId xmlns:a16="http://schemas.microsoft.com/office/drawing/2014/main" id="{7128347E-BFEF-43DF-8143-0C47F6DD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11">
            <a:extLst>
              <a:ext uri="{FF2B5EF4-FFF2-40B4-BE49-F238E27FC236}">
                <a16:creationId xmlns:a16="http://schemas.microsoft.com/office/drawing/2014/main" id="{3E0DE7AB-B6FB-4E25-8AB9-E44BE86B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8" name="群組 1">
            <a:extLst>
              <a:ext uri="{FF2B5EF4-FFF2-40B4-BE49-F238E27FC236}">
                <a16:creationId xmlns:a16="http://schemas.microsoft.com/office/drawing/2014/main" id="{DD550401-0E11-40EE-81CD-7A19A55EE60D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F9C64B6-6A66-44A3-B11E-3878952BE74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A65F95D-D75E-4368-AB41-44CBED38FA6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7A5A797-2944-4694-81CE-9F1E9D7532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9E65DBD-46DA-432A-9683-37F2EACC9F9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D8E1C8C-355B-4B8E-AC25-B06C1254EC5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A8A1094-0897-4E01-BAC6-8CBDC35CEB6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EC356E9-1AFD-4BF4-89BA-D20331C5156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0CC4276-1230-4DF7-9D84-70906E8DB2A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0C8D785-278A-4A85-9ECA-23A12FDDC9D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A1E271F-B289-41A6-A5F3-BBFDF170E54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76D168A-8A8B-4814-9390-F2685C075260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0A2EB7C-BDC2-4BA3-BFDC-1B12052932D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2C53F031-9B4C-4AD3-83DF-97280ECC0F8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FC24D080-342B-434A-80CC-A85477B5275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2B272FF4-23B5-4AD7-A473-D645AB559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1">
            <a:extLst>
              <a:ext uri="{FF2B5EF4-FFF2-40B4-BE49-F238E27FC236}">
                <a16:creationId xmlns:a16="http://schemas.microsoft.com/office/drawing/2014/main" id="{8378A1D2-EB6A-494B-9D43-BBC405FE3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多變的</a:t>
            </a:r>
            <a:endParaRPr lang="en-US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作曲手法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498436D0-8998-4520-A6A6-D9694BE8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1275" y="9525"/>
            <a:ext cx="1750332" cy="3932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1F81CD-CEDE-4292-A95E-58F7D7677305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3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9F6AA-CD76-45E6-BFFB-6F741649F402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25E976B-E58A-498C-AB43-6D01FEA68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2DB4F01-977F-4943-8F17-BA4214036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851FD3E-A07B-4CEF-B1E0-4BA6B48E7A40}"/>
              </a:ext>
            </a:extLst>
          </p:cNvPr>
          <p:cNvGrpSpPr/>
          <p:nvPr/>
        </p:nvGrpSpPr>
        <p:grpSpPr>
          <a:xfrm>
            <a:off x="444856" y="1335088"/>
            <a:ext cx="11302288" cy="4182144"/>
            <a:chOff x="479376" y="1263080"/>
            <a:chExt cx="11302288" cy="4182144"/>
          </a:xfrm>
        </p:grpSpPr>
        <p:pic>
          <p:nvPicPr>
            <p:cNvPr id="8" name="Picture 7" descr="A picture containing bird, flock, sunset, group&#10;&#10;Description automatically generated">
              <a:extLst>
                <a:ext uri="{FF2B5EF4-FFF2-40B4-BE49-F238E27FC236}">
                  <a16:creationId xmlns:a16="http://schemas.microsoft.com/office/drawing/2014/main" id="{0D13460A-939F-43DE-ACDA-CA1C3ACC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76" y="1268760"/>
              <a:ext cx="11302288" cy="4176464"/>
            </a:xfrm>
            <a:prstGeom prst="rect">
              <a:avLst/>
            </a:prstGeom>
          </p:spPr>
        </p:pic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3758FE0-E4D2-4B9F-AA38-5CA0AA7E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0336" y="1263080"/>
              <a:ext cx="25922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全曲範唱：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15" name="5A02song1s">
              <a:hlinkClick r:id="" action="ppaction://media"/>
              <a:extLst>
                <a:ext uri="{FF2B5EF4-FFF2-40B4-BE49-F238E27FC236}">
                  <a16:creationId xmlns:a16="http://schemas.microsoft.com/office/drawing/2014/main" id="{3513F913-179A-4861-8288-D7B86EF5FBA0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64552" y="1328497"/>
              <a:ext cx="406400" cy="39238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3F298F6-3C66-4F2C-A572-BE521C8B6DFC}"/>
              </a:ext>
            </a:extLst>
          </p:cNvPr>
          <p:cNvGrpSpPr/>
          <p:nvPr/>
        </p:nvGrpSpPr>
        <p:grpSpPr>
          <a:xfrm>
            <a:off x="263352" y="918632"/>
            <a:ext cx="5760640" cy="1712600"/>
            <a:chOff x="263352" y="918632"/>
            <a:chExt cx="5760640" cy="1712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3AA1E-2E72-4A8B-A2DC-BCFBDD9104C0}"/>
                </a:ext>
              </a:extLst>
            </p:cNvPr>
            <p:cNvSpPr/>
            <p:nvPr/>
          </p:nvSpPr>
          <p:spPr bwMode="auto">
            <a:xfrm>
              <a:off x="444856" y="1872642"/>
              <a:ext cx="5579136" cy="758590"/>
            </a:xfrm>
            <a:prstGeom prst="rect">
              <a:avLst/>
            </a:prstGeom>
            <a:solidFill>
              <a:srgbClr val="92D05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8" name="TextBox 75">
              <a:extLst>
                <a:ext uri="{FF2B5EF4-FFF2-40B4-BE49-F238E27FC236}">
                  <a16:creationId xmlns:a16="http://schemas.microsoft.com/office/drawing/2014/main" id="{AC0D823C-E796-46BB-A91A-193314D86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352" y="918632"/>
              <a:ext cx="1295233" cy="510778"/>
            </a:xfrm>
            <a:prstGeom prst="roundRect">
              <a:avLst>
                <a:gd name="adj" fmla="val 16667"/>
              </a:avLst>
            </a:prstGeom>
            <a:solidFill>
              <a:srgbClr val="D4ECBA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前奏</a:t>
              </a:r>
              <a:endParaRPr lang="en-US" altLang="en-US" sz="24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EA6DB6A-E8DC-43F8-9E47-D4243800C030}"/>
                </a:ext>
              </a:extLst>
            </p:cNvPr>
            <p:cNvCxnSpPr>
              <a:cxnSpLocks/>
              <a:stCxn id="18" idx="3"/>
              <a:endCxn id="11" idx="0"/>
            </p:cNvCxnSpPr>
            <p:nvPr/>
          </p:nvCxnSpPr>
          <p:spPr bwMode="auto">
            <a:xfrm>
              <a:off x="1558585" y="1174021"/>
              <a:ext cx="1675839" cy="69862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0" name="5A02song1m0">
              <a:hlinkClick r:id="" action="ppaction://media"/>
              <a:extLst>
                <a:ext uri="{FF2B5EF4-FFF2-40B4-BE49-F238E27FC236}">
                  <a16:creationId xmlns:a16="http://schemas.microsoft.com/office/drawing/2014/main" id="{0C477E74-3337-4715-B1E6-33B760143AB1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1433" y="967504"/>
              <a:ext cx="406400" cy="392385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967800-969F-4A93-8320-4AF26BC8AC04}"/>
              </a:ext>
            </a:extLst>
          </p:cNvPr>
          <p:cNvGrpSpPr/>
          <p:nvPr/>
        </p:nvGrpSpPr>
        <p:grpSpPr>
          <a:xfrm>
            <a:off x="6098968" y="3711352"/>
            <a:ext cx="5579136" cy="1560997"/>
            <a:chOff x="6098968" y="3711352"/>
            <a:chExt cx="5579136" cy="156099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57FF254-43F9-4BAD-A343-06EBAA86361F}"/>
                </a:ext>
              </a:extLst>
            </p:cNvPr>
            <p:cNvSpPr/>
            <p:nvPr/>
          </p:nvSpPr>
          <p:spPr bwMode="auto">
            <a:xfrm>
              <a:off x="6098968" y="3711352"/>
              <a:ext cx="5579136" cy="758590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19" name="TextBox 75">
              <a:extLst>
                <a:ext uri="{FF2B5EF4-FFF2-40B4-BE49-F238E27FC236}">
                  <a16:creationId xmlns:a16="http://schemas.microsoft.com/office/drawing/2014/main" id="{9B420825-8E33-4248-8966-78F16295D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9615" y="4761571"/>
              <a:ext cx="1276945" cy="510778"/>
            </a:xfrm>
            <a:prstGeom prst="roundRect">
              <a:avLst>
                <a:gd name="adj" fmla="val 16667"/>
              </a:avLst>
            </a:prstGeom>
            <a:solidFill>
              <a:srgbClr val="FFCCFF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尾聲</a:t>
              </a:r>
              <a:endParaRPr lang="en-US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48C112D-9CFE-40E2-A0B7-85C3DB11A37C}"/>
                </a:ext>
              </a:extLst>
            </p:cNvPr>
            <p:cNvCxnSpPr>
              <a:cxnSpLocks/>
              <a:stCxn id="16" idx="2"/>
              <a:endCxn id="19" idx="1"/>
            </p:cNvCxnSpPr>
            <p:nvPr/>
          </p:nvCxnSpPr>
          <p:spPr bwMode="auto">
            <a:xfrm>
              <a:off x="8888536" y="4469942"/>
              <a:ext cx="971079" cy="54701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2" name="5A02song1m6">
              <a:hlinkClick r:id="" action="ppaction://media"/>
              <a:extLst>
                <a:ext uri="{FF2B5EF4-FFF2-40B4-BE49-F238E27FC236}">
                  <a16:creationId xmlns:a16="http://schemas.microsoft.com/office/drawing/2014/main" id="{04773517-9FBC-4208-B610-D2B746C1E572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23632" y="4820767"/>
              <a:ext cx="406400" cy="392385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A97649C-F1DB-4D2E-8562-97A58F5C1C3B}"/>
              </a:ext>
            </a:extLst>
          </p:cNvPr>
          <p:cNvGrpSpPr/>
          <p:nvPr/>
        </p:nvGrpSpPr>
        <p:grpSpPr>
          <a:xfrm>
            <a:off x="1465533" y="5649128"/>
            <a:ext cx="9509083" cy="1242138"/>
            <a:chOff x="3683732" y="2780929"/>
            <a:chExt cx="7380820" cy="1242138"/>
          </a:xfrm>
        </p:grpSpPr>
        <p:sp>
          <p:nvSpPr>
            <p:cNvPr id="39" name="手繪多邊形 17">
              <a:extLst>
                <a:ext uri="{FF2B5EF4-FFF2-40B4-BE49-F238E27FC236}">
                  <a16:creationId xmlns:a16="http://schemas.microsoft.com/office/drawing/2014/main" id="{66640266-5A7F-4DF4-8571-F42D3EBD4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732" y="2780929"/>
              <a:ext cx="7380820" cy="1064178"/>
            </a:xfrm>
            <a:custGeom>
              <a:avLst/>
              <a:gdLst>
                <a:gd name="T0" fmla="*/ 3052575 w 6010312"/>
                <a:gd name="T1" fmla="*/ 362 h 4278079"/>
                <a:gd name="T2" fmla="*/ 2283831 w 6010312"/>
                <a:gd name="T3" fmla="*/ 3349 h 4278079"/>
                <a:gd name="T4" fmla="*/ 23039947 w 6010312"/>
                <a:gd name="T5" fmla="*/ 3518 h 4278079"/>
                <a:gd name="T6" fmla="*/ 24717206 w 6010312"/>
                <a:gd name="T7" fmla="*/ 405 h 4278079"/>
                <a:gd name="T8" fmla="*/ 3052575 w 6010312"/>
                <a:gd name="T9" fmla="*/ 362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FFC00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F9ED22-2A13-4073-AB37-35A6B7018BCA}"/>
                </a:ext>
              </a:extLst>
            </p:cNvPr>
            <p:cNvSpPr txBox="1"/>
            <p:nvPr/>
          </p:nvSpPr>
          <p:spPr>
            <a:xfrm>
              <a:off x="4390063" y="3068960"/>
              <a:ext cx="63103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ea typeface="標楷體" panose="03000509000000000000" pitchFamily="65" charset="-120"/>
                </a:rPr>
                <a:t>的前奏和尾聲分別使用了甚麼作曲手法？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9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9F6AA-CD76-45E6-BFFB-6F741649F402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25E976B-E58A-498C-AB43-6D01FEA68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2DB4F01-977F-4943-8F17-BA4214036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8" name="Picture 7" descr="A picture containing bird, flock, sunset, group&#10;&#10;Description automatically generated">
            <a:extLst>
              <a:ext uri="{FF2B5EF4-FFF2-40B4-BE49-F238E27FC236}">
                <a16:creationId xmlns:a16="http://schemas.microsoft.com/office/drawing/2014/main" id="{0D13460A-939F-43DE-ACDA-CA1C3ACC1B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7568" y="3403044"/>
            <a:ext cx="8688132" cy="2546236"/>
          </a:xfrm>
          <a:prstGeom prst="rect">
            <a:avLst/>
          </a:prstGeom>
        </p:spPr>
      </p:pic>
      <p:pic>
        <p:nvPicPr>
          <p:cNvPr id="23" name="5A02song1m0">
            <a:hlinkClick r:id="" action="ppaction://media"/>
            <a:extLst>
              <a:ext uri="{FF2B5EF4-FFF2-40B4-BE49-F238E27FC236}">
                <a16:creationId xmlns:a16="http://schemas.microsoft.com/office/drawing/2014/main" id="{BA786685-15F9-42A8-BF0B-828257CBD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35" y="3547060"/>
            <a:ext cx="745717" cy="720000"/>
          </a:xfrm>
          <a:prstGeom prst="rect">
            <a:avLst/>
          </a:prstGeom>
        </p:spPr>
      </p:pic>
      <p:pic>
        <p:nvPicPr>
          <p:cNvPr id="9" name="5A02song1s1">
            <a:hlinkClick r:id="" action="ppaction://media"/>
            <a:extLst>
              <a:ext uri="{FF2B5EF4-FFF2-40B4-BE49-F238E27FC236}">
                <a16:creationId xmlns:a16="http://schemas.microsoft.com/office/drawing/2014/main" id="{590862C6-E9E0-4187-8C3D-BEECC10A47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834" y="4852480"/>
            <a:ext cx="745717" cy="720000"/>
          </a:xfrm>
          <a:prstGeom prst="rect">
            <a:avLst/>
          </a:prstGeom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D5A8E3A2-532A-4166-805A-5E41687C0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106900"/>
            <a:ext cx="4752528" cy="1055608"/>
          </a:xfrm>
          <a:prstGeom prst="wedgeRoundRectCallout">
            <a:avLst>
              <a:gd name="adj1" fmla="val -47292"/>
              <a:gd name="adj2" fmla="val 93437"/>
              <a:gd name="adj3" fmla="val 1666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前奏用了模仿的手法，它是下一行樂句的模仿句。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6" name="TextBox 75">
            <a:extLst>
              <a:ext uri="{FF2B5EF4-FFF2-40B4-BE49-F238E27FC236}">
                <a16:creationId xmlns:a16="http://schemas.microsoft.com/office/drawing/2014/main" id="{7C673C93-3AA8-400E-B810-D339A32E8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255292"/>
            <a:ext cx="5544616" cy="578882"/>
          </a:xfrm>
          <a:prstGeom prst="roundRect">
            <a:avLst>
              <a:gd name="adj" fmla="val 16667"/>
            </a:avLst>
          </a:prstGeom>
          <a:solidFill>
            <a:srgbClr val="D4ECBA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鱒魚</a:t>
            </a:r>
            <a:r>
              <a:rPr lang="en-US" altLang="zh-TW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前奏運用的作曲手法：</a:t>
            </a:r>
            <a:endParaRPr lang="en-US" altLang="en-US" sz="2800" dirty="0">
              <a:solidFill>
                <a:srgbClr val="00B05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725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9F6AA-CD76-45E6-BFFB-6F741649F402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25E976B-E58A-498C-AB43-6D01FEA68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2DB4F01-977F-4943-8F17-BA4214036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8" name="Picture 7" descr="A picture containing bird, flock, sunset, group&#10;&#10;Description automatically generated">
            <a:extLst>
              <a:ext uri="{FF2B5EF4-FFF2-40B4-BE49-F238E27FC236}">
                <a16:creationId xmlns:a16="http://schemas.microsoft.com/office/drawing/2014/main" id="{0D13460A-939F-43DE-ACDA-CA1C3ACC1B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3552" y="2083874"/>
            <a:ext cx="8688132" cy="2690252"/>
          </a:xfrm>
          <a:prstGeom prst="rect">
            <a:avLst/>
          </a:prstGeom>
        </p:spPr>
      </p:pic>
      <p:sp>
        <p:nvSpPr>
          <p:cNvPr id="25" name="矩形 1">
            <a:extLst>
              <a:ext uri="{FF2B5EF4-FFF2-40B4-BE49-F238E27FC236}">
                <a16:creationId xmlns:a16="http://schemas.microsoft.com/office/drawing/2014/main" id="{D5A8E3A2-532A-4166-805A-5E41687C0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5188405"/>
            <a:ext cx="4968552" cy="1055608"/>
          </a:xfrm>
          <a:prstGeom prst="wedgeRoundRectCallout">
            <a:avLst>
              <a:gd name="adj1" fmla="val 44747"/>
              <a:gd name="adj2" fmla="val -109715"/>
              <a:gd name="adj3" fmla="val 1666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尾聲用了重複手法，它重複了前一行樂句。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6" name="TextBox 75">
            <a:extLst>
              <a:ext uri="{FF2B5EF4-FFF2-40B4-BE49-F238E27FC236}">
                <a16:creationId xmlns:a16="http://schemas.microsoft.com/office/drawing/2014/main" id="{7C673C93-3AA8-400E-B810-D339A32E8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432" y="1158066"/>
            <a:ext cx="5472608" cy="57888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鱒魚</a:t>
            </a:r>
            <a:r>
              <a:rPr lang="en-US" altLang="zh-TW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尾聲運用的作曲手法：</a:t>
            </a:r>
            <a:endParaRPr lang="en-US" alt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5A02song1m6">
            <a:hlinkClick r:id="" action="ppaction://media"/>
            <a:extLst>
              <a:ext uri="{FF2B5EF4-FFF2-40B4-BE49-F238E27FC236}">
                <a16:creationId xmlns:a16="http://schemas.microsoft.com/office/drawing/2014/main" id="{1D71F3D9-32D0-4DF9-A94F-0DD0C170F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298" y="3933056"/>
            <a:ext cx="745717" cy="720000"/>
          </a:xfrm>
          <a:prstGeom prst="rect">
            <a:avLst/>
          </a:prstGeom>
        </p:spPr>
      </p:pic>
      <p:pic>
        <p:nvPicPr>
          <p:cNvPr id="5" name="5A02song1s5">
            <a:hlinkClick r:id="" action="ppaction://media"/>
            <a:extLst>
              <a:ext uri="{FF2B5EF4-FFF2-40B4-BE49-F238E27FC236}">
                <a16:creationId xmlns:a16="http://schemas.microsoft.com/office/drawing/2014/main" id="{7BC711FE-1C12-4881-8991-C54F3383FF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297" y="2462426"/>
            <a:ext cx="745717" cy="720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A857AF5-AEC7-4927-A142-44E7017B6550}"/>
              </a:ext>
            </a:extLst>
          </p:cNvPr>
          <p:cNvGrpSpPr/>
          <p:nvPr/>
        </p:nvGrpSpPr>
        <p:grpSpPr>
          <a:xfrm>
            <a:off x="2999656" y="3553761"/>
            <a:ext cx="7752028" cy="2622148"/>
            <a:chOff x="2999656" y="3553761"/>
            <a:chExt cx="7752028" cy="26221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DB4004-1907-42D9-BB87-221EC7F93FFC}"/>
                </a:ext>
              </a:extLst>
            </p:cNvPr>
            <p:cNvSpPr/>
            <p:nvPr/>
          </p:nvSpPr>
          <p:spPr bwMode="auto">
            <a:xfrm>
              <a:off x="2999656" y="3553761"/>
              <a:ext cx="6912768" cy="379295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EB6883-33FB-4B7D-A80F-B563666F5340}"/>
                </a:ext>
              </a:extLst>
            </p:cNvPr>
            <p:cNvGrpSpPr/>
            <p:nvPr/>
          </p:nvGrpSpPr>
          <p:grpSpPr>
            <a:xfrm>
              <a:off x="7536160" y="5256508"/>
              <a:ext cx="3215524" cy="919401"/>
              <a:chOff x="7536160" y="5256508"/>
              <a:chExt cx="3215524" cy="919401"/>
            </a:xfrm>
          </p:grpSpPr>
          <p:sp>
            <p:nvSpPr>
              <p:cNvPr id="14" name="矩形 1">
                <a:extLst>
                  <a:ext uri="{FF2B5EF4-FFF2-40B4-BE49-F238E27FC236}">
                    <a16:creationId xmlns:a16="http://schemas.microsoft.com/office/drawing/2014/main" id="{44BF588B-DE81-44E5-BF06-F8278D073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6160" y="5256508"/>
                <a:ext cx="3215524" cy="919401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 i="1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8va</a:t>
                </a:r>
                <a:r>
                  <a:rPr lang="zh-TW" altLang="en-US" sz="2400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　　代表把音符升高一個八度來彈奏。</a:t>
                </a:r>
                <a:endParaRPr lang="en-US" altLang="zh-TW" sz="24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cxnSp>
            <p:nvCxnSpPr>
              <p:cNvPr id="7" name="Connector: Elbow 6">
                <a:extLst>
                  <a:ext uri="{FF2B5EF4-FFF2-40B4-BE49-F238E27FC236}">
                    <a16:creationId xmlns:a16="http://schemas.microsoft.com/office/drawing/2014/main" id="{B63B801B-9F12-403B-90F4-0E7A95969A3C}"/>
                  </a:ext>
                </a:extLst>
              </p:cNvPr>
              <p:cNvCxnSpPr/>
              <p:nvPr/>
            </p:nvCxnSpPr>
            <p:spPr bwMode="auto">
              <a:xfrm>
                <a:off x="8256240" y="5528323"/>
                <a:ext cx="504000" cy="108000"/>
              </a:xfrm>
              <a:prstGeom prst="bentConnector3">
                <a:avLst>
                  <a:gd name="adj1" fmla="val 97241"/>
                </a:avLst>
              </a:prstGeom>
              <a:solidFill>
                <a:schemeClr val="accent1"/>
              </a:soli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017CF2D-6581-4F85-8812-75C3C59771D3}"/>
                </a:ext>
              </a:extLst>
            </p:cNvPr>
            <p:cNvCxnSpPr>
              <a:stCxn id="12" idx="2"/>
              <a:endCxn id="14" idx="1"/>
            </p:cNvCxnSpPr>
            <p:nvPr/>
          </p:nvCxnSpPr>
          <p:spPr bwMode="auto">
            <a:xfrm>
              <a:off x="6456040" y="3933056"/>
              <a:ext cx="1080120" cy="17831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66423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9F6AA-CD76-45E6-BFFB-6F741649F402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25E976B-E58A-498C-AB43-6D01FEA68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2DB4F01-977F-4943-8F17-BA4214036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15" name="矩形 1">
            <a:extLst>
              <a:ext uri="{FF2B5EF4-FFF2-40B4-BE49-F238E27FC236}">
                <a16:creationId xmlns:a16="http://schemas.microsoft.com/office/drawing/2014/main" id="{634CA615-B650-4F5B-9421-AB5346CC7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124787"/>
            <a:ext cx="316654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68288" indent="-268288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嘗試用唱名唱出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鱒魚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的旋律。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268288" indent="-268288" eaLnBrk="1" hangingPunct="1">
              <a:spcBef>
                <a:spcPct val="0"/>
              </a:spcBef>
            </a:pP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marL="268288" indent="-268288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熟習旋律後，試加上歌詞演唱吧！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2" name="Picture 11" descr="A picture containing bird, flock, sunset, group&#10;&#10;Description automatically generated">
            <a:extLst>
              <a:ext uri="{FF2B5EF4-FFF2-40B4-BE49-F238E27FC236}">
                <a16:creationId xmlns:a16="http://schemas.microsoft.com/office/drawing/2014/main" id="{26246CDA-A76B-4DBA-8DD7-E7602912308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2" r="50158" b="46614"/>
          <a:stretch/>
        </p:blipFill>
        <p:spPr>
          <a:xfrm>
            <a:off x="4830883" y="459436"/>
            <a:ext cx="6996617" cy="12238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FE89FB-85FA-4081-8228-4B517C64F4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76" r="50158" b="25464"/>
          <a:stretch/>
        </p:blipFill>
        <p:spPr>
          <a:xfrm>
            <a:off x="4830881" y="1766969"/>
            <a:ext cx="6996617" cy="10198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8B4FA6-6AE2-4E2B-B695-7B9A64AE6D1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25" r="50158"/>
          <a:stretch/>
        </p:blipFill>
        <p:spPr>
          <a:xfrm>
            <a:off x="4830881" y="2870440"/>
            <a:ext cx="6996618" cy="12436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B9E3C8-A241-4165-A2F4-532E7EF46D5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8" t="11082" b="69258"/>
          <a:stretch/>
        </p:blipFill>
        <p:spPr>
          <a:xfrm>
            <a:off x="4830881" y="4197738"/>
            <a:ext cx="7025759" cy="1019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9F2394-05FA-4751-9974-CC215100E96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5" t="33273" r="1250" b="42752"/>
          <a:stretch/>
        </p:blipFill>
        <p:spPr>
          <a:xfrm>
            <a:off x="4830881" y="5301208"/>
            <a:ext cx="6996617" cy="1279768"/>
          </a:xfrm>
          <a:prstGeom prst="rect">
            <a:avLst/>
          </a:prstGeom>
        </p:spPr>
      </p:pic>
      <p:pic>
        <p:nvPicPr>
          <p:cNvPr id="14" name="5A02song1s1">
            <a:hlinkClick r:id="" action="ppaction://media"/>
            <a:extLst>
              <a:ext uri="{FF2B5EF4-FFF2-40B4-BE49-F238E27FC236}">
                <a16:creationId xmlns:a16="http://schemas.microsoft.com/office/drawing/2014/main" id="{F2644E4F-9D53-4651-B5D5-5579BEC8AF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529" y="758919"/>
            <a:ext cx="559287" cy="540000"/>
          </a:xfrm>
          <a:prstGeom prst="rect">
            <a:avLst/>
          </a:prstGeom>
        </p:spPr>
      </p:pic>
      <p:pic>
        <p:nvPicPr>
          <p:cNvPr id="16" name="5A02song1s2">
            <a:hlinkClick r:id="" action="ppaction://media"/>
            <a:extLst>
              <a:ext uri="{FF2B5EF4-FFF2-40B4-BE49-F238E27FC236}">
                <a16:creationId xmlns:a16="http://schemas.microsoft.com/office/drawing/2014/main" id="{33D676FE-CA7E-44D2-B765-98D88EF309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9529" y="2049267"/>
            <a:ext cx="559287" cy="540000"/>
          </a:xfrm>
          <a:prstGeom prst="rect">
            <a:avLst/>
          </a:prstGeom>
        </p:spPr>
      </p:pic>
      <p:pic>
        <p:nvPicPr>
          <p:cNvPr id="24" name="5A02song1s3">
            <a:hlinkClick r:id="" action="ppaction://media"/>
            <a:extLst>
              <a:ext uri="{FF2B5EF4-FFF2-40B4-BE49-F238E27FC236}">
                <a16:creationId xmlns:a16="http://schemas.microsoft.com/office/drawing/2014/main" id="{4B75A293-27E9-419D-9D87-E9103E044D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1554" y="3329051"/>
            <a:ext cx="559287" cy="540000"/>
          </a:xfrm>
          <a:prstGeom prst="rect">
            <a:avLst/>
          </a:prstGeom>
        </p:spPr>
      </p:pic>
      <p:pic>
        <p:nvPicPr>
          <p:cNvPr id="25" name="5A02song1s4">
            <a:hlinkClick r:id="" action="ppaction://media"/>
            <a:extLst>
              <a:ext uri="{FF2B5EF4-FFF2-40B4-BE49-F238E27FC236}">
                <a16:creationId xmlns:a16="http://schemas.microsoft.com/office/drawing/2014/main" id="{9DC27254-F95F-486B-AFE8-BD39FB8E0D7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1553" y="4515988"/>
            <a:ext cx="559287" cy="540000"/>
          </a:xfrm>
          <a:prstGeom prst="rect">
            <a:avLst/>
          </a:prstGeom>
        </p:spPr>
      </p:pic>
      <p:pic>
        <p:nvPicPr>
          <p:cNvPr id="26" name="5A02song1s5">
            <a:hlinkClick r:id="" action="ppaction://media"/>
            <a:extLst>
              <a:ext uri="{FF2B5EF4-FFF2-40B4-BE49-F238E27FC236}">
                <a16:creationId xmlns:a16="http://schemas.microsoft.com/office/drawing/2014/main" id="{0278D6B3-171E-4636-B2F1-E69BB96F878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1553" y="5702926"/>
            <a:ext cx="55928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154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4CA112-6CB7-491F-BA8C-536992985893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642021C9-D212-4FBB-9F16-2073B3D12C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A5F001B-7D86-4922-B417-F8D0A7E5A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BB37E89F-F3E9-4893-B857-BE7F6ABA3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124787"/>
            <a:ext cx="31683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現在看看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鱒魚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的卡拉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動畫。一邊看，一邊留意歌曲的節奏和氣氛。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Music_5A_M1_Ch2_song1k_m">
            <a:hlinkClick r:id="" action="ppaction://media"/>
            <a:extLst>
              <a:ext uri="{FF2B5EF4-FFF2-40B4-BE49-F238E27FC236}">
                <a16:creationId xmlns:a16="http://schemas.microsoft.com/office/drawing/2014/main" id="{F46FCF3F-CD4E-4061-BC33-B440A9D073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3712" y="310344"/>
            <a:ext cx="8378501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0562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5F5A22-C89F-4E99-9377-ECF9C61C95FF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7F76AF8-5BF6-4403-BB2A-D14A965C2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51F5A1B-788B-4ECE-BB84-69863284F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6" name="矩形 1">
            <a:extLst>
              <a:ext uri="{FF2B5EF4-FFF2-40B4-BE49-F238E27FC236}">
                <a16:creationId xmlns:a16="http://schemas.microsoft.com/office/drawing/2014/main" id="{709635B3-2044-4A50-85A8-C581E9655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1124787"/>
            <a:ext cx="324036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跟着加上歌詞的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卡拉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動畫，一邊想像鱒魚在水中暢游的情境，一邊以輕鬆愉快的情感</a:t>
            </a:r>
            <a:b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演唱歌曲。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TextBox 75">
            <a:hlinkClick r:id="rId5" action="ppaction://hlinksldjump"/>
            <a:extLst>
              <a:ext uri="{FF2B5EF4-FFF2-40B4-BE49-F238E27FC236}">
                <a16:creationId xmlns:a16="http://schemas.microsoft.com/office/drawing/2014/main" id="{CF26A09D-1073-4101-9B2E-903AF604E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18" y="4797152"/>
            <a:ext cx="3168352" cy="78319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樂曲欣賞：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鱒魚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原曲</a:t>
            </a:r>
            <a:r>
              <a:rPr lang="en-US" altLang="zh-TW" sz="20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Die Forelle</a:t>
            </a:r>
            <a:endParaRPr lang="en-US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5">
            <a:hlinkClick r:id="rId6" action="ppaction://hlinksldjump"/>
            <a:extLst>
              <a:ext uri="{FF2B5EF4-FFF2-40B4-BE49-F238E27FC236}">
                <a16:creationId xmlns:a16="http://schemas.microsoft.com/office/drawing/2014/main" id="{16584E3D-D8D3-4965-ABC7-0864161DB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18" y="5753603"/>
            <a:ext cx="3168352" cy="78319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en-US" altLang="zh-TW" sz="2000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Die Forelle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作曲家舒伯特</a:t>
            </a:r>
            <a:endParaRPr lang="en-US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Music_5A_M1_Ch2_song1k_s">
            <a:hlinkClick r:id="" action="ppaction://media"/>
            <a:extLst>
              <a:ext uri="{FF2B5EF4-FFF2-40B4-BE49-F238E27FC236}">
                <a16:creationId xmlns:a16="http://schemas.microsoft.com/office/drawing/2014/main" id="{63CFFB94-D198-4ACD-B4D3-103D0797EB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6886" y="260648"/>
            <a:ext cx="8493770" cy="632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446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0" name="矩形 1">
            <a:extLst>
              <a:ext uri="{FF2B5EF4-FFF2-40B4-BE49-F238E27FC236}">
                <a16:creationId xmlns:a16="http://schemas.microsoft.com/office/drawing/2014/main" id="{41C600F7-A74E-414F-BF32-7E63D40E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235" y="1196752"/>
            <a:ext cx="45118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一起學唱另一首歌</a:t>
            </a:r>
            <a:r>
              <a:rPr lang="en-US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Donkey Riding</a:t>
            </a:r>
            <a:r>
              <a:rPr lang="zh-TW" altLang="en-US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先聆聽範唱，熟習歌曲的旋律。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8A7AF0C-A2BB-4E4D-9340-660C68E82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99364"/>
            <a:ext cx="6600109" cy="6459271"/>
          </a:xfrm>
          <a:prstGeom prst="rect">
            <a:avLst/>
          </a:prstGeom>
        </p:spPr>
      </p:pic>
      <p:pic>
        <p:nvPicPr>
          <p:cNvPr id="4" name="5AM1song1s">
            <a:hlinkClick r:id="" action="ppaction://media"/>
            <a:extLst>
              <a:ext uri="{FF2B5EF4-FFF2-40B4-BE49-F238E27FC236}">
                <a16:creationId xmlns:a16="http://schemas.microsoft.com/office/drawing/2014/main" id="{531810E4-7617-4894-A05F-A6E3736BE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002" y="135497"/>
            <a:ext cx="745717" cy="720000"/>
          </a:xfrm>
          <a:prstGeom prst="rect">
            <a:avLst/>
          </a:prstGeom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CBDE477A-2611-4E2C-9B58-1155B54FE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174" y="233887"/>
            <a:ext cx="1899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9900FF"/>
                </a:solidFill>
                <a:ea typeface="標楷體" panose="03000509000000000000" pitchFamily="65" charset="-120"/>
              </a:rPr>
              <a:t>全曲範唱：</a:t>
            </a:r>
            <a:endParaRPr lang="en-US" altLang="zh-TW" sz="2800" dirty="0">
              <a:solidFill>
                <a:srgbClr val="9900FF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732547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C5185E0D-C689-412F-AEE4-86AA1ADC1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980728"/>
            <a:ext cx="44644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你知道</a:t>
            </a:r>
            <a:r>
              <a:rPr lang="en-GB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Donkey Riding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裏的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‘Donkey’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是甚麼意思嗎？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8A7AF0C-A2BB-4E4D-9340-660C68E82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199364"/>
            <a:ext cx="6600109" cy="6459271"/>
          </a:xfrm>
          <a:prstGeom prst="rect">
            <a:avLst/>
          </a:prstGeom>
        </p:spPr>
      </p:pic>
      <p:pic>
        <p:nvPicPr>
          <p:cNvPr id="4" name="5AM1song1s">
            <a:hlinkClick r:id="" action="ppaction://media"/>
            <a:extLst>
              <a:ext uri="{FF2B5EF4-FFF2-40B4-BE49-F238E27FC236}">
                <a16:creationId xmlns:a16="http://schemas.microsoft.com/office/drawing/2014/main" id="{531810E4-7617-4894-A05F-A6E3736BE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002" y="135497"/>
            <a:ext cx="745717" cy="720000"/>
          </a:xfrm>
          <a:prstGeom prst="rect">
            <a:avLst/>
          </a:prstGeom>
        </p:spPr>
      </p:pic>
      <p:sp>
        <p:nvSpPr>
          <p:cNvPr id="14" name="矩形 1">
            <a:extLst>
              <a:ext uri="{FF2B5EF4-FFF2-40B4-BE49-F238E27FC236}">
                <a16:creationId xmlns:a16="http://schemas.microsoft.com/office/drawing/2014/main" id="{CBDE477A-2611-4E2C-9B58-1155B54FE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174" y="233887"/>
            <a:ext cx="18998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9900FF"/>
                </a:solidFill>
                <a:ea typeface="標楷體" panose="03000509000000000000" pitchFamily="65" charset="-120"/>
              </a:rPr>
              <a:t>全曲範唱：</a:t>
            </a:r>
            <a:endParaRPr lang="en-US" altLang="zh-TW" sz="2800" dirty="0">
              <a:solidFill>
                <a:srgbClr val="9900FF"/>
              </a:solidFill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68509C0-E3E8-4C55-8E5F-8E6FF0966FF7}"/>
              </a:ext>
            </a:extLst>
          </p:cNvPr>
          <p:cNvGrpSpPr/>
          <p:nvPr/>
        </p:nvGrpSpPr>
        <p:grpSpPr>
          <a:xfrm>
            <a:off x="215971" y="2060066"/>
            <a:ext cx="4992748" cy="4564047"/>
            <a:chOff x="215971" y="2060066"/>
            <a:chExt cx="4992748" cy="4564047"/>
          </a:xfrm>
        </p:grpSpPr>
        <p:pic>
          <p:nvPicPr>
            <p:cNvPr id="13" name="Picture 12" descr="A picture containing table, mirror&#10;&#10;Description automatically generated">
              <a:extLst>
                <a:ext uri="{FF2B5EF4-FFF2-40B4-BE49-F238E27FC236}">
                  <a16:creationId xmlns:a16="http://schemas.microsoft.com/office/drawing/2014/main" id="{A4BAAB29-AF3B-472C-8F73-B48E03A07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71" y="2060066"/>
              <a:ext cx="4992748" cy="4564047"/>
            </a:xfrm>
            <a:prstGeom prst="rect">
              <a:avLst/>
            </a:prstGeom>
          </p:spPr>
        </p:pic>
        <p:sp>
          <p:nvSpPr>
            <p:cNvPr id="16" name="矩形 1">
              <a:extLst>
                <a:ext uri="{FF2B5EF4-FFF2-40B4-BE49-F238E27FC236}">
                  <a16:creationId xmlns:a16="http://schemas.microsoft.com/office/drawing/2014/main" id="{3D13DEA8-46E6-448F-964A-17413B5A4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537" y="3284984"/>
              <a:ext cx="4016323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i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Donkey Riding</a:t>
              </a:r>
              <a:r>
                <a:rPr lang="zh-TW" altLang="en-US" sz="24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是一首英國水手在船上工作時唱的傳統歌曲。歌曲中的 </a:t>
              </a:r>
              <a:r>
                <a:rPr lang="en-US" altLang="zh-TW" sz="24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'Donkey' </a:t>
              </a:r>
              <a:r>
                <a:rPr lang="zh-TW" altLang="en-US" sz="24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是指用來把木材運到甲板上的機器。歌曲描述運載木材的貨船經過不同港口的見聞。</a:t>
              </a:r>
              <a:endPara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0DBF9A-B647-415A-AA38-B56F31354055}"/>
                </a:ext>
              </a:extLst>
            </p:cNvPr>
            <p:cNvSpPr/>
            <p:nvPr/>
          </p:nvSpPr>
          <p:spPr>
            <a:xfrm>
              <a:off x="1919536" y="2348880"/>
              <a:ext cx="1648176" cy="2624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Donkey Riding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0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709635B3-2044-4A50-85A8-C581E9655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74" y="1124744"/>
            <a:ext cx="309634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一起跟着卡拉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OK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演唱</a:t>
            </a:r>
            <a:r>
              <a:rPr lang="en-US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Donkey Riding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3587D55-6959-44DE-A647-56F41681CB2F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0C2D6836-C6DF-48B5-BBFE-2DF6E5301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48668203-2017-4125-96F8-FA02A2869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2" name="Music_5A_M1_song1k_s">
            <a:hlinkClick r:id="" action="ppaction://media"/>
            <a:extLst>
              <a:ext uri="{FF2B5EF4-FFF2-40B4-BE49-F238E27FC236}">
                <a16:creationId xmlns:a16="http://schemas.microsoft.com/office/drawing/2014/main" id="{4E661661-3311-4C5E-8A2B-0D6CB436C8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5720" y="336334"/>
            <a:ext cx="8205874" cy="61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1975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164E46-E08D-4331-83F4-262B09C78CE0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C9246F93-93BA-4AC0-ADCE-92857C0BD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867BCBC-8558-46DE-8E87-41030D804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6" name="Picture 5" descr="A birthday cake&#10;&#10;Description automatically generated">
            <a:extLst>
              <a:ext uri="{FF2B5EF4-FFF2-40B4-BE49-F238E27FC236}">
                <a16:creationId xmlns:a16="http://schemas.microsoft.com/office/drawing/2014/main" id="{65168948-8525-4AD1-BB2C-391B7A891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24" y="27384"/>
            <a:ext cx="4226442" cy="685800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4462A08D-ADF7-473A-9F2B-91D0BF470ECA}"/>
              </a:ext>
            </a:extLst>
          </p:cNvPr>
          <p:cNvSpPr>
            <a:spLocks/>
          </p:cNvSpPr>
          <p:nvPr/>
        </p:nvSpPr>
        <p:spPr bwMode="auto">
          <a:xfrm>
            <a:off x="623392" y="1916832"/>
            <a:ext cx="6902450" cy="2664296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FB2900FA-845E-43FC-B16F-F0A533A4B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2710371"/>
            <a:ext cx="550345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一起來為</a:t>
            </a:r>
            <a:r>
              <a:rPr lang="en-US" altLang="zh-TW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Donkey Riding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創作簡單的前奏、間奏和尾聲吧！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8338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F1A130B-54CB-4C30-A973-3A417E75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9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59718" y="2060848"/>
            <a:ext cx="9576842" cy="3198245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温習基本作曲手法</a:t>
            </a: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鱒魚</a:t>
            </a:r>
            <a:r>
              <a:rPr lang="en-US" altLang="zh-TW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，並了解原曲的特色</a:t>
            </a: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認識作曲家舒伯特的生平</a:t>
            </a: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學唱</a:t>
            </a:r>
            <a:r>
              <a:rPr lang="en-US" altLang="zh-TW" sz="3600" b="1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Donkey Riding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，並為歌曲創作前奏、間奏和尾聲</a:t>
            </a:r>
            <a:endParaRPr lang="en-US" altLang="zh-TW" sz="3600" b="1" i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19536" y="518068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164E46-E08D-4331-83F4-262B09C78CE0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C9246F93-93BA-4AC0-ADCE-92857C0BD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867BCBC-8558-46DE-8E87-41030D804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1AF89242-A2DD-44ED-B8D2-E6C7915C6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03" y="26707"/>
            <a:ext cx="5785409" cy="66690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667BC4-843D-4E07-B9D5-58236512F6BC}"/>
              </a:ext>
            </a:extLst>
          </p:cNvPr>
          <p:cNvGrpSpPr/>
          <p:nvPr/>
        </p:nvGrpSpPr>
        <p:grpSpPr>
          <a:xfrm>
            <a:off x="215970" y="980728"/>
            <a:ext cx="5785409" cy="5643386"/>
            <a:chOff x="215970" y="980728"/>
            <a:chExt cx="5785409" cy="5643386"/>
          </a:xfrm>
        </p:grpSpPr>
        <p:pic>
          <p:nvPicPr>
            <p:cNvPr id="12" name="Picture 11" descr="A picture containing table, mirror&#10;&#10;Description automatically generated">
              <a:extLst>
                <a:ext uri="{FF2B5EF4-FFF2-40B4-BE49-F238E27FC236}">
                  <a16:creationId xmlns:a16="http://schemas.microsoft.com/office/drawing/2014/main" id="{6DA8DF58-6E11-42F7-B1AD-F6CA66CF7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70" y="980728"/>
              <a:ext cx="5785409" cy="56433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04937D-E1C0-4A85-9D63-62CCE63DC738}"/>
                </a:ext>
              </a:extLst>
            </p:cNvPr>
            <p:cNvSpPr/>
            <p:nvPr/>
          </p:nvSpPr>
          <p:spPr>
            <a:xfrm>
              <a:off x="2423592" y="1412776"/>
              <a:ext cx="1512168" cy="21602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zh-TW" altLang="en-US" sz="54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注意事項</a:t>
              </a:r>
              <a:endPara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sp>
        <p:nvSpPr>
          <p:cNvPr id="15" name="矩形 1">
            <a:extLst>
              <a:ext uri="{FF2B5EF4-FFF2-40B4-BE49-F238E27FC236}">
                <a16:creationId xmlns:a16="http://schemas.microsoft.com/office/drawing/2014/main" id="{BC4A3DE6-C1F5-4288-A0EA-8D9FAAA83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2132856"/>
            <a:ext cx="4680520" cy="380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創作前奏、間奏和尾聲前，</a:t>
            </a:r>
            <a:b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先分析</a:t>
            </a:r>
            <a:r>
              <a:rPr lang="en-US" altLang="zh-TW" sz="2400" i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Donkey Riding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的音樂元素，例如節奏和音高等。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運用學過的作曲手法，把這些音樂元素加以變化和創新。</a:t>
            </a:r>
          </a:p>
          <a:p>
            <a:pPr marL="457200" indent="-457200" eaLnBrk="1" hangingPunct="1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在樂譜適當的位置，加入表演記號。</a:t>
            </a:r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eaLnBrk="1" hangingPunct="1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尾聲最好以唱名</a:t>
            </a:r>
            <a:r>
              <a:rPr lang="en-US" altLang="zh-TW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 </a:t>
            </a:r>
            <a:r>
              <a:rPr lang="zh-TW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完結，予人完滿、結束的感覺。</a:t>
            </a:r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3E7E47-9A36-4969-8511-61B0A8BAE842}"/>
              </a:ext>
            </a:extLst>
          </p:cNvPr>
          <p:cNvGrpSpPr/>
          <p:nvPr/>
        </p:nvGrpSpPr>
        <p:grpSpPr>
          <a:xfrm>
            <a:off x="4655840" y="5517232"/>
            <a:ext cx="7128792" cy="648072"/>
            <a:chOff x="4655840" y="5517232"/>
            <a:chExt cx="7128792" cy="64807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35E77DE-46C6-47F9-B32F-1267E308DC40}"/>
                </a:ext>
              </a:extLst>
            </p:cNvPr>
            <p:cNvSpPr/>
            <p:nvPr/>
          </p:nvSpPr>
          <p:spPr bwMode="auto">
            <a:xfrm>
              <a:off x="10488488" y="5589240"/>
              <a:ext cx="1296144" cy="576064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3F6FAF7-CC5E-49CA-96AA-DC47A84E8BF1}"/>
                </a:ext>
              </a:extLst>
            </p:cNvPr>
            <p:cNvCxnSpPr>
              <a:cxnSpLocks/>
              <a:stCxn id="17" idx="1"/>
            </p:cNvCxnSpPr>
            <p:nvPr/>
          </p:nvCxnSpPr>
          <p:spPr bwMode="auto">
            <a:xfrm flipH="1" flipV="1">
              <a:off x="4655840" y="5517232"/>
              <a:ext cx="5832648" cy="36004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70C0"/>
              </a:solidFill>
              <a:prstDash val="solid"/>
              <a:round/>
              <a:headEnd type="triangl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496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164E46-E08D-4331-83F4-262B09C78CE0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C9246F93-93BA-4AC0-ADCE-92857C0BD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867BCBC-8558-46DE-8E87-41030D804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DC99B0-E188-45B9-A67B-14E91A15AC49}"/>
              </a:ext>
            </a:extLst>
          </p:cNvPr>
          <p:cNvGrpSpPr/>
          <p:nvPr/>
        </p:nvGrpSpPr>
        <p:grpSpPr>
          <a:xfrm>
            <a:off x="2371365" y="704897"/>
            <a:ext cx="6456365" cy="6064250"/>
            <a:chOff x="2639616" y="61442"/>
            <a:chExt cx="7163616" cy="6735115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BEDA277D-8957-4532-BB3B-322E9D2DA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172" y="61442"/>
              <a:ext cx="5268060" cy="6735115"/>
            </a:xfrm>
            <a:prstGeom prst="rect">
              <a:avLst/>
            </a:prstGeom>
          </p:spPr>
        </p:pic>
        <p:sp>
          <p:nvSpPr>
            <p:cNvPr id="21" name="TextBox 75">
              <a:extLst>
                <a:ext uri="{FF2B5EF4-FFF2-40B4-BE49-F238E27FC236}">
                  <a16:creationId xmlns:a16="http://schemas.microsoft.com/office/drawing/2014/main" id="{23DA1BDB-BD1C-475C-9978-933ABB10E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616" y="282972"/>
              <a:ext cx="1152128" cy="510778"/>
            </a:xfrm>
            <a:prstGeom prst="roundRect">
              <a:avLst>
                <a:gd name="adj" fmla="val 16667"/>
              </a:avLst>
            </a:prstGeom>
            <a:solidFill>
              <a:srgbClr val="FFE285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FF66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前奏</a:t>
              </a:r>
              <a:endParaRPr lang="en-US" altLang="en-US" sz="24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TextBox 75">
              <a:extLst>
                <a:ext uri="{FF2B5EF4-FFF2-40B4-BE49-F238E27FC236}">
                  <a16:creationId xmlns:a16="http://schemas.microsoft.com/office/drawing/2014/main" id="{CB0F79C5-C188-4A06-843C-251F0D773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616" y="3068960"/>
              <a:ext cx="1152128" cy="510778"/>
            </a:xfrm>
            <a:prstGeom prst="roundRect">
              <a:avLst>
                <a:gd name="adj" fmla="val 16667"/>
              </a:avLst>
            </a:prstGeom>
            <a:solidFill>
              <a:srgbClr val="C2E49C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間奏</a:t>
              </a:r>
              <a:endParaRPr lang="en-US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TextBox 75">
              <a:extLst>
                <a:ext uri="{FF2B5EF4-FFF2-40B4-BE49-F238E27FC236}">
                  <a16:creationId xmlns:a16="http://schemas.microsoft.com/office/drawing/2014/main" id="{EE76CEF6-E5D4-426F-9DAC-AA0727503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616" y="6064250"/>
              <a:ext cx="1152128" cy="510778"/>
            </a:xfrm>
            <a:prstGeom prst="roundRect">
              <a:avLst>
                <a:gd name="adj" fmla="val 1666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sz="24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尾聲</a:t>
              </a:r>
              <a:endParaRPr lang="en-US" altLang="en-US" sz="24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31752D-F889-4B1A-B8F3-C90339F68AC9}"/>
                </a:ext>
              </a:extLst>
            </p:cNvPr>
            <p:cNvSpPr/>
            <p:nvPr/>
          </p:nvSpPr>
          <p:spPr bwMode="auto">
            <a:xfrm>
              <a:off x="4535172" y="152400"/>
              <a:ext cx="5112568" cy="900336"/>
            </a:xfrm>
            <a:prstGeom prst="rect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14EB18-B2EE-41C6-923C-FE84FE242864}"/>
                </a:ext>
              </a:extLst>
            </p:cNvPr>
            <p:cNvSpPr/>
            <p:nvPr/>
          </p:nvSpPr>
          <p:spPr bwMode="auto">
            <a:xfrm>
              <a:off x="4535172" y="2874181"/>
              <a:ext cx="5112568" cy="900336"/>
            </a:xfrm>
            <a:prstGeom prst="rect">
              <a:avLst/>
            </a:prstGeom>
            <a:noFill/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C156FD-2F67-4E5C-A502-9AC3676C7203}"/>
                </a:ext>
              </a:extLst>
            </p:cNvPr>
            <p:cNvSpPr/>
            <p:nvPr/>
          </p:nvSpPr>
          <p:spPr bwMode="auto">
            <a:xfrm>
              <a:off x="4535172" y="5805264"/>
              <a:ext cx="5112568" cy="900336"/>
            </a:xfrm>
            <a:prstGeom prst="rect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</p:grpSp>
      <p:sp>
        <p:nvSpPr>
          <p:cNvPr id="27" name="TextBox 75">
            <a:extLst>
              <a:ext uri="{FF2B5EF4-FFF2-40B4-BE49-F238E27FC236}">
                <a16:creationId xmlns:a16="http://schemas.microsoft.com/office/drawing/2014/main" id="{C9462F74-68DB-45FE-B3CB-1F4F10C17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584" y="152400"/>
            <a:ext cx="2376264" cy="510778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參考作品：</a:t>
            </a:r>
            <a:endParaRPr lang="en-US" altLang="en-US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donkey_compose">
            <a:hlinkClick r:id="" action="ppaction://media"/>
            <a:extLst>
              <a:ext uri="{FF2B5EF4-FFF2-40B4-BE49-F238E27FC236}">
                <a16:creationId xmlns:a16="http://schemas.microsoft.com/office/drawing/2014/main" id="{5B1E3743-A6A0-40DE-878F-1469E3D97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7608" y="182106"/>
            <a:ext cx="406400" cy="39238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0D964AD-CE53-44E7-B7D2-61D592B4BBF1}"/>
              </a:ext>
            </a:extLst>
          </p:cNvPr>
          <p:cNvGrpSpPr/>
          <p:nvPr/>
        </p:nvGrpSpPr>
        <p:grpSpPr>
          <a:xfrm>
            <a:off x="3493659" y="732422"/>
            <a:ext cx="7642901" cy="4861877"/>
            <a:chOff x="3493659" y="732422"/>
            <a:chExt cx="7642901" cy="486187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80E56A2-4D84-46DE-96E0-507A76280B32}"/>
                </a:ext>
              </a:extLst>
            </p:cNvPr>
            <p:cNvGrpSpPr/>
            <p:nvPr/>
          </p:nvGrpSpPr>
          <p:grpSpPr>
            <a:xfrm>
              <a:off x="8434951" y="732422"/>
              <a:ext cx="2701609" cy="4650102"/>
              <a:chOff x="7917320" y="732422"/>
              <a:chExt cx="2701609" cy="4650102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A281257-1A55-4FAF-8C71-E0B6E1019876}"/>
                  </a:ext>
                </a:extLst>
              </p:cNvPr>
              <p:cNvSpPr/>
              <p:nvPr/>
            </p:nvSpPr>
            <p:spPr bwMode="auto">
              <a:xfrm>
                <a:off x="7917320" y="1092409"/>
                <a:ext cx="999950" cy="4290115"/>
              </a:xfrm>
              <a:custGeom>
                <a:avLst/>
                <a:gdLst>
                  <a:gd name="connsiteX0" fmla="*/ 277793 w 999950"/>
                  <a:gd name="connsiteY0" fmla="*/ 0 h 4290115"/>
                  <a:gd name="connsiteX1" fmla="*/ 995423 w 999950"/>
                  <a:gd name="connsiteY1" fmla="*/ 1481560 h 4290115"/>
                  <a:gd name="connsiteX2" fmla="*/ 555585 w 999950"/>
                  <a:gd name="connsiteY2" fmla="*/ 3877519 h 4290115"/>
                  <a:gd name="connsiteX3" fmla="*/ 0 w 999950"/>
                  <a:gd name="connsiteY3" fmla="*/ 4271058 h 4290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950" h="4290115">
                    <a:moveTo>
                      <a:pt x="277793" y="0"/>
                    </a:moveTo>
                    <a:cubicBezTo>
                      <a:pt x="613458" y="417653"/>
                      <a:pt x="949124" y="835307"/>
                      <a:pt x="995423" y="1481560"/>
                    </a:cubicBezTo>
                    <a:cubicBezTo>
                      <a:pt x="1041722" y="2127813"/>
                      <a:pt x="721489" y="3412603"/>
                      <a:pt x="555585" y="3877519"/>
                    </a:cubicBezTo>
                    <a:cubicBezTo>
                      <a:pt x="389681" y="4342435"/>
                      <a:pt x="194840" y="4306746"/>
                      <a:pt x="0" y="4271058"/>
                    </a:cubicBezTo>
                  </a:path>
                </a:pathLst>
              </a:custGeom>
              <a:noFill/>
              <a:ln w="57150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  <p:sp>
            <p:nvSpPr>
              <p:cNvPr id="39" name="TextBox 75">
                <a:extLst>
                  <a:ext uri="{FF2B5EF4-FFF2-40B4-BE49-F238E27FC236}">
                    <a16:creationId xmlns:a16="http://schemas.microsoft.com/office/drawing/2014/main" id="{7E23EF59-2F59-45BD-994F-29FAE2593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80077" y="732422"/>
                <a:ext cx="1838852" cy="851297"/>
              </a:xfrm>
              <a:prstGeom prst="roundRect">
                <a:avLst>
                  <a:gd name="adj" fmla="val 16667"/>
                </a:avLst>
              </a:prstGeom>
              <a:solidFill>
                <a:srgbClr val="FFE285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zh-TW" altLang="en-US" sz="2200" dirty="0">
                    <a:solidFill>
                      <a:srgbClr val="FF66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最後一句的模仿句</a:t>
                </a:r>
                <a:endParaRPr lang="en-US" altLang="en-US" sz="2200" dirty="0">
                  <a:solidFill>
                    <a:srgbClr val="FF66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7" name="donkey_compose_1">
              <a:hlinkClick r:id="" action="ppaction://media"/>
              <a:extLst>
                <a:ext uri="{FF2B5EF4-FFF2-40B4-BE49-F238E27FC236}">
                  <a16:creationId xmlns:a16="http://schemas.microsoft.com/office/drawing/2014/main" id="{1B1749DB-B6C4-443B-BB4B-FA426E2F49D8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18012" y="964869"/>
              <a:ext cx="406400" cy="392385"/>
            </a:xfrm>
            <a:prstGeom prst="rect">
              <a:avLst/>
            </a:prstGeom>
          </p:spPr>
        </p:pic>
        <p:pic>
          <p:nvPicPr>
            <p:cNvPr id="52" name="donkey_compose_6">
              <a:hlinkClick r:id="" action="ppaction://media"/>
              <a:extLst>
                <a:ext uri="{FF2B5EF4-FFF2-40B4-BE49-F238E27FC236}">
                  <a16:creationId xmlns:a16="http://schemas.microsoft.com/office/drawing/2014/main" id="{F3CDA20C-EDC4-4000-8215-27FDBD6A52A2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3659" y="5201914"/>
              <a:ext cx="406400" cy="392385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9E8689-18ED-4C53-B2D1-D8800AF187B6}"/>
              </a:ext>
            </a:extLst>
          </p:cNvPr>
          <p:cNvGrpSpPr/>
          <p:nvPr/>
        </p:nvGrpSpPr>
        <p:grpSpPr>
          <a:xfrm>
            <a:off x="3493659" y="5033568"/>
            <a:ext cx="8613928" cy="1532334"/>
            <a:chOff x="3493659" y="5033568"/>
            <a:chExt cx="8613928" cy="153233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2825105-5D8A-4AFD-8EA6-319CFF321C24}"/>
                </a:ext>
              </a:extLst>
            </p:cNvPr>
            <p:cNvGrpSpPr/>
            <p:nvPr/>
          </p:nvGrpSpPr>
          <p:grpSpPr>
            <a:xfrm>
              <a:off x="8392741" y="5033568"/>
              <a:ext cx="3714846" cy="1532334"/>
              <a:chOff x="7888685" y="5033568"/>
              <a:chExt cx="3714846" cy="1532334"/>
            </a:xfrm>
          </p:grpSpPr>
          <p:sp>
            <p:nvSpPr>
              <p:cNvPr id="42" name="TextBox 75">
                <a:extLst>
                  <a:ext uri="{FF2B5EF4-FFF2-40B4-BE49-F238E27FC236}">
                    <a16:creationId xmlns:a16="http://schemas.microsoft.com/office/drawing/2014/main" id="{766995E1-ADAA-494F-A8DC-F66A26273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93652" y="5033568"/>
                <a:ext cx="2809879" cy="1532334"/>
              </a:xfrm>
              <a:prstGeom prst="roundRect">
                <a:avLst>
                  <a:gd name="adj" fmla="val 1666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zh-TW" altLang="en-US" sz="2100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第一小節模仿最後一句，第二小節是第一小節的模進句，第四小節以</a:t>
                </a:r>
                <a:r>
                  <a:rPr lang="en-US" altLang="zh-TW" sz="2100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d </a:t>
                </a:r>
                <a:r>
                  <a:rPr lang="zh-TW" altLang="en-US" sz="2100" dirty="0">
                    <a:solidFill>
                      <a:srgbClr val="0070C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作結</a:t>
                </a:r>
                <a:endParaRPr lang="en-US" altLang="en-US" sz="21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CEECEF4-6A3D-40BF-8C69-797BE51F488B}"/>
                  </a:ext>
                </a:extLst>
              </p:cNvPr>
              <p:cNvSpPr/>
              <p:nvPr/>
            </p:nvSpPr>
            <p:spPr bwMode="auto">
              <a:xfrm>
                <a:off x="7888685" y="5560030"/>
                <a:ext cx="904967" cy="833377"/>
              </a:xfrm>
              <a:custGeom>
                <a:avLst/>
                <a:gdLst>
                  <a:gd name="connsiteX0" fmla="*/ 312517 w 1057924"/>
                  <a:gd name="connsiteY0" fmla="*/ 833377 h 833377"/>
                  <a:gd name="connsiteX1" fmla="*/ 1053296 w 1057924"/>
                  <a:gd name="connsiteY1" fmla="*/ 324091 h 833377"/>
                  <a:gd name="connsiteX2" fmla="*/ 0 w 1057924"/>
                  <a:gd name="connsiteY2" fmla="*/ 0 h 83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7924" h="833377">
                    <a:moveTo>
                      <a:pt x="312517" y="833377"/>
                    </a:moveTo>
                    <a:cubicBezTo>
                      <a:pt x="708949" y="648182"/>
                      <a:pt x="1105382" y="462987"/>
                      <a:pt x="1053296" y="324091"/>
                    </a:cubicBezTo>
                    <a:cubicBezTo>
                      <a:pt x="1001210" y="185195"/>
                      <a:pt x="500605" y="92597"/>
                      <a:pt x="0" y="0"/>
                    </a:cubicBezTo>
                  </a:path>
                </a:pathLst>
              </a:custGeom>
              <a:noFill/>
              <a:ln w="5715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</p:grpSp>
        <p:pic>
          <p:nvPicPr>
            <p:cNvPr id="53" name="donkey_compose_7">
              <a:hlinkClick r:id="" action="ppaction://media"/>
              <a:extLst>
                <a:ext uri="{FF2B5EF4-FFF2-40B4-BE49-F238E27FC236}">
                  <a16:creationId xmlns:a16="http://schemas.microsoft.com/office/drawing/2014/main" id="{0EE11033-90FE-44E0-8B07-81A963548A77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3659" y="6116790"/>
              <a:ext cx="406400" cy="39238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67B82CF-16F0-47A6-8FA1-A01F03A78020}"/>
              </a:ext>
            </a:extLst>
          </p:cNvPr>
          <p:cNvGrpSpPr/>
          <p:nvPr/>
        </p:nvGrpSpPr>
        <p:grpSpPr>
          <a:xfrm>
            <a:off x="3508363" y="2646073"/>
            <a:ext cx="7733007" cy="1244332"/>
            <a:chOff x="3508363" y="2646073"/>
            <a:chExt cx="7733007" cy="124433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DBB90B3-27F4-4D56-8FF1-A3BAA1A9195C}"/>
                </a:ext>
              </a:extLst>
            </p:cNvPr>
            <p:cNvGrpSpPr/>
            <p:nvPr/>
          </p:nvGrpSpPr>
          <p:grpSpPr>
            <a:xfrm>
              <a:off x="8256240" y="2791498"/>
              <a:ext cx="2985130" cy="902715"/>
              <a:chOff x="7917320" y="2791498"/>
              <a:chExt cx="2985130" cy="902715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8035D52-ADD6-4F29-B747-CD44DC33D358}"/>
                  </a:ext>
                </a:extLst>
              </p:cNvPr>
              <p:cNvSpPr/>
              <p:nvPr/>
            </p:nvSpPr>
            <p:spPr bwMode="auto">
              <a:xfrm>
                <a:off x="7917320" y="2849261"/>
                <a:ext cx="1241521" cy="844952"/>
              </a:xfrm>
              <a:custGeom>
                <a:avLst/>
                <a:gdLst>
                  <a:gd name="connsiteX0" fmla="*/ 277793 w 688996"/>
                  <a:gd name="connsiteY0" fmla="*/ 844952 h 844952"/>
                  <a:gd name="connsiteX1" fmla="*/ 682907 w 688996"/>
                  <a:gd name="connsiteY1" fmla="*/ 243069 h 844952"/>
                  <a:gd name="connsiteX2" fmla="*/ 0 w 688996"/>
                  <a:gd name="connsiteY2" fmla="*/ 0 h 844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8996" h="844952">
                    <a:moveTo>
                      <a:pt x="277793" y="844952"/>
                    </a:moveTo>
                    <a:cubicBezTo>
                      <a:pt x="503499" y="614423"/>
                      <a:pt x="729206" y="383894"/>
                      <a:pt x="682907" y="243069"/>
                    </a:cubicBezTo>
                    <a:cubicBezTo>
                      <a:pt x="636608" y="102244"/>
                      <a:pt x="318304" y="51122"/>
                      <a:pt x="0" y="0"/>
                    </a:cubicBezTo>
                  </a:path>
                </a:pathLst>
              </a:custGeom>
              <a:noFill/>
              <a:ln w="5715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/>
                <a:endParaRPr lang="en-US">
                  <a:latin typeface="Arial" charset="0"/>
                </a:endParaRPr>
              </a:p>
            </p:txBody>
          </p:sp>
          <p:sp>
            <p:nvSpPr>
              <p:cNvPr id="40" name="TextBox 75">
                <a:extLst>
                  <a:ext uri="{FF2B5EF4-FFF2-40B4-BE49-F238E27FC236}">
                    <a16:creationId xmlns:a16="http://schemas.microsoft.com/office/drawing/2014/main" id="{61FA4992-A9D8-49E5-B3D5-98CEE7D8C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79622" y="2791498"/>
                <a:ext cx="1622828" cy="851297"/>
              </a:xfrm>
              <a:prstGeom prst="roundRect">
                <a:avLst>
                  <a:gd name="adj" fmla="val 16667"/>
                </a:avLst>
              </a:prstGeom>
              <a:solidFill>
                <a:srgbClr val="C2E49C"/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zh-TW" altLang="en-US" sz="2200" dirty="0">
                    <a:solidFill>
                      <a:srgbClr val="008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前一句的重複句</a:t>
                </a:r>
                <a:endParaRPr lang="en-US" altLang="en-US" sz="22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9" name="donkey_compose_3-4">
              <a:hlinkClick r:id="" action="ppaction://media"/>
              <a:extLst>
                <a:ext uri="{FF2B5EF4-FFF2-40B4-BE49-F238E27FC236}">
                  <a16:creationId xmlns:a16="http://schemas.microsoft.com/office/drawing/2014/main" id="{515C21C8-C865-45B0-8BC8-708743625699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18012" y="2646073"/>
              <a:ext cx="406400" cy="392385"/>
            </a:xfrm>
            <a:prstGeom prst="rect">
              <a:avLst/>
            </a:prstGeom>
          </p:spPr>
        </p:pic>
        <p:pic>
          <p:nvPicPr>
            <p:cNvPr id="50" name="donkey_compose_3-4">
              <a:hlinkClick r:id="" action="ppaction://media"/>
              <a:extLst>
                <a:ext uri="{FF2B5EF4-FFF2-40B4-BE49-F238E27FC236}">
                  <a16:creationId xmlns:a16="http://schemas.microsoft.com/office/drawing/2014/main" id="{89819BAB-06A5-4F0D-8C51-56CEB2615D80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8363" y="3498020"/>
              <a:ext cx="406400" cy="392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19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164E46-E08D-4331-83F4-262B09C78CE0}"/>
              </a:ext>
            </a:extLst>
          </p:cNvPr>
          <p:cNvGrpSpPr/>
          <p:nvPr/>
        </p:nvGrpSpPr>
        <p:grpSpPr>
          <a:xfrm>
            <a:off x="-24680" y="152400"/>
            <a:ext cx="2232248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C9246F93-93BA-4AC0-ADCE-92857C0BD7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867BCBC-8558-46DE-8E87-41030D804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008000"/>
                  </a:solidFill>
                  <a:ea typeface="標楷體" pitchFamily="65" charset="-120"/>
                </a:rPr>
                <a:t>創意舞台</a:t>
              </a:r>
              <a:endParaRPr lang="en-US" altLang="zh-TW" sz="2800" i="1" dirty="0">
                <a:solidFill>
                  <a:srgbClr val="0080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6" name="Picture 5" descr="A birthday cake&#10;&#10;Description automatically generated">
            <a:extLst>
              <a:ext uri="{FF2B5EF4-FFF2-40B4-BE49-F238E27FC236}">
                <a16:creationId xmlns:a16="http://schemas.microsoft.com/office/drawing/2014/main" id="{65168948-8525-4AD1-BB2C-391B7A891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24" y="27384"/>
            <a:ext cx="4226442" cy="685800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4462A08D-ADF7-473A-9F2B-91D0BF470ECA}"/>
              </a:ext>
            </a:extLst>
          </p:cNvPr>
          <p:cNvSpPr>
            <a:spLocks/>
          </p:cNvSpPr>
          <p:nvPr/>
        </p:nvSpPr>
        <p:spPr bwMode="auto">
          <a:xfrm>
            <a:off x="623392" y="1556792"/>
            <a:ext cx="6902450" cy="4608512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FB2900FA-845E-43FC-B16F-F0A533A4B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03" y="2091333"/>
            <a:ext cx="620942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我們可以用唱名或有固定音高的樂器，演奏你的作品，聽聽創作效果。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多作不同的嘗試，加以比較，</a:t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創作出最適合</a:t>
            </a:r>
            <a:r>
              <a:rPr lang="en-US" altLang="zh-TW" i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Donkey Riding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前奏、間奏和尾聲吧！</a:t>
            </a:r>
          </a:p>
        </p:txBody>
      </p:sp>
    </p:spTree>
    <p:extLst>
      <p:ext uri="{BB962C8B-B14F-4D97-AF65-F5344CB8AC3E}">
        <p14:creationId xmlns:p14="http://schemas.microsoft.com/office/powerpoint/2010/main" val="2993776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32" y="1973793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157412" y="1328173"/>
            <a:ext cx="9444038" cy="1890426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157412" y="3620200"/>
            <a:ext cx="8439672" cy="2329080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32" y="4569657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234" y="1743161"/>
            <a:ext cx="7712683" cy="102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完成工作紙，練習辨別模進句、模仿句及重複句</a:t>
            </a:r>
            <a:endParaRPr lang="en-GB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 </a:t>
            </a:r>
            <a:r>
              <a:rPr lang="en-US" altLang="zh-TW" sz="2600" dirty="0">
                <a:solidFill>
                  <a:srgbClr val="FF6600"/>
                </a:solidFill>
                <a:ea typeface="標楷體" panose="03000509000000000000" pitchFamily="65" charset="-120"/>
                <a:hlinkClick r:id="rId6"/>
              </a:rPr>
              <a:t>Kahoot! 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  <a:hlinkClick r:id="rId6"/>
              </a:rPr>
              <a:t>活動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，總結單元一音樂知識</a:t>
            </a:r>
            <a:endParaRPr lang="en-US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39" y="3947046"/>
            <a:ext cx="774144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欣賞另外三首由舒伯特譜曲的德文藝術歌曲：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野玫瑰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》 (</a:t>
            </a:r>
            <a:r>
              <a:rPr lang="en-US" altLang="zh-TW" sz="2600" i="1" dirty="0" err="1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Heidenröslein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 action="ppaction://hlinksldjump"/>
              </a:rPr>
              <a:t>)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 action="ppaction://hlinksldjump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 action="ppaction://hlinksldjump"/>
              </a:rPr>
              <a:t>菩提樹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 action="ppaction://hlinksldjump"/>
              </a:rPr>
              <a:t>》 (</a:t>
            </a:r>
            <a:r>
              <a:rPr lang="en-US" altLang="zh-TW" sz="2600" i="1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 action="ppaction://hlinksldjump"/>
              </a:rPr>
              <a:t>Der </a:t>
            </a:r>
            <a:r>
              <a:rPr lang="en-US" altLang="zh-TW" sz="2600" i="1" dirty="0" err="1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 action="ppaction://hlinksldjump"/>
              </a:rPr>
              <a:t>Lindenbaum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8" action="ppaction://hlinksldjump"/>
              </a:rPr>
              <a:t>)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</a:pP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 action="ppaction://hlinksldjump"/>
              </a:rPr>
              <a:t>《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 action="ppaction://hlinksldjump"/>
              </a:rPr>
              <a:t>魔王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 action="ppaction://hlinksldjump"/>
              </a:rPr>
              <a:t>》 (</a:t>
            </a:r>
            <a:r>
              <a:rPr lang="en-US" altLang="zh-TW" sz="2600" i="1" dirty="0" err="1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 action="ppaction://hlinksldjump"/>
              </a:rPr>
              <a:t>Erlkönig</a:t>
            </a:r>
            <a:r>
              <a:rPr lang="en-US" altLang="zh-TW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9" action="ppaction://hlinksldjump"/>
              </a:rPr>
              <a:t>)</a:t>
            </a:r>
            <a:endParaRPr lang="en-US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hlinkClick r:id="" action="ppaction://ole?verb=1"/>
            <a:extLst>
              <a:ext uri="{FF2B5EF4-FFF2-40B4-BE49-F238E27FC236}">
                <a16:creationId xmlns:a16="http://schemas.microsoft.com/office/drawing/2014/main" id="{FE8A7024-CAD5-4093-8E2C-56FB3BA883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403992"/>
              </p:ext>
            </p:extLst>
          </p:nvPr>
        </p:nvGraphicFramePr>
        <p:xfrm>
          <a:off x="10357049" y="1748455"/>
          <a:ext cx="694556" cy="1470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9" name="Document" showAsIcon="1" r:id="rId10" imgW="381104" imgH="806335" progId="Word.Document.8">
                  <p:embed/>
                </p:oleObj>
              </mc:Choice>
              <mc:Fallback>
                <p:oleObj name="Document" showAsIcon="1" r:id="rId10" imgW="381104" imgH="806335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357049" y="1748455"/>
                        <a:ext cx="694556" cy="1470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4D9E70-C76D-441E-9F9D-83E74E185A5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4248472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</a:t>
              </a: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Die Forelle</a:t>
              </a: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ADDA6907-BD26-4255-9E3D-A645227C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970850"/>
            <a:ext cx="11377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鱒魚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原曲是德文藝術歌曲</a:t>
            </a:r>
            <a:r>
              <a:rPr lang="en-GB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Die Forelle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A0EB6-6774-4E05-942C-FF15F5F4A037}"/>
              </a:ext>
            </a:extLst>
          </p:cNvPr>
          <p:cNvGrpSpPr/>
          <p:nvPr/>
        </p:nvGrpSpPr>
        <p:grpSpPr>
          <a:xfrm>
            <a:off x="-41275" y="4797425"/>
            <a:ext cx="12233275" cy="2076450"/>
            <a:chOff x="-41275" y="4797425"/>
            <a:chExt cx="12233275" cy="2076450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558B98E1-86F8-45E9-B1F3-89704EF83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75"/>
            <a:stretch>
              <a:fillRect/>
            </a:stretch>
          </p:blipFill>
          <p:spPr bwMode="auto">
            <a:xfrm>
              <a:off x="-41275" y="4797425"/>
              <a:ext cx="12233275" cy="2076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5">
              <a:extLst>
                <a:ext uri="{FF2B5EF4-FFF2-40B4-BE49-F238E27FC236}">
                  <a16:creationId xmlns:a16="http://schemas.microsoft.com/office/drawing/2014/main" id="{0815E678-EC17-4DE3-AD34-9532B0040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6701" flipH="1">
              <a:off x="1027552" y="5263965"/>
              <a:ext cx="1294458" cy="964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5">
              <a:extLst>
                <a:ext uri="{FF2B5EF4-FFF2-40B4-BE49-F238E27FC236}">
                  <a16:creationId xmlns:a16="http://schemas.microsoft.com/office/drawing/2014/main" id="{528FC5F8-2F9B-4A5B-B250-9206ECEA2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6701" flipH="1">
              <a:off x="2737161" y="5067087"/>
              <a:ext cx="1294456" cy="966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5">
              <a:extLst>
                <a:ext uri="{FF2B5EF4-FFF2-40B4-BE49-F238E27FC236}">
                  <a16:creationId xmlns:a16="http://schemas.microsoft.com/office/drawing/2014/main" id="{D1546B79-E443-466A-BEFB-C5B41D103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6701">
              <a:off x="4754850" y="4928956"/>
              <a:ext cx="1371903" cy="1022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5">
              <a:extLst>
                <a:ext uri="{FF2B5EF4-FFF2-40B4-BE49-F238E27FC236}">
                  <a16:creationId xmlns:a16="http://schemas.microsoft.com/office/drawing/2014/main" id="{5A783199-C77D-4891-B5F0-3C0B1E766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6701" flipH="1">
              <a:off x="6208086" y="5774751"/>
              <a:ext cx="1294458" cy="964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5">
              <a:extLst>
                <a:ext uri="{FF2B5EF4-FFF2-40B4-BE49-F238E27FC236}">
                  <a16:creationId xmlns:a16="http://schemas.microsoft.com/office/drawing/2014/main" id="{A5E13E8C-1228-4345-A51C-0500C42D2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04159">
              <a:off x="7892832" y="5424475"/>
              <a:ext cx="1358627" cy="964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矩形 1">
            <a:extLst>
              <a:ext uri="{FF2B5EF4-FFF2-40B4-BE49-F238E27FC236}">
                <a16:creationId xmlns:a16="http://schemas.microsoft.com/office/drawing/2014/main" id="{DD6BA6BE-A3F5-4F81-967B-865493CA5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47" y="1584253"/>
            <a:ext cx="727280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藝術歌曲（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Lied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）來自德文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 ‘Lied’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一字，是「歌曲」的意思。它是十九世紀西方盛行的一種歌曲體裁，有以下特徵：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C195CE3B-0E65-4C90-A644-5221CD362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624" y="3053278"/>
            <a:ext cx="1137726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68288" indent="-268288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一般為獨唱曲。</a:t>
            </a:r>
          </a:p>
          <a:p>
            <a:pPr marL="268288" indent="-268288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多由作曲家把文學名家的詩詞譜成歌曲。</a:t>
            </a:r>
          </a:p>
          <a:p>
            <a:pPr marL="268288" indent="-268288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演唱時配以鋼琴伴奏。</a:t>
            </a:r>
          </a:p>
          <a:p>
            <a:pPr marL="268288" indent="-268288" eaLnBrk="1" hangingPunct="1">
              <a:spcBef>
                <a:spcPct val="0"/>
              </a:spcBef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鋼琴伴奏豐富多變，以襯托歌詞的內容，營造氣氛。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CD6532-5324-474E-BFD3-F35F100E5692}"/>
              </a:ext>
            </a:extLst>
          </p:cNvPr>
          <p:cNvGrpSpPr/>
          <p:nvPr/>
        </p:nvGrpSpPr>
        <p:grpSpPr>
          <a:xfrm>
            <a:off x="9552385" y="252774"/>
            <a:ext cx="2448270" cy="2192161"/>
            <a:chOff x="9552385" y="252774"/>
            <a:chExt cx="2448270" cy="219216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74AC1C8-4358-45CC-A79D-5CF5793B8C53}"/>
                </a:ext>
              </a:extLst>
            </p:cNvPr>
            <p:cNvGrpSpPr/>
            <p:nvPr/>
          </p:nvGrpSpPr>
          <p:grpSpPr>
            <a:xfrm>
              <a:off x="10560496" y="1570698"/>
              <a:ext cx="1440159" cy="874237"/>
              <a:chOff x="9048329" y="898378"/>
              <a:chExt cx="2088232" cy="1271637"/>
            </a:xfrm>
          </p:grpSpPr>
          <p:sp>
            <p:nvSpPr>
              <p:cNvPr id="27" name="Freeform 65">
                <a:hlinkClick r:id="rId4"/>
                <a:extLst>
                  <a:ext uri="{FF2B5EF4-FFF2-40B4-BE49-F238E27FC236}">
                    <a16:creationId xmlns:a16="http://schemas.microsoft.com/office/drawing/2014/main" id="{30CA6EB8-C586-48CA-AA14-CACFA276C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329" y="898378"/>
                <a:ext cx="2088232" cy="1271637"/>
              </a:xfrm>
              <a:custGeom>
                <a:avLst/>
                <a:gdLst>
                  <a:gd name="T0" fmla="*/ 2147483647 w 16298"/>
                  <a:gd name="T1" fmla="*/ 2147483647 h 10763"/>
                  <a:gd name="T2" fmla="*/ 2147483647 w 16298"/>
                  <a:gd name="T3" fmla="*/ 2147483647 h 10763"/>
                  <a:gd name="T4" fmla="*/ 2147483647 w 16298"/>
                  <a:gd name="T5" fmla="*/ 2147483647 h 10763"/>
                  <a:gd name="T6" fmla="*/ 2147483647 w 16298"/>
                  <a:gd name="T7" fmla="*/ 2147483647 h 10763"/>
                  <a:gd name="T8" fmla="*/ 2147483647 w 16298"/>
                  <a:gd name="T9" fmla="*/ 2147483647 h 10763"/>
                  <a:gd name="T10" fmla="*/ 2147483647 w 16298"/>
                  <a:gd name="T11" fmla="*/ 2147483647 h 10763"/>
                  <a:gd name="T12" fmla="*/ 2147483647 w 16298"/>
                  <a:gd name="T13" fmla="*/ 2147483647 h 10763"/>
                  <a:gd name="T14" fmla="*/ 2147483647 w 16298"/>
                  <a:gd name="T15" fmla="*/ 2147483647 h 10763"/>
                  <a:gd name="T16" fmla="*/ 2147483647 w 16298"/>
                  <a:gd name="T17" fmla="*/ 2147483647 h 10763"/>
                  <a:gd name="T18" fmla="*/ 2147483647 w 16298"/>
                  <a:gd name="T19" fmla="*/ 2147483647 h 10763"/>
                  <a:gd name="T20" fmla="*/ 2147483647 w 16298"/>
                  <a:gd name="T21" fmla="*/ 2147483647 h 10763"/>
                  <a:gd name="T22" fmla="*/ 2147483647 w 16298"/>
                  <a:gd name="T23" fmla="*/ 2147483647 h 10763"/>
                  <a:gd name="T24" fmla="*/ 2147483647 w 16298"/>
                  <a:gd name="T25" fmla="*/ 2147483647 h 10763"/>
                  <a:gd name="T26" fmla="*/ 2147483647 w 16298"/>
                  <a:gd name="T27" fmla="*/ 2147483647 h 10763"/>
                  <a:gd name="T28" fmla="*/ 2147483647 w 16298"/>
                  <a:gd name="T29" fmla="*/ 2147483647 h 10763"/>
                  <a:gd name="T30" fmla="*/ 2147483647 w 16298"/>
                  <a:gd name="T31" fmla="*/ 2147483647 h 10763"/>
                  <a:gd name="T32" fmla="*/ 2147483647 w 16298"/>
                  <a:gd name="T33" fmla="*/ 2147483647 h 10763"/>
                  <a:gd name="T34" fmla="*/ 2147483647 w 16298"/>
                  <a:gd name="T35" fmla="*/ 2147483647 h 10763"/>
                  <a:gd name="T36" fmla="*/ 2147483647 w 16298"/>
                  <a:gd name="T37" fmla="*/ 2147483647 h 10763"/>
                  <a:gd name="T38" fmla="*/ 2147483647 w 16298"/>
                  <a:gd name="T39" fmla="*/ 2147483647 h 10763"/>
                  <a:gd name="T40" fmla="*/ 2147483647 w 16298"/>
                  <a:gd name="T41" fmla="*/ 2147483647 h 10763"/>
                  <a:gd name="T42" fmla="*/ 2147483647 w 16298"/>
                  <a:gd name="T43" fmla="*/ 2147483647 h 10763"/>
                  <a:gd name="T44" fmla="*/ 2147483647 w 16298"/>
                  <a:gd name="T45" fmla="*/ 2147483647 h 10763"/>
                  <a:gd name="T46" fmla="*/ 2147483647 w 16298"/>
                  <a:gd name="T47" fmla="*/ 2147483647 h 10763"/>
                  <a:gd name="T48" fmla="*/ 2147483647 w 16298"/>
                  <a:gd name="T49" fmla="*/ 2147483647 h 10763"/>
                  <a:gd name="T50" fmla="*/ 2147483647 w 16298"/>
                  <a:gd name="T51" fmla="*/ 2147483647 h 10763"/>
                  <a:gd name="T52" fmla="*/ 2147483647 w 16298"/>
                  <a:gd name="T53" fmla="*/ 2147483647 h 10763"/>
                  <a:gd name="T54" fmla="*/ 2147483647 w 16298"/>
                  <a:gd name="T55" fmla="*/ 2147483647 h 10763"/>
                  <a:gd name="T56" fmla="*/ 2147483647 w 16298"/>
                  <a:gd name="T57" fmla="*/ 2147483647 h 10763"/>
                  <a:gd name="T58" fmla="*/ 2147483647 w 16298"/>
                  <a:gd name="T59" fmla="*/ 2147483647 h 10763"/>
                  <a:gd name="T60" fmla="*/ 2147483647 w 16298"/>
                  <a:gd name="T61" fmla="*/ 2147483647 h 10763"/>
                  <a:gd name="T62" fmla="*/ 2147483647 w 16298"/>
                  <a:gd name="T63" fmla="*/ 2147483647 h 10763"/>
                  <a:gd name="T64" fmla="*/ 2147483647 w 16298"/>
                  <a:gd name="T65" fmla="*/ 2147483647 h 10763"/>
                  <a:gd name="T66" fmla="*/ 2147483647 w 16298"/>
                  <a:gd name="T67" fmla="*/ 2147483647 h 10763"/>
                  <a:gd name="T68" fmla="*/ 2147483647 w 16298"/>
                  <a:gd name="T69" fmla="*/ 2147483647 h 10763"/>
                  <a:gd name="T70" fmla="*/ 2147483647 w 16298"/>
                  <a:gd name="T71" fmla="*/ 2147483647 h 10763"/>
                  <a:gd name="T72" fmla="*/ 2147483647 w 16298"/>
                  <a:gd name="T73" fmla="*/ 2147483647 h 10763"/>
                  <a:gd name="T74" fmla="*/ 2147483647 w 16298"/>
                  <a:gd name="T75" fmla="*/ 2147483647 h 10763"/>
                  <a:gd name="T76" fmla="*/ 2147483647 w 16298"/>
                  <a:gd name="T77" fmla="*/ 2147483647 h 10763"/>
                  <a:gd name="T78" fmla="*/ 2147483647 w 16298"/>
                  <a:gd name="T79" fmla="*/ 2147483647 h 10763"/>
                  <a:gd name="T80" fmla="*/ 2147483647 w 16298"/>
                  <a:gd name="T81" fmla="*/ 2147483647 h 10763"/>
                  <a:gd name="T82" fmla="*/ 2147483647 w 16298"/>
                  <a:gd name="T83" fmla="*/ 2147483647 h 10763"/>
                  <a:gd name="T84" fmla="*/ 2147483647 w 16298"/>
                  <a:gd name="T85" fmla="*/ 2147483647 h 10763"/>
                  <a:gd name="T86" fmla="*/ 2147483647 w 16298"/>
                  <a:gd name="T87" fmla="*/ 2147483647 h 10763"/>
                  <a:gd name="T88" fmla="*/ 2147483647 w 16298"/>
                  <a:gd name="T89" fmla="*/ 2147483647 h 10763"/>
                  <a:gd name="T90" fmla="*/ 2147483647 w 16298"/>
                  <a:gd name="T91" fmla="*/ 2147483647 h 10763"/>
                  <a:gd name="T92" fmla="*/ 2147483647 w 16298"/>
                  <a:gd name="T93" fmla="*/ 2147483647 h 10763"/>
                  <a:gd name="T94" fmla="*/ 2147483647 w 16298"/>
                  <a:gd name="T95" fmla="*/ 2147483647 h 10763"/>
                  <a:gd name="T96" fmla="*/ 2147483647 w 16298"/>
                  <a:gd name="T97" fmla="*/ 2147483647 h 10763"/>
                  <a:gd name="T98" fmla="*/ 2147483647 w 16298"/>
                  <a:gd name="T99" fmla="*/ 2147483647 h 10763"/>
                  <a:gd name="T100" fmla="*/ 2147483647 w 16298"/>
                  <a:gd name="T101" fmla="*/ 2147483647 h 10763"/>
                  <a:gd name="T102" fmla="*/ 2147483647 w 16298"/>
                  <a:gd name="T103" fmla="*/ 2147483647 h 10763"/>
                  <a:gd name="T104" fmla="*/ 2147483647 w 16298"/>
                  <a:gd name="T105" fmla="*/ 0 h 10763"/>
                  <a:gd name="T106" fmla="*/ 2147483647 w 16298"/>
                  <a:gd name="T107" fmla="*/ 2147483647 h 10763"/>
                  <a:gd name="T108" fmla="*/ 2147483647 w 16298"/>
                  <a:gd name="T109" fmla="*/ 2147483647 h 10763"/>
                  <a:gd name="T110" fmla="*/ 2147483647 w 16298"/>
                  <a:gd name="T111" fmla="*/ 2147483647 h 10763"/>
                  <a:gd name="T112" fmla="*/ 2147483647 w 16298"/>
                  <a:gd name="T113" fmla="*/ 2147483647 h 10763"/>
                  <a:gd name="T114" fmla="*/ 2147483647 w 16298"/>
                  <a:gd name="T115" fmla="*/ 2147483647 h 10763"/>
                  <a:gd name="T116" fmla="*/ 2147483647 w 16298"/>
                  <a:gd name="T117" fmla="*/ 2147483647 h 10763"/>
                  <a:gd name="T118" fmla="*/ 2147483647 w 16298"/>
                  <a:gd name="T119" fmla="*/ 2147483647 h 10763"/>
                  <a:gd name="T120" fmla="*/ 2147483647 w 16298"/>
                  <a:gd name="T121" fmla="*/ 2147483647 h 10763"/>
                  <a:gd name="T122" fmla="*/ 2147483647 w 16298"/>
                  <a:gd name="T123" fmla="*/ 2147483647 h 10763"/>
                  <a:gd name="T124" fmla="*/ 2147483647 w 16298"/>
                  <a:gd name="T125" fmla="*/ 2147483647 h 107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6298" h="10763">
                    <a:moveTo>
                      <a:pt x="1306" y="2750"/>
                    </a:moveTo>
                    <a:lnTo>
                      <a:pt x="1253" y="2792"/>
                    </a:lnTo>
                    <a:lnTo>
                      <a:pt x="1201" y="2836"/>
                    </a:lnTo>
                    <a:lnTo>
                      <a:pt x="1175" y="2857"/>
                    </a:lnTo>
                    <a:lnTo>
                      <a:pt x="1151" y="2880"/>
                    </a:lnTo>
                    <a:lnTo>
                      <a:pt x="1126" y="2902"/>
                    </a:lnTo>
                    <a:lnTo>
                      <a:pt x="1103" y="2924"/>
                    </a:lnTo>
                    <a:lnTo>
                      <a:pt x="1080" y="2947"/>
                    </a:lnTo>
                    <a:lnTo>
                      <a:pt x="1059" y="2969"/>
                    </a:lnTo>
                    <a:lnTo>
                      <a:pt x="1040" y="2993"/>
                    </a:lnTo>
                    <a:lnTo>
                      <a:pt x="1021" y="3015"/>
                    </a:lnTo>
                    <a:lnTo>
                      <a:pt x="1004" y="3039"/>
                    </a:lnTo>
                    <a:lnTo>
                      <a:pt x="990" y="3061"/>
                    </a:lnTo>
                    <a:lnTo>
                      <a:pt x="976" y="3084"/>
                    </a:lnTo>
                    <a:lnTo>
                      <a:pt x="965" y="3107"/>
                    </a:lnTo>
                    <a:lnTo>
                      <a:pt x="957" y="3130"/>
                    </a:lnTo>
                    <a:lnTo>
                      <a:pt x="950" y="3152"/>
                    </a:lnTo>
                    <a:lnTo>
                      <a:pt x="947" y="3174"/>
                    </a:lnTo>
                    <a:lnTo>
                      <a:pt x="945" y="3197"/>
                    </a:lnTo>
                    <a:lnTo>
                      <a:pt x="947" y="3218"/>
                    </a:lnTo>
                    <a:lnTo>
                      <a:pt x="951" y="3241"/>
                    </a:lnTo>
                    <a:lnTo>
                      <a:pt x="959" y="3262"/>
                    </a:lnTo>
                    <a:lnTo>
                      <a:pt x="970" y="3284"/>
                    </a:lnTo>
                    <a:lnTo>
                      <a:pt x="984" y="3304"/>
                    </a:lnTo>
                    <a:lnTo>
                      <a:pt x="1003" y="3325"/>
                    </a:lnTo>
                    <a:lnTo>
                      <a:pt x="1024" y="3345"/>
                    </a:lnTo>
                    <a:lnTo>
                      <a:pt x="1050" y="3365"/>
                    </a:lnTo>
                    <a:lnTo>
                      <a:pt x="1079" y="3385"/>
                    </a:lnTo>
                    <a:lnTo>
                      <a:pt x="1113" y="3403"/>
                    </a:lnTo>
                    <a:lnTo>
                      <a:pt x="1151" y="3421"/>
                    </a:lnTo>
                    <a:lnTo>
                      <a:pt x="1194" y="3440"/>
                    </a:lnTo>
                    <a:lnTo>
                      <a:pt x="1217" y="3448"/>
                    </a:lnTo>
                    <a:lnTo>
                      <a:pt x="1246" y="3457"/>
                    </a:lnTo>
                    <a:lnTo>
                      <a:pt x="1277" y="3466"/>
                    </a:lnTo>
                    <a:lnTo>
                      <a:pt x="1314" y="3475"/>
                    </a:lnTo>
                    <a:lnTo>
                      <a:pt x="1397" y="3494"/>
                    </a:lnTo>
                    <a:lnTo>
                      <a:pt x="1491" y="3513"/>
                    </a:lnTo>
                    <a:lnTo>
                      <a:pt x="1594" y="3535"/>
                    </a:lnTo>
                    <a:lnTo>
                      <a:pt x="1703" y="3557"/>
                    </a:lnTo>
                    <a:lnTo>
                      <a:pt x="1759" y="3568"/>
                    </a:lnTo>
                    <a:lnTo>
                      <a:pt x="1815" y="3582"/>
                    </a:lnTo>
                    <a:lnTo>
                      <a:pt x="1872" y="3594"/>
                    </a:lnTo>
                    <a:lnTo>
                      <a:pt x="1929" y="3608"/>
                    </a:lnTo>
                    <a:lnTo>
                      <a:pt x="1984" y="3622"/>
                    </a:lnTo>
                    <a:lnTo>
                      <a:pt x="2039" y="3637"/>
                    </a:lnTo>
                    <a:lnTo>
                      <a:pt x="2092" y="3653"/>
                    </a:lnTo>
                    <a:lnTo>
                      <a:pt x="2144" y="3669"/>
                    </a:lnTo>
                    <a:lnTo>
                      <a:pt x="2194" y="3687"/>
                    </a:lnTo>
                    <a:lnTo>
                      <a:pt x="2242" y="3705"/>
                    </a:lnTo>
                    <a:lnTo>
                      <a:pt x="2287" y="3723"/>
                    </a:lnTo>
                    <a:lnTo>
                      <a:pt x="2329" y="3744"/>
                    </a:lnTo>
                    <a:lnTo>
                      <a:pt x="2367" y="3764"/>
                    </a:lnTo>
                    <a:lnTo>
                      <a:pt x="2402" y="3787"/>
                    </a:lnTo>
                    <a:lnTo>
                      <a:pt x="2433" y="3809"/>
                    </a:lnTo>
                    <a:lnTo>
                      <a:pt x="2459" y="3834"/>
                    </a:lnTo>
                    <a:lnTo>
                      <a:pt x="2482" y="3858"/>
                    </a:lnTo>
                    <a:lnTo>
                      <a:pt x="2498" y="3885"/>
                    </a:lnTo>
                    <a:lnTo>
                      <a:pt x="2509" y="3912"/>
                    </a:lnTo>
                    <a:lnTo>
                      <a:pt x="2515" y="3941"/>
                    </a:lnTo>
                    <a:lnTo>
                      <a:pt x="2513" y="3973"/>
                    </a:lnTo>
                    <a:lnTo>
                      <a:pt x="2505" y="4005"/>
                    </a:lnTo>
                    <a:lnTo>
                      <a:pt x="2494" y="4036"/>
                    </a:lnTo>
                    <a:lnTo>
                      <a:pt x="2478" y="4067"/>
                    </a:lnTo>
                    <a:lnTo>
                      <a:pt x="2457" y="4098"/>
                    </a:lnTo>
                    <a:lnTo>
                      <a:pt x="2434" y="4129"/>
                    </a:lnTo>
                    <a:lnTo>
                      <a:pt x="2406" y="4158"/>
                    </a:lnTo>
                    <a:lnTo>
                      <a:pt x="2377" y="4188"/>
                    </a:lnTo>
                    <a:lnTo>
                      <a:pt x="2344" y="4216"/>
                    </a:lnTo>
                    <a:lnTo>
                      <a:pt x="2308" y="4246"/>
                    </a:lnTo>
                    <a:lnTo>
                      <a:pt x="2270" y="4274"/>
                    </a:lnTo>
                    <a:lnTo>
                      <a:pt x="2231" y="4302"/>
                    </a:lnTo>
                    <a:lnTo>
                      <a:pt x="2190" y="4330"/>
                    </a:lnTo>
                    <a:lnTo>
                      <a:pt x="2147" y="4357"/>
                    </a:lnTo>
                    <a:lnTo>
                      <a:pt x="2103" y="4384"/>
                    </a:lnTo>
                    <a:lnTo>
                      <a:pt x="2058" y="4410"/>
                    </a:lnTo>
                    <a:lnTo>
                      <a:pt x="1968" y="4463"/>
                    </a:lnTo>
                    <a:lnTo>
                      <a:pt x="1879" y="4513"/>
                    </a:lnTo>
                    <a:lnTo>
                      <a:pt x="1791" y="4562"/>
                    </a:lnTo>
                    <a:lnTo>
                      <a:pt x="1709" y="4610"/>
                    </a:lnTo>
                    <a:lnTo>
                      <a:pt x="1670" y="4634"/>
                    </a:lnTo>
                    <a:lnTo>
                      <a:pt x="1634" y="4656"/>
                    </a:lnTo>
                    <a:lnTo>
                      <a:pt x="1600" y="4680"/>
                    </a:lnTo>
                    <a:lnTo>
                      <a:pt x="1568" y="4701"/>
                    </a:lnTo>
                    <a:lnTo>
                      <a:pt x="1540" y="4723"/>
                    </a:lnTo>
                    <a:lnTo>
                      <a:pt x="1514" y="4745"/>
                    </a:lnTo>
                    <a:lnTo>
                      <a:pt x="1493" y="4765"/>
                    </a:lnTo>
                    <a:lnTo>
                      <a:pt x="1475" y="4787"/>
                    </a:lnTo>
                    <a:lnTo>
                      <a:pt x="1439" y="4838"/>
                    </a:lnTo>
                    <a:lnTo>
                      <a:pt x="1410" y="4885"/>
                    </a:lnTo>
                    <a:lnTo>
                      <a:pt x="1388" y="4928"/>
                    </a:lnTo>
                    <a:lnTo>
                      <a:pt x="1371" y="4969"/>
                    </a:lnTo>
                    <a:lnTo>
                      <a:pt x="1361" y="5006"/>
                    </a:lnTo>
                    <a:lnTo>
                      <a:pt x="1356" y="5041"/>
                    </a:lnTo>
                    <a:lnTo>
                      <a:pt x="1357" y="5072"/>
                    </a:lnTo>
                    <a:lnTo>
                      <a:pt x="1362" y="5101"/>
                    </a:lnTo>
                    <a:lnTo>
                      <a:pt x="1372" y="5127"/>
                    </a:lnTo>
                    <a:lnTo>
                      <a:pt x="1387" y="5151"/>
                    </a:lnTo>
                    <a:lnTo>
                      <a:pt x="1405" y="5173"/>
                    </a:lnTo>
                    <a:lnTo>
                      <a:pt x="1427" y="5193"/>
                    </a:lnTo>
                    <a:lnTo>
                      <a:pt x="1453" y="5211"/>
                    </a:lnTo>
                    <a:lnTo>
                      <a:pt x="1482" y="5227"/>
                    </a:lnTo>
                    <a:lnTo>
                      <a:pt x="1512" y="5243"/>
                    </a:lnTo>
                    <a:lnTo>
                      <a:pt x="1545" y="5256"/>
                    </a:lnTo>
                    <a:lnTo>
                      <a:pt x="1581" y="5269"/>
                    </a:lnTo>
                    <a:lnTo>
                      <a:pt x="1617" y="5281"/>
                    </a:lnTo>
                    <a:lnTo>
                      <a:pt x="1655" y="5292"/>
                    </a:lnTo>
                    <a:lnTo>
                      <a:pt x="1695" y="5302"/>
                    </a:lnTo>
                    <a:lnTo>
                      <a:pt x="1774" y="5322"/>
                    </a:lnTo>
                    <a:lnTo>
                      <a:pt x="1854" y="5342"/>
                    </a:lnTo>
                    <a:lnTo>
                      <a:pt x="1894" y="5352"/>
                    </a:lnTo>
                    <a:lnTo>
                      <a:pt x="1932" y="5362"/>
                    </a:lnTo>
                    <a:lnTo>
                      <a:pt x="1968" y="5373"/>
                    </a:lnTo>
                    <a:lnTo>
                      <a:pt x="2004" y="5386"/>
                    </a:lnTo>
                    <a:lnTo>
                      <a:pt x="2037" y="5398"/>
                    </a:lnTo>
                    <a:lnTo>
                      <a:pt x="2068" y="5412"/>
                    </a:lnTo>
                    <a:lnTo>
                      <a:pt x="2096" y="5427"/>
                    </a:lnTo>
                    <a:lnTo>
                      <a:pt x="2121" y="5445"/>
                    </a:lnTo>
                    <a:lnTo>
                      <a:pt x="2165" y="5476"/>
                    </a:lnTo>
                    <a:lnTo>
                      <a:pt x="2201" y="5509"/>
                    </a:lnTo>
                    <a:lnTo>
                      <a:pt x="2230" y="5543"/>
                    </a:lnTo>
                    <a:lnTo>
                      <a:pt x="2251" y="5575"/>
                    </a:lnTo>
                    <a:lnTo>
                      <a:pt x="2265" y="5609"/>
                    </a:lnTo>
                    <a:lnTo>
                      <a:pt x="2275" y="5643"/>
                    </a:lnTo>
                    <a:lnTo>
                      <a:pt x="2277" y="5676"/>
                    </a:lnTo>
                    <a:lnTo>
                      <a:pt x="2275" y="5709"/>
                    </a:lnTo>
                    <a:lnTo>
                      <a:pt x="2266" y="5743"/>
                    </a:lnTo>
                    <a:lnTo>
                      <a:pt x="2253" y="5776"/>
                    </a:lnTo>
                    <a:lnTo>
                      <a:pt x="2237" y="5809"/>
                    </a:lnTo>
                    <a:lnTo>
                      <a:pt x="2215" y="5842"/>
                    </a:lnTo>
                    <a:lnTo>
                      <a:pt x="2190" y="5874"/>
                    </a:lnTo>
                    <a:lnTo>
                      <a:pt x="2162" y="5906"/>
                    </a:lnTo>
                    <a:lnTo>
                      <a:pt x="2131" y="5938"/>
                    </a:lnTo>
                    <a:lnTo>
                      <a:pt x="2097" y="5969"/>
                    </a:lnTo>
                    <a:lnTo>
                      <a:pt x="2061" y="6000"/>
                    </a:lnTo>
                    <a:lnTo>
                      <a:pt x="2023" y="6030"/>
                    </a:lnTo>
                    <a:lnTo>
                      <a:pt x="1984" y="6059"/>
                    </a:lnTo>
                    <a:lnTo>
                      <a:pt x="1944" y="6088"/>
                    </a:lnTo>
                    <a:lnTo>
                      <a:pt x="1902" y="6115"/>
                    </a:lnTo>
                    <a:lnTo>
                      <a:pt x="1860" y="6142"/>
                    </a:lnTo>
                    <a:lnTo>
                      <a:pt x="1819" y="6168"/>
                    </a:lnTo>
                    <a:lnTo>
                      <a:pt x="1778" y="6193"/>
                    </a:lnTo>
                    <a:lnTo>
                      <a:pt x="1698" y="6241"/>
                    </a:lnTo>
                    <a:lnTo>
                      <a:pt x="1623" y="6283"/>
                    </a:lnTo>
                    <a:lnTo>
                      <a:pt x="1557" y="6320"/>
                    </a:lnTo>
                    <a:lnTo>
                      <a:pt x="1503" y="6353"/>
                    </a:lnTo>
                    <a:lnTo>
                      <a:pt x="1446" y="6390"/>
                    </a:lnTo>
                    <a:lnTo>
                      <a:pt x="1363" y="6441"/>
                    </a:lnTo>
                    <a:lnTo>
                      <a:pt x="1258" y="6504"/>
                    </a:lnTo>
                    <a:lnTo>
                      <a:pt x="1137" y="6578"/>
                    </a:lnTo>
                    <a:lnTo>
                      <a:pt x="1070" y="6619"/>
                    </a:lnTo>
                    <a:lnTo>
                      <a:pt x="1002" y="6662"/>
                    </a:lnTo>
                    <a:lnTo>
                      <a:pt x="931" y="6708"/>
                    </a:lnTo>
                    <a:lnTo>
                      <a:pt x="860" y="6755"/>
                    </a:lnTo>
                    <a:lnTo>
                      <a:pt x="788" y="6804"/>
                    </a:lnTo>
                    <a:lnTo>
                      <a:pt x="715" y="6855"/>
                    </a:lnTo>
                    <a:lnTo>
                      <a:pt x="643" y="6907"/>
                    </a:lnTo>
                    <a:lnTo>
                      <a:pt x="571" y="6959"/>
                    </a:lnTo>
                    <a:lnTo>
                      <a:pt x="502" y="7013"/>
                    </a:lnTo>
                    <a:lnTo>
                      <a:pt x="434" y="7068"/>
                    </a:lnTo>
                    <a:lnTo>
                      <a:pt x="370" y="7124"/>
                    </a:lnTo>
                    <a:lnTo>
                      <a:pt x="308" y="7181"/>
                    </a:lnTo>
                    <a:lnTo>
                      <a:pt x="251" y="7237"/>
                    </a:lnTo>
                    <a:lnTo>
                      <a:pt x="198" y="7293"/>
                    </a:lnTo>
                    <a:lnTo>
                      <a:pt x="150" y="7349"/>
                    </a:lnTo>
                    <a:lnTo>
                      <a:pt x="107" y="7405"/>
                    </a:lnTo>
                    <a:lnTo>
                      <a:pt x="71" y="7461"/>
                    </a:lnTo>
                    <a:lnTo>
                      <a:pt x="41" y="7516"/>
                    </a:lnTo>
                    <a:lnTo>
                      <a:pt x="20" y="7570"/>
                    </a:lnTo>
                    <a:lnTo>
                      <a:pt x="6" y="7624"/>
                    </a:lnTo>
                    <a:lnTo>
                      <a:pt x="0" y="7676"/>
                    </a:lnTo>
                    <a:lnTo>
                      <a:pt x="4" y="7727"/>
                    </a:lnTo>
                    <a:lnTo>
                      <a:pt x="17" y="7777"/>
                    </a:lnTo>
                    <a:lnTo>
                      <a:pt x="40" y="7824"/>
                    </a:lnTo>
                    <a:lnTo>
                      <a:pt x="65" y="7845"/>
                    </a:lnTo>
                    <a:lnTo>
                      <a:pt x="107" y="7860"/>
                    </a:lnTo>
                    <a:lnTo>
                      <a:pt x="163" y="7869"/>
                    </a:lnTo>
                    <a:lnTo>
                      <a:pt x="233" y="7873"/>
                    </a:lnTo>
                    <a:lnTo>
                      <a:pt x="317" y="7873"/>
                    </a:lnTo>
                    <a:lnTo>
                      <a:pt x="412" y="7870"/>
                    </a:lnTo>
                    <a:lnTo>
                      <a:pt x="518" y="7863"/>
                    </a:lnTo>
                    <a:lnTo>
                      <a:pt x="633" y="7854"/>
                    </a:lnTo>
                    <a:lnTo>
                      <a:pt x="888" y="7829"/>
                    </a:lnTo>
                    <a:lnTo>
                      <a:pt x="1163" y="7801"/>
                    </a:lnTo>
                    <a:lnTo>
                      <a:pt x="1307" y="7788"/>
                    </a:lnTo>
                    <a:lnTo>
                      <a:pt x="1453" y="7773"/>
                    </a:lnTo>
                    <a:lnTo>
                      <a:pt x="1599" y="7761"/>
                    </a:lnTo>
                    <a:lnTo>
                      <a:pt x="1746" y="7751"/>
                    </a:lnTo>
                    <a:lnTo>
                      <a:pt x="1890" y="7743"/>
                    </a:lnTo>
                    <a:lnTo>
                      <a:pt x="2032" y="7737"/>
                    </a:lnTo>
                    <a:lnTo>
                      <a:pt x="2170" y="7735"/>
                    </a:lnTo>
                    <a:lnTo>
                      <a:pt x="2303" y="7737"/>
                    </a:lnTo>
                    <a:lnTo>
                      <a:pt x="2429" y="7743"/>
                    </a:lnTo>
                    <a:lnTo>
                      <a:pt x="2548" y="7754"/>
                    </a:lnTo>
                    <a:lnTo>
                      <a:pt x="2657" y="7771"/>
                    </a:lnTo>
                    <a:lnTo>
                      <a:pt x="2757" y="7794"/>
                    </a:lnTo>
                    <a:lnTo>
                      <a:pt x="2846" y="7823"/>
                    </a:lnTo>
                    <a:lnTo>
                      <a:pt x="2923" y="7861"/>
                    </a:lnTo>
                    <a:lnTo>
                      <a:pt x="2985" y="7905"/>
                    </a:lnTo>
                    <a:lnTo>
                      <a:pt x="3032" y="7958"/>
                    </a:lnTo>
                    <a:lnTo>
                      <a:pt x="3063" y="8020"/>
                    </a:lnTo>
                    <a:lnTo>
                      <a:pt x="3078" y="8091"/>
                    </a:lnTo>
                    <a:lnTo>
                      <a:pt x="3074" y="8172"/>
                    </a:lnTo>
                    <a:lnTo>
                      <a:pt x="3050" y="8263"/>
                    </a:lnTo>
                    <a:lnTo>
                      <a:pt x="3038" y="8293"/>
                    </a:lnTo>
                    <a:lnTo>
                      <a:pt x="3024" y="8322"/>
                    </a:lnTo>
                    <a:lnTo>
                      <a:pt x="3006" y="8352"/>
                    </a:lnTo>
                    <a:lnTo>
                      <a:pt x="2988" y="8380"/>
                    </a:lnTo>
                    <a:lnTo>
                      <a:pt x="2967" y="8410"/>
                    </a:lnTo>
                    <a:lnTo>
                      <a:pt x="2944" y="8439"/>
                    </a:lnTo>
                    <a:lnTo>
                      <a:pt x="2920" y="8468"/>
                    </a:lnTo>
                    <a:lnTo>
                      <a:pt x="2893" y="8497"/>
                    </a:lnTo>
                    <a:lnTo>
                      <a:pt x="2865" y="8525"/>
                    </a:lnTo>
                    <a:lnTo>
                      <a:pt x="2837" y="8553"/>
                    </a:lnTo>
                    <a:lnTo>
                      <a:pt x="2806" y="8582"/>
                    </a:lnTo>
                    <a:lnTo>
                      <a:pt x="2775" y="8609"/>
                    </a:lnTo>
                    <a:lnTo>
                      <a:pt x="2743" y="8637"/>
                    </a:lnTo>
                    <a:lnTo>
                      <a:pt x="2709" y="8664"/>
                    </a:lnTo>
                    <a:lnTo>
                      <a:pt x="2676" y="8691"/>
                    </a:lnTo>
                    <a:lnTo>
                      <a:pt x="2642" y="8717"/>
                    </a:lnTo>
                    <a:lnTo>
                      <a:pt x="2573" y="8769"/>
                    </a:lnTo>
                    <a:lnTo>
                      <a:pt x="2504" y="8820"/>
                    </a:lnTo>
                    <a:lnTo>
                      <a:pt x="2436" y="8868"/>
                    </a:lnTo>
                    <a:lnTo>
                      <a:pt x="2369" y="8915"/>
                    </a:lnTo>
                    <a:lnTo>
                      <a:pt x="2307" y="8960"/>
                    </a:lnTo>
                    <a:lnTo>
                      <a:pt x="2248" y="9002"/>
                    </a:lnTo>
                    <a:lnTo>
                      <a:pt x="2196" y="9041"/>
                    </a:lnTo>
                    <a:lnTo>
                      <a:pt x="2150" y="9077"/>
                    </a:lnTo>
                    <a:lnTo>
                      <a:pt x="2132" y="9094"/>
                    </a:lnTo>
                    <a:lnTo>
                      <a:pt x="2110" y="9112"/>
                    </a:lnTo>
                    <a:lnTo>
                      <a:pt x="2084" y="9133"/>
                    </a:lnTo>
                    <a:lnTo>
                      <a:pt x="2055" y="9155"/>
                    </a:lnTo>
                    <a:lnTo>
                      <a:pt x="1990" y="9206"/>
                    </a:lnTo>
                    <a:lnTo>
                      <a:pt x="1915" y="9264"/>
                    </a:lnTo>
                    <a:lnTo>
                      <a:pt x="1837" y="9326"/>
                    </a:lnTo>
                    <a:lnTo>
                      <a:pt x="1757" y="9393"/>
                    </a:lnTo>
                    <a:lnTo>
                      <a:pt x="1717" y="9427"/>
                    </a:lnTo>
                    <a:lnTo>
                      <a:pt x="1679" y="9462"/>
                    </a:lnTo>
                    <a:lnTo>
                      <a:pt x="1641" y="9497"/>
                    </a:lnTo>
                    <a:lnTo>
                      <a:pt x="1605" y="9533"/>
                    </a:lnTo>
                    <a:lnTo>
                      <a:pt x="1571" y="9567"/>
                    </a:lnTo>
                    <a:lnTo>
                      <a:pt x="1540" y="9602"/>
                    </a:lnTo>
                    <a:lnTo>
                      <a:pt x="1511" y="9637"/>
                    </a:lnTo>
                    <a:lnTo>
                      <a:pt x="1486" y="9671"/>
                    </a:lnTo>
                    <a:lnTo>
                      <a:pt x="1464" y="9705"/>
                    </a:lnTo>
                    <a:lnTo>
                      <a:pt x="1447" y="9738"/>
                    </a:lnTo>
                    <a:lnTo>
                      <a:pt x="1435" y="9769"/>
                    </a:lnTo>
                    <a:lnTo>
                      <a:pt x="1426" y="9800"/>
                    </a:lnTo>
                    <a:lnTo>
                      <a:pt x="1423" y="9829"/>
                    </a:lnTo>
                    <a:lnTo>
                      <a:pt x="1426" y="9858"/>
                    </a:lnTo>
                    <a:lnTo>
                      <a:pt x="1436" y="9885"/>
                    </a:lnTo>
                    <a:lnTo>
                      <a:pt x="1451" y="9909"/>
                    </a:lnTo>
                    <a:lnTo>
                      <a:pt x="1473" y="9931"/>
                    </a:lnTo>
                    <a:lnTo>
                      <a:pt x="1504" y="9952"/>
                    </a:lnTo>
                    <a:lnTo>
                      <a:pt x="1542" y="9970"/>
                    </a:lnTo>
                    <a:lnTo>
                      <a:pt x="1588" y="9987"/>
                    </a:lnTo>
                    <a:lnTo>
                      <a:pt x="1619" y="9998"/>
                    </a:lnTo>
                    <a:lnTo>
                      <a:pt x="1653" y="10008"/>
                    </a:lnTo>
                    <a:lnTo>
                      <a:pt x="1687" y="10017"/>
                    </a:lnTo>
                    <a:lnTo>
                      <a:pt x="1722" y="10026"/>
                    </a:lnTo>
                    <a:lnTo>
                      <a:pt x="1758" y="10034"/>
                    </a:lnTo>
                    <a:lnTo>
                      <a:pt x="1795" y="10041"/>
                    </a:lnTo>
                    <a:lnTo>
                      <a:pt x="1833" y="10048"/>
                    </a:lnTo>
                    <a:lnTo>
                      <a:pt x="1871" y="10053"/>
                    </a:lnTo>
                    <a:lnTo>
                      <a:pt x="1910" y="10058"/>
                    </a:lnTo>
                    <a:lnTo>
                      <a:pt x="1949" y="10062"/>
                    </a:lnTo>
                    <a:lnTo>
                      <a:pt x="1989" y="10066"/>
                    </a:lnTo>
                    <a:lnTo>
                      <a:pt x="2030" y="10069"/>
                    </a:lnTo>
                    <a:lnTo>
                      <a:pt x="2070" y="10071"/>
                    </a:lnTo>
                    <a:lnTo>
                      <a:pt x="2111" y="10073"/>
                    </a:lnTo>
                    <a:lnTo>
                      <a:pt x="2152" y="10074"/>
                    </a:lnTo>
                    <a:lnTo>
                      <a:pt x="2193" y="10075"/>
                    </a:lnTo>
                    <a:lnTo>
                      <a:pt x="2276" y="10076"/>
                    </a:lnTo>
                    <a:lnTo>
                      <a:pt x="2358" y="10074"/>
                    </a:lnTo>
                    <a:lnTo>
                      <a:pt x="2440" y="10072"/>
                    </a:lnTo>
                    <a:lnTo>
                      <a:pt x="2521" y="10068"/>
                    </a:lnTo>
                    <a:lnTo>
                      <a:pt x="2599" y="10064"/>
                    </a:lnTo>
                    <a:lnTo>
                      <a:pt x="2676" y="10059"/>
                    </a:lnTo>
                    <a:lnTo>
                      <a:pt x="2750" y="10053"/>
                    </a:lnTo>
                    <a:lnTo>
                      <a:pt x="2821" y="10048"/>
                    </a:lnTo>
                    <a:lnTo>
                      <a:pt x="2901" y="10042"/>
                    </a:lnTo>
                    <a:lnTo>
                      <a:pt x="2996" y="10037"/>
                    </a:lnTo>
                    <a:lnTo>
                      <a:pt x="3047" y="10034"/>
                    </a:lnTo>
                    <a:lnTo>
                      <a:pt x="3102" y="10031"/>
                    </a:lnTo>
                    <a:lnTo>
                      <a:pt x="3159" y="10030"/>
                    </a:lnTo>
                    <a:lnTo>
                      <a:pt x="3219" y="10029"/>
                    </a:lnTo>
                    <a:lnTo>
                      <a:pt x="3280" y="10029"/>
                    </a:lnTo>
                    <a:lnTo>
                      <a:pt x="3344" y="10030"/>
                    </a:lnTo>
                    <a:lnTo>
                      <a:pt x="3409" y="10031"/>
                    </a:lnTo>
                    <a:lnTo>
                      <a:pt x="3476" y="10034"/>
                    </a:lnTo>
                    <a:lnTo>
                      <a:pt x="3544" y="10038"/>
                    </a:lnTo>
                    <a:lnTo>
                      <a:pt x="3614" y="10042"/>
                    </a:lnTo>
                    <a:lnTo>
                      <a:pt x="3684" y="10048"/>
                    </a:lnTo>
                    <a:lnTo>
                      <a:pt x="3755" y="10055"/>
                    </a:lnTo>
                    <a:lnTo>
                      <a:pt x="3827" y="10064"/>
                    </a:lnTo>
                    <a:lnTo>
                      <a:pt x="3899" y="10074"/>
                    </a:lnTo>
                    <a:lnTo>
                      <a:pt x="3972" y="10087"/>
                    </a:lnTo>
                    <a:lnTo>
                      <a:pt x="4043" y="10100"/>
                    </a:lnTo>
                    <a:lnTo>
                      <a:pt x="4116" y="10115"/>
                    </a:lnTo>
                    <a:lnTo>
                      <a:pt x="4187" y="10133"/>
                    </a:lnTo>
                    <a:lnTo>
                      <a:pt x="4259" y="10152"/>
                    </a:lnTo>
                    <a:lnTo>
                      <a:pt x="4328" y="10173"/>
                    </a:lnTo>
                    <a:lnTo>
                      <a:pt x="4397" y="10197"/>
                    </a:lnTo>
                    <a:lnTo>
                      <a:pt x="4466" y="10223"/>
                    </a:lnTo>
                    <a:lnTo>
                      <a:pt x="4532" y="10251"/>
                    </a:lnTo>
                    <a:lnTo>
                      <a:pt x="4596" y="10283"/>
                    </a:lnTo>
                    <a:lnTo>
                      <a:pt x="4660" y="10315"/>
                    </a:lnTo>
                    <a:lnTo>
                      <a:pt x="4721" y="10352"/>
                    </a:lnTo>
                    <a:lnTo>
                      <a:pt x="4779" y="10391"/>
                    </a:lnTo>
                    <a:lnTo>
                      <a:pt x="4836" y="10431"/>
                    </a:lnTo>
                    <a:lnTo>
                      <a:pt x="4861" y="10449"/>
                    </a:lnTo>
                    <a:lnTo>
                      <a:pt x="4886" y="10461"/>
                    </a:lnTo>
                    <a:lnTo>
                      <a:pt x="4914" y="10471"/>
                    </a:lnTo>
                    <a:lnTo>
                      <a:pt x="4942" y="10477"/>
                    </a:lnTo>
                    <a:lnTo>
                      <a:pt x="4973" y="10480"/>
                    </a:lnTo>
                    <a:lnTo>
                      <a:pt x="5005" y="10480"/>
                    </a:lnTo>
                    <a:lnTo>
                      <a:pt x="5038" y="10477"/>
                    </a:lnTo>
                    <a:lnTo>
                      <a:pt x="5073" y="10472"/>
                    </a:lnTo>
                    <a:lnTo>
                      <a:pt x="5109" y="10465"/>
                    </a:lnTo>
                    <a:lnTo>
                      <a:pt x="5146" y="10456"/>
                    </a:lnTo>
                    <a:lnTo>
                      <a:pt x="5184" y="10446"/>
                    </a:lnTo>
                    <a:lnTo>
                      <a:pt x="5224" y="10432"/>
                    </a:lnTo>
                    <a:lnTo>
                      <a:pt x="5308" y="10404"/>
                    </a:lnTo>
                    <a:lnTo>
                      <a:pt x="5397" y="10372"/>
                    </a:lnTo>
                    <a:lnTo>
                      <a:pt x="5491" y="10339"/>
                    </a:lnTo>
                    <a:lnTo>
                      <a:pt x="5590" y="10305"/>
                    </a:lnTo>
                    <a:lnTo>
                      <a:pt x="5641" y="10289"/>
                    </a:lnTo>
                    <a:lnTo>
                      <a:pt x="5693" y="10272"/>
                    </a:lnTo>
                    <a:lnTo>
                      <a:pt x="5746" y="10258"/>
                    </a:lnTo>
                    <a:lnTo>
                      <a:pt x="5801" y="10244"/>
                    </a:lnTo>
                    <a:lnTo>
                      <a:pt x="5856" y="10231"/>
                    </a:lnTo>
                    <a:lnTo>
                      <a:pt x="5913" y="10221"/>
                    </a:lnTo>
                    <a:lnTo>
                      <a:pt x="5970" y="10212"/>
                    </a:lnTo>
                    <a:lnTo>
                      <a:pt x="6029" y="10205"/>
                    </a:lnTo>
                    <a:lnTo>
                      <a:pt x="6089" y="10201"/>
                    </a:lnTo>
                    <a:lnTo>
                      <a:pt x="6150" y="10199"/>
                    </a:lnTo>
                    <a:lnTo>
                      <a:pt x="6211" y="10199"/>
                    </a:lnTo>
                    <a:lnTo>
                      <a:pt x="6274" y="10202"/>
                    </a:lnTo>
                    <a:lnTo>
                      <a:pt x="6380" y="10212"/>
                    </a:lnTo>
                    <a:lnTo>
                      <a:pt x="6486" y="10224"/>
                    </a:lnTo>
                    <a:lnTo>
                      <a:pt x="6595" y="10239"/>
                    </a:lnTo>
                    <a:lnTo>
                      <a:pt x="6705" y="10256"/>
                    </a:lnTo>
                    <a:lnTo>
                      <a:pt x="6816" y="10275"/>
                    </a:lnTo>
                    <a:lnTo>
                      <a:pt x="6930" y="10297"/>
                    </a:lnTo>
                    <a:lnTo>
                      <a:pt x="7043" y="10319"/>
                    </a:lnTo>
                    <a:lnTo>
                      <a:pt x="7156" y="10344"/>
                    </a:lnTo>
                    <a:lnTo>
                      <a:pt x="7271" y="10369"/>
                    </a:lnTo>
                    <a:lnTo>
                      <a:pt x="7385" y="10396"/>
                    </a:lnTo>
                    <a:lnTo>
                      <a:pt x="7499" y="10422"/>
                    </a:lnTo>
                    <a:lnTo>
                      <a:pt x="7612" y="10450"/>
                    </a:lnTo>
                    <a:lnTo>
                      <a:pt x="7837" y="10506"/>
                    </a:lnTo>
                    <a:lnTo>
                      <a:pt x="8056" y="10560"/>
                    </a:lnTo>
                    <a:lnTo>
                      <a:pt x="8164" y="10587"/>
                    </a:lnTo>
                    <a:lnTo>
                      <a:pt x="8269" y="10612"/>
                    </a:lnTo>
                    <a:lnTo>
                      <a:pt x="8372" y="10637"/>
                    </a:lnTo>
                    <a:lnTo>
                      <a:pt x="8472" y="10659"/>
                    </a:lnTo>
                    <a:lnTo>
                      <a:pt x="8569" y="10680"/>
                    </a:lnTo>
                    <a:lnTo>
                      <a:pt x="8664" y="10700"/>
                    </a:lnTo>
                    <a:lnTo>
                      <a:pt x="8754" y="10717"/>
                    </a:lnTo>
                    <a:lnTo>
                      <a:pt x="8841" y="10731"/>
                    </a:lnTo>
                    <a:lnTo>
                      <a:pt x="8925" y="10744"/>
                    </a:lnTo>
                    <a:lnTo>
                      <a:pt x="9004" y="10754"/>
                    </a:lnTo>
                    <a:lnTo>
                      <a:pt x="9079" y="10760"/>
                    </a:lnTo>
                    <a:lnTo>
                      <a:pt x="9148" y="10763"/>
                    </a:lnTo>
                    <a:lnTo>
                      <a:pt x="9214" y="10763"/>
                    </a:lnTo>
                    <a:lnTo>
                      <a:pt x="9274" y="10759"/>
                    </a:lnTo>
                    <a:lnTo>
                      <a:pt x="9328" y="10751"/>
                    </a:lnTo>
                    <a:lnTo>
                      <a:pt x="9377" y="10738"/>
                    </a:lnTo>
                    <a:lnTo>
                      <a:pt x="9415" y="10727"/>
                    </a:lnTo>
                    <a:lnTo>
                      <a:pt x="9456" y="10717"/>
                    </a:lnTo>
                    <a:lnTo>
                      <a:pt x="9498" y="10708"/>
                    </a:lnTo>
                    <a:lnTo>
                      <a:pt x="9541" y="10700"/>
                    </a:lnTo>
                    <a:lnTo>
                      <a:pt x="9587" y="10693"/>
                    </a:lnTo>
                    <a:lnTo>
                      <a:pt x="9634" y="10686"/>
                    </a:lnTo>
                    <a:lnTo>
                      <a:pt x="9682" y="10680"/>
                    </a:lnTo>
                    <a:lnTo>
                      <a:pt x="9732" y="10675"/>
                    </a:lnTo>
                    <a:lnTo>
                      <a:pt x="9784" y="10671"/>
                    </a:lnTo>
                    <a:lnTo>
                      <a:pt x="9836" y="10668"/>
                    </a:lnTo>
                    <a:lnTo>
                      <a:pt x="9889" y="10665"/>
                    </a:lnTo>
                    <a:lnTo>
                      <a:pt x="9944" y="10663"/>
                    </a:lnTo>
                    <a:lnTo>
                      <a:pt x="10054" y="10660"/>
                    </a:lnTo>
                    <a:lnTo>
                      <a:pt x="10165" y="10658"/>
                    </a:lnTo>
                    <a:lnTo>
                      <a:pt x="10277" y="10658"/>
                    </a:lnTo>
                    <a:lnTo>
                      <a:pt x="10390" y="10658"/>
                    </a:lnTo>
                    <a:lnTo>
                      <a:pt x="10500" y="10658"/>
                    </a:lnTo>
                    <a:lnTo>
                      <a:pt x="10608" y="10658"/>
                    </a:lnTo>
                    <a:lnTo>
                      <a:pt x="10712" y="10658"/>
                    </a:lnTo>
                    <a:lnTo>
                      <a:pt x="10812" y="10656"/>
                    </a:lnTo>
                    <a:lnTo>
                      <a:pt x="10860" y="10655"/>
                    </a:lnTo>
                    <a:lnTo>
                      <a:pt x="10907" y="10654"/>
                    </a:lnTo>
                    <a:lnTo>
                      <a:pt x="10952" y="10652"/>
                    </a:lnTo>
                    <a:lnTo>
                      <a:pt x="10995" y="10649"/>
                    </a:lnTo>
                    <a:lnTo>
                      <a:pt x="11050" y="10645"/>
                    </a:lnTo>
                    <a:lnTo>
                      <a:pt x="11117" y="10634"/>
                    </a:lnTo>
                    <a:lnTo>
                      <a:pt x="11198" y="10614"/>
                    </a:lnTo>
                    <a:lnTo>
                      <a:pt x="11291" y="10589"/>
                    </a:lnTo>
                    <a:lnTo>
                      <a:pt x="11394" y="10557"/>
                    </a:lnTo>
                    <a:lnTo>
                      <a:pt x="11506" y="10520"/>
                    </a:lnTo>
                    <a:lnTo>
                      <a:pt x="11629" y="10477"/>
                    </a:lnTo>
                    <a:lnTo>
                      <a:pt x="11758" y="10429"/>
                    </a:lnTo>
                    <a:lnTo>
                      <a:pt x="11896" y="10378"/>
                    </a:lnTo>
                    <a:lnTo>
                      <a:pt x="12039" y="10322"/>
                    </a:lnTo>
                    <a:lnTo>
                      <a:pt x="12188" y="10263"/>
                    </a:lnTo>
                    <a:lnTo>
                      <a:pt x="12341" y="10201"/>
                    </a:lnTo>
                    <a:lnTo>
                      <a:pt x="12498" y="10137"/>
                    </a:lnTo>
                    <a:lnTo>
                      <a:pt x="12657" y="10070"/>
                    </a:lnTo>
                    <a:lnTo>
                      <a:pt x="12819" y="10003"/>
                    </a:lnTo>
                    <a:lnTo>
                      <a:pt x="12981" y="9934"/>
                    </a:lnTo>
                    <a:lnTo>
                      <a:pt x="13303" y="9795"/>
                    </a:lnTo>
                    <a:lnTo>
                      <a:pt x="13619" y="9657"/>
                    </a:lnTo>
                    <a:lnTo>
                      <a:pt x="13919" y="9525"/>
                    </a:lnTo>
                    <a:lnTo>
                      <a:pt x="14197" y="9402"/>
                    </a:lnTo>
                    <a:lnTo>
                      <a:pt x="14447" y="9293"/>
                    </a:lnTo>
                    <a:lnTo>
                      <a:pt x="14659" y="9199"/>
                    </a:lnTo>
                    <a:lnTo>
                      <a:pt x="14749" y="9160"/>
                    </a:lnTo>
                    <a:lnTo>
                      <a:pt x="14827" y="9126"/>
                    </a:lnTo>
                    <a:lnTo>
                      <a:pt x="14894" y="9099"/>
                    </a:lnTo>
                    <a:lnTo>
                      <a:pt x="14946" y="9077"/>
                    </a:lnTo>
                    <a:lnTo>
                      <a:pt x="14989" y="9059"/>
                    </a:lnTo>
                    <a:lnTo>
                      <a:pt x="15036" y="9040"/>
                    </a:lnTo>
                    <a:lnTo>
                      <a:pt x="15086" y="9018"/>
                    </a:lnTo>
                    <a:lnTo>
                      <a:pt x="15139" y="8995"/>
                    </a:lnTo>
                    <a:lnTo>
                      <a:pt x="15192" y="8970"/>
                    </a:lnTo>
                    <a:lnTo>
                      <a:pt x="15246" y="8944"/>
                    </a:lnTo>
                    <a:lnTo>
                      <a:pt x="15300" y="8916"/>
                    </a:lnTo>
                    <a:lnTo>
                      <a:pt x="15353" y="8886"/>
                    </a:lnTo>
                    <a:lnTo>
                      <a:pt x="15379" y="8870"/>
                    </a:lnTo>
                    <a:lnTo>
                      <a:pt x="15405" y="8854"/>
                    </a:lnTo>
                    <a:lnTo>
                      <a:pt x="15430" y="8838"/>
                    </a:lnTo>
                    <a:lnTo>
                      <a:pt x="15455" y="8820"/>
                    </a:lnTo>
                    <a:lnTo>
                      <a:pt x="15478" y="8803"/>
                    </a:lnTo>
                    <a:lnTo>
                      <a:pt x="15502" y="8785"/>
                    </a:lnTo>
                    <a:lnTo>
                      <a:pt x="15524" y="8766"/>
                    </a:lnTo>
                    <a:lnTo>
                      <a:pt x="15546" y="8748"/>
                    </a:lnTo>
                    <a:lnTo>
                      <a:pt x="15567" y="8728"/>
                    </a:lnTo>
                    <a:lnTo>
                      <a:pt x="15587" y="8708"/>
                    </a:lnTo>
                    <a:lnTo>
                      <a:pt x="15605" y="8688"/>
                    </a:lnTo>
                    <a:lnTo>
                      <a:pt x="15621" y="8666"/>
                    </a:lnTo>
                    <a:lnTo>
                      <a:pt x="15638" y="8645"/>
                    </a:lnTo>
                    <a:lnTo>
                      <a:pt x="15652" y="8622"/>
                    </a:lnTo>
                    <a:lnTo>
                      <a:pt x="15665" y="8600"/>
                    </a:lnTo>
                    <a:lnTo>
                      <a:pt x="15676" y="8576"/>
                    </a:lnTo>
                    <a:lnTo>
                      <a:pt x="15688" y="8542"/>
                    </a:lnTo>
                    <a:lnTo>
                      <a:pt x="15696" y="8509"/>
                    </a:lnTo>
                    <a:lnTo>
                      <a:pt x="15702" y="8476"/>
                    </a:lnTo>
                    <a:lnTo>
                      <a:pt x="15704" y="8446"/>
                    </a:lnTo>
                    <a:lnTo>
                      <a:pt x="15704" y="8416"/>
                    </a:lnTo>
                    <a:lnTo>
                      <a:pt x="15701" y="8388"/>
                    </a:lnTo>
                    <a:lnTo>
                      <a:pt x="15696" y="8359"/>
                    </a:lnTo>
                    <a:lnTo>
                      <a:pt x="15688" y="8333"/>
                    </a:lnTo>
                    <a:lnTo>
                      <a:pt x="15677" y="8307"/>
                    </a:lnTo>
                    <a:lnTo>
                      <a:pt x="15665" y="8283"/>
                    </a:lnTo>
                    <a:lnTo>
                      <a:pt x="15652" y="8259"/>
                    </a:lnTo>
                    <a:lnTo>
                      <a:pt x="15636" y="8237"/>
                    </a:lnTo>
                    <a:lnTo>
                      <a:pt x="15618" y="8214"/>
                    </a:lnTo>
                    <a:lnTo>
                      <a:pt x="15599" y="8194"/>
                    </a:lnTo>
                    <a:lnTo>
                      <a:pt x="15578" y="8173"/>
                    </a:lnTo>
                    <a:lnTo>
                      <a:pt x="15557" y="8154"/>
                    </a:lnTo>
                    <a:lnTo>
                      <a:pt x="15533" y="8135"/>
                    </a:lnTo>
                    <a:lnTo>
                      <a:pt x="15510" y="8117"/>
                    </a:lnTo>
                    <a:lnTo>
                      <a:pt x="15485" y="8100"/>
                    </a:lnTo>
                    <a:lnTo>
                      <a:pt x="15459" y="8083"/>
                    </a:lnTo>
                    <a:lnTo>
                      <a:pt x="15432" y="8067"/>
                    </a:lnTo>
                    <a:lnTo>
                      <a:pt x="15406" y="8051"/>
                    </a:lnTo>
                    <a:lnTo>
                      <a:pt x="15379" y="8037"/>
                    </a:lnTo>
                    <a:lnTo>
                      <a:pt x="15352" y="8021"/>
                    </a:lnTo>
                    <a:lnTo>
                      <a:pt x="15297" y="7994"/>
                    </a:lnTo>
                    <a:lnTo>
                      <a:pt x="15244" y="7968"/>
                    </a:lnTo>
                    <a:lnTo>
                      <a:pt x="15192" y="7943"/>
                    </a:lnTo>
                    <a:lnTo>
                      <a:pt x="15142" y="7919"/>
                    </a:lnTo>
                    <a:lnTo>
                      <a:pt x="15066" y="7878"/>
                    </a:lnTo>
                    <a:lnTo>
                      <a:pt x="14987" y="7838"/>
                    </a:lnTo>
                    <a:lnTo>
                      <a:pt x="14906" y="7798"/>
                    </a:lnTo>
                    <a:lnTo>
                      <a:pt x="14821" y="7756"/>
                    </a:lnTo>
                    <a:lnTo>
                      <a:pt x="14736" y="7715"/>
                    </a:lnTo>
                    <a:lnTo>
                      <a:pt x="14650" y="7672"/>
                    </a:lnTo>
                    <a:lnTo>
                      <a:pt x="14564" y="7628"/>
                    </a:lnTo>
                    <a:lnTo>
                      <a:pt x="14477" y="7583"/>
                    </a:lnTo>
                    <a:lnTo>
                      <a:pt x="14434" y="7558"/>
                    </a:lnTo>
                    <a:lnTo>
                      <a:pt x="14392" y="7534"/>
                    </a:lnTo>
                    <a:lnTo>
                      <a:pt x="14351" y="7509"/>
                    </a:lnTo>
                    <a:lnTo>
                      <a:pt x="14309" y="7484"/>
                    </a:lnTo>
                    <a:lnTo>
                      <a:pt x="14268" y="7457"/>
                    </a:lnTo>
                    <a:lnTo>
                      <a:pt x="14227" y="7429"/>
                    </a:lnTo>
                    <a:lnTo>
                      <a:pt x="14188" y="7402"/>
                    </a:lnTo>
                    <a:lnTo>
                      <a:pt x="14150" y="7372"/>
                    </a:lnTo>
                    <a:lnTo>
                      <a:pt x="14111" y="7343"/>
                    </a:lnTo>
                    <a:lnTo>
                      <a:pt x="14074" y="7312"/>
                    </a:lnTo>
                    <a:lnTo>
                      <a:pt x="14038" y="7281"/>
                    </a:lnTo>
                    <a:lnTo>
                      <a:pt x="14004" y="7247"/>
                    </a:lnTo>
                    <a:lnTo>
                      <a:pt x="13970" y="7213"/>
                    </a:lnTo>
                    <a:lnTo>
                      <a:pt x="13937" y="7178"/>
                    </a:lnTo>
                    <a:lnTo>
                      <a:pt x="13907" y="7142"/>
                    </a:lnTo>
                    <a:lnTo>
                      <a:pt x="13877" y="7104"/>
                    </a:lnTo>
                    <a:lnTo>
                      <a:pt x="13852" y="7069"/>
                    </a:lnTo>
                    <a:lnTo>
                      <a:pt x="13830" y="7036"/>
                    </a:lnTo>
                    <a:lnTo>
                      <a:pt x="13813" y="7002"/>
                    </a:lnTo>
                    <a:lnTo>
                      <a:pt x="13797" y="6969"/>
                    </a:lnTo>
                    <a:lnTo>
                      <a:pt x="13785" y="6937"/>
                    </a:lnTo>
                    <a:lnTo>
                      <a:pt x="13776" y="6905"/>
                    </a:lnTo>
                    <a:lnTo>
                      <a:pt x="13770" y="6874"/>
                    </a:lnTo>
                    <a:lnTo>
                      <a:pt x="13767" y="6844"/>
                    </a:lnTo>
                    <a:lnTo>
                      <a:pt x="13766" y="6814"/>
                    </a:lnTo>
                    <a:lnTo>
                      <a:pt x="13767" y="6785"/>
                    </a:lnTo>
                    <a:lnTo>
                      <a:pt x="13771" y="6756"/>
                    </a:lnTo>
                    <a:lnTo>
                      <a:pt x="13777" y="6727"/>
                    </a:lnTo>
                    <a:lnTo>
                      <a:pt x="13784" y="6700"/>
                    </a:lnTo>
                    <a:lnTo>
                      <a:pt x="13794" y="6672"/>
                    </a:lnTo>
                    <a:lnTo>
                      <a:pt x="13807" y="6646"/>
                    </a:lnTo>
                    <a:lnTo>
                      <a:pt x="13820" y="6619"/>
                    </a:lnTo>
                    <a:lnTo>
                      <a:pt x="13835" y="6593"/>
                    </a:lnTo>
                    <a:lnTo>
                      <a:pt x="13853" y="6567"/>
                    </a:lnTo>
                    <a:lnTo>
                      <a:pt x="13871" y="6542"/>
                    </a:lnTo>
                    <a:lnTo>
                      <a:pt x="13890" y="6516"/>
                    </a:lnTo>
                    <a:lnTo>
                      <a:pt x="13911" y="6491"/>
                    </a:lnTo>
                    <a:lnTo>
                      <a:pt x="13933" y="6466"/>
                    </a:lnTo>
                    <a:lnTo>
                      <a:pt x="13956" y="6442"/>
                    </a:lnTo>
                    <a:lnTo>
                      <a:pt x="13979" y="6417"/>
                    </a:lnTo>
                    <a:lnTo>
                      <a:pt x="14028" y="6369"/>
                    </a:lnTo>
                    <a:lnTo>
                      <a:pt x="14080" y="6321"/>
                    </a:lnTo>
                    <a:lnTo>
                      <a:pt x="14133" y="6274"/>
                    </a:lnTo>
                    <a:lnTo>
                      <a:pt x="14185" y="6227"/>
                    </a:lnTo>
                    <a:lnTo>
                      <a:pt x="14286" y="6140"/>
                    </a:lnTo>
                    <a:lnTo>
                      <a:pt x="14388" y="6054"/>
                    </a:lnTo>
                    <a:lnTo>
                      <a:pt x="14491" y="5968"/>
                    </a:lnTo>
                    <a:lnTo>
                      <a:pt x="14595" y="5885"/>
                    </a:lnTo>
                    <a:lnTo>
                      <a:pt x="14699" y="5800"/>
                    </a:lnTo>
                    <a:lnTo>
                      <a:pt x="14803" y="5717"/>
                    </a:lnTo>
                    <a:lnTo>
                      <a:pt x="14908" y="5634"/>
                    </a:lnTo>
                    <a:lnTo>
                      <a:pt x="15012" y="5550"/>
                    </a:lnTo>
                    <a:lnTo>
                      <a:pt x="15116" y="5466"/>
                    </a:lnTo>
                    <a:lnTo>
                      <a:pt x="15219" y="5382"/>
                    </a:lnTo>
                    <a:lnTo>
                      <a:pt x="15321" y="5296"/>
                    </a:lnTo>
                    <a:lnTo>
                      <a:pt x="15423" y="5210"/>
                    </a:lnTo>
                    <a:lnTo>
                      <a:pt x="15474" y="5166"/>
                    </a:lnTo>
                    <a:lnTo>
                      <a:pt x="15524" y="5122"/>
                    </a:lnTo>
                    <a:lnTo>
                      <a:pt x="15574" y="5077"/>
                    </a:lnTo>
                    <a:lnTo>
                      <a:pt x="15623" y="5033"/>
                    </a:lnTo>
                    <a:lnTo>
                      <a:pt x="15672" y="4988"/>
                    </a:lnTo>
                    <a:lnTo>
                      <a:pt x="15721" y="4942"/>
                    </a:lnTo>
                    <a:lnTo>
                      <a:pt x="15769" y="4896"/>
                    </a:lnTo>
                    <a:lnTo>
                      <a:pt x="15817" y="4849"/>
                    </a:lnTo>
                    <a:lnTo>
                      <a:pt x="15860" y="4801"/>
                    </a:lnTo>
                    <a:lnTo>
                      <a:pt x="15906" y="4751"/>
                    </a:lnTo>
                    <a:lnTo>
                      <a:pt x="15954" y="4699"/>
                    </a:lnTo>
                    <a:lnTo>
                      <a:pt x="16002" y="4645"/>
                    </a:lnTo>
                    <a:lnTo>
                      <a:pt x="16025" y="4617"/>
                    </a:lnTo>
                    <a:lnTo>
                      <a:pt x="16049" y="4589"/>
                    </a:lnTo>
                    <a:lnTo>
                      <a:pt x="16072" y="4560"/>
                    </a:lnTo>
                    <a:lnTo>
                      <a:pt x="16095" y="4531"/>
                    </a:lnTo>
                    <a:lnTo>
                      <a:pt x="16117" y="4501"/>
                    </a:lnTo>
                    <a:lnTo>
                      <a:pt x="16139" y="4471"/>
                    </a:lnTo>
                    <a:lnTo>
                      <a:pt x="16159" y="4442"/>
                    </a:lnTo>
                    <a:lnTo>
                      <a:pt x="16179" y="4410"/>
                    </a:lnTo>
                    <a:lnTo>
                      <a:pt x="16197" y="4380"/>
                    </a:lnTo>
                    <a:lnTo>
                      <a:pt x="16215" y="4348"/>
                    </a:lnTo>
                    <a:lnTo>
                      <a:pt x="16231" y="4316"/>
                    </a:lnTo>
                    <a:lnTo>
                      <a:pt x="16246" y="4285"/>
                    </a:lnTo>
                    <a:lnTo>
                      <a:pt x="16258" y="4252"/>
                    </a:lnTo>
                    <a:lnTo>
                      <a:pt x="16270" y="4219"/>
                    </a:lnTo>
                    <a:lnTo>
                      <a:pt x="16280" y="4187"/>
                    </a:lnTo>
                    <a:lnTo>
                      <a:pt x="16288" y="4153"/>
                    </a:lnTo>
                    <a:lnTo>
                      <a:pt x="16293" y="4119"/>
                    </a:lnTo>
                    <a:lnTo>
                      <a:pt x="16297" y="4086"/>
                    </a:lnTo>
                    <a:lnTo>
                      <a:pt x="16298" y="4052"/>
                    </a:lnTo>
                    <a:lnTo>
                      <a:pt x="16297" y="4017"/>
                    </a:lnTo>
                    <a:lnTo>
                      <a:pt x="16294" y="3983"/>
                    </a:lnTo>
                    <a:lnTo>
                      <a:pt x="16288" y="3948"/>
                    </a:lnTo>
                    <a:lnTo>
                      <a:pt x="16279" y="3913"/>
                    </a:lnTo>
                    <a:lnTo>
                      <a:pt x="16267" y="3879"/>
                    </a:lnTo>
                    <a:lnTo>
                      <a:pt x="16250" y="3844"/>
                    </a:lnTo>
                    <a:lnTo>
                      <a:pt x="16231" y="3810"/>
                    </a:lnTo>
                    <a:lnTo>
                      <a:pt x="16209" y="3779"/>
                    </a:lnTo>
                    <a:lnTo>
                      <a:pt x="16187" y="3748"/>
                    </a:lnTo>
                    <a:lnTo>
                      <a:pt x="16161" y="3719"/>
                    </a:lnTo>
                    <a:lnTo>
                      <a:pt x="16135" y="3692"/>
                    </a:lnTo>
                    <a:lnTo>
                      <a:pt x="16106" y="3665"/>
                    </a:lnTo>
                    <a:lnTo>
                      <a:pt x="16076" y="3640"/>
                    </a:lnTo>
                    <a:lnTo>
                      <a:pt x="16046" y="3615"/>
                    </a:lnTo>
                    <a:lnTo>
                      <a:pt x="16013" y="3593"/>
                    </a:lnTo>
                    <a:lnTo>
                      <a:pt x="15980" y="3570"/>
                    </a:lnTo>
                    <a:lnTo>
                      <a:pt x="15945" y="3549"/>
                    </a:lnTo>
                    <a:lnTo>
                      <a:pt x="15909" y="3530"/>
                    </a:lnTo>
                    <a:lnTo>
                      <a:pt x="15873" y="3510"/>
                    </a:lnTo>
                    <a:lnTo>
                      <a:pt x="15837" y="3492"/>
                    </a:lnTo>
                    <a:lnTo>
                      <a:pt x="15799" y="3474"/>
                    </a:lnTo>
                    <a:lnTo>
                      <a:pt x="15761" y="3458"/>
                    </a:lnTo>
                    <a:lnTo>
                      <a:pt x="15723" y="3443"/>
                    </a:lnTo>
                    <a:lnTo>
                      <a:pt x="15686" y="3428"/>
                    </a:lnTo>
                    <a:lnTo>
                      <a:pt x="15647" y="3413"/>
                    </a:lnTo>
                    <a:lnTo>
                      <a:pt x="15570" y="3387"/>
                    </a:lnTo>
                    <a:lnTo>
                      <a:pt x="15496" y="3363"/>
                    </a:lnTo>
                    <a:lnTo>
                      <a:pt x="15422" y="3341"/>
                    </a:lnTo>
                    <a:lnTo>
                      <a:pt x="15353" y="3320"/>
                    </a:lnTo>
                    <a:lnTo>
                      <a:pt x="15288" y="3301"/>
                    </a:lnTo>
                    <a:lnTo>
                      <a:pt x="15226" y="3283"/>
                    </a:lnTo>
                    <a:lnTo>
                      <a:pt x="15178" y="3269"/>
                    </a:lnTo>
                    <a:lnTo>
                      <a:pt x="15130" y="3257"/>
                    </a:lnTo>
                    <a:lnTo>
                      <a:pt x="15082" y="3247"/>
                    </a:lnTo>
                    <a:lnTo>
                      <a:pt x="15033" y="3238"/>
                    </a:lnTo>
                    <a:lnTo>
                      <a:pt x="14984" y="3230"/>
                    </a:lnTo>
                    <a:lnTo>
                      <a:pt x="14935" y="3223"/>
                    </a:lnTo>
                    <a:lnTo>
                      <a:pt x="14886" y="3218"/>
                    </a:lnTo>
                    <a:lnTo>
                      <a:pt x="14836" y="3214"/>
                    </a:lnTo>
                    <a:lnTo>
                      <a:pt x="14786" y="3210"/>
                    </a:lnTo>
                    <a:lnTo>
                      <a:pt x="14736" y="3208"/>
                    </a:lnTo>
                    <a:lnTo>
                      <a:pt x="14686" y="3206"/>
                    </a:lnTo>
                    <a:lnTo>
                      <a:pt x="14636" y="3204"/>
                    </a:lnTo>
                    <a:lnTo>
                      <a:pt x="14535" y="3202"/>
                    </a:lnTo>
                    <a:lnTo>
                      <a:pt x="14434" y="3201"/>
                    </a:lnTo>
                    <a:lnTo>
                      <a:pt x="14333" y="3199"/>
                    </a:lnTo>
                    <a:lnTo>
                      <a:pt x="14232" y="3196"/>
                    </a:lnTo>
                    <a:lnTo>
                      <a:pt x="14182" y="3194"/>
                    </a:lnTo>
                    <a:lnTo>
                      <a:pt x="14132" y="3191"/>
                    </a:lnTo>
                    <a:lnTo>
                      <a:pt x="14082" y="3187"/>
                    </a:lnTo>
                    <a:lnTo>
                      <a:pt x="14032" y="3182"/>
                    </a:lnTo>
                    <a:lnTo>
                      <a:pt x="13982" y="3175"/>
                    </a:lnTo>
                    <a:lnTo>
                      <a:pt x="13933" y="3168"/>
                    </a:lnTo>
                    <a:lnTo>
                      <a:pt x="13884" y="3160"/>
                    </a:lnTo>
                    <a:lnTo>
                      <a:pt x="13835" y="3151"/>
                    </a:lnTo>
                    <a:lnTo>
                      <a:pt x="13786" y="3140"/>
                    </a:lnTo>
                    <a:lnTo>
                      <a:pt x="13738" y="3126"/>
                    </a:lnTo>
                    <a:lnTo>
                      <a:pt x="13690" y="3111"/>
                    </a:lnTo>
                    <a:lnTo>
                      <a:pt x="13642" y="3095"/>
                    </a:lnTo>
                    <a:lnTo>
                      <a:pt x="13620" y="3086"/>
                    </a:lnTo>
                    <a:lnTo>
                      <a:pt x="13598" y="3075"/>
                    </a:lnTo>
                    <a:lnTo>
                      <a:pt x="13579" y="3065"/>
                    </a:lnTo>
                    <a:lnTo>
                      <a:pt x="13561" y="3054"/>
                    </a:lnTo>
                    <a:lnTo>
                      <a:pt x="13544" y="3042"/>
                    </a:lnTo>
                    <a:lnTo>
                      <a:pt x="13530" y="3030"/>
                    </a:lnTo>
                    <a:lnTo>
                      <a:pt x="13517" y="3017"/>
                    </a:lnTo>
                    <a:lnTo>
                      <a:pt x="13506" y="3003"/>
                    </a:lnTo>
                    <a:lnTo>
                      <a:pt x="13495" y="2990"/>
                    </a:lnTo>
                    <a:lnTo>
                      <a:pt x="13487" y="2974"/>
                    </a:lnTo>
                    <a:lnTo>
                      <a:pt x="13480" y="2960"/>
                    </a:lnTo>
                    <a:lnTo>
                      <a:pt x="13475" y="2945"/>
                    </a:lnTo>
                    <a:lnTo>
                      <a:pt x="13471" y="2929"/>
                    </a:lnTo>
                    <a:lnTo>
                      <a:pt x="13468" y="2913"/>
                    </a:lnTo>
                    <a:lnTo>
                      <a:pt x="13467" y="2896"/>
                    </a:lnTo>
                    <a:lnTo>
                      <a:pt x="13468" y="2880"/>
                    </a:lnTo>
                    <a:lnTo>
                      <a:pt x="13470" y="2862"/>
                    </a:lnTo>
                    <a:lnTo>
                      <a:pt x="13473" y="2845"/>
                    </a:lnTo>
                    <a:lnTo>
                      <a:pt x="13477" y="2828"/>
                    </a:lnTo>
                    <a:lnTo>
                      <a:pt x="13483" y="2810"/>
                    </a:lnTo>
                    <a:lnTo>
                      <a:pt x="13490" y="2793"/>
                    </a:lnTo>
                    <a:lnTo>
                      <a:pt x="13498" y="2774"/>
                    </a:lnTo>
                    <a:lnTo>
                      <a:pt x="13509" y="2756"/>
                    </a:lnTo>
                    <a:lnTo>
                      <a:pt x="13520" y="2738"/>
                    </a:lnTo>
                    <a:lnTo>
                      <a:pt x="13532" y="2720"/>
                    </a:lnTo>
                    <a:lnTo>
                      <a:pt x="13545" y="2702"/>
                    </a:lnTo>
                    <a:lnTo>
                      <a:pt x="13560" y="2684"/>
                    </a:lnTo>
                    <a:lnTo>
                      <a:pt x="13576" y="2665"/>
                    </a:lnTo>
                    <a:lnTo>
                      <a:pt x="13593" y="2647"/>
                    </a:lnTo>
                    <a:lnTo>
                      <a:pt x="13612" y="2630"/>
                    </a:lnTo>
                    <a:lnTo>
                      <a:pt x="13631" y="2611"/>
                    </a:lnTo>
                    <a:lnTo>
                      <a:pt x="13651" y="2594"/>
                    </a:lnTo>
                    <a:lnTo>
                      <a:pt x="13678" y="2568"/>
                    </a:lnTo>
                    <a:lnTo>
                      <a:pt x="13707" y="2544"/>
                    </a:lnTo>
                    <a:lnTo>
                      <a:pt x="13736" y="2521"/>
                    </a:lnTo>
                    <a:lnTo>
                      <a:pt x="13766" y="2499"/>
                    </a:lnTo>
                    <a:lnTo>
                      <a:pt x="13796" y="2479"/>
                    </a:lnTo>
                    <a:lnTo>
                      <a:pt x="13829" y="2459"/>
                    </a:lnTo>
                    <a:lnTo>
                      <a:pt x="13862" y="2440"/>
                    </a:lnTo>
                    <a:lnTo>
                      <a:pt x="13894" y="2421"/>
                    </a:lnTo>
                    <a:lnTo>
                      <a:pt x="13928" y="2404"/>
                    </a:lnTo>
                    <a:lnTo>
                      <a:pt x="13963" y="2388"/>
                    </a:lnTo>
                    <a:lnTo>
                      <a:pt x="13997" y="2371"/>
                    </a:lnTo>
                    <a:lnTo>
                      <a:pt x="14032" y="2355"/>
                    </a:lnTo>
                    <a:lnTo>
                      <a:pt x="14103" y="2323"/>
                    </a:lnTo>
                    <a:lnTo>
                      <a:pt x="14174" y="2292"/>
                    </a:lnTo>
                    <a:lnTo>
                      <a:pt x="14209" y="2275"/>
                    </a:lnTo>
                    <a:lnTo>
                      <a:pt x="14243" y="2259"/>
                    </a:lnTo>
                    <a:lnTo>
                      <a:pt x="14278" y="2243"/>
                    </a:lnTo>
                    <a:lnTo>
                      <a:pt x="14313" y="2225"/>
                    </a:lnTo>
                    <a:lnTo>
                      <a:pt x="14347" y="2207"/>
                    </a:lnTo>
                    <a:lnTo>
                      <a:pt x="14380" y="2189"/>
                    </a:lnTo>
                    <a:lnTo>
                      <a:pt x="14413" y="2169"/>
                    </a:lnTo>
                    <a:lnTo>
                      <a:pt x="14444" y="2148"/>
                    </a:lnTo>
                    <a:lnTo>
                      <a:pt x="14475" y="2126"/>
                    </a:lnTo>
                    <a:lnTo>
                      <a:pt x="14506" y="2104"/>
                    </a:lnTo>
                    <a:lnTo>
                      <a:pt x="14535" y="2080"/>
                    </a:lnTo>
                    <a:lnTo>
                      <a:pt x="14564" y="2054"/>
                    </a:lnTo>
                    <a:lnTo>
                      <a:pt x="14590" y="2028"/>
                    </a:lnTo>
                    <a:lnTo>
                      <a:pt x="14616" y="1999"/>
                    </a:lnTo>
                    <a:lnTo>
                      <a:pt x="14640" y="1968"/>
                    </a:lnTo>
                    <a:lnTo>
                      <a:pt x="14664" y="1936"/>
                    </a:lnTo>
                    <a:lnTo>
                      <a:pt x="14721" y="1842"/>
                    </a:lnTo>
                    <a:lnTo>
                      <a:pt x="14761" y="1756"/>
                    </a:lnTo>
                    <a:lnTo>
                      <a:pt x="14784" y="1678"/>
                    </a:lnTo>
                    <a:lnTo>
                      <a:pt x="14791" y="1606"/>
                    </a:lnTo>
                    <a:lnTo>
                      <a:pt x="14785" y="1542"/>
                    </a:lnTo>
                    <a:lnTo>
                      <a:pt x="14765" y="1484"/>
                    </a:lnTo>
                    <a:lnTo>
                      <a:pt x="14732" y="1432"/>
                    </a:lnTo>
                    <a:lnTo>
                      <a:pt x="14687" y="1386"/>
                    </a:lnTo>
                    <a:lnTo>
                      <a:pt x="14632" y="1345"/>
                    </a:lnTo>
                    <a:lnTo>
                      <a:pt x="14568" y="1309"/>
                    </a:lnTo>
                    <a:lnTo>
                      <a:pt x="14494" y="1279"/>
                    </a:lnTo>
                    <a:lnTo>
                      <a:pt x="14413" y="1252"/>
                    </a:lnTo>
                    <a:lnTo>
                      <a:pt x="14325" y="1231"/>
                    </a:lnTo>
                    <a:lnTo>
                      <a:pt x="14232" y="1211"/>
                    </a:lnTo>
                    <a:lnTo>
                      <a:pt x="14134" y="1196"/>
                    </a:lnTo>
                    <a:lnTo>
                      <a:pt x="14032" y="1185"/>
                    </a:lnTo>
                    <a:lnTo>
                      <a:pt x="13927" y="1174"/>
                    </a:lnTo>
                    <a:lnTo>
                      <a:pt x="13820" y="1167"/>
                    </a:lnTo>
                    <a:lnTo>
                      <a:pt x="13713" y="1162"/>
                    </a:lnTo>
                    <a:lnTo>
                      <a:pt x="13606" y="1158"/>
                    </a:lnTo>
                    <a:lnTo>
                      <a:pt x="13395" y="1155"/>
                    </a:lnTo>
                    <a:lnTo>
                      <a:pt x="13196" y="1153"/>
                    </a:lnTo>
                    <a:lnTo>
                      <a:pt x="13104" y="1153"/>
                    </a:lnTo>
                    <a:lnTo>
                      <a:pt x="13018" y="1151"/>
                    </a:lnTo>
                    <a:lnTo>
                      <a:pt x="12939" y="1149"/>
                    </a:lnTo>
                    <a:lnTo>
                      <a:pt x="12868" y="1146"/>
                    </a:lnTo>
                    <a:lnTo>
                      <a:pt x="12804" y="1142"/>
                    </a:lnTo>
                    <a:lnTo>
                      <a:pt x="12752" y="1135"/>
                    </a:lnTo>
                    <a:lnTo>
                      <a:pt x="12710" y="1125"/>
                    </a:lnTo>
                    <a:lnTo>
                      <a:pt x="12681" y="1114"/>
                    </a:lnTo>
                    <a:lnTo>
                      <a:pt x="12651" y="1093"/>
                    </a:lnTo>
                    <a:lnTo>
                      <a:pt x="12633" y="1065"/>
                    </a:lnTo>
                    <a:lnTo>
                      <a:pt x="12623" y="1033"/>
                    </a:lnTo>
                    <a:lnTo>
                      <a:pt x="12622" y="995"/>
                    </a:lnTo>
                    <a:lnTo>
                      <a:pt x="12626" y="954"/>
                    </a:lnTo>
                    <a:lnTo>
                      <a:pt x="12636" y="908"/>
                    </a:lnTo>
                    <a:lnTo>
                      <a:pt x="12649" y="860"/>
                    </a:lnTo>
                    <a:lnTo>
                      <a:pt x="12666" y="809"/>
                    </a:lnTo>
                    <a:lnTo>
                      <a:pt x="12683" y="756"/>
                    </a:lnTo>
                    <a:lnTo>
                      <a:pt x="12699" y="701"/>
                    </a:lnTo>
                    <a:lnTo>
                      <a:pt x="12715" y="645"/>
                    </a:lnTo>
                    <a:lnTo>
                      <a:pt x="12728" y="589"/>
                    </a:lnTo>
                    <a:lnTo>
                      <a:pt x="12736" y="532"/>
                    </a:lnTo>
                    <a:lnTo>
                      <a:pt x="12738" y="476"/>
                    </a:lnTo>
                    <a:lnTo>
                      <a:pt x="12734" y="419"/>
                    </a:lnTo>
                    <a:lnTo>
                      <a:pt x="12722" y="365"/>
                    </a:lnTo>
                    <a:lnTo>
                      <a:pt x="12699" y="313"/>
                    </a:lnTo>
                    <a:lnTo>
                      <a:pt x="12666" y="263"/>
                    </a:lnTo>
                    <a:lnTo>
                      <a:pt x="12621" y="215"/>
                    </a:lnTo>
                    <a:lnTo>
                      <a:pt x="12561" y="171"/>
                    </a:lnTo>
                    <a:lnTo>
                      <a:pt x="12488" y="132"/>
                    </a:lnTo>
                    <a:lnTo>
                      <a:pt x="12397" y="96"/>
                    </a:lnTo>
                    <a:lnTo>
                      <a:pt x="12290" y="65"/>
                    </a:lnTo>
                    <a:lnTo>
                      <a:pt x="12162" y="40"/>
                    </a:lnTo>
                    <a:lnTo>
                      <a:pt x="12015" y="20"/>
                    </a:lnTo>
                    <a:lnTo>
                      <a:pt x="11847" y="6"/>
                    </a:lnTo>
                    <a:lnTo>
                      <a:pt x="11655" y="0"/>
                    </a:lnTo>
                    <a:lnTo>
                      <a:pt x="11439" y="1"/>
                    </a:lnTo>
                    <a:lnTo>
                      <a:pt x="11198" y="9"/>
                    </a:lnTo>
                    <a:lnTo>
                      <a:pt x="10928" y="27"/>
                    </a:lnTo>
                    <a:lnTo>
                      <a:pt x="10631" y="53"/>
                    </a:lnTo>
                    <a:lnTo>
                      <a:pt x="10305" y="88"/>
                    </a:lnTo>
                    <a:lnTo>
                      <a:pt x="10262" y="95"/>
                    </a:lnTo>
                    <a:lnTo>
                      <a:pt x="10212" y="105"/>
                    </a:lnTo>
                    <a:lnTo>
                      <a:pt x="10155" y="118"/>
                    </a:lnTo>
                    <a:lnTo>
                      <a:pt x="10093" y="136"/>
                    </a:lnTo>
                    <a:lnTo>
                      <a:pt x="10023" y="157"/>
                    </a:lnTo>
                    <a:lnTo>
                      <a:pt x="9950" y="180"/>
                    </a:lnTo>
                    <a:lnTo>
                      <a:pt x="9870" y="206"/>
                    </a:lnTo>
                    <a:lnTo>
                      <a:pt x="9786" y="235"/>
                    </a:lnTo>
                    <a:lnTo>
                      <a:pt x="9699" y="265"/>
                    </a:lnTo>
                    <a:lnTo>
                      <a:pt x="9608" y="299"/>
                    </a:lnTo>
                    <a:lnTo>
                      <a:pt x="9513" y="334"/>
                    </a:lnTo>
                    <a:lnTo>
                      <a:pt x="9415" y="369"/>
                    </a:lnTo>
                    <a:lnTo>
                      <a:pt x="9214" y="446"/>
                    </a:lnTo>
                    <a:lnTo>
                      <a:pt x="9006" y="527"/>
                    </a:lnTo>
                    <a:lnTo>
                      <a:pt x="8795" y="609"/>
                    </a:lnTo>
                    <a:lnTo>
                      <a:pt x="8586" y="692"/>
                    </a:lnTo>
                    <a:lnTo>
                      <a:pt x="8380" y="772"/>
                    </a:lnTo>
                    <a:lnTo>
                      <a:pt x="8182" y="850"/>
                    </a:lnTo>
                    <a:lnTo>
                      <a:pt x="7995" y="923"/>
                    </a:lnTo>
                    <a:lnTo>
                      <a:pt x="7823" y="989"/>
                    </a:lnTo>
                    <a:lnTo>
                      <a:pt x="7743" y="1018"/>
                    </a:lnTo>
                    <a:lnTo>
                      <a:pt x="7669" y="1046"/>
                    </a:lnTo>
                    <a:lnTo>
                      <a:pt x="7599" y="1070"/>
                    </a:lnTo>
                    <a:lnTo>
                      <a:pt x="7536" y="1093"/>
                    </a:lnTo>
                    <a:lnTo>
                      <a:pt x="7520" y="1098"/>
                    </a:lnTo>
                    <a:lnTo>
                      <a:pt x="7502" y="1102"/>
                    </a:lnTo>
                    <a:lnTo>
                      <a:pt x="7483" y="1107"/>
                    </a:lnTo>
                    <a:lnTo>
                      <a:pt x="7461" y="1110"/>
                    </a:lnTo>
                    <a:lnTo>
                      <a:pt x="7439" y="1114"/>
                    </a:lnTo>
                    <a:lnTo>
                      <a:pt x="7415" y="1117"/>
                    </a:lnTo>
                    <a:lnTo>
                      <a:pt x="7391" y="1119"/>
                    </a:lnTo>
                    <a:lnTo>
                      <a:pt x="7364" y="1121"/>
                    </a:lnTo>
                    <a:lnTo>
                      <a:pt x="7338" y="1123"/>
                    </a:lnTo>
                    <a:lnTo>
                      <a:pt x="7310" y="1123"/>
                    </a:lnTo>
                    <a:lnTo>
                      <a:pt x="7283" y="1123"/>
                    </a:lnTo>
                    <a:lnTo>
                      <a:pt x="7254" y="1123"/>
                    </a:lnTo>
                    <a:lnTo>
                      <a:pt x="7227" y="1121"/>
                    </a:lnTo>
                    <a:lnTo>
                      <a:pt x="7198" y="1119"/>
                    </a:lnTo>
                    <a:lnTo>
                      <a:pt x="7169" y="1116"/>
                    </a:lnTo>
                    <a:lnTo>
                      <a:pt x="7142" y="1111"/>
                    </a:lnTo>
                    <a:lnTo>
                      <a:pt x="7114" y="1106"/>
                    </a:lnTo>
                    <a:lnTo>
                      <a:pt x="7088" y="1100"/>
                    </a:lnTo>
                    <a:lnTo>
                      <a:pt x="7061" y="1093"/>
                    </a:lnTo>
                    <a:lnTo>
                      <a:pt x="7037" y="1085"/>
                    </a:lnTo>
                    <a:lnTo>
                      <a:pt x="7012" y="1075"/>
                    </a:lnTo>
                    <a:lnTo>
                      <a:pt x="6990" y="1064"/>
                    </a:lnTo>
                    <a:lnTo>
                      <a:pt x="6968" y="1052"/>
                    </a:lnTo>
                    <a:lnTo>
                      <a:pt x="6948" y="1039"/>
                    </a:lnTo>
                    <a:lnTo>
                      <a:pt x="6931" y="1024"/>
                    </a:lnTo>
                    <a:lnTo>
                      <a:pt x="6914" y="1008"/>
                    </a:lnTo>
                    <a:lnTo>
                      <a:pt x="6900" y="991"/>
                    </a:lnTo>
                    <a:lnTo>
                      <a:pt x="6888" y="971"/>
                    </a:lnTo>
                    <a:lnTo>
                      <a:pt x="6879" y="951"/>
                    </a:lnTo>
                    <a:lnTo>
                      <a:pt x="6871" y="929"/>
                    </a:lnTo>
                    <a:lnTo>
                      <a:pt x="6867" y="905"/>
                    </a:lnTo>
                    <a:lnTo>
                      <a:pt x="6865" y="880"/>
                    </a:lnTo>
                    <a:lnTo>
                      <a:pt x="6866" y="858"/>
                    </a:lnTo>
                    <a:lnTo>
                      <a:pt x="6868" y="838"/>
                    </a:lnTo>
                    <a:lnTo>
                      <a:pt x="6872" y="816"/>
                    </a:lnTo>
                    <a:lnTo>
                      <a:pt x="6877" y="795"/>
                    </a:lnTo>
                    <a:lnTo>
                      <a:pt x="6882" y="773"/>
                    </a:lnTo>
                    <a:lnTo>
                      <a:pt x="6889" y="752"/>
                    </a:lnTo>
                    <a:lnTo>
                      <a:pt x="6896" y="731"/>
                    </a:lnTo>
                    <a:lnTo>
                      <a:pt x="6903" y="709"/>
                    </a:lnTo>
                    <a:lnTo>
                      <a:pt x="6937" y="621"/>
                    </a:lnTo>
                    <a:lnTo>
                      <a:pt x="6968" y="535"/>
                    </a:lnTo>
                    <a:lnTo>
                      <a:pt x="6975" y="512"/>
                    </a:lnTo>
                    <a:lnTo>
                      <a:pt x="6981" y="491"/>
                    </a:lnTo>
                    <a:lnTo>
                      <a:pt x="6986" y="469"/>
                    </a:lnTo>
                    <a:lnTo>
                      <a:pt x="6990" y="449"/>
                    </a:lnTo>
                    <a:lnTo>
                      <a:pt x="6992" y="428"/>
                    </a:lnTo>
                    <a:lnTo>
                      <a:pt x="6994" y="407"/>
                    </a:lnTo>
                    <a:lnTo>
                      <a:pt x="6993" y="386"/>
                    </a:lnTo>
                    <a:lnTo>
                      <a:pt x="6992" y="365"/>
                    </a:lnTo>
                    <a:lnTo>
                      <a:pt x="6988" y="346"/>
                    </a:lnTo>
                    <a:lnTo>
                      <a:pt x="6983" y="326"/>
                    </a:lnTo>
                    <a:lnTo>
                      <a:pt x="6975" y="306"/>
                    </a:lnTo>
                    <a:lnTo>
                      <a:pt x="6965" y="287"/>
                    </a:lnTo>
                    <a:lnTo>
                      <a:pt x="6953" y="267"/>
                    </a:lnTo>
                    <a:lnTo>
                      <a:pt x="6939" y="249"/>
                    </a:lnTo>
                    <a:lnTo>
                      <a:pt x="6922" y="231"/>
                    </a:lnTo>
                    <a:lnTo>
                      <a:pt x="6902" y="213"/>
                    </a:lnTo>
                    <a:lnTo>
                      <a:pt x="6878" y="197"/>
                    </a:lnTo>
                    <a:lnTo>
                      <a:pt x="6850" y="184"/>
                    </a:lnTo>
                    <a:lnTo>
                      <a:pt x="6819" y="172"/>
                    </a:lnTo>
                    <a:lnTo>
                      <a:pt x="6787" y="165"/>
                    </a:lnTo>
                    <a:lnTo>
                      <a:pt x="6752" y="159"/>
                    </a:lnTo>
                    <a:lnTo>
                      <a:pt x="6716" y="156"/>
                    </a:lnTo>
                    <a:lnTo>
                      <a:pt x="6678" y="155"/>
                    </a:lnTo>
                    <a:lnTo>
                      <a:pt x="6639" y="155"/>
                    </a:lnTo>
                    <a:lnTo>
                      <a:pt x="6597" y="158"/>
                    </a:lnTo>
                    <a:lnTo>
                      <a:pt x="6555" y="163"/>
                    </a:lnTo>
                    <a:lnTo>
                      <a:pt x="6512" y="169"/>
                    </a:lnTo>
                    <a:lnTo>
                      <a:pt x="6468" y="177"/>
                    </a:lnTo>
                    <a:lnTo>
                      <a:pt x="6423" y="186"/>
                    </a:lnTo>
                    <a:lnTo>
                      <a:pt x="6378" y="197"/>
                    </a:lnTo>
                    <a:lnTo>
                      <a:pt x="6333" y="208"/>
                    </a:lnTo>
                    <a:lnTo>
                      <a:pt x="6288" y="221"/>
                    </a:lnTo>
                    <a:lnTo>
                      <a:pt x="6242" y="235"/>
                    </a:lnTo>
                    <a:lnTo>
                      <a:pt x="6197" y="249"/>
                    </a:lnTo>
                    <a:lnTo>
                      <a:pt x="6152" y="264"/>
                    </a:lnTo>
                    <a:lnTo>
                      <a:pt x="6108" y="280"/>
                    </a:lnTo>
                    <a:lnTo>
                      <a:pt x="6064" y="296"/>
                    </a:lnTo>
                    <a:lnTo>
                      <a:pt x="6022" y="312"/>
                    </a:lnTo>
                    <a:lnTo>
                      <a:pt x="5981" y="329"/>
                    </a:lnTo>
                    <a:lnTo>
                      <a:pt x="5942" y="345"/>
                    </a:lnTo>
                    <a:lnTo>
                      <a:pt x="5866" y="378"/>
                    </a:lnTo>
                    <a:lnTo>
                      <a:pt x="5800" y="409"/>
                    </a:lnTo>
                    <a:lnTo>
                      <a:pt x="5741" y="438"/>
                    </a:lnTo>
                    <a:lnTo>
                      <a:pt x="5694" y="463"/>
                    </a:lnTo>
                    <a:lnTo>
                      <a:pt x="5653" y="483"/>
                    </a:lnTo>
                    <a:lnTo>
                      <a:pt x="5536" y="535"/>
                    </a:lnTo>
                    <a:lnTo>
                      <a:pt x="5356" y="618"/>
                    </a:lnTo>
                    <a:lnTo>
                      <a:pt x="5118" y="729"/>
                    </a:lnTo>
                    <a:lnTo>
                      <a:pt x="4834" y="861"/>
                    </a:lnTo>
                    <a:lnTo>
                      <a:pt x="4513" y="1014"/>
                    </a:lnTo>
                    <a:lnTo>
                      <a:pt x="4340" y="1096"/>
                    </a:lnTo>
                    <a:lnTo>
                      <a:pt x="4163" y="1182"/>
                    </a:lnTo>
                    <a:lnTo>
                      <a:pt x="3981" y="1269"/>
                    </a:lnTo>
                    <a:lnTo>
                      <a:pt x="3795" y="1360"/>
                    </a:lnTo>
                    <a:lnTo>
                      <a:pt x="3606" y="1453"/>
                    </a:lnTo>
                    <a:lnTo>
                      <a:pt x="3418" y="1547"/>
                    </a:lnTo>
                    <a:lnTo>
                      <a:pt x="3228" y="1642"/>
                    </a:lnTo>
                    <a:lnTo>
                      <a:pt x="3040" y="1738"/>
                    </a:lnTo>
                    <a:lnTo>
                      <a:pt x="2854" y="1834"/>
                    </a:lnTo>
                    <a:lnTo>
                      <a:pt x="2673" y="1929"/>
                    </a:lnTo>
                    <a:lnTo>
                      <a:pt x="2495" y="2022"/>
                    </a:lnTo>
                    <a:lnTo>
                      <a:pt x="2324" y="2115"/>
                    </a:lnTo>
                    <a:lnTo>
                      <a:pt x="2159" y="2206"/>
                    </a:lnTo>
                    <a:lnTo>
                      <a:pt x="2003" y="2295"/>
                    </a:lnTo>
                    <a:lnTo>
                      <a:pt x="1857" y="2381"/>
                    </a:lnTo>
                    <a:lnTo>
                      <a:pt x="1720" y="2463"/>
                    </a:lnTo>
                    <a:lnTo>
                      <a:pt x="1597" y="2542"/>
                    </a:lnTo>
                    <a:lnTo>
                      <a:pt x="1486" y="2616"/>
                    </a:lnTo>
                    <a:lnTo>
                      <a:pt x="1388" y="2686"/>
                    </a:lnTo>
                    <a:lnTo>
                      <a:pt x="1306" y="2750"/>
                    </a:lnTo>
                    <a:close/>
                  </a:path>
                </a:pathLst>
              </a:custGeom>
              <a:solidFill>
                <a:srgbClr val="7DD1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8" name="Picture 35">
                <a:hlinkClick r:id="rId4"/>
                <a:extLst>
                  <a:ext uri="{FF2B5EF4-FFF2-40B4-BE49-F238E27FC236}">
                    <a16:creationId xmlns:a16="http://schemas.microsoft.com/office/drawing/2014/main" id="{C715CF8C-85A6-46E2-8812-0E7A662B34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6701">
                <a:off x="9497095" y="957144"/>
                <a:ext cx="1190694" cy="887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6" name="TextBox 25">
              <a:hlinkClick r:id="rId4"/>
              <a:extLst>
                <a:ext uri="{FF2B5EF4-FFF2-40B4-BE49-F238E27FC236}">
                  <a16:creationId xmlns:a16="http://schemas.microsoft.com/office/drawing/2014/main" id="{FD85D157-AFA5-4C1D-8659-018D63B74D83}"/>
                </a:ext>
              </a:extLst>
            </p:cNvPr>
            <p:cNvSpPr txBox="1"/>
            <p:nvPr/>
          </p:nvSpPr>
          <p:spPr>
            <a:xfrm>
              <a:off x="9552385" y="252774"/>
              <a:ext cx="1406442" cy="919401"/>
            </a:xfrm>
            <a:prstGeom prst="wedgeRoundRectCallout">
              <a:avLst>
                <a:gd name="adj1" fmla="val 51927"/>
                <a:gd name="adj2" fmla="val 96553"/>
                <a:gd name="adj3" fmla="val 16667"/>
              </a:avLst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br>
                <a:rPr lang="en-GB" altLang="zh-TW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GB" altLang="zh-TW" sz="1600" i="1" dirty="0">
                  <a:solidFill>
                    <a:schemeClr val="accent6"/>
                  </a:solidFill>
                  <a:latin typeface="+mn-lt"/>
                  <a:ea typeface="微軟正黑體" panose="020B0604030504040204" pitchFamily="34" charset="-120"/>
                </a:rPr>
                <a:t>Die Forelle</a:t>
              </a:r>
              <a:br>
                <a:rPr lang="en-GB" altLang="zh-TW" sz="1600" i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全曲</a:t>
              </a:r>
              <a:endParaRPr lang="en-GB" sz="1600" i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5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4248472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</a:t>
              </a: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Die Forelle</a:t>
              </a: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ADDA6907-BD26-4255-9E3D-A645227C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970850"/>
            <a:ext cx="777686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Die Forelle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原本是德國詩人舒巴特（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Christian Schubert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1739–1791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）於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1783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年所寫的詩，表達了他對迫害者的厭惡，以及對自由的響往。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EA0EB6-6774-4E05-942C-FF15F5F4A037}"/>
              </a:ext>
            </a:extLst>
          </p:cNvPr>
          <p:cNvGrpSpPr/>
          <p:nvPr/>
        </p:nvGrpSpPr>
        <p:grpSpPr>
          <a:xfrm>
            <a:off x="-41275" y="4797425"/>
            <a:ext cx="12233275" cy="2076450"/>
            <a:chOff x="-41275" y="4797425"/>
            <a:chExt cx="12233275" cy="2076450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558B98E1-86F8-45E9-B1F3-89704EF83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575"/>
            <a:stretch>
              <a:fillRect/>
            </a:stretch>
          </p:blipFill>
          <p:spPr bwMode="auto">
            <a:xfrm>
              <a:off x="-41275" y="4797425"/>
              <a:ext cx="12233275" cy="2076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5">
              <a:extLst>
                <a:ext uri="{FF2B5EF4-FFF2-40B4-BE49-F238E27FC236}">
                  <a16:creationId xmlns:a16="http://schemas.microsoft.com/office/drawing/2014/main" id="{0815E678-EC17-4DE3-AD34-9532B0040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6701" flipH="1">
              <a:off x="1027552" y="5263965"/>
              <a:ext cx="1294458" cy="964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5">
              <a:extLst>
                <a:ext uri="{FF2B5EF4-FFF2-40B4-BE49-F238E27FC236}">
                  <a16:creationId xmlns:a16="http://schemas.microsoft.com/office/drawing/2014/main" id="{528FC5F8-2F9B-4A5B-B250-9206ECEA2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6701" flipH="1">
              <a:off x="2737161" y="5067087"/>
              <a:ext cx="1294456" cy="966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5">
              <a:extLst>
                <a:ext uri="{FF2B5EF4-FFF2-40B4-BE49-F238E27FC236}">
                  <a16:creationId xmlns:a16="http://schemas.microsoft.com/office/drawing/2014/main" id="{D1546B79-E443-466A-BEFB-C5B41D103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6701">
              <a:off x="4754850" y="4928956"/>
              <a:ext cx="1371903" cy="1022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5">
              <a:extLst>
                <a:ext uri="{FF2B5EF4-FFF2-40B4-BE49-F238E27FC236}">
                  <a16:creationId xmlns:a16="http://schemas.microsoft.com/office/drawing/2014/main" id="{5A783199-C77D-4891-B5F0-3C0B1E766E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6701" flipH="1">
              <a:off x="6208086" y="5774751"/>
              <a:ext cx="1294458" cy="964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35">
              <a:extLst>
                <a:ext uri="{FF2B5EF4-FFF2-40B4-BE49-F238E27FC236}">
                  <a16:creationId xmlns:a16="http://schemas.microsoft.com/office/drawing/2014/main" id="{A5E13E8C-1228-4345-A51C-0500C42D2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04159">
              <a:off x="7892832" y="5424475"/>
              <a:ext cx="1358627" cy="964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C5185E0D-C689-412F-AEE4-86AA1ADC1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2628601"/>
            <a:ext cx="743454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1817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年，作曲家舒伯特（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Franz Schubert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1797–1828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）為這首詩譜曲，成為流傳至今的著名藝術歌曲。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D0ED97-A28A-4FEC-9D71-334D199B268E}"/>
              </a:ext>
            </a:extLst>
          </p:cNvPr>
          <p:cNvGrpSpPr/>
          <p:nvPr/>
        </p:nvGrpSpPr>
        <p:grpSpPr>
          <a:xfrm>
            <a:off x="9552385" y="252774"/>
            <a:ext cx="2448270" cy="2192161"/>
            <a:chOff x="9552385" y="252774"/>
            <a:chExt cx="2448270" cy="219216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A43B930-18E8-4808-ABD6-1A4362D21041}"/>
                </a:ext>
              </a:extLst>
            </p:cNvPr>
            <p:cNvGrpSpPr/>
            <p:nvPr/>
          </p:nvGrpSpPr>
          <p:grpSpPr>
            <a:xfrm>
              <a:off x="10560496" y="1570698"/>
              <a:ext cx="1440159" cy="874237"/>
              <a:chOff x="9048329" y="898378"/>
              <a:chExt cx="2088232" cy="1271637"/>
            </a:xfrm>
          </p:grpSpPr>
          <p:sp>
            <p:nvSpPr>
              <p:cNvPr id="28" name="Freeform 65">
                <a:hlinkClick r:id="rId4"/>
                <a:extLst>
                  <a:ext uri="{FF2B5EF4-FFF2-40B4-BE49-F238E27FC236}">
                    <a16:creationId xmlns:a16="http://schemas.microsoft.com/office/drawing/2014/main" id="{91B6488E-F6B6-4621-AAA4-8AA03C0BB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329" y="898378"/>
                <a:ext cx="2088232" cy="1271637"/>
              </a:xfrm>
              <a:custGeom>
                <a:avLst/>
                <a:gdLst>
                  <a:gd name="T0" fmla="*/ 2147483647 w 16298"/>
                  <a:gd name="T1" fmla="*/ 2147483647 h 10763"/>
                  <a:gd name="T2" fmla="*/ 2147483647 w 16298"/>
                  <a:gd name="T3" fmla="*/ 2147483647 h 10763"/>
                  <a:gd name="T4" fmla="*/ 2147483647 w 16298"/>
                  <a:gd name="T5" fmla="*/ 2147483647 h 10763"/>
                  <a:gd name="T6" fmla="*/ 2147483647 w 16298"/>
                  <a:gd name="T7" fmla="*/ 2147483647 h 10763"/>
                  <a:gd name="T8" fmla="*/ 2147483647 w 16298"/>
                  <a:gd name="T9" fmla="*/ 2147483647 h 10763"/>
                  <a:gd name="T10" fmla="*/ 2147483647 w 16298"/>
                  <a:gd name="T11" fmla="*/ 2147483647 h 10763"/>
                  <a:gd name="T12" fmla="*/ 2147483647 w 16298"/>
                  <a:gd name="T13" fmla="*/ 2147483647 h 10763"/>
                  <a:gd name="T14" fmla="*/ 2147483647 w 16298"/>
                  <a:gd name="T15" fmla="*/ 2147483647 h 10763"/>
                  <a:gd name="T16" fmla="*/ 2147483647 w 16298"/>
                  <a:gd name="T17" fmla="*/ 2147483647 h 10763"/>
                  <a:gd name="T18" fmla="*/ 2147483647 w 16298"/>
                  <a:gd name="T19" fmla="*/ 2147483647 h 10763"/>
                  <a:gd name="T20" fmla="*/ 2147483647 w 16298"/>
                  <a:gd name="T21" fmla="*/ 2147483647 h 10763"/>
                  <a:gd name="T22" fmla="*/ 2147483647 w 16298"/>
                  <a:gd name="T23" fmla="*/ 2147483647 h 10763"/>
                  <a:gd name="T24" fmla="*/ 2147483647 w 16298"/>
                  <a:gd name="T25" fmla="*/ 2147483647 h 10763"/>
                  <a:gd name="T26" fmla="*/ 2147483647 w 16298"/>
                  <a:gd name="T27" fmla="*/ 2147483647 h 10763"/>
                  <a:gd name="T28" fmla="*/ 2147483647 w 16298"/>
                  <a:gd name="T29" fmla="*/ 2147483647 h 10763"/>
                  <a:gd name="T30" fmla="*/ 2147483647 w 16298"/>
                  <a:gd name="T31" fmla="*/ 2147483647 h 10763"/>
                  <a:gd name="T32" fmla="*/ 2147483647 w 16298"/>
                  <a:gd name="T33" fmla="*/ 2147483647 h 10763"/>
                  <a:gd name="T34" fmla="*/ 2147483647 w 16298"/>
                  <a:gd name="T35" fmla="*/ 2147483647 h 10763"/>
                  <a:gd name="T36" fmla="*/ 2147483647 w 16298"/>
                  <a:gd name="T37" fmla="*/ 2147483647 h 10763"/>
                  <a:gd name="T38" fmla="*/ 2147483647 w 16298"/>
                  <a:gd name="T39" fmla="*/ 2147483647 h 10763"/>
                  <a:gd name="T40" fmla="*/ 2147483647 w 16298"/>
                  <a:gd name="T41" fmla="*/ 2147483647 h 10763"/>
                  <a:gd name="T42" fmla="*/ 2147483647 w 16298"/>
                  <a:gd name="T43" fmla="*/ 2147483647 h 10763"/>
                  <a:gd name="T44" fmla="*/ 2147483647 w 16298"/>
                  <a:gd name="T45" fmla="*/ 2147483647 h 10763"/>
                  <a:gd name="T46" fmla="*/ 2147483647 w 16298"/>
                  <a:gd name="T47" fmla="*/ 2147483647 h 10763"/>
                  <a:gd name="T48" fmla="*/ 2147483647 w 16298"/>
                  <a:gd name="T49" fmla="*/ 2147483647 h 10763"/>
                  <a:gd name="T50" fmla="*/ 2147483647 w 16298"/>
                  <a:gd name="T51" fmla="*/ 2147483647 h 10763"/>
                  <a:gd name="T52" fmla="*/ 2147483647 w 16298"/>
                  <a:gd name="T53" fmla="*/ 2147483647 h 10763"/>
                  <a:gd name="T54" fmla="*/ 2147483647 w 16298"/>
                  <a:gd name="T55" fmla="*/ 2147483647 h 10763"/>
                  <a:gd name="T56" fmla="*/ 2147483647 w 16298"/>
                  <a:gd name="T57" fmla="*/ 2147483647 h 10763"/>
                  <a:gd name="T58" fmla="*/ 2147483647 w 16298"/>
                  <a:gd name="T59" fmla="*/ 2147483647 h 10763"/>
                  <a:gd name="T60" fmla="*/ 2147483647 w 16298"/>
                  <a:gd name="T61" fmla="*/ 2147483647 h 10763"/>
                  <a:gd name="T62" fmla="*/ 2147483647 w 16298"/>
                  <a:gd name="T63" fmla="*/ 2147483647 h 10763"/>
                  <a:gd name="T64" fmla="*/ 2147483647 w 16298"/>
                  <a:gd name="T65" fmla="*/ 2147483647 h 10763"/>
                  <a:gd name="T66" fmla="*/ 2147483647 w 16298"/>
                  <a:gd name="T67" fmla="*/ 2147483647 h 10763"/>
                  <a:gd name="T68" fmla="*/ 2147483647 w 16298"/>
                  <a:gd name="T69" fmla="*/ 2147483647 h 10763"/>
                  <a:gd name="T70" fmla="*/ 2147483647 w 16298"/>
                  <a:gd name="T71" fmla="*/ 2147483647 h 10763"/>
                  <a:gd name="T72" fmla="*/ 2147483647 w 16298"/>
                  <a:gd name="T73" fmla="*/ 2147483647 h 10763"/>
                  <a:gd name="T74" fmla="*/ 2147483647 w 16298"/>
                  <a:gd name="T75" fmla="*/ 2147483647 h 10763"/>
                  <a:gd name="T76" fmla="*/ 2147483647 w 16298"/>
                  <a:gd name="T77" fmla="*/ 2147483647 h 10763"/>
                  <a:gd name="T78" fmla="*/ 2147483647 w 16298"/>
                  <a:gd name="T79" fmla="*/ 2147483647 h 10763"/>
                  <a:gd name="T80" fmla="*/ 2147483647 w 16298"/>
                  <a:gd name="T81" fmla="*/ 2147483647 h 10763"/>
                  <a:gd name="T82" fmla="*/ 2147483647 w 16298"/>
                  <a:gd name="T83" fmla="*/ 2147483647 h 10763"/>
                  <a:gd name="T84" fmla="*/ 2147483647 w 16298"/>
                  <a:gd name="T85" fmla="*/ 2147483647 h 10763"/>
                  <a:gd name="T86" fmla="*/ 2147483647 w 16298"/>
                  <a:gd name="T87" fmla="*/ 2147483647 h 10763"/>
                  <a:gd name="T88" fmla="*/ 2147483647 w 16298"/>
                  <a:gd name="T89" fmla="*/ 2147483647 h 10763"/>
                  <a:gd name="T90" fmla="*/ 2147483647 w 16298"/>
                  <a:gd name="T91" fmla="*/ 2147483647 h 10763"/>
                  <a:gd name="T92" fmla="*/ 2147483647 w 16298"/>
                  <a:gd name="T93" fmla="*/ 2147483647 h 10763"/>
                  <a:gd name="T94" fmla="*/ 2147483647 w 16298"/>
                  <a:gd name="T95" fmla="*/ 2147483647 h 10763"/>
                  <a:gd name="T96" fmla="*/ 2147483647 w 16298"/>
                  <a:gd name="T97" fmla="*/ 2147483647 h 10763"/>
                  <a:gd name="T98" fmla="*/ 2147483647 w 16298"/>
                  <a:gd name="T99" fmla="*/ 2147483647 h 10763"/>
                  <a:gd name="T100" fmla="*/ 2147483647 w 16298"/>
                  <a:gd name="T101" fmla="*/ 2147483647 h 10763"/>
                  <a:gd name="T102" fmla="*/ 2147483647 w 16298"/>
                  <a:gd name="T103" fmla="*/ 2147483647 h 10763"/>
                  <a:gd name="T104" fmla="*/ 2147483647 w 16298"/>
                  <a:gd name="T105" fmla="*/ 0 h 10763"/>
                  <a:gd name="T106" fmla="*/ 2147483647 w 16298"/>
                  <a:gd name="T107" fmla="*/ 2147483647 h 10763"/>
                  <a:gd name="T108" fmla="*/ 2147483647 w 16298"/>
                  <a:gd name="T109" fmla="*/ 2147483647 h 10763"/>
                  <a:gd name="T110" fmla="*/ 2147483647 w 16298"/>
                  <a:gd name="T111" fmla="*/ 2147483647 h 10763"/>
                  <a:gd name="T112" fmla="*/ 2147483647 w 16298"/>
                  <a:gd name="T113" fmla="*/ 2147483647 h 10763"/>
                  <a:gd name="T114" fmla="*/ 2147483647 w 16298"/>
                  <a:gd name="T115" fmla="*/ 2147483647 h 10763"/>
                  <a:gd name="T116" fmla="*/ 2147483647 w 16298"/>
                  <a:gd name="T117" fmla="*/ 2147483647 h 10763"/>
                  <a:gd name="T118" fmla="*/ 2147483647 w 16298"/>
                  <a:gd name="T119" fmla="*/ 2147483647 h 10763"/>
                  <a:gd name="T120" fmla="*/ 2147483647 w 16298"/>
                  <a:gd name="T121" fmla="*/ 2147483647 h 10763"/>
                  <a:gd name="T122" fmla="*/ 2147483647 w 16298"/>
                  <a:gd name="T123" fmla="*/ 2147483647 h 10763"/>
                  <a:gd name="T124" fmla="*/ 2147483647 w 16298"/>
                  <a:gd name="T125" fmla="*/ 2147483647 h 107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6298" h="10763">
                    <a:moveTo>
                      <a:pt x="1306" y="2750"/>
                    </a:moveTo>
                    <a:lnTo>
                      <a:pt x="1253" y="2792"/>
                    </a:lnTo>
                    <a:lnTo>
                      <a:pt x="1201" y="2836"/>
                    </a:lnTo>
                    <a:lnTo>
                      <a:pt x="1175" y="2857"/>
                    </a:lnTo>
                    <a:lnTo>
                      <a:pt x="1151" y="2880"/>
                    </a:lnTo>
                    <a:lnTo>
                      <a:pt x="1126" y="2902"/>
                    </a:lnTo>
                    <a:lnTo>
                      <a:pt x="1103" y="2924"/>
                    </a:lnTo>
                    <a:lnTo>
                      <a:pt x="1080" y="2947"/>
                    </a:lnTo>
                    <a:lnTo>
                      <a:pt x="1059" y="2969"/>
                    </a:lnTo>
                    <a:lnTo>
                      <a:pt x="1040" y="2993"/>
                    </a:lnTo>
                    <a:lnTo>
                      <a:pt x="1021" y="3015"/>
                    </a:lnTo>
                    <a:lnTo>
                      <a:pt x="1004" y="3039"/>
                    </a:lnTo>
                    <a:lnTo>
                      <a:pt x="990" y="3061"/>
                    </a:lnTo>
                    <a:lnTo>
                      <a:pt x="976" y="3084"/>
                    </a:lnTo>
                    <a:lnTo>
                      <a:pt x="965" y="3107"/>
                    </a:lnTo>
                    <a:lnTo>
                      <a:pt x="957" y="3130"/>
                    </a:lnTo>
                    <a:lnTo>
                      <a:pt x="950" y="3152"/>
                    </a:lnTo>
                    <a:lnTo>
                      <a:pt x="947" y="3174"/>
                    </a:lnTo>
                    <a:lnTo>
                      <a:pt x="945" y="3197"/>
                    </a:lnTo>
                    <a:lnTo>
                      <a:pt x="947" y="3218"/>
                    </a:lnTo>
                    <a:lnTo>
                      <a:pt x="951" y="3241"/>
                    </a:lnTo>
                    <a:lnTo>
                      <a:pt x="959" y="3262"/>
                    </a:lnTo>
                    <a:lnTo>
                      <a:pt x="970" y="3284"/>
                    </a:lnTo>
                    <a:lnTo>
                      <a:pt x="984" y="3304"/>
                    </a:lnTo>
                    <a:lnTo>
                      <a:pt x="1003" y="3325"/>
                    </a:lnTo>
                    <a:lnTo>
                      <a:pt x="1024" y="3345"/>
                    </a:lnTo>
                    <a:lnTo>
                      <a:pt x="1050" y="3365"/>
                    </a:lnTo>
                    <a:lnTo>
                      <a:pt x="1079" y="3385"/>
                    </a:lnTo>
                    <a:lnTo>
                      <a:pt x="1113" y="3403"/>
                    </a:lnTo>
                    <a:lnTo>
                      <a:pt x="1151" y="3421"/>
                    </a:lnTo>
                    <a:lnTo>
                      <a:pt x="1194" y="3440"/>
                    </a:lnTo>
                    <a:lnTo>
                      <a:pt x="1217" y="3448"/>
                    </a:lnTo>
                    <a:lnTo>
                      <a:pt x="1246" y="3457"/>
                    </a:lnTo>
                    <a:lnTo>
                      <a:pt x="1277" y="3466"/>
                    </a:lnTo>
                    <a:lnTo>
                      <a:pt x="1314" y="3475"/>
                    </a:lnTo>
                    <a:lnTo>
                      <a:pt x="1397" y="3494"/>
                    </a:lnTo>
                    <a:lnTo>
                      <a:pt x="1491" y="3513"/>
                    </a:lnTo>
                    <a:lnTo>
                      <a:pt x="1594" y="3535"/>
                    </a:lnTo>
                    <a:lnTo>
                      <a:pt x="1703" y="3557"/>
                    </a:lnTo>
                    <a:lnTo>
                      <a:pt x="1759" y="3568"/>
                    </a:lnTo>
                    <a:lnTo>
                      <a:pt x="1815" y="3582"/>
                    </a:lnTo>
                    <a:lnTo>
                      <a:pt x="1872" y="3594"/>
                    </a:lnTo>
                    <a:lnTo>
                      <a:pt x="1929" y="3608"/>
                    </a:lnTo>
                    <a:lnTo>
                      <a:pt x="1984" y="3622"/>
                    </a:lnTo>
                    <a:lnTo>
                      <a:pt x="2039" y="3637"/>
                    </a:lnTo>
                    <a:lnTo>
                      <a:pt x="2092" y="3653"/>
                    </a:lnTo>
                    <a:lnTo>
                      <a:pt x="2144" y="3669"/>
                    </a:lnTo>
                    <a:lnTo>
                      <a:pt x="2194" y="3687"/>
                    </a:lnTo>
                    <a:lnTo>
                      <a:pt x="2242" y="3705"/>
                    </a:lnTo>
                    <a:lnTo>
                      <a:pt x="2287" y="3723"/>
                    </a:lnTo>
                    <a:lnTo>
                      <a:pt x="2329" y="3744"/>
                    </a:lnTo>
                    <a:lnTo>
                      <a:pt x="2367" y="3764"/>
                    </a:lnTo>
                    <a:lnTo>
                      <a:pt x="2402" y="3787"/>
                    </a:lnTo>
                    <a:lnTo>
                      <a:pt x="2433" y="3809"/>
                    </a:lnTo>
                    <a:lnTo>
                      <a:pt x="2459" y="3834"/>
                    </a:lnTo>
                    <a:lnTo>
                      <a:pt x="2482" y="3858"/>
                    </a:lnTo>
                    <a:lnTo>
                      <a:pt x="2498" y="3885"/>
                    </a:lnTo>
                    <a:lnTo>
                      <a:pt x="2509" y="3912"/>
                    </a:lnTo>
                    <a:lnTo>
                      <a:pt x="2515" y="3941"/>
                    </a:lnTo>
                    <a:lnTo>
                      <a:pt x="2513" y="3973"/>
                    </a:lnTo>
                    <a:lnTo>
                      <a:pt x="2505" y="4005"/>
                    </a:lnTo>
                    <a:lnTo>
                      <a:pt x="2494" y="4036"/>
                    </a:lnTo>
                    <a:lnTo>
                      <a:pt x="2478" y="4067"/>
                    </a:lnTo>
                    <a:lnTo>
                      <a:pt x="2457" y="4098"/>
                    </a:lnTo>
                    <a:lnTo>
                      <a:pt x="2434" y="4129"/>
                    </a:lnTo>
                    <a:lnTo>
                      <a:pt x="2406" y="4158"/>
                    </a:lnTo>
                    <a:lnTo>
                      <a:pt x="2377" y="4188"/>
                    </a:lnTo>
                    <a:lnTo>
                      <a:pt x="2344" y="4216"/>
                    </a:lnTo>
                    <a:lnTo>
                      <a:pt x="2308" y="4246"/>
                    </a:lnTo>
                    <a:lnTo>
                      <a:pt x="2270" y="4274"/>
                    </a:lnTo>
                    <a:lnTo>
                      <a:pt x="2231" y="4302"/>
                    </a:lnTo>
                    <a:lnTo>
                      <a:pt x="2190" y="4330"/>
                    </a:lnTo>
                    <a:lnTo>
                      <a:pt x="2147" y="4357"/>
                    </a:lnTo>
                    <a:lnTo>
                      <a:pt x="2103" y="4384"/>
                    </a:lnTo>
                    <a:lnTo>
                      <a:pt x="2058" y="4410"/>
                    </a:lnTo>
                    <a:lnTo>
                      <a:pt x="1968" y="4463"/>
                    </a:lnTo>
                    <a:lnTo>
                      <a:pt x="1879" y="4513"/>
                    </a:lnTo>
                    <a:lnTo>
                      <a:pt x="1791" y="4562"/>
                    </a:lnTo>
                    <a:lnTo>
                      <a:pt x="1709" y="4610"/>
                    </a:lnTo>
                    <a:lnTo>
                      <a:pt x="1670" y="4634"/>
                    </a:lnTo>
                    <a:lnTo>
                      <a:pt x="1634" y="4656"/>
                    </a:lnTo>
                    <a:lnTo>
                      <a:pt x="1600" y="4680"/>
                    </a:lnTo>
                    <a:lnTo>
                      <a:pt x="1568" y="4701"/>
                    </a:lnTo>
                    <a:lnTo>
                      <a:pt x="1540" y="4723"/>
                    </a:lnTo>
                    <a:lnTo>
                      <a:pt x="1514" y="4745"/>
                    </a:lnTo>
                    <a:lnTo>
                      <a:pt x="1493" y="4765"/>
                    </a:lnTo>
                    <a:lnTo>
                      <a:pt x="1475" y="4787"/>
                    </a:lnTo>
                    <a:lnTo>
                      <a:pt x="1439" y="4838"/>
                    </a:lnTo>
                    <a:lnTo>
                      <a:pt x="1410" y="4885"/>
                    </a:lnTo>
                    <a:lnTo>
                      <a:pt x="1388" y="4928"/>
                    </a:lnTo>
                    <a:lnTo>
                      <a:pt x="1371" y="4969"/>
                    </a:lnTo>
                    <a:lnTo>
                      <a:pt x="1361" y="5006"/>
                    </a:lnTo>
                    <a:lnTo>
                      <a:pt x="1356" y="5041"/>
                    </a:lnTo>
                    <a:lnTo>
                      <a:pt x="1357" y="5072"/>
                    </a:lnTo>
                    <a:lnTo>
                      <a:pt x="1362" y="5101"/>
                    </a:lnTo>
                    <a:lnTo>
                      <a:pt x="1372" y="5127"/>
                    </a:lnTo>
                    <a:lnTo>
                      <a:pt x="1387" y="5151"/>
                    </a:lnTo>
                    <a:lnTo>
                      <a:pt x="1405" y="5173"/>
                    </a:lnTo>
                    <a:lnTo>
                      <a:pt x="1427" y="5193"/>
                    </a:lnTo>
                    <a:lnTo>
                      <a:pt x="1453" y="5211"/>
                    </a:lnTo>
                    <a:lnTo>
                      <a:pt x="1482" y="5227"/>
                    </a:lnTo>
                    <a:lnTo>
                      <a:pt x="1512" y="5243"/>
                    </a:lnTo>
                    <a:lnTo>
                      <a:pt x="1545" y="5256"/>
                    </a:lnTo>
                    <a:lnTo>
                      <a:pt x="1581" y="5269"/>
                    </a:lnTo>
                    <a:lnTo>
                      <a:pt x="1617" y="5281"/>
                    </a:lnTo>
                    <a:lnTo>
                      <a:pt x="1655" y="5292"/>
                    </a:lnTo>
                    <a:lnTo>
                      <a:pt x="1695" y="5302"/>
                    </a:lnTo>
                    <a:lnTo>
                      <a:pt x="1774" y="5322"/>
                    </a:lnTo>
                    <a:lnTo>
                      <a:pt x="1854" y="5342"/>
                    </a:lnTo>
                    <a:lnTo>
                      <a:pt x="1894" y="5352"/>
                    </a:lnTo>
                    <a:lnTo>
                      <a:pt x="1932" y="5362"/>
                    </a:lnTo>
                    <a:lnTo>
                      <a:pt x="1968" y="5373"/>
                    </a:lnTo>
                    <a:lnTo>
                      <a:pt x="2004" y="5386"/>
                    </a:lnTo>
                    <a:lnTo>
                      <a:pt x="2037" y="5398"/>
                    </a:lnTo>
                    <a:lnTo>
                      <a:pt x="2068" y="5412"/>
                    </a:lnTo>
                    <a:lnTo>
                      <a:pt x="2096" y="5427"/>
                    </a:lnTo>
                    <a:lnTo>
                      <a:pt x="2121" y="5445"/>
                    </a:lnTo>
                    <a:lnTo>
                      <a:pt x="2165" y="5476"/>
                    </a:lnTo>
                    <a:lnTo>
                      <a:pt x="2201" y="5509"/>
                    </a:lnTo>
                    <a:lnTo>
                      <a:pt x="2230" y="5543"/>
                    </a:lnTo>
                    <a:lnTo>
                      <a:pt x="2251" y="5575"/>
                    </a:lnTo>
                    <a:lnTo>
                      <a:pt x="2265" y="5609"/>
                    </a:lnTo>
                    <a:lnTo>
                      <a:pt x="2275" y="5643"/>
                    </a:lnTo>
                    <a:lnTo>
                      <a:pt x="2277" y="5676"/>
                    </a:lnTo>
                    <a:lnTo>
                      <a:pt x="2275" y="5709"/>
                    </a:lnTo>
                    <a:lnTo>
                      <a:pt x="2266" y="5743"/>
                    </a:lnTo>
                    <a:lnTo>
                      <a:pt x="2253" y="5776"/>
                    </a:lnTo>
                    <a:lnTo>
                      <a:pt x="2237" y="5809"/>
                    </a:lnTo>
                    <a:lnTo>
                      <a:pt x="2215" y="5842"/>
                    </a:lnTo>
                    <a:lnTo>
                      <a:pt x="2190" y="5874"/>
                    </a:lnTo>
                    <a:lnTo>
                      <a:pt x="2162" y="5906"/>
                    </a:lnTo>
                    <a:lnTo>
                      <a:pt x="2131" y="5938"/>
                    </a:lnTo>
                    <a:lnTo>
                      <a:pt x="2097" y="5969"/>
                    </a:lnTo>
                    <a:lnTo>
                      <a:pt x="2061" y="6000"/>
                    </a:lnTo>
                    <a:lnTo>
                      <a:pt x="2023" y="6030"/>
                    </a:lnTo>
                    <a:lnTo>
                      <a:pt x="1984" y="6059"/>
                    </a:lnTo>
                    <a:lnTo>
                      <a:pt x="1944" y="6088"/>
                    </a:lnTo>
                    <a:lnTo>
                      <a:pt x="1902" y="6115"/>
                    </a:lnTo>
                    <a:lnTo>
                      <a:pt x="1860" y="6142"/>
                    </a:lnTo>
                    <a:lnTo>
                      <a:pt x="1819" y="6168"/>
                    </a:lnTo>
                    <a:lnTo>
                      <a:pt x="1778" y="6193"/>
                    </a:lnTo>
                    <a:lnTo>
                      <a:pt x="1698" y="6241"/>
                    </a:lnTo>
                    <a:lnTo>
                      <a:pt x="1623" y="6283"/>
                    </a:lnTo>
                    <a:lnTo>
                      <a:pt x="1557" y="6320"/>
                    </a:lnTo>
                    <a:lnTo>
                      <a:pt x="1503" y="6353"/>
                    </a:lnTo>
                    <a:lnTo>
                      <a:pt x="1446" y="6390"/>
                    </a:lnTo>
                    <a:lnTo>
                      <a:pt x="1363" y="6441"/>
                    </a:lnTo>
                    <a:lnTo>
                      <a:pt x="1258" y="6504"/>
                    </a:lnTo>
                    <a:lnTo>
                      <a:pt x="1137" y="6578"/>
                    </a:lnTo>
                    <a:lnTo>
                      <a:pt x="1070" y="6619"/>
                    </a:lnTo>
                    <a:lnTo>
                      <a:pt x="1002" y="6662"/>
                    </a:lnTo>
                    <a:lnTo>
                      <a:pt x="931" y="6708"/>
                    </a:lnTo>
                    <a:lnTo>
                      <a:pt x="860" y="6755"/>
                    </a:lnTo>
                    <a:lnTo>
                      <a:pt x="788" y="6804"/>
                    </a:lnTo>
                    <a:lnTo>
                      <a:pt x="715" y="6855"/>
                    </a:lnTo>
                    <a:lnTo>
                      <a:pt x="643" y="6907"/>
                    </a:lnTo>
                    <a:lnTo>
                      <a:pt x="571" y="6959"/>
                    </a:lnTo>
                    <a:lnTo>
                      <a:pt x="502" y="7013"/>
                    </a:lnTo>
                    <a:lnTo>
                      <a:pt x="434" y="7068"/>
                    </a:lnTo>
                    <a:lnTo>
                      <a:pt x="370" y="7124"/>
                    </a:lnTo>
                    <a:lnTo>
                      <a:pt x="308" y="7181"/>
                    </a:lnTo>
                    <a:lnTo>
                      <a:pt x="251" y="7237"/>
                    </a:lnTo>
                    <a:lnTo>
                      <a:pt x="198" y="7293"/>
                    </a:lnTo>
                    <a:lnTo>
                      <a:pt x="150" y="7349"/>
                    </a:lnTo>
                    <a:lnTo>
                      <a:pt x="107" y="7405"/>
                    </a:lnTo>
                    <a:lnTo>
                      <a:pt x="71" y="7461"/>
                    </a:lnTo>
                    <a:lnTo>
                      <a:pt x="41" y="7516"/>
                    </a:lnTo>
                    <a:lnTo>
                      <a:pt x="20" y="7570"/>
                    </a:lnTo>
                    <a:lnTo>
                      <a:pt x="6" y="7624"/>
                    </a:lnTo>
                    <a:lnTo>
                      <a:pt x="0" y="7676"/>
                    </a:lnTo>
                    <a:lnTo>
                      <a:pt x="4" y="7727"/>
                    </a:lnTo>
                    <a:lnTo>
                      <a:pt x="17" y="7777"/>
                    </a:lnTo>
                    <a:lnTo>
                      <a:pt x="40" y="7824"/>
                    </a:lnTo>
                    <a:lnTo>
                      <a:pt x="65" y="7845"/>
                    </a:lnTo>
                    <a:lnTo>
                      <a:pt x="107" y="7860"/>
                    </a:lnTo>
                    <a:lnTo>
                      <a:pt x="163" y="7869"/>
                    </a:lnTo>
                    <a:lnTo>
                      <a:pt x="233" y="7873"/>
                    </a:lnTo>
                    <a:lnTo>
                      <a:pt x="317" y="7873"/>
                    </a:lnTo>
                    <a:lnTo>
                      <a:pt x="412" y="7870"/>
                    </a:lnTo>
                    <a:lnTo>
                      <a:pt x="518" y="7863"/>
                    </a:lnTo>
                    <a:lnTo>
                      <a:pt x="633" y="7854"/>
                    </a:lnTo>
                    <a:lnTo>
                      <a:pt x="888" y="7829"/>
                    </a:lnTo>
                    <a:lnTo>
                      <a:pt x="1163" y="7801"/>
                    </a:lnTo>
                    <a:lnTo>
                      <a:pt x="1307" y="7788"/>
                    </a:lnTo>
                    <a:lnTo>
                      <a:pt x="1453" y="7773"/>
                    </a:lnTo>
                    <a:lnTo>
                      <a:pt x="1599" y="7761"/>
                    </a:lnTo>
                    <a:lnTo>
                      <a:pt x="1746" y="7751"/>
                    </a:lnTo>
                    <a:lnTo>
                      <a:pt x="1890" y="7743"/>
                    </a:lnTo>
                    <a:lnTo>
                      <a:pt x="2032" y="7737"/>
                    </a:lnTo>
                    <a:lnTo>
                      <a:pt x="2170" y="7735"/>
                    </a:lnTo>
                    <a:lnTo>
                      <a:pt x="2303" y="7737"/>
                    </a:lnTo>
                    <a:lnTo>
                      <a:pt x="2429" y="7743"/>
                    </a:lnTo>
                    <a:lnTo>
                      <a:pt x="2548" y="7754"/>
                    </a:lnTo>
                    <a:lnTo>
                      <a:pt x="2657" y="7771"/>
                    </a:lnTo>
                    <a:lnTo>
                      <a:pt x="2757" y="7794"/>
                    </a:lnTo>
                    <a:lnTo>
                      <a:pt x="2846" y="7823"/>
                    </a:lnTo>
                    <a:lnTo>
                      <a:pt x="2923" y="7861"/>
                    </a:lnTo>
                    <a:lnTo>
                      <a:pt x="2985" y="7905"/>
                    </a:lnTo>
                    <a:lnTo>
                      <a:pt x="3032" y="7958"/>
                    </a:lnTo>
                    <a:lnTo>
                      <a:pt x="3063" y="8020"/>
                    </a:lnTo>
                    <a:lnTo>
                      <a:pt x="3078" y="8091"/>
                    </a:lnTo>
                    <a:lnTo>
                      <a:pt x="3074" y="8172"/>
                    </a:lnTo>
                    <a:lnTo>
                      <a:pt x="3050" y="8263"/>
                    </a:lnTo>
                    <a:lnTo>
                      <a:pt x="3038" y="8293"/>
                    </a:lnTo>
                    <a:lnTo>
                      <a:pt x="3024" y="8322"/>
                    </a:lnTo>
                    <a:lnTo>
                      <a:pt x="3006" y="8352"/>
                    </a:lnTo>
                    <a:lnTo>
                      <a:pt x="2988" y="8380"/>
                    </a:lnTo>
                    <a:lnTo>
                      <a:pt x="2967" y="8410"/>
                    </a:lnTo>
                    <a:lnTo>
                      <a:pt x="2944" y="8439"/>
                    </a:lnTo>
                    <a:lnTo>
                      <a:pt x="2920" y="8468"/>
                    </a:lnTo>
                    <a:lnTo>
                      <a:pt x="2893" y="8497"/>
                    </a:lnTo>
                    <a:lnTo>
                      <a:pt x="2865" y="8525"/>
                    </a:lnTo>
                    <a:lnTo>
                      <a:pt x="2837" y="8553"/>
                    </a:lnTo>
                    <a:lnTo>
                      <a:pt x="2806" y="8582"/>
                    </a:lnTo>
                    <a:lnTo>
                      <a:pt x="2775" y="8609"/>
                    </a:lnTo>
                    <a:lnTo>
                      <a:pt x="2743" y="8637"/>
                    </a:lnTo>
                    <a:lnTo>
                      <a:pt x="2709" y="8664"/>
                    </a:lnTo>
                    <a:lnTo>
                      <a:pt x="2676" y="8691"/>
                    </a:lnTo>
                    <a:lnTo>
                      <a:pt x="2642" y="8717"/>
                    </a:lnTo>
                    <a:lnTo>
                      <a:pt x="2573" y="8769"/>
                    </a:lnTo>
                    <a:lnTo>
                      <a:pt x="2504" y="8820"/>
                    </a:lnTo>
                    <a:lnTo>
                      <a:pt x="2436" y="8868"/>
                    </a:lnTo>
                    <a:lnTo>
                      <a:pt x="2369" y="8915"/>
                    </a:lnTo>
                    <a:lnTo>
                      <a:pt x="2307" y="8960"/>
                    </a:lnTo>
                    <a:lnTo>
                      <a:pt x="2248" y="9002"/>
                    </a:lnTo>
                    <a:lnTo>
                      <a:pt x="2196" y="9041"/>
                    </a:lnTo>
                    <a:lnTo>
                      <a:pt x="2150" y="9077"/>
                    </a:lnTo>
                    <a:lnTo>
                      <a:pt x="2132" y="9094"/>
                    </a:lnTo>
                    <a:lnTo>
                      <a:pt x="2110" y="9112"/>
                    </a:lnTo>
                    <a:lnTo>
                      <a:pt x="2084" y="9133"/>
                    </a:lnTo>
                    <a:lnTo>
                      <a:pt x="2055" y="9155"/>
                    </a:lnTo>
                    <a:lnTo>
                      <a:pt x="1990" y="9206"/>
                    </a:lnTo>
                    <a:lnTo>
                      <a:pt x="1915" y="9264"/>
                    </a:lnTo>
                    <a:lnTo>
                      <a:pt x="1837" y="9326"/>
                    </a:lnTo>
                    <a:lnTo>
                      <a:pt x="1757" y="9393"/>
                    </a:lnTo>
                    <a:lnTo>
                      <a:pt x="1717" y="9427"/>
                    </a:lnTo>
                    <a:lnTo>
                      <a:pt x="1679" y="9462"/>
                    </a:lnTo>
                    <a:lnTo>
                      <a:pt x="1641" y="9497"/>
                    </a:lnTo>
                    <a:lnTo>
                      <a:pt x="1605" y="9533"/>
                    </a:lnTo>
                    <a:lnTo>
                      <a:pt x="1571" y="9567"/>
                    </a:lnTo>
                    <a:lnTo>
                      <a:pt x="1540" y="9602"/>
                    </a:lnTo>
                    <a:lnTo>
                      <a:pt x="1511" y="9637"/>
                    </a:lnTo>
                    <a:lnTo>
                      <a:pt x="1486" y="9671"/>
                    </a:lnTo>
                    <a:lnTo>
                      <a:pt x="1464" y="9705"/>
                    </a:lnTo>
                    <a:lnTo>
                      <a:pt x="1447" y="9738"/>
                    </a:lnTo>
                    <a:lnTo>
                      <a:pt x="1435" y="9769"/>
                    </a:lnTo>
                    <a:lnTo>
                      <a:pt x="1426" y="9800"/>
                    </a:lnTo>
                    <a:lnTo>
                      <a:pt x="1423" y="9829"/>
                    </a:lnTo>
                    <a:lnTo>
                      <a:pt x="1426" y="9858"/>
                    </a:lnTo>
                    <a:lnTo>
                      <a:pt x="1436" y="9885"/>
                    </a:lnTo>
                    <a:lnTo>
                      <a:pt x="1451" y="9909"/>
                    </a:lnTo>
                    <a:lnTo>
                      <a:pt x="1473" y="9931"/>
                    </a:lnTo>
                    <a:lnTo>
                      <a:pt x="1504" y="9952"/>
                    </a:lnTo>
                    <a:lnTo>
                      <a:pt x="1542" y="9970"/>
                    </a:lnTo>
                    <a:lnTo>
                      <a:pt x="1588" y="9987"/>
                    </a:lnTo>
                    <a:lnTo>
                      <a:pt x="1619" y="9998"/>
                    </a:lnTo>
                    <a:lnTo>
                      <a:pt x="1653" y="10008"/>
                    </a:lnTo>
                    <a:lnTo>
                      <a:pt x="1687" y="10017"/>
                    </a:lnTo>
                    <a:lnTo>
                      <a:pt x="1722" y="10026"/>
                    </a:lnTo>
                    <a:lnTo>
                      <a:pt x="1758" y="10034"/>
                    </a:lnTo>
                    <a:lnTo>
                      <a:pt x="1795" y="10041"/>
                    </a:lnTo>
                    <a:lnTo>
                      <a:pt x="1833" y="10048"/>
                    </a:lnTo>
                    <a:lnTo>
                      <a:pt x="1871" y="10053"/>
                    </a:lnTo>
                    <a:lnTo>
                      <a:pt x="1910" y="10058"/>
                    </a:lnTo>
                    <a:lnTo>
                      <a:pt x="1949" y="10062"/>
                    </a:lnTo>
                    <a:lnTo>
                      <a:pt x="1989" y="10066"/>
                    </a:lnTo>
                    <a:lnTo>
                      <a:pt x="2030" y="10069"/>
                    </a:lnTo>
                    <a:lnTo>
                      <a:pt x="2070" y="10071"/>
                    </a:lnTo>
                    <a:lnTo>
                      <a:pt x="2111" y="10073"/>
                    </a:lnTo>
                    <a:lnTo>
                      <a:pt x="2152" y="10074"/>
                    </a:lnTo>
                    <a:lnTo>
                      <a:pt x="2193" y="10075"/>
                    </a:lnTo>
                    <a:lnTo>
                      <a:pt x="2276" y="10076"/>
                    </a:lnTo>
                    <a:lnTo>
                      <a:pt x="2358" y="10074"/>
                    </a:lnTo>
                    <a:lnTo>
                      <a:pt x="2440" y="10072"/>
                    </a:lnTo>
                    <a:lnTo>
                      <a:pt x="2521" y="10068"/>
                    </a:lnTo>
                    <a:lnTo>
                      <a:pt x="2599" y="10064"/>
                    </a:lnTo>
                    <a:lnTo>
                      <a:pt x="2676" y="10059"/>
                    </a:lnTo>
                    <a:lnTo>
                      <a:pt x="2750" y="10053"/>
                    </a:lnTo>
                    <a:lnTo>
                      <a:pt x="2821" y="10048"/>
                    </a:lnTo>
                    <a:lnTo>
                      <a:pt x="2901" y="10042"/>
                    </a:lnTo>
                    <a:lnTo>
                      <a:pt x="2996" y="10037"/>
                    </a:lnTo>
                    <a:lnTo>
                      <a:pt x="3047" y="10034"/>
                    </a:lnTo>
                    <a:lnTo>
                      <a:pt x="3102" y="10031"/>
                    </a:lnTo>
                    <a:lnTo>
                      <a:pt x="3159" y="10030"/>
                    </a:lnTo>
                    <a:lnTo>
                      <a:pt x="3219" y="10029"/>
                    </a:lnTo>
                    <a:lnTo>
                      <a:pt x="3280" y="10029"/>
                    </a:lnTo>
                    <a:lnTo>
                      <a:pt x="3344" y="10030"/>
                    </a:lnTo>
                    <a:lnTo>
                      <a:pt x="3409" y="10031"/>
                    </a:lnTo>
                    <a:lnTo>
                      <a:pt x="3476" y="10034"/>
                    </a:lnTo>
                    <a:lnTo>
                      <a:pt x="3544" y="10038"/>
                    </a:lnTo>
                    <a:lnTo>
                      <a:pt x="3614" y="10042"/>
                    </a:lnTo>
                    <a:lnTo>
                      <a:pt x="3684" y="10048"/>
                    </a:lnTo>
                    <a:lnTo>
                      <a:pt x="3755" y="10055"/>
                    </a:lnTo>
                    <a:lnTo>
                      <a:pt x="3827" y="10064"/>
                    </a:lnTo>
                    <a:lnTo>
                      <a:pt x="3899" y="10074"/>
                    </a:lnTo>
                    <a:lnTo>
                      <a:pt x="3972" y="10087"/>
                    </a:lnTo>
                    <a:lnTo>
                      <a:pt x="4043" y="10100"/>
                    </a:lnTo>
                    <a:lnTo>
                      <a:pt x="4116" y="10115"/>
                    </a:lnTo>
                    <a:lnTo>
                      <a:pt x="4187" y="10133"/>
                    </a:lnTo>
                    <a:lnTo>
                      <a:pt x="4259" y="10152"/>
                    </a:lnTo>
                    <a:lnTo>
                      <a:pt x="4328" y="10173"/>
                    </a:lnTo>
                    <a:lnTo>
                      <a:pt x="4397" y="10197"/>
                    </a:lnTo>
                    <a:lnTo>
                      <a:pt x="4466" y="10223"/>
                    </a:lnTo>
                    <a:lnTo>
                      <a:pt x="4532" y="10251"/>
                    </a:lnTo>
                    <a:lnTo>
                      <a:pt x="4596" y="10283"/>
                    </a:lnTo>
                    <a:lnTo>
                      <a:pt x="4660" y="10315"/>
                    </a:lnTo>
                    <a:lnTo>
                      <a:pt x="4721" y="10352"/>
                    </a:lnTo>
                    <a:lnTo>
                      <a:pt x="4779" y="10391"/>
                    </a:lnTo>
                    <a:lnTo>
                      <a:pt x="4836" y="10431"/>
                    </a:lnTo>
                    <a:lnTo>
                      <a:pt x="4861" y="10449"/>
                    </a:lnTo>
                    <a:lnTo>
                      <a:pt x="4886" y="10461"/>
                    </a:lnTo>
                    <a:lnTo>
                      <a:pt x="4914" y="10471"/>
                    </a:lnTo>
                    <a:lnTo>
                      <a:pt x="4942" y="10477"/>
                    </a:lnTo>
                    <a:lnTo>
                      <a:pt x="4973" y="10480"/>
                    </a:lnTo>
                    <a:lnTo>
                      <a:pt x="5005" y="10480"/>
                    </a:lnTo>
                    <a:lnTo>
                      <a:pt x="5038" y="10477"/>
                    </a:lnTo>
                    <a:lnTo>
                      <a:pt x="5073" y="10472"/>
                    </a:lnTo>
                    <a:lnTo>
                      <a:pt x="5109" y="10465"/>
                    </a:lnTo>
                    <a:lnTo>
                      <a:pt x="5146" y="10456"/>
                    </a:lnTo>
                    <a:lnTo>
                      <a:pt x="5184" y="10446"/>
                    </a:lnTo>
                    <a:lnTo>
                      <a:pt x="5224" y="10432"/>
                    </a:lnTo>
                    <a:lnTo>
                      <a:pt x="5308" y="10404"/>
                    </a:lnTo>
                    <a:lnTo>
                      <a:pt x="5397" y="10372"/>
                    </a:lnTo>
                    <a:lnTo>
                      <a:pt x="5491" y="10339"/>
                    </a:lnTo>
                    <a:lnTo>
                      <a:pt x="5590" y="10305"/>
                    </a:lnTo>
                    <a:lnTo>
                      <a:pt x="5641" y="10289"/>
                    </a:lnTo>
                    <a:lnTo>
                      <a:pt x="5693" y="10272"/>
                    </a:lnTo>
                    <a:lnTo>
                      <a:pt x="5746" y="10258"/>
                    </a:lnTo>
                    <a:lnTo>
                      <a:pt x="5801" y="10244"/>
                    </a:lnTo>
                    <a:lnTo>
                      <a:pt x="5856" y="10231"/>
                    </a:lnTo>
                    <a:lnTo>
                      <a:pt x="5913" y="10221"/>
                    </a:lnTo>
                    <a:lnTo>
                      <a:pt x="5970" y="10212"/>
                    </a:lnTo>
                    <a:lnTo>
                      <a:pt x="6029" y="10205"/>
                    </a:lnTo>
                    <a:lnTo>
                      <a:pt x="6089" y="10201"/>
                    </a:lnTo>
                    <a:lnTo>
                      <a:pt x="6150" y="10199"/>
                    </a:lnTo>
                    <a:lnTo>
                      <a:pt x="6211" y="10199"/>
                    </a:lnTo>
                    <a:lnTo>
                      <a:pt x="6274" y="10202"/>
                    </a:lnTo>
                    <a:lnTo>
                      <a:pt x="6380" y="10212"/>
                    </a:lnTo>
                    <a:lnTo>
                      <a:pt x="6486" y="10224"/>
                    </a:lnTo>
                    <a:lnTo>
                      <a:pt x="6595" y="10239"/>
                    </a:lnTo>
                    <a:lnTo>
                      <a:pt x="6705" y="10256"/>
                    </a:lnTo>
                    <a:lnTo>
                      <a:pt x="6816" y="10275"/>
                    </a:lnTo>
                    <a:lnTo>
                      <a:pt x="6930" y="10297"/>
                    </a:lnTo>
                    <a:lnTo>
                      <a:pt x="7043" y="10319"/>
                    </a:lnTo>
                    <a:lnTo>
                      <a:pt x="7156" y="10344"/>
                    </a:lnTo>
                    <a:lnTo>
                      <a:pt x="7271" y="10369"/>
                    </a:lnTo>
                    <a:lnTo>
                      <a:pt x="7385" y="10396"/>
                    </a:lnTo>
                    <a:lnTo>
                      <a:pt x="7499" y="10422"/>
                    </a:lnTo>
                    <a:lnTo>
                      <a:pt x="7612" y="10450"/>
                    </a:lnTo>
                    <a:lnTo>
                      <a:pt x="7837" y="10506"/>
                    </a:lnTo>
                    <a:lnTo>
                      <a:pt x="8056" y="10560"/>
                    </a:lnTo>
                    <a:lnTo>
                      <a:pt x="8164" y="10587"/>
                    </a:lnTo>
                    <a:lnTo>
                      <a:pt x="8269" y="10612"/>
                    </a:lnTo>
                    <a:lnTo>
                      <a:pt x="8372" y="10637"/>
                    </a:lnTo>
                    <a:lnTo>
                      <a:pt x="8472" y="10659"/>
                    </a:lnTo>
                    <a:lnTo>
                      <a:pt x="8569" y="10680"/>
                    </a:lnTo>
                    <a:lnTo>
                      <a:pt x="8664" y="10700"/>
                    </a:lnTo>
                    <a:lnTo>
                      <a:pt x="8754" y="10717"/>
                    </a:lnTo>
                    <a:lnTo>
                      <a:pt x="8841" y="10731"/>
                    </a:lnTo>
                    <a:lnTo>
                      <a:pt x="8925" y="10744"/>
                    </a:lnTo>
                    <a:lnTo>
                      <a:pt x="9004" y="10754"/>
                    </a:lnTo>
                    <a:lnTo>
                      <a:pt x="9079" y="10760"/>
                    </a:lnTo>
                    <a:lnTo>
                      <a:pt x="9148" y="10763"/>
                    </a:lnTo>
                    <a:lnTo>
                      <a:pt x="9214" y="10763"/>
                    </a:lnTo>
                    <a:lnTo>
                      <a:pt x="9274" y="10759"/>
                    </a:lnTo>
                    <a:lnTo>
                      <a:pt x="9328" y="10751"/>
                    </a:lnTo>
                    <a:lnTo>
                      <a:pt x="9377" y="10738"/>
                    </a:lnTo>
                    <a:lnTo>
                      <a:pt x="9415" y="10727"/>
                    </a:lnTo>
                    <a:lnTo>
                      <a:pt x="9456" y="10717"/>
                    </a:lnTo>
                    <a:lnTo>
                      <a:pt x="9498" y="10708"/>
                    </a:lnTo>
                    <a:lnTo>
                      <a:pt x="9541" y="10700"/>
                    </a:lnTo>
                    <a:lnTo>
                      <a:pt x="9587" y="10693"/>
                    </a:lnTo>
                    <a:lnTo>
                      <a:pt x="9634" y="10686"/>
                    </a:lnTo>
                    <a:lnTo>
                      <a:pt x="9682" y="10680"/>
                    </a:lnTo>
                    <a:lnTo>
                      <a:pt x="9732" y="10675"/>
                    </a:lnTo>
                    <a:lnTo>
                      <a:pt x="9784" y="10671"/>
                    </a:lnTo>
                    <a:lnTo>
                      <a:pt x="9836" y="10668"/>
                    </a:lnTo>
                    <a:lnTo>
                      <a:pt x="9889" y="10665"/>
                    </a:lnTo>
                    <a:lnTo>
                      <a:pt x="9944" y="10663"/>
                    </a:lnTo>
                    <a:lnTo>
                      <a:pt x="10054" y="10660"/>
                    </a:lnTo>
                    <a:lnTo>
                      <a:pt x="10165" y="10658"/>
                    </a:lnTo>
                    <a:lnTo>
                      <a:pt x="10277" y="10658"/>
                    </a:lnTo>
                    <a:lnTo>
                      <a:pt x="10390" y="10658"/>
                    </a:lnTo>
                    <a:lnTo>
                      <a:pt x="10500" y="10658"/>
                    </a:lnTo>
                    <a:lnTo>
                      <a:pt x="10608" y="10658"/>
                    </a:lnTo>
                    <a:lnTo>
                      <a:pt x="10712" y="10658"/>
                    </a:lnTo>
                    <a:lnTo>
                      <a:pt x="10812" y="10656"/>
                    </a:lnTo>
                    <a:lnTo>
                      <a:pt x="10860" y="10655"/>
                    </a:lnTo>
                    <a:lnTo>
                      <a:pt x="10907" y="10654"/>
                    </a:lnTo>
                    <a:lnTo>
                      <a:pt x="10952" y="10652"/>
                    </a:lnTo>
                    <a:lnTo>
                      <a:pt x="10995" y="10649"/>
                    </a:lnTo>
                    <a:lnTo>
                      <a:pt x="11050" y="10645"/>
                    </a:lnTo>
                    <a:lnTo>
                      <a:pt x="11117" y="10634"/>
                    </a:lnTo>
                    <a:lnTo>
                      <a:pt x="11198" y="10614"/>
                    </a:lnTo>
                    <a:lnTo>
                      <a:pt x="11291" y="10589"/>
                    </a:lnTo>
                    <a:lnTo>
                      <a:pt x="11394" y="10557"/>
                    </a:lnTo>
                    <a:lnTo>
                      <a:pt x="11506" y="10520"/>
                    </a:lnTo>
                    <a:lnTo>
                      <a:pt x="11629" y="10477"/>
                    </a:lnTo>
                    <a:lnTo>
                      <a:pt x="11758" y="10429"/>
                    </a:lnTo>
                    <a:lnTo>
                      <a:pt x="11896" y="10378"/>
                    </a:lnTo>
                    <a:lnTo>
                      <a:pt x="12039" y="10322"/>
                    </a:lnTo>
                    <a:lnTo>
                      <a:pt x="12188" y="10263"/>
                    </a:lnTo>
                    <a:lnTo>
                      <a:pt x="12341" y="10201"/>
                    </a:lnTo>
                    <a:lnTo>
                      <a:pt x="12498" y="10137"/>
                    </a:lnTo>
                    <a:lnTo>
                      <a:pt x="12657" y="10070"/>
                    </a:lnTo>
                    <a:lnTo>
                      <a:pt x="12819" y="10003"/>
                    </a:lnTo>
                    <a:lnTo>
                      <a:pt x="12981" y="9934"/>
                    </a:lnTo>
                    <a:lnTo>
                      <a:pt x="13303" y="9795"/>
                    </a:lnTo>
                    <a:lnTo>
                      <a:pt x="13619" y="9657"/>
                    </a:lnTo>
                    <a:lnTo>
                      <a:pt x="13919" y="9525"/>
                    </a:lnTo>
                    <a:lnTo>
                      <a:pt x="14197" y="9402"/>
                    </a:lnTo>
                    <a:lnTo>
                      <a:pt x="14447" y="9293"/>
                    </a:lnTo>
                    <a:lnTo>
                      <a:pt x="14659" y="9199"/>
                    </a:lnTo>
                    <a:lnTo>
                      <a:pt x="14749" y="9160"/>
                    </a:lnTo>
                    <a:lnTo>
                      <a:pt x="14827" y="9126"/>
                    </a:lnTo>
                    <a:lnTo>
                      <a:pt x="14894" y="9099"/>
                    </a:lnTo>
                    <a:lnTo>
                      <a:pt x="14946" y="9077"/>
                    </a:lnTo>
                    <a:lnTo>
                      <a:pt x="14989" y="9059"/>
                    </a:lnTo>
                    <a:lnTo>
                      <a:pt x="15036" y="9040"/>
                    </a:lnTo>
                    <a:lnTo>
                      <a:pt x="15086" y="9018"/>
                    </a:lnTo>
                    <a:lnTo>
                      <a:pt x="15139" y="8995"/>
                    </a:lnTo>
                    <a:lnTo>
                      <a:pt x="15192" y="8970"/>
                    </a:lnTo>
                    <a:lnTo>
                      <a:pt x="15246" y="8944"/>
                    </a:lnTo>
                    <a:lnTo>
                      <a:pt x="15300" y="8916"/>
                    </a:lnTo>
                    <a:lnTo>
                      <a:pt x="15353" y="8886"/>
                    </a:lnTo>
                    <a:lnTo>
                      <a:pt x="15379" y="8870"/>
                    </a:lnTo>
                    <a:lnTo>
                      <a:pt x="15405" y="8854"/>
                    </a:lnTo>
                    <a:lnTo>
                      <a:pt x="15430" y="8838"/>
                    </a:lnTo>
                    <a:lnTo>
                      <a:pt x="15455" y="8820"/>
                    </a:lnTo>
                    <a:lnTo>
                      <a:pt x="15478" y="8803"/>
                    </a:lnTo>
                    <a:lnTo>
                      <a:pt x="15502" y="8785"/>
                    </a:lnTo>
                    <a:lnTo>
                      <a:pt x="15524" y="8766"/>
                    </a:lnTo>
                    <a:lnTo>
                      <a:pt x="15546" y="8748"/>
                    </a:lnTo>
                    <a:lnTo>
                      <a:pt x="15567" y="8728"/>
                    </a:lnTo>
                    <a:lnTo>
                      <a:pt x="15587" y="8708"/>
                    </a:lnTo>
                    <a:lnTo>
                      <a:pt x="15605" y="8688"/>
                    </a:lnTo>
                    <a:lnTo>
                      <a:pt x="15621" y="8666"/>
                    </a:lnTo>
                    <a:lnTo>
                      <a:pt x="15638" y="8645"/>
                    </a:lnTo>
                    <a:lnTo>
                      <a:pt x="15652" y="8622"/>
                    </a:lnTo>
                    <a:lnTo>
                      <a:pt x="15665" y="8600"/>
                    </a:lnTo>
                    <a:lnTo>
                      <a:pt x="15676" y="8576"/>
                    </a:lnTo>
                    <a:lnTo>
                      <a:pt x="15688" y="8542"/>
                    </a:lnTo>
                    <a:lnTo>
                      <a:pt x="15696" y="8509"/>
                    </a:lnTo>
                    <a:lnTo>
                      <a:pt x="15702" y="8476"/>
                    </a:lnTo>
                    <a:lnTo>
                      <a:pt x="15704" y="8446"/>
                    </a:lnTo>
                    <a:lnTo>
                      <a:pt x="15704" y="8416"/>
                    </a:lnTo>
                    <a:lnTo>
                      <a:pt x="15701" y="8388"/>
                    </a:lnTo>
                    <a:lnTo>
                      <a:pt x="15696" y="8359"/>
                    </a:lnTo>
                    <a:lnTo>
                      <a:pt x="15688" y="8333"/>
                    </a:lnTo>
                    <a:lnTo>
                      <a:pt x="15677" y="8307"/>
                    </a:lnTo>
                    <a:lnTo>
                      <a:pt x="15665" y="8283"/>
                    </a:lnTo>
                    <a:lnTo>
                      <a:pt x="15652" y="8259"/>
                    </a:lnTo>
                    <a:lnTo>
                      <a:pt x="15636" y="8237"/>
                    </a:lnTo>
                    <a:lnTo>
                      <a:pt x="15618" y="8214"/>
                    </a:lnTo>
                    <a:lnTo>
                      <a:pt x="15599" y="8194"/>
                    </a:lnTo>
                    <a:lnTo>
                      <a:pt x="15578" y="8173"/>
                    </a:lnTo>
                    <a:lnTo>
                      <a:pt x="15557" y="8154"/>
                    </a:lnTo>
                    <a:lnTo>
                      <a:pt x="15533" y="8135"/>
                    </a:lnTo>
                    <a:lnTo>
                      <a:pt x="15510" y="8117"/>
                    </a:lnTo>
                    <a:lnTo>
                      <a:pt x="15485" y="8100"/>
                    </a:lnTo>
                    <a:lnTo>
                      <a:pt x="15459" y="8083"/>
                    </a:lnTo>
                    <a:lnTo>
                      <a:pt x="15432" y="8067"/>
                    </a:lnTo>
                    <a:lnTo>
                      <a:pt x="15406" y="8051"/>
                    </a:lnTo>
                    <a:lnTo>
                      <a:pt x="15379" y="8037"/>
                    </a:lnTo>
                    <a:lnTo>
                      <a:pt x="15352" y="8021"/>
                    </a:lnTo>
                    <a:lnTo>
                      <a:pt x="15297" y="7994"/>
                    </a:lnTo>
                    <a:lnTo>
                      <a:pt x="15244" y="7968"/>
                    </a:lnTo>
                    <a:lnTo>
                      <a:pt x="15192" y="7943"/>
                    </a:lnTo>
                    <a:lnTo>
                      <a:pt x="15142" y="7919"/>
                    </a:lnTo>
                    <a:lnTo>
                      <a:pt x="15066" y="7878"/>
                    </a:lnTo>
                    <a:lnTo>
                      <a:pt x="14987" y="7838"/>
                    </a:lnTo>
                    <a:lnTo>
                      <a:pt x="14906" y="7798"/>
                    </a:lnTo>
                    <a:lnTo>
                      <a:pt x="14821" y="7756"/>
                    </a:lnTo>
                    <a:lnTo>
                      <a:pt x="14736" y="7715"/>
                    </a:lnTo>
                    <a:lnTo>
                      <a:pt x="14650" y="7672"/>
                    </a:lnTo>
                    <a:lnTo>
                      <a:pt x="14564" y="7628"/>
                    </a:lnTo>
                    <a:lnTo>
                      <a:pt x="14477" y="7583"/>
                    </a:lnTo>
                    <a:lnTo>
                      <a:pt x="14434" y="7558"/>
                    </a:lnTo>
                    <a:lnTo>
                      <a:pt x="14392" y="7534"/>
                    </a:lnTo>
                    <a:lnTo>
                      <a:pt x="14351" y="7509"/>
                    </a:lnTo>
                    <a:lnTo>
                      <a:pt x="14309" y="7484"/>
                    </a:lnTo>
                    <a:lnTo>
                      <a:pt x="14268" y="7457"/>
                    </a:lnTo>
                    <a:lnTo>
                      <a:pt x="14227" y="7429"/>
                    </a:lnTo>
                    <a:lnTo>
                      <a:pt x="14188" y="7402"/>
                    </a:lnTo>
                    <a:lnTo>
                      <a:pt x="14150" y="7372"/>
                    </a:lnTo>
                    <a:lnTo>
                      <a:pt x="14111" y="7343"/>
                    </a:lnTo>
                    <a:lnTo>
                      <a:pt x="14074" y="7312"/>
                    </a:lnTo>
                    <a:lnTo>
                      <a:pt x="14038" y="7281"/>
                    </a:lnTo>
                    <a:lnTo>
                      <a:pt x="14004" y="7247"/>
                    </a:lnTo>
                    <a:lnTo>
                      <a:pt x="13970" y="7213"/>
                    </a:lnTo>
                    <a:lnTo>
                      <a:pt x="13937" y="7178"/>
                    </a:lnTo>
                    <a:lnTo>
                      <a:pt x="13907" y="7142"/>
                    </a:lnTo>
                    <a:lnTo>
                      <a:pt x="13877" y="7104"/>
                    </a:lnTo>
                    <a:lnTo>
                      <a:pt x="13852" y="7069"/>
                    </a:lnTo>
                    <a:lnTo>
                      <a:pt x="13830" y="7036"/>
                    </a:lnTo>
                    <a:lnTo>
                      <a:pt x="13813" y="7002"/>
                    </a:lnTo>
                    <a:lnTo>
                      <a:pt x="13797" y="6969"/>
                    </a:lnTo>
                    <a:lnTo>
                      <a:pt x="13785" y="6937"/>
                    </a:lnTo>
                    <a:lnTo>
                      <a:pt x="13776" y="6905"/>
                    </a:lnTo>
                    <a:lnTo>
                      <a:pt x="13770" y="6874"/>
                    </a:lnTo>
                    <a:lnTo>
                      <a:pt x="13767" y="6844"/>
                    </a:lnTo>
                    <a:lnTo>
                      <a:pt x="13766" y="6814"/>
                    </a:lnTo>
                    <a:lnTo>
                      <a:pt x="13767" y="6785"/>
                    </a:lnTo>
                    <a:lnTo>
                      <a:pt x="13771" y="6756"/>
                    </a:lnTo>
                    <a:lnTo>
                      <a:pt x="13777" y="6727"/>
                    </a:lnTo>
                    <a:lnTo>
                      <a:pt x="13784" y="6700"/>
                    </a:lnTo>
                    <a:lnTo>
                      <a:pt x="13794" y="6672"/>
                    </a:lnTo>
                    <a:lnTo>
                      <a:pt x="13807" y="6646"/>
                    </a:lnTo>
                    <a:lnTo>
                      <a:pt x="13820" y="6619"/>
                    </a:lnTo>
                    <a:lnTo>
                      <a:pt x="13835" y="6593"/>
                    </a:lnTo>
                    <a:lnTo>
                      <a:pt x="13853" y="6567"/>
                    </a:lnTo>
                    <a:lnTo>
                      <a:pt x="13871" y="6542"/>
                    </a:lnTo>
                    <a:lnTo>
                      <a:pt x="13890" y="6516"/>
                    </a:lnTo>
                    <a:lnTo>
                      <a:pt x="13911" y="6491"/>
                    </a:lnTo>
                    <a:lnTo>
                      <a:pt x="13933" y="6466"/>
                    </a:lnTo>
                    <a:lnTo>
                      <a:pt x="13956" y="6442"/>
                    </a:lnTo>
                    <a:lnTo>
                      <a:pt x="13979" y="6417"/>
                    </a:lnTo>
                    <a:lnTo>
                      <a:pt x="14028" y="6369"/>
                    </a:lnTo>
                    <a:lnTo>
                      <a:pt x="14080" y="6321"/>
                    </a:lnTo>
                    <a:lnTo>
                      <a:pt x="14133" y="6274"/>
                    </a:lnTo>
                    <a:lnTo>
                      <a:pt x="14185" y="6227"/>
                    </a:lnTo>
                    <a:lnTo>
                      <a:pt x="14286" y="6140"/>
                    </a:lnTo>
                    <a:lnTo>
                      <a:pt x="14388" y="6054"/>
                    </a:lnTo>
                    <a:lnTo>
                      <a:pt x="14491" y="5968"/>
                    </a:lnTo>
                    <a:lnTo>
                      <a:pt x="14595" y="5885"/>
                    </a:lnTo>
                    <a:lnTo>
                      <a:pt x="14699" y="5800"/>
                    </a:lnTo>
                    <a:lnTo>
                      <a:pt x="14803" y="5717"/>
                    </a:lnTo>
                    <a:lnTo>
                      <a:pt x="14908" y="5634"/>
                    </a:lnTo>
                    <a:lnTo>
                      <a:pt x="15012" y="5550"/>
                    </a:lnTo>
                    <a:lnTo>
                      <a:pt x="15116" y="5466"/>
                    </a:lnTo>
                    <a:lnTo>
                      <a:pt x="15219" y="5382"/>
                    </a:lnTo>
                    <a:lnTo>
                      <a:pt x="15321" y="5296"/>
                    </a:lnTo>
                    <a:lnTo>
                      <a:pt x="15423" y="5210"/>
                    </a:lnTo>
                    <a:lnTo>
                      <a:pt x="15474" y="5166"/>
                    </a:lnTo>
                    <a:lnTo>
                      <a:pt x="15524" y="5122"/>
                    </a:lnTo>
                    <a:lnTo>
                      <a:pt x="15574" y="5077"/>
                    </a:lnTo>
                    <a:lnTo>
                      <a:pt x="15623" y="5033"/>
                    </a:lnTo>
                    <a:lnTo>
                      <a:pt x="15672" y="4988"/>
                    </a:lnTo>
                    <a:lnTo>
                      <a:pt x="15721" y="4942"/>
                    </a:lnTo>
                    <a:lnTo>
                      <a:pt x="15769" y="4896"/>
                    </a:lnTo>
                    <a:lnTo>
                      <a:pt x="15817" y="4849"/>
                    </a:lnTo>
                    <a:lnTo>
                      <a:pt x="15860" y="4801"/>
                    </a:lnTo>
                    <a:lnTo>
                      <a:pt x="15906" y="4751"/>
                    </a:lnTo>
                    <a:lnTo>
                      <a:pt x="15954" y="4699"/>
                    </a:lnTo>
                    <a:lnTo>
                      <a:pt x="16002" y="4645"/>
                    </a:lnTo>
                    <a:lnTo>
                      <a:pt x="16025" y="4617"/>
                    </a:lnTo>
                    <a:lnTo>
                      <a:pt x="16049" y="4589"/>
                    </a:lnTo>
                    <a:lnTo>
                      <a:pt x="16072" y="4560"/>
                    </a:lnTo>
                    <a:lnTo>
                      <a:pt x="16095" y="4531"/>
                    </a:lnTo>
                    <a:lnTo>
                      <a:pt x="16117" y="4501"/>
                    </a:lnTo>
                    <a:lnTo>
                      <a:pt x="16139" y="4471"/>
                    </a:lnTo>
                    <a:lnTo>
                      <a:pt x="16159" y="4442"/>
                    </a:lnTo>
                    <a:lnTo>
                      <a:pt x="16179" y="4410"/>
                    </a:lnTo>
                    <a:lnTo>
                      <a:pt x="16197" y="4380"/>
                    </a:lnTo>
                    <a:lnTo>
                      <a:pt x="16215" y="4348"/>
                    </a:lnTo>
                    <a:lnTo>
                      <a:pt x="16231" y="4316"/>
                    </a:lnTo>
                    <a:lnTo>
                      <a:pt x="16246" y="4285"/>
                    </a:lnTo>
                    <a:lnTo>
                      <a:pt x="16258" y="4252"/>
                    </a:lnTo>
                    <a:lnTo>
                      <a:pt x="16270" y="4219"/>
                    </a:lnTo>
                    <a:lnTo>
                      <a:pt x="16280" y="4187"/>
                    </a:lnTo>
                    <a:lnTo>
                      <a:pt x="16288" y="4153"/>
                    </a:lnTo>
                    <a:lnTo>
                      <a:pt x="16293" y="4119"/>
                    </a:lnTo>
                    <a:lnTo>
                      <a:pt x="16297" y="4086"/>
                    </a:lnTo>
                    <a:lnTo>
                      <a:pt x="16298" y="4052"/>
                    </a:lnTo>
                    <a:lnTo>
                      <a:pt x="16297" y="4017"/>
                    </a:lnTo>
                    <a:lnTo>
                      <a:pt x="16294" y="3983"/>
                    </a:lnTo>
                    <a:lnTo>
                      <a:pt x="16288" y="3948"/>
                    </a:lnTo>
                    <a:lnTo>
                      <a:pt x="16279" y="3913"/>
                    </a:lnTo>
                    <a:lnTo>
                      <a:pt x="16267" y="3879"/>
                    </a:lnTo>
                    <a:lnTo>
                      <a:pt x="16250" y="3844"/>
                    </a:lnTo>
                    <a:lnTo>
                      <a:pt x="16231" y="3810"/>
                    </a:lnTo>
                    <a:lnTo>
                      <a:pt x="16209" y="3779"/>
                    </a:lnTo>
                    <a:lnTo>
                      <a:pt x="16187" y="3748"/>
                    </a:lnTo>
                    <a:lnTo>
                      <a:pt x="16161" y="3719"/>
                    </a:lnTo>
                    <a:lnTo>
                      <a:pt x="16135" y="3692"/>
                    </a:lnTo>
                    <a:lnTo>
                      <a:pt x="16106" y="3665"/>
                    </a:lnTo>
                    <a:lnTo>
                      <a:pt x="16076" y="3640"/>
                    </a:lnTo>
                    <a:lnTo>
                      <a:pt x="16046" y="3615"/>
                    </a:lnTo>
                    <a:lnTo>
                      <a:pt x="16013" y="3593"/>
                    </a:lnTo>
                    <a:lnTo>
                      <a:pt x="15980" y="3570"/>
                    </a:lnTo>
                    <a:lnTo>
                      <a:pt x="15945" y="3549"/>
                    </a:lnTo>
                    <a:lnTo>
                      <a:pt x="15909" y="3530"/>
                    </a:lnTo>
                    <a:lnTo>
                      <a:pt x="15873" y="3510"/>
                    </a:lnTo>
                    <a:lnTo>
                      <a:pt x="15837" y="3492"/>
                    </a:lnTo>
                    <a:lnTo>
                      <a:pt x="15799" y="3474"/>
                    </a:lnTo>
                    <a:lnTo>
                      <a:pt x="15761" y="3458"/>
                    </a:lnTo>
                    <a:lnTo>
                      <a:pt x="15723" y="3443"/>
                    </a:lnTo>
                    <a:lnTo>
                      <a:pt x="15686" y="3428"/>
                    </a:lnTo>
                    <a:lnTo>
                      <a:pt x="15647" y="3413"/>
                    </a:lnTo>
                    <a:lnTo>
                      <a:pt x="15570" y="3387"/>
                    </a:lnTo>
                    <a:lnTo>
                      <a:pt x="15496" y="3363"/>
                    </a:lnTo>
                    <a:lnTo>
                      <a:pt x="15422" y="3341"/>
                    </a:lnTo>
                    <a:lnTo>
                      <a:pt x="15353" y="3320"/>
                    </a:lnTo>
                    <a:lnTo>
                      <a:pt x="15288" y="3301"/>
                    </a:lnTo>
                    <a:lnTo>
                      <a:pt x="15226" y="3283"/>
                    </a:lnTo>
                    <a:lnTo>
                      <a:pt x="15178" y="3269"/>
                    </a:lnTo>
                    <a:lnTo>
                      <a:pt x="15130" y="3257"/>
                    </a:lnTo>
                    <a:lnTo>
                      <a:pt x="15082" y="3247"/>
                    </a:lnTo>
                    <a:lnTo>
                      <a:pt x="15033" y="3238"/>
                    </a:lnTo>
                    <a:lnTo>
                      <a:pt x="14984" y="3230"/>
                    </a:lnTo>
                    <a:lnTo>
                      <a:pt x="14935" y="3223"/>
                    </a:lnTo>
                    <a:lnTo>
                      <a:pt x="14886" y="3218"/>
                    </a:lnTo>
                    <a:lnTo>
                      <a:pt x="14836" y="3214"/>
                    </a:lnTo>
                    <a:lnTo>
                      <a:pt x="14786" y="3210"/>
                    </a:lnTo>
                    <a:lnTo>
                      <a:pt x="14736" y="3208"/>
                    </a:lnTo>
                    <a:lnTo>
                      <a:pt x="14686" y="3206"/>
                    </a:lnTo>
                    <a:lnTo>
                      <a:pt x="14636" y="3204"/>
                    </a:lnTo>
                    <a:lnTo>
                      <a:pt x="14535" y="3202"/>
                    </a:lnTo>
                    <a:lnTo>
                      <a:pt x="14434" y="3201"/>
                    </a:lnTo>
                    <a:lnTo>
                      <a:pt x="14333" y="3199"/>
                    </a:lnTo>
                    <a:lnTo>
                      <a:pt x="14232" y="3196"/>
                    </a:lnTo>
                    <a:lnTo>
                      <a:pt x="14182" y="3194"/>
                    </a:lnTo>
                    <a:lnTo>
                      <a:pt x="14132" y="3191"/>
                    </a:lnTo>
                    <a:lnTo>
                      <a:pt x="14082" y="3187"/>
                    </a:lnTo>
                    <a:lnTo>
                      <a:pt x="14032" y="3182"/>
                    </a:lnTo>
                    <a:lnTo>
                      <a:pt x="13982" y="3175"/>
                    </a:lnTo>
                    <a:lnTo>
                      <a:pt x="13933" y="3168"/>
                    </a:lnTo>
                    <a:lnTo>
                      <a:pt x="13884" y="3160"/>
                    </a:lnTo>
                    <a:lnTo>
                      <a:pt x="13835" y="3151"/>
                    </a:lnTo>
                    <a:lnTo>
                      <a:pt x="13786" y="3140"/>
                    </a:lnTo>
                    <a:lnTo>
                      <a:pt x="13738" y="3126"/>
                    </a:lnTo>
                    <a:lnTo>
                      <a:pt x="13690" y="3111"/>
                    </a:lnTo>
                    <a:lnTo>
                      <a:pt x="13642" y="3095"/>
                    </a:lnTo>
                    <a:lnTo>
                      <a:pt x="13620" y="3086"/>
                    </a:lnTo>
                    <a:lnTo>
                      <a:pt x="13598" y="3075"/>
                    </a:lnTo>
                    <a:lnTo>
                      <a:pt x="13579" y="3065"/>
                    </a:lnTo>
                    <a:lnTo>
                      <a:pt x="13561" y="3054"/>
                    </a:lnTo>
                    <a:lnTo>
                      <a:pt x="13544" y="3042"/>
                    </a:lnTo>
                    <a:lnTo>
                      <a:pt x="13530" y="3030"/>
                    </a:lnTo>
                    <a:lnTo>
                      <a:pt x="13517" y="3017"/>
                    </a:lnTo>
                    <a:lnTo>
                      <a:pt x="13506" y="3003"/>
                    </a:lnTo>
                    <a:lnTo>
                      <a:pt x="13495" y="2990"/>
                    </a:lnTo>
                    <a:lnTo>
                      <a:pt x="13487" y="2974"/>
                    </a:lnTo>
                    <a:lnTo>
                      <a:pt x="13480" y="2960"/>
                    </a:lnTo>
                    <a:lnTo>
                      <a:pt x="13475" y="2945"/>
                    </a:lnTo>
                    <a:lnTo>
                      <a:pt x="13471" y="2929"/>
                    </a:lnTo>
                    <a:lnTo>
                      <a:pt x="13468" y="2913"/>
                    </a:lnTo>
                    <a:lnTo>
                      <a:pt x="13467" y="2896"/>
                    </a:lnTo>
                    <a:lnTo>
                      <a:pt x="13468" y="2880"/>
                    </a:lnTo>
                    <a:lnTo>
                      <a:pt x="13470" y="2862"/>
                    </a:lnTo>
                    <a:lnTo>
                      <a:pt x="13473" y="2845"/>
                    </a:lnTo>
                    <a:lnTo>
                      <a:pt x="13477" y="2828"/>
                    </a:lnTo>
                    <a:lnTo>
                      <a:pt x="13483" y="2810"/>
                    </a:lnTo>
                    <a:lnTo>
                      <a:pt x="13490" y="2793"/>
                    </a:lnTo>
                    <a:lnTo>
                      <a:pt x="13498" y="2774"/>
                    </a:lnTo>
                    <a:lnTo>
                      <a:pt x="13509" y="2756"/>
                    </a:lnTo>
                    <a:lnTo>
                      <a:pt x="13520" y="2738"/>
                    </a:lnTo>
                    <a:lnTo>
                      <a:pt x="13532" y="2720"/>
                    </a:lnTo>
                    <a:lnTo>
                      <a:pt x="13545" y="2702"/>
                    </a:lnTo>
                    <a:lnTo>
                      <a:pt x="13560" y="2684"/>
                    </a:lnTo>
                    <a:lnTo>
                      <a:pt x="13576" y="2665"/>
                    </a:lnTo>
                    <a:lnTo>
                      <a:pt x="13593" y="2647"/>
                    </a:lnTo>
                    <a:lnTo>
                      <a:pt x="13612" y="2630"/>
                    </a:lnTo>
                    <a:lnTo>
                      <a:pt x="13631" y="2611"/>
                    </a:lnTo>
                    <a:lnTo>
                      <a:pt x="13651" y="2594"/>
                    </a:lnTo>
                    <a:lnTo>
                      <a:pt x="13678" y="2568"/>
                    </a:lnTo>
                    <a:lnTo>
                      <a:pt x="13707" y="2544"/>
                    </a:lnTo>
                    <a:lnTo>
                      <a:pt x="13736" y="2521"/>
                    </a:lnTo>
                    <a:lnTo>
                      <a:pt x="13766" y="2499"/>
                    </a:lnTo>
                    <a:lnTo>
                      <a:pt x="13796" y="2479"/>
                    </a:lnTo>
                    <a:lnTo>
                      <a:pt x="13829" y="2459"/>
                    </a:lnTo>
                    <a:lnTo>
                      <a:pt x="13862" y="2440"/>
                    </a:lnTo>
                    <a:lnTo>
                      <a:pt x="13894" y="2421"/>
                    </a:lnTo>
                    <a:lnTo>
                      <a:pt x="13928" y="2404"/>
                    </a:lnTo>
                    <a:lnTo>
                      <a:pt x="13963" y="2388"/>
                    </a:lnTo>
                    <a:lnTo>
                      <a:pt x="13997" y="2371"/>
                    </a:lnTo>
                    <a:lnTo>
                      <a:pt x="14032" y="2355"/>
                    </a:lnTo>
                    <a:lnTo>
                      <a:pt x="14103" y="2323"/>
                    </a:lnTo>
                    <a:lnTo>
                      <a:pt x="14174" y="2292"/>
                    </a:lnTo>
                    <a:lnTo>
                      <a:pt x="14209" y="2275"/>
                    </a:lnTo>
                    <a:lnTo>
                      <a:pt x="14243" y="2259"/>
                    </a:lnTo>
                    <a:lnTo>
                      <a:pt x="14278" y="2243"/>
                    </a:lnTo>
                    <a:lnTo>
                      <a:pt x="14313" y="2225"/>
                    </a:lnTo>
                    <a:lnTo>
                      <a:pt x="14347" y="2207"/>
                    </a:lnTo>
                    <a:lnTo>
                      <a:pt x="14380" y="2189"/>
                    </a:lnTo>
                    <a:lnTo>
                      <a:pt x="14413" y="2169"/>
                    </a:lnTo>
                    <a:lnTo>
                      <a:pt x="14444" y="2148"/>
                    </a:lnTo>
                    <a:lnTo>
                      <a:pt x="14475" y="2126"/>
                    </a:lnTo>
                    <a:lnTo>
                      <a:pt x="14506" y="2104"/>
                    </a:lnTo>
                    <a:lnTo>
                      <a:pt x="14535" y="2080"/>
                    </a:lnTo>
                    <a:lnTo>
                      <a:pt x="14564" y="2054"/>
                    </a:lnTo>
                    <a:lnTo>
                      <a:pt x="14590" y="2028"/>
                    </a:lnTo>
                    <a:lnTo>
                      <a:pt x="14616" y="1999"/>
                    </a:lnTo>
                    <a:lnTo>
                      <a:pt x="14640" y="1968"/>
                    </a:lnTo>
                    <a:lnTo>
                      <a:pt x="14664" y="1936"/>
                    </a:lnTo>
                    <a:lnTo>
                      <a:pt x="14721" y="1842"/>
                    </a:lnTo>
                    <a:lnTo>
                      <a:pt x="14761" y="1756"/>
                    </a:lnTo>
                    <a:lnTo>
                      <a:pt x="14784" y="1678"/>
                    </a:lnTo>
                    <a:lnTo>
                      <a:pt x="14791" y="1606"/>
                    </a:lnTo>
                    <a:lnTo>
                      <a:pt x="14785" y="1542"/>
                    </a:lnTo>
                    <a:lnTo>
                      <a:pt x="14765" y="1484"/>
                    </a:lnTo>
                    <a:lnTo>
                      <a:pt x="14732" y="1432"/>
                    </a:lnTo>
                    <a:lnTo>
                      <a:pt x="14687" y="1386"/>
                    </a:lnTo>
                    <a:lnTo>
                      <a:pt x="14632" y="1345"/>
                    </a:lnTo>
                    <a:lnTo>
                      <a:pt x="14568" y="1309"/>
                    </a:lnTo>
                    <a:lnTo>
                      <a:pt x="14494" y="1279"/>
                    </a:lnTo>
                    <a:lnTo>
                      <a:pt x="14413" y="1252"/>
                    </a:lnTo>
                    <a:lnTo>
                      <a:pt x="14325" y="1231"/>
                    </a:lnTo>
                    <a:lnTo>
                      <a:pt x="14232" y="1211"/>
                    </a:lnTo>
                    <a:lnTo>
                      <a:pt x="14134" y="1196"/>
                    </a:lnTo>
                    <a:lnTo>
                      <a:pt x="14032" y="1185"/>
                    </a:lnTo>
                    <a:lnTo>
                      <a:pt x="13927" y="1174"/>
                    </a:lnTo>
                    <a:lnTo>
                      <a:pt x="13820" y="1167"/>
                    </a:lnTo>
                    <a:lnTo>
                      <a:pt x="13713" y="1162"/>
                    </a:lnTo>
                    <a:lnTo>
                      <a:pt x="13606" y="1158"/>
                    </a:lnTo>
                    <a:lnTo>
                      <a:pt x="13395" y="1155"/>
                    </a:lnTo>
                    <a:lnTo>
                      <a:pt x="13196" y="1153"/>
                    </a:lnTo>
                    <a:lnTo>
                      <a:pt x="13104" y="1153"/>
                    </a:lnTo>
                    <a:lnTo>
                      <a:pt x="13018" y="1151"/>
                    </a:lnTo>
                    <a:lnTo>
                      <a:pt x="12939" y="1149"/>
                    </a:lnTo>
                    <a:lnTo>
                      <a:pt x="12868" y="1146"/>
                    </a:lnTo>
                    <a:lnTo>
                      <a:pt x="12804" y="1142"/>
                    </a:lnTo>
                    <a:lnTo>
                      <a:pt x="12752" y="1135"/>
                    </a:lnTo>
                    <a:lnTo>
                      <a:pt x="12710" y="1125"/>
                    </a:lnTo>
                    <a:lnTo>
                      <a:pt x="12681" y="1114"/>
                    </a:lnTo>
                    <a:lnTo>
                      <a:pt x="12651" y="1093"/>
                    </a:lnTo>
                    <a:lnTo>
                      <a:pt x="12633" y="1065"/>
                    </a:lnTo>
                    <a:lnTo>
                      <a:pt x="12623" y="1033"/>
                    </a:lnTo>
                    <a:lnTo>
                      <a:pt x="12622" y="995"/>
                    </a:lnTo>
                    <a:lnTo>
                      <a:pt x="12626" y="954"/>
                    </a:lnTo>
                    <a:lnTo>
                      <a:pt x="12636" y="908"/>
                    </a:lnTo>
                    <a:lnTo>
                      <a:pt x="12649" y="860"/>
                    </a:lnTo>
                    <a:lnTo>
                      <a:pt x="12666" y="809"/>
                    </a:lnTo>
                    <a:lnTo>
                      <a:pt x="12683" y="756"/>
                    </a:lnTo>
                    <a:lnTo>
                      <a:pt x="12699" y="701"/>
                    </a:lnTo>
                    <a:lnTo>
                      <a:pt x="12715" y="645"/>
                    </a:lnTo>
                    <a:lnTo>
                      <a:pt x="12728" y="589"/>
                    </a:lnTo>
                    <a:lnTo>
                      <a:pt x="12736" y="532"/>
                    </a:lnTo>
                    <a:lnTo>
                      <a:pt x="12738" y="476"/>
                    </a:lnTo>
                    <a:lnTo>
                      <a:pt x="12734" y="419"/>
                    </a:lnTo>
                    <a:lnTo>
                      <a:pt x="12722" y="365"/>
                    </a:lnTo>
                    <a:lnTo>
                      <a:pt x="12699" y="313"/>
                    </a:lnTo>
                    <a:lnTo>
                      <a:pt x="12666" y="263"/>
                    </a:lnTo>
                    <a:lnTo>
                      <a:pt x="12621" y="215"/>
                    </a:lnTo>
                    <a:lnTo>
                      <a:pt x="12561" y="171"/>
                    </a:lnTo>
                    <a:lnTo>
                      <a:pt x="12488" y="132"/>
                    </a:lnTo>
                    <a:lnTo>
                      <a:pt x="12397" y="96"/>
                    </a:lnTo>
                    <a:lnTo>
                      <a:pt x="12290" y="65"/>
                    </a:lnTo>
                    <a:lnTo>
                      <a:pt x="12162" y="40"/>
                    </a:lnTo>
                    <a:lnTo>
                      <a:pt x="12015" y="20"/>
                    </a:lnTo>
                    <a:lnTo>
                      <a:pt x="11847" y="6"/>
                    </a:lnTo>
                    <a:lnTo>
                      <a:pt x="11655" y="0"/>
                    </a:lnTo>
                    <a:lnTo>
                      <a:pt x="11439" y="1"/>
                    </a:lnTo>
                    <a:lnTo>
                      <a:pt x="11198" y="9"/>
                    </a:lnTo>
                    <a:lnTo>
                      <a:pt x="10928" y="27"/>
                    </a:lnTo>
                    <a:lnTo>
                      <a:pt x="10631" y="53"/>
                    </a:lnTo>
                    <a:lnTo>
                      <a:pt x="10305" y="88"/>
                    </a:lnTo>
                    <a:lnTo>
                      <a:pt x="10262" y="95"/>
                    </a:lnTo>
                    <a:lnTo>
                      <a:pt x="10212" y="105"/>
                    </a:lnTo>
                    <a:lnTo>
                      <a:pt x="10155" y="118"/>
                    </a:lnTo>
                    <a:lnTo>
                      <a:pt x="10093" y="136"/>
                    </a:lnTo>
                    <a:lnTo>
                      <a:pt x="10023" y="157"/>
                    </a:lnTo>
                    <a:lnTo>
                      <a:pt x="9950" y="180"/>
                    </a:lnTo>
                    <a:lnTo>
                      <a:pt x="9870" y="206"/>
                    </a:lnTo>
                    <a:lnTo>
                      <a:pt x="9786" y="235"/>
                    </a:lnTo>
                    <a:lnTo>
                      <a:pt x="9699" y="265"/>
                    </a:lnTo>
                    <a:lnTo>
                      <a:pt x="9608" y="299"/>
                    </a:lnTo>
                    <a:lnTo>
                      <a:pt x="9513" y="334"/>
                    </a:lnTo>
                    <a:lnTo>
                      <a:pt x="9415" y="369"/>
                    </a:lnTo>
                    <a:lnTo>
                      <a:pt x="9214" y="446"/>
                    </a:lnTo>
                    <a:lnTo>
                      <a:pt x="9006" y="527"/>
                    </a:lnTo>
                    <a:lnTo>
                      <a:pt x="8795" y="609"/>
                    </a:lnTo>
                    <a:lnTo>
                      <a:pt x="8586" y="692"/>
                    </a:lnTo>
                    <a:lnTo>
                      <a:pt x="8380" y="772"/>
                    </a:lnTo>
                    <a:lnTo>
                      <a:pt x="8182" y="850"/>
                    </a:lnTo>
                    <a:lnTo>
                      <a:pt x="7995" y="923"/>
                    </a:lnTo>
                    <a:lnTo>
                      <a:pt x="7823" y="989"/>
                    </a:lnTo>
                    <a:lnTo>
                      <a:pt x="7743" y="1018"/>
                    </a:lnTo>
                    <a:lnTo>
                      <a:pt x="7669" y="1046"/>
                    </a:lnTo>
                    <a:lnTo>
                      <a:pt x="7599" y="1070"/>
                    </a:lnTo>
                    <a:lnTo>
                      <a:pt x="7536" y="1093"/>
                    </a:lnTo>
                    <a:lnTo>
                      <a:pt x="7520" y="1098"/>
                    </a:lnTo>
                    <a:lnTo>
                      <a:pt x="7502" y="1102"/>
                    </a:lnTo>
                    <a:lnTo>
                      <a:pt x="7483" y="1107"/>
                    </a:lnTo>
                    <a:lnTo>
                      <a:pt x="7461" y="1110"/>
                    </a:lnTo>
                    <a:lnTo>
                      <a:pt x="7439" y="1114"/>
                    </a:lnTo>
                    <a:lnTo>
                      <a:pt x="7415" y="1117"/>
                    </a:lnTo>
                    <a:lnTo>
                      <a:pt x="7391" y="1119"/>
                    </a:lnTo>
                    <a:lnTo>
                      <a:pt x="7364" y="1121"/>
                    </a:lnTo>
                    <a:lnTo>
                      <a:pt x="7338" y="1123"/>
                    </a:lnTo>
                    <a:lnTo>
                      <a:pt x="7310" y="1123"/>
                    </a:lnTo>
                    <a:lnTo>
                      <a:pt x="7283" y="1123"/>
                    </a:lnTo>
                    <a:lnTo>
                      <a:pt x="7254" y="1123"/>
                    </a:lnTo>
                    <a:lnTo>
                      <a:pt x="7227" y="1121"/>
                    </a:lnTo>
                    <a:lnTo>
                      <a:pt x="7198" y="1119"/>
                    </a:lnTo>
                    <a:lnTo>
                      <a:pt x="7169" y="1116"/>
                    </a:lnTo>
                    <a:lnTo>
                      <a:pt x="7142" y="1111"/>
                    </a:lnTo>
                    <a:lnTo>
                      <a:pt x="7114" y="1106"/>
                    </a:lnTo>
                    <a:lnTo>
                      <a:pt x="7088" y="1100"/>
                    </a:lnTo>
                    <a:lnTo>
                      <a:pt x="7061" y="1093"/>
                    </a:lnTo>
                    <a:lnTo>
                      <a:pt x="7037" y="1085"/>
                    </a:lnTo>
                    <a:lnTo>
                      <a:pt x="7012" y="1075"/>
                    </a:lnTo>
                    <a:lnTo>
                      <a:pt x="6990" y="1064"/>
                    </a:lnTo>
                    <a:lnTo>
                      <a:pt x="6968" y="1052"/>
                    </a:lnTo>
                    <a:lnTo>
                      <a:pt x="6948" y="1039"/>
                    </a:lnTo>
                    <a:lnTo>
                      <a:pt x="6931" y="1024"/>
                    </a:lnTo>
                    <a:lnTo>
                      <a:pt x="6914" y="1008"/>
                    </a:lnTo>
                    <a:lnTo>
                      <a:pt x="6900" y="991"/>
                    </a:lnTo>
                    <a:lnTo>
                      <a:pt x="6888" y="971"/>
                    </a:lnTo>
                    <a:lnTo>
                      <a:pt x="6879" y="951"/>
                    </a:lnTo>
                    <a:lnTo>
                      <a:pt x="6871" y="929"/>
                    </a:lnTo>
                    <a:lnTo>
                      <a:pt x="6867" y="905"/>
                    </a:lnTo>
                    <a:lnTo>
                      <a:pt x="6865" y="880"/>
                    </a:lnTo>
                    <a:lnTo>
                      <a:pt x="6866" y="858"/>
                    </a:lnTo>
                    <a:lnTo>
                      <a:pt x="6868" y="838"/>
                    </a:lnTo>
                    <a:lnTo>
                      <a:pt x="6872" y="816"/>
                    </a:lnTo>
                    <a:lnTo>
                      <a:pt x="6877" y="795"/>
                    </a:lnTo>
                    <a:lnTo>
                      <a:pt x="6882" y="773"/>
                    </a:lnTo>
                    <a:lnTo>
                      <a:pt x="6889" y="752"/>
                    </a:lnTo>
                    <a:lnTo>
                      <a:pt x="6896" y="731"/>
                    </a:lnTo>
                    <a:lnTo>
                      <a:pt x="6903" y="709"/>
                    </a:lnTo>
                    <a:lnTo>
                      <a:pt x="6937" y="621"/>
                    </a:lnTo>
                    <a:lnTo>
                      <a:pt x="6968" y="535"/>
                    </a:lnTo>
                    <a:lnTo>
                      <a:pt x="6975" y="512"/>
                    </a:lnTo>
                    <a:lnTo>
                      <a:pt x="6981" y="491"/>
                    </a:lnTo>
                    <a:lnTo>
                      <a:pt x="6986" y="469"/>
                    </a:lnTo>
                    <a:lnTo>
                      <a:pt x="6990" y="449"/>
                    </a:lnTo>
                    <a:lnTo>
                      <a:pt x="6992" y="428"/>
                    </a:lnTo>
                    <a:lnTo>
                      <a:pt x="6994" y="407"/>
                    </a:lnTo>
                    <a:lnTo>
                      <a:pt x="6993" y="386"/>
                    </a:lnTo>
                    <a:lnTo>
                      <a:pt x="6992" y="365"/>
                    </a:lnTo>
                    <a:lnTo>
                      <a:pt x="6988" y="346"/>
                    </a:lnTo>
                    <a:lnTo>
                      <a:pt x="6983" y="326"/>
                    </a:lnTo>
                    <a:lnTo>
                      <a:pt x="6975" y="306"/>
                    </a:lnTo>
                    <a:lnTo>
                      <a:pt x="6965" y="287"/>
                    </a:lnTo>
                    <a:lnTo>
                      <a:pt x="6953" y="267"/>
                    </a:lnTo>
                    <a:lnTo>
                      <a:pt x="6939" y="249"/>
                    </a:lnTo>
                    <a:lnTo>
                      <a:pt x="6922" y="231"/>
                    </a:lnTo>
                    <a:lnTo>
                      <a:pt x="6902" y="213"/>
                    </a:lnTo>
                    <a:lnTo>
                      <a:pt x="6878" y="197"/>
                    </a:lnTo>
                    <a:lnTo>
                      <a:pt x="6850" y="184"/>
                    </a:lnTo>
                    <a:lnTo>
                      <a:pt x="6819" y="172"/>
                    </a:lnTo>
                    <a:lnTo>
                      <a:pt x="6787" y="165"/>
                    </a:lnTo>
                    <a:lnTo>
                      <a:pt x="6752" y="159"/>
                    </a:lnTo>
                    <a:lnTo>
                      <a:pt x="6716" y="156"/>
                    </a:lnTo>
                    <a:lnTo>
                      <a:pt x="6678" y="155"/>
                    </a:lnTo>
                    <a:lnTo>
                      <a:pt x="6639" y="155"/>
                    </a:lnTo>
                    <a:lnTo>
                      <a:pt x="6597" y="158"/>
                    </a:lnTo>
                    <a:lnTo>
                      <a:pt x="6555" y="163"/>
                    </a:lnTo>
                    <a:lnTo>
                      <a:pt x="6512" y="169"/>
                    </a:lnTo>
                    <a:lnTo>
                      <a:pt x="6468" y="177"/>
                    </a:lnTo>
                    <a:lnTo>
                      <a:pt x="6423" y="186"/>
                    </a:lnTo>
                    <a:lnTo>
                      <a:pt x="6378" y="197"/>
                    </a:lnTo>
                    <a:lnTo>
                      <a:pt x="6333" y="208"/>
                    </a:lnTo>
                    <a:lnTo>
                      <a:pt x="6288" y="221"/>
                    </a:lnTo>
                    <a:lnTo>
                      <a:pt x="6242" y="235"/>
                    </a:lnTo>
                    <a:lnTo>
                      <a:pt x="6197" y="249"/>
                    </a:lnTo>
                    <a:lnTo>
                      <a:pt x="6152" y="264"/>
                    </a:lnTo>
                    <a:lnTo>
                      <a:pt x="6108" y="280"/>
                    </a:lnTo>
                    <a:lnTo>
                      <a:pt x="6064" y="296"/>
                    </a:lnTo>
                    <a:lnTo>
                      <a:pt x="6022" y="312"/>
                    </a:lnTo>
                    <a:lnTo>
                      <a:pt x="5981" y="329"/>
                    </a:lnTo>
                    <a:lnTo>
                      <a:pt x="5942" y="345"/>
                    </a:lnTo>
                    <a:lnTo>
                      <a:pt x="5866" y="378"/>
                    </a:lnTo>
                    <a:lnTo>
                      <a:pt x="5800" y="409"/>
                    </a:lnTo>
                    <a:lnTo>
                      <a:pt x="5741" y="438"/>
                    </a:lnTo>
                    <a:lnTo>
                      <a:pt x="5694" y="463"/>
                    </a:lnTo>
                    <a:lnTo>
                      <a:pt x="5653" y="483"/>
                    </a:lnTo>
                    <a:lnTo>
                      <a:pt x="5536" y="535"/>
                    </a:lnTo>
                    <a:lnTo>
                      <a:pt x="5356" y="618"/>
                    </a:lnTo>
                    <a:lnTo>
                      <a:pt x="5118" y="729"/>
                    </a:lnTo>
                    <a:lnTo>
                      <a:pt x="4834" y="861"/>
                    </a:lnTo>
                    <a:lnTo>
                      <a:pt x="4513" y="1014"/>
                    </a:lnTo>
                    <a:lnTo>
                      <a:pt x="4340" y="1096"/>
                    </a:lnTo>
                    <a:lnTo>
                      <a:pt x="4163" y="1182"/>
                    </a:lnTo>
                    <a:lnTo>
                      <a:pt x="3981" y="1269"/>
                    </a:lnTo>
                    <a:lnTo>
                      <a:pt x="3795" y="1360"/>
                    </a:lnTo>
                    <a:lnTo>
                      <a:pt x="3606" y="1453"/>
                    </a:lnTo>
                    <a:lnTo>
                      <a:pt x="3418" y="1547"/>
                    </a:lnTo>
                    <a:lnTo>
                      <a:pt x="3228" y="1642"/>
                    </a:lnTo>
                    <a:lnTo>
                      <a:pt x="3040" y="1738"/>
                    </a:lnTo>
                    <a:lnTo>
                      <a:pt x="2854" y="1834"/>
                    </a:lnTo>
                    <a:lnTo>
                      <a:pt x="2673" y="1929"/>
                    </a:lnTo>
                    <a:lnTo>
                      <a:pt x="2495" y="2022"/>
                    </a:lnTo>
                    <a:lnTo>
                      <a:pt x="2324" y="2115"/>
                    </a:lnTo>
                    <a:lnTo>
                      <a:pt x="2159" y="2206"/>
                    </a:lnTo>
                    <a:lnTo>
                      <a:pt x="2003" y="2295"/>
                    </a:lnTo>
                    <a:lnTo>
                      <a:pt x="1857" y="2381"/>
                    </a:lnTo>
                    <a:lnTo>
                      <a:pt x="1720" y="2463"/>
                    </a:lnTo>
                    <a:lnTo>
                      <a:pt x="1597" y="2542"/>
                    </a:lnTo>
                    <a:lnTo>
                      <a:pt x="1486" y="2616"/>
                    </a:lnTo>
                    <a:lnTo>
                      <a:pt x="1388" y="2686"/>
                    </a:lnTo>
                    <a:lnTo>
                      <a:pt x="1306" y="2750"/>
                    </a:lnTo>
                    <a:close/>
                  </a:path>
                </a:pathLst>
              </a:custGeom>
              <a:solidFill>
                <a:srgbClr val="7DD1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9" name="Picture 35">
                <a:hlinkClick r:id="rId4"/>
                <a:extLst>
                  <a:ext uri="{FF2B5EF4-FFF2-40B4-BE49-F238E27FC236}">
                    <a16:creationId xmlns:a16="http://schemas.microsoft.com/office/drawing/2014/main" id="{86740174-A5B4-430E-8D8F-59DB726F21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6701">
                <a:off x="9497095" y="957144"/>
                <a:ext cx="1190694" cy="887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7" name="TextBox 26">
              <a:hlinkClick r:id="rId4"/>
              <a:extLst>
                <a:ext uri="{FF2B5EF4-FFF2-40B4-BE49-F238E27FC236}">
                  <a16:creationId xmlns:a16="http://schemas.microsoft.com/office/drawing/2014/main" id="{91DBC822-777D-441D-ABBA-8963CA8A8BA3}"/>
                </a:ext>
              </a:extLst>
            </p:cNvPr>
            <p:cNvSpPr txBox="1"/>
            <p:nvPr/>
          </p:nvSpPr>
          <p:spPr>
            <a:xfrm>
              <a:off x="9552385" y="252774"/>
              <a:ext cx="1406442" cy="919401"/>
            </a:xfrm>
            <a:prstGeom prst="wedgeRoundRectCallout">
              <a:avLst>
                <a:gd name="adj1" fmla="val 51927"/>
                <a:gd name="adj2" fmla="val 96553"/>
                <a:gd name="adj3" fmla="val 16667"/>
              </a:avLst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br>
                <a:rPr lang="en-GB" altLang="zh-TW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GB" altLang="zh-TW" sz="1600" i="1" dirty="0">
                  <a:solidFill>
                    <a:schemeClr val="accent6"/>
                  </a:solidFill>
                  <a:latin typeface="+mn-lt"/>
                  <a:ea typeface="微軟正黑體" panose="020B0604030504040204" pitchFamily="34" charset="-120"/>
                </a:rPr>
                <a:t>Die Forelle</a:t>
              </a:r>
              <a:br>
                <a:rPr lang="en-GB" altLang="zh-TW" sz="1600" i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全曲</a:t>
              </a:r>
              <a:endParaRPr lang="en-GB" sz="1600" i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4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4248472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</a:t>
              </a: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Die Forelle</a:t>
              </a: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ADDA6907-BD26-4255-9E3D-A645227C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970850"/>
            <a:ext cx="77768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歌曲分為三段。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第一段描寫鱒魚在水中暢快游泳的神態。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7" name="Freeform 65">
            <a:extLst>
              <a:ext uri="{FF2B5EF4-FFF2-40B4-BE49-F238E27FC236}">
                <a16:creationId xmlns:a16="http://schemas.microsoft.com/office/drawing/2014/main" id="{D0048FBA-CA3B-4F98-B647-208422209C98}"/>
              </a:ext>
            </a:extLst>
          </p:cNvPr>
          <p:cNvSpPr>
            <a:spLocks/>
          </p:cNvSpPr>
          <p:nvPr/>
        </p:nvSpPr>
        <p:spPr bwMode="auto">
          <a:xfrm>
            <a:off x="1199456" y="2392919"/>
            <a:ext cx="9288463" cy="4132425"/>
          </a:xfrm>
          <a:custGeom>
            <a:avLst/>
            <a:gdLst>
              <a:gd name="T0" fmla="*/ 2147483647 w 16298"/>
              <a:gd name="T1" fmla="*/ 2147483647 h 10763"/>
              <a:gd name="T2" fmla="*/ 2147483647 w 16298"/>
              <a:gd name="T3" fmla="*/ 2147483647 h 10763"/>
              <a:gd name="T4" fmla="*/ 2147483647 w 16298"/>
              <a:gd name="T5" fmla="*/ 2147483647 h 10763"/>
              <a:gd name="T6" fmla="*/ 2147483647 w 16298"/>
              <a:gd name="T7" fmla="*/ 2147483647 h 10763"/>
              <a:gd name="T8" fmla="*/ 2147483647 w 16298"/>
              <a:gd name="T9" fmla="*/ 2147483647 h 10763"/>
              <a:gd name="T10" fmla="*/ 2147483647 w 16298"/>
              <a:gd name="T11" fmla="*/ 2147483647 h 10763"/>
              <a:gd name="T12" fmla="*/ 2147483647 w 16298"/>
              <a:gd name="T13" fmla="*/ 2147483647 h 10763"/>
              <a:gd name="T14" fmla="*/ 2147483647 w 16298"/>
              <a:gd name="T15" fmla="*/ 2147483647 h 10763"/>
              <a:gd name="T16" fmla="*/ 2147483647 w 16298"/>
              <a:gd name="T17" fmla="*/ 2147483647 h 10763"/>
              <a:gd name="T18" fmla="*/ 2147483647 w 16298"/>
              <a:gd name="T19" fmla="*/ 2147483647 h 10763"/>
              <a:gd name="T20" fmla="*/ 2147483647 w 16298"/>
              <a:gd name="T21" fmla="*/ 2147483647 h 10763"/>
              <a:gd name="T22" fmla="*/ 2147483647 w 16298"/>
              <a:gd name="T23" fmla="*/ 2147483647 h 10763"/>
              <a:gd name="T24" fmla="*/ 2147483647 w 16298"/>
              <a:gd name="T25" fmla="*/ 2147483647 h 10763"/>
              <a:gd name="T26" fmla="*/ 2147483647 w 16298"/>
              <a:gd name="T27" fmla="*/ 2147483647 h 10763"/>
              <a:gd name="T28" fmla="*/ 2147483647 w 16298"/>
              <a:gd name="T29" fmla="*/ 2147483647 h 10763"/>
              <a:gd name="T30" fmla="*/ 2147483647 w 16298"/>
              <a:gd name="T31" fmla="*/ 2147483647 h 10763"/>
              <a:gd name="T32" fmla="*/ 2147483647 w 16298"/>
              <a:gd name="T33" fmla="*/ 2147483647 h 10763"/>
              <a:gd name="T34" fmla="*/ 2147483647 w 16298"/>
              <a:gd name="T35" fmla="*/ 2147483647 h 10763"/>
              <a:gd name="T36" fmla="*/ 2147483647 w 16298"/>
              <a:gd name="T37" fmla="*/ 2147483647 h 10763"/>
              <a:gd name="T38" fmla="*/ 2147483647 w 16298"/>
              <a:gd name="T39" fmla="*/ 2147483647 h 10763"/>
              <a:gd name="T40" fmla="*/ 2147483647 w 16298"/>
              <a:gd name="T41" fmla="*/ 2147483647 h 10763"/>
              <a:gd name="T42" fmla="*/ 2147483647 w 16298"/>
              <a:gd name="T43" fmla="*/ 2147483647 h 10763"/>
              <a:gd name="T44" fmla="*/ 2147483647 w 16298"/>
              <a:gd name="T45" fmla="*/ 2147483647 h 10763"/>
              <a:gd name="T46" fmla="*/ 2147483647 w 16298"/>
              <a:gd name="T47" fmla="*/ 2147483647 h 10763"/>
              <a:gd name="T48" fmla="*/ 2147483647 w 16298"/>
              <a:gd name="T49" fmla="*/ 2147483647 h 10763"/>
              <a:gd name="T50" fmla="*/ 2147483647 w 16298"/>
              <a:gd name="T51" fmla="*/ 2147483647 h 10763"/>
              <a:gd name="T52" fmla="*/ 2147483647 w 16298"/>
              <a:gd name="T53" fmla="*/ 2147483647 h 10763"/>
              <a:gd name="T54" fmla="*/ 2147483647 w 16298"/>
              <a:gd name="T55" fmla="*/ 2147483647 h 10763"/>
              <a:gd name="T56" fmla="*/ 2147483647 w 16298"/>
              <a:gd name="T57" fmla="*/ 2147483647 h 10763"/>
              <a:gd name="T58" fmla="*/ 2147483647 w 16298"/>
              <a:gd name="T59" fmla="*/ 2147483647 h 10763"/>
              <a:gd name="T60" fmla="*/ 2147483647 w 16298"/>
              <a:gd name="T61" fmla="*/ 2147483647 h 10763"/>
              <a:gd name="T62" fmla="*/ 2147483647 w 16298"/>
              <a:gd name="T63" fmla="*/ 2147483647 h 10763"/>
              <a:gd name="T64" fmla="*/ 2147483647 w 16298"/>
              <a:gd name="T65" fmla="*/ 2147483647 h 10763"/>
              <a:gd name="T66" fmla="*/ 2147483647 w 16298"/>
              <a:gd name="T67" fmla="*/ 2147483647 h 10763"/>
              <a:gd name="T68" fmla="*/ 2147483647 w 16298"/>
              <a:gd name="T69" fmla="*/ 2147483647 h 10763"/>
              <a:gd name="T70" fmla="*/ 2147483647 w 16298"/>
              <a:gd name="T71" fmla="*/ 2147483647 h 10763"/>
              <a:gd name="T72" fmla="*/ 2147483647 w 16298"/>
              <a:gd name="T73" fmla="*/ 2147483647 h 10763"/>
              <a:gd name="T74" fmla="*/ 2147483647 w 16298"/>
              <a:gd name="T75" fmla="*/ 2147483647 h 10763"/>
              <a:gd name="T76" fmla="*/ 2147483647 w 16298"/>
              <a:gd name="T77" fmla="*/ 2147483647 h 10763"/>
              <a:gd name="T78" fmla="*/ 2147483647 w 16298"/>
              <a:gd name="T79" fmla="*/ 2147483647 h 10763"/>
              <a:gd name="T80" fmla="*/ 2147483647 w 16298"/>
              <a:gd name="T81" fmla="*/ 2147483647 h 10763"/>
              <a:gd name="T82" fmla="*/ 2147483647 w 16298"/>
              <a:gd name="T83" fmla="*/ 2147483647 h 10763"/>
              <a:gd name="T84" fmla="*/ 2147483647 w 16298"/>
              <a:gd name="T85" fmla="*/ 2147483647 h 10763"/>
              <a:gd name="T86" fmla="*/ 2147483647 w 16298"/>
              <a:gd name="T87" fmla="*/ 2147483647 h 10763"/>
              <a:gd name="T88" fmla="*/ 2147483647 w 16298"/>
              <a:gd name="T89" fmla="*/ 2147483647 h 10763"/>
              <a:gd name="T90" fmla="*/ 2147483647 w 16298"/>
              <a:gd name="T91" fmla="*/ 2147483647 h 10763"/>
              <a:gd name="T92" fmla="*/ 2147483647 w 16298"/>
              <a:gd name="T93" fmla="*/ 2147483647 h 10763"/>
              <a:gd name="T94" fmla="*/ 2147483647 w 16298"/>
              <a:gd name="T95" fmla="*/ 2147483647 h 10763"/>
              <a:gd name="T96" fmla="*/ 2147483647 w 16298"/>
              <a:gd name="T97" fmla="*/ 2147483647 h 10763"/>
              <a:gd name="T98" fmla="*/ 2147483647 w 16298"/>
              <a:gd name="T99" fmla="*/ 2147483647 h 10763"/>
              <a:gd name="T100" fmla="*/ 2147483647 w 16298"/>
              <a:gd name="T101" fmla="*/ 2147483647 h 10763"/>
              <a:gd name="T102" fmla="*/ 2147483647 w 16298"/>
              <a:gd name="T103" fmla="*/ 2147483647 h 10763"/>
              <a:gd name="T104" fmla="*/ 2147483647 w 16298"/>
              <a:gd name="T105" fmla="*/ 0 h 10763"/>
              <a:gd name="T106" fmla="*/ 2147483647 w 16298"/>
              <a:gd name="T107" fmla="*/ 2147483647 h 10763"/>
              <a:gd name="T108" fmla="*/ 2147483647 w 16298"/>
              <a:gd name="T109" fmla="*/ 2147483647 h 10763"/>
              <a:gd name="T110" fmla="*/ 2147483647 w 16298"/>
              <a:gd name="T111" fmla="*/ 2147483647 h 10763"/>
              <a:gd name="T112" fmla="*/ 2147483647 w 16298"/>
              <a:gd name="T113" fmla="*/ 2147483647 h 10763"/>
              <a:gd name="T114" fmla="*/ 2147483647 w 16298"/>
              <a:gd name="T115" fmla="*/ 2147483647 h 10763"/>
              <a:gd name="T116" fmla="*/ 2147483647 w 16298"/>
              <a:gd name="T117" fmla="*/ 2147483647 h 10763"/>
              <a:gd name="T118" fmla="*/ 2147483647 w 16298"/>
              <a:gd name="T119" fmla="*/ 2147483647 h 10763"/>
              <a:gd name="T120" fmla="*/ 2147483647 w 16298"/>
              <a:gd name="T121" fmla="*/ 2147483647 h 10763"/>
              <a:gd name="T122" fmla="*/ 2147483647 w 16298"/>
              <a:gd name="T123" fmla="*/ 2147483647 h 10763"/>
              <a:gd name="T124" fmla="*/ 2147483647 w 16298"/>
              <a:gd name="T125" fmla="*/ 2147483647 h 107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6298" h="10763">
                <a:moveTo>
                  <a:pt x="1306" y="2750"/>
                </a:moveTo>
                <a:lnTo>
                  <a:pt x="1253" y="2792"/>
                </a:lnTo>
                <a:lnTo>
                  <a:pt x="1201" y="2836"/>
                </a:lnTo>
                <a:lnTo>
                  <a:pt x="1175" y="2857"/>
                </a:lnTo>
                <a:lnTo>
                  <a:pt x="1151" y="2880"/>
                </a:lnTo>
                <a:lnTo>
                  <a:pt x="1126" y="2902"/>
                </a:lnTo>
                <a:lnTo>
                  <a:pt x="1103" y="2924"/>
                </a:lnTo>
                <a:lnTo>
                  <a:pt x="1080" y="2947"/>
                </a:lnTo>
                <a:lnTo>
                  <a:pt x="1059" y="2969"/>
                </a:lnTo>
                <a:lnTo>
                  <a:pt x="1040" y="2993"/>
                </a:lnTo>
                <a:lnTo>
                  <a:pt x="1021" y="3015"/>
                </a:lnTo>
                <a:lnTo>
                  <a:pt x="1004" y="3039"/>
                </a:lnTo>
                <a:lnTo>
                  <a:pt x="990" y="3061"/>
                </a:lnTo>
                <a:lnTo>
                  <a:pt x="976" y="3084"/>
                </a:lnTo>
                <a:lnTo>
                  <a:pt x="965" y="3107"/>
                </a:lnTo>
                <a:lnTo>
                  <a:pt x="957" y="3130"/>
                </a:lnTo>
                <a:lnTo>
                  <a:pt x="950" y="3152"/>
                </a:lnTo>
                <a:lnTo>
                  <a:pt x="947" y="3174"/>
                </a:lnTo>
                <a:lnTo>
                  <a:pt x="945" y="3197"/>
                </a:lnTo>
                <a:lnTo>
                  <a:pt x="947" y="3218"/>
                </a:lnTo>
                <a:lnTo>
                  <a:pt x="951" y="3241"/>
                </a:lnTo>
                <a:lnTo>
                  <a:pt x="959" y="3262"/>
                </a:lnTo>
                <a:lnTo>
                  <a:pt x="970" y="3284"/>
                </a:lnTo>
                <a:lnTo>
                  <a:pt x="984" y="3304"/>
                </a:lnTo>
                <a:lnTo>
                  <a:pt x="1003" y="3325"/>
                </a:lnTo>
                <a:lnTo>
                  <a:pt x="1024" y="3345"/>
                </a:lnTo>
                <a:lnTo>
                  <a:pt x="1050" y="3365"/>
                </a:lnTo>
                <a:lnTo>
                  <a:pt x="1079" y="3385"/>
                </a:lnTo>
                <a:lnTo>
                  <a:pt x="1113" y="3403"/>
                </a:lnTo>
                <a:lnTo>
                  <a:pt x="1151" y="3421"/>
                </a:lnTo>
                <a:lnTo>
                  <a:pt x="1194" y="3440"/>
                </a:lnTo>
                <a:lnTo>
                  <a:pt x="1217" y="3448"/>
                </a:lnTo>
                <a:lnTo>
                  <a:pt x="1246" y="3457"/>
                </a:lnTo>
                <a:lnTo>
                  <a:pt x="1277" y="3466"/>
                </a:lnTo>
                <a:lnTo>
                  <a:pt x="1314" y="3475"/>
                </a:lnTo>
                <a:lnTo>
                  <a:pt x="1397" y="3494"/>
                </a:lnTo>
                <a:lnTo>
                  <a:pt x="1491" y="3513"/>
                </a:lnTo>
                <a:lnTo>
                  <a:pt x="1594" y="3535"/>
                </a:lnTo>
                <a:lnTo>
                  <a:pt x="1703" y="3557"/>
                </a:lnTo>
                <a:lnTo>
                  <a:pt x="1759" y="3568"/>
                </a:lnTo>
                <a:lnTo>
                  <a:pt x="1815" y="3582"/>
                </a:lnTo>
                <a:lnTo>
                  <a:pt x="1872" y="3594"/>
                </a:lnTo>
                <a:lnTo>
                  <a:pt x="1929" y="3608"/>
                </a:lnTo>
                <a:lnTo>
                  <a:pt x="1984" y="3622"/>
                </a:lnTo>
                <a:lnTo>
                  <a:pt x="2039" y="3637"/>
                </a:lnTo>
                <a:lnTo>
                  <a:pt x="2092" y="3653"/>
                </a:lnTo>
                <a:lnTo>
                  <a:pt x="2144" y="3669"/>
                </a:lnTo>
                <a:lnTo>
                  <a:pt x="2194" y="3687"/>
                </a:lnTo>
                <a:lnTo>
                  <a:pt x="2242" y="3705"/>
                </a:lnTo>
                <a:lnTo>
                  <a:pt x="2287" y="3723"/>
                </a:lnTo>
                <a:lnTo>
                  <a:pt x="2329" y="3744"/>
                </a:lnTo>
                <a:lnTo>
                  <a:pt x="2367" y="3764"/>
                </a:lnTo>
                <a:lnTo>
                  <a:pt x="2402" y="3787"/>
                </a:lnTo>
                <a:lnTo>
                  <a:pt x="2433" y="3809"/>
                </a:lnTo>
                <a:lnTo>
                  <a:pt x="2459" y="3834"/>
                </a:lnTo>
                <a:lnTo>
                  <a:pt x="2482" y="3858"/>
                </a:lnTo>
                <a:lnTo>
                  <a:pt x="2498" y="3885"/>
                </a:lnTo>
                <a:lnTo>
                  <a:pt x="2509" y="3912"/>
                </a:lnTo>
                <a:lnTo>
                  <a:pt x="2515" y="3941"/>
                </a:lnTo>
                <a:lnTo>
                  <a:pt x="2513" y="3973"/>
                </a:lnTo>
                <a:lnTo>
                  <a:pt x="2505" y="4005"/>
                </a:lnTo>
                <a:lnTo>
                  <a:pt x="2494" y="4036"/>
                </a:lnTo>
                <a:lnTo>
                  <a:pt x="2478" y="4067"/>
                </a:lnTo>
                <a:lnTo>
                  <a:pt x="2457" y="4098"/>
                </a:lnTo>
                <a:lnTo>
                  <a:pt x="2434" y="4129"/>
                </a:lnTo>
                <a:lnTo>
                  <a:pt x="2406" y="4158"/>
                </a:lnTo>
                <a:lnTo>
                  <a:pt x="2377" y="4188"/>
                </a:lnTo>
                <a:lnTo>
                  <a:pt x="2344" y="4216"/>
                </a:lnTo>
                <a:lnTo>
                  <a:pt x="2308" y="4246"/>
                </a:lnTo>
                <a:lnTo>
                  <a:pt x="2270" y="4274"/>
                </a:lnTo>
                <a:lnTo>
                  <a:pt x="2231" y="4302"/>
                </a:lnTo>
                <a:lnTo>
                  <a:pt x="2190" y="4330"/>
                </a:lnTo>
                <a:lnTo>
                  <a:pt x="2147" y="4357"/>
                </a:lnTo>
                <a:lnTo>
                  <a:pt x="2103" y="4384"/>
                </a:lnTo>
                <a:lnTo>
                  <a:pt x="2058" y="4410"/>
                </a:lnTo>
                <a:lnTo>
                  <a:pt x="1968" y="4463"/>
                </a:lnTo>
                <a:lnTo>
                  <a:pt x="1879" y="4513"/>
                </a:lnTo>
                <a:lnTo>
                  <a:pt x="1791" y="4562"/>
                </a:lnTo>
                <a:lnTo>
                  <a:pt x="1709" y="4610"/>
                </a:lnTo>
                <a:lnTo>
                  <a:pt x="1670" y="4634"/>
                </a:lnTo>
                <a:lnTo>
                  <a:pt x="1634" y="4656"/>
                </a:lnTo>
                <a:lnTo>
                  <a:pt x="1600" y="4680"/>
                </a:lnTo>
                <a:lnTo>
                  <a:pt x="1568" y="4701"/>
                </a:lnTo>
                <a:lnTo>
                  <a:pt x="1540" y="4723"/>
                </a:lnTo>
                <a:lnTo>
                  <a:pt x="1514" y="4745"/>
                </a:lnTo>
                <a:lnTo>
                  <a:pt x="1493" y="4765"/>
                </a:lnTo>
                <a:lnTo>
                  <a:pt x="1475" y="4787"/>
                </a:lnTo>
                <a:lnTo>
                  <a:pt x="1439" y="4838"/>
                </a:lnTo>
                <a:lnTo>
                  <a:pt x="1410" y="4885"/>
                </a:lnTo>
                <a:lnTo>
                  <a:pt x="1388" y="4928"/>
                </a:lnTo>
                <a:lnTo>
                  <a:pt x="1371" y="4969"/>
                </a:lnTo>
                <a:lnTo>
                  <a:pt x="1361" y="5006"/>
                </a:lnTo>
                <a:lnTo>
                  <a:pt x="1356" y="5041"/>
                </a:lnTo>
                <a:lnTo>
                  <a:pt x="1357" y="5072"/>
                </a:lnTo>
                <a:lnTo>
                  <a:pt x="1362" y="5101"/>
                </a:lnTo>
                <a:lnTo>
                  <a:pt x="1372" y="5127"/>
                </a:lnTo>
                <a:lnTo>
                  <a:pt x="1387" y="5151"/>
                </a:lnTo>
                <a:lnTo>
                  <a:pt x="1405" y="5173"/>
                </a:lnTo>
                <a:lnTo>
                  <a:pt x="1427" y="5193"/>
                </a:lnTo>
                <a:lnTo>
                  <a:pt x="1453" y="5211"/>
                </a:lnTo>
                <a:lnTo>
                  <a:pt x="1482" y="5227"/>
                </a:lnTo>
                <a:lnTo>
                  <a:pt x="1512" y="5243"/>
                </a:lnTo>
                <a:lnTo>
                  <a:pt x="1545" y="5256"/>
                </a:lnTo>
                <a:lnTo>
                  <a:pt x="1581" y="5269"/>
                </a:lnTo>
                <a:lnTo>
                  <a:pt x="1617" y="5281"/>
                </a:lnTo>
                <a:lnTo>
                  <a:pt x="1655" y="5292"/>
                </a:lnTo>
                <a:lnTo>
                  <a:pt x="1695" y="5302"/>
                </a:lnTo>
                <a:lnTo>
                  <a:pt x="1774" y="5322"/>
                </a:lnTo>
                <a:lnTo>
                  <a:pt x="1854" y="5342"/>
                </a:lnTo>
                <a:lnTo>
                  <a:pt x="1894" y="5352"/>
                </a:lnTo>
                <a:lnTo>
                  <a:pt x="1932" y="5362"/>
                </a:lnTo>
                <a:lnTo>
                  <a:pt x="1968" y="5373"/>
                </a:lnTo>
                <a:lnTo>
                  <a:pt x="2004" y="5386"/>
                </a:lnTo>
                <a:lnTo>
                  <a:pt x="2037" y="5398"/>
                </a:lnTo>
                <a:lnTo>
                  <a:pt x="2068" y="5412"/>
                </a:lnTo>
                <a:lnTo>
                  <a:pt x="2096" y="5427"/>
                </a:lnTo>
                <a:lnTo>
                  <a:pt x="2121" y="5445"/>
                </a:lnTo>
                <a:lnTo>
                  <a:pt x="2165" y="5476"/>
                </a:lnTo>
                <a:lnTo>
                  <a:pt x="2201" y="5509"/>
                </a:lnTo>
                <a:lnTo>
                  <a:pt x="2230" y="5543"/>
                </a:lnTo>
                <a:lnTo>
                  <a:pt x="2251" y="5575"/>
                </a:lnTo>
                <a:lnTo>
                  <a:pt x="2265" y="5609"/>
                </a:lnTo>
                <a:lnTo>
                  <a:pt x="2275" y="5643"/>
                </a:lnTo>
                <a:lnTo>
                  <a:pt x="2277" y="5676"/>
                </a:lnTo>
                <a:lnTo>
                  <a:pt x="2275" y="5709"/>
                </a:lnTo>
                <a:lnTo>
                  <a:pt x="2266" y="5743"/>
                </a:lnTo>
                <a:lnTo>
                  <a:pt x="2253" y="5776"/>
                </a:lnTo>
                <a:lnTo>
                  <a:pt x="2237" y="5809"/>
                </a:lnTo>
                <a:lnTo>
                  <a:pt x="2215" y="5842"/>
                </a:lnTo>
                <a:lnTo>
                  <a:pt x="2190" y="5874"/>
                </a:lnTo>
                <a:lnTo>
                  <a:pt x="2162" y="5906"/>
                </a:lnTo>
                <a:lnTo>
                  <a:pt x="2131" y="5938"/>
                </a:lnTo>
                <a:lnTo>
                  <a:pt x="2097" y="5969"/>
                </a:lnTo>
                <a:lnTo>
                  <a:pt x="2061" y="6000"/>
                </a:lnTo>
                <a:lnTo>
                  <a:pt x="2023" y="6030"/>
                </a:lnTo>
                <a:lnTo>
                  <a:pt x="1984" y="6059"/>
                </a:lnTo>
                <a:lnTo>
                  <a:pt x="1944" y="6088"/>
                </a:lnTo>
                <a:lnTo>
                  <a:pt x="1902" y="6115"/>
                </a:lnTo>
                <a:lnTo>
                  <a:pt x="1860" y="6142"/>
                </a:lnTo>
                <a:lnTo>
                  <a:pt x="1819" y="6168"/>
                </a:lnTo>
                <a:lnTo>
                  <a:pt x="1778" y="6193"/>
                </a:lnTo>
                <a:lnTo>
                  <a:pt x="1698" y="6241"/>
                </a:lnTo>
                <a:lnTo>
                  <a:pt x="1623" y="6283"/>
                </a:lnTo>
                <a:lnTo>
                  <a:pt x="1557" y="6320"/>
                </a:lnTo>
                <a:lnTo>
                  <a:pt x="1503" y="6353"/>
                </a:lnTo>
                <a:lnTo>
                  <a:pt x="1446" y="6390"/>
                </a:lnTo>
                <a:lnTo>
                  <a:pt x="1363" y="6441"/>
                </a:lnTo>
                <a:lnTo>
                  <a:pt x="1258" y="6504"/>
                </a:lnTo>
                <a:lnTo>
                  <a:pt x="1137" y="6578"/>
                </a:lnTo>
                <a:lnTo>
                  <a:pt x="1070" y="6619"/>
                </a:lnTo>
                <a:lnTo>
                  <a:pt x="1002" y="6662"/>
                </a:lnTo>
                <a:lnTo>
                  <a:pt x="931" y="6708"/>
                </a:lnTo>
                <a:lnTo>
                  <a:pt x="860" y="6755"/>
                </a:lnTo>
                <a:lnTo>
                  <a:pt x="788" y="6804"/>
                </a:lnTo>
                <a:lnTo>
                  <a:pt x="715" y="6855"/>
                </a:lnTo>
                <a:lnTo>
                  <a:pt x="643" y="6907"/>
                </a:lnTo>
                <a:lnTo>
                  <a:pt x="571" y="6959"/>
                </a:lnTo>
                <a:lnTo>
                  <a:pt x="502" y="7013"/>
                </a:lnTo>
                <a:lnTo>
                  <a:pt x="434" y="7068"/>
                </a:lnTo>
                <a:lnTo>
                  <a:pt x="370" y="7124"/>
                </a:lnTo>
                <a:lnTo>
                  <a:pt x="308" y="7181"/>
                </a:lnTo>
                <a:lnTo>
                  <a:pt x="251" y="7237"/>
                </a:lnTo>
                <a:lnTo>
                  <a:pt x="198" y="7293"/>
                </a:lnTo>
                <a:lnTo>
                  <a:pt x="150" y="7349"/>
                </a:lnTo>
                <a:lnTo>
                  <a:pt x="107" y="7405"/>
                </a:lnTo>
                <a:lnTo>
                  <a:pt x="71" y="7461"/>
                </a:lnTo>
                <a:lnTo>
                  <a:pt x="41" y="7516"/>
                </a:lnTo>
                <a:lnTo>
                  <a:pt x="20" y="7570"/>
                </a:lnTo>
                <a:lnTo>
                  <a:pt x="6" y="7624"/>
                </a:lnTo>
                <a:lnTo>
                  <a:pt x="0" y="7676"/>
                </a:lnTo>
                <a:lnTo>
                  <a:pt x="4" y="7727"/>
                </a:lnTo>
                <a:lnTo>
                  <a:pt x="17" y="7777"/>
                </a:lnTo>
                <a:lnTo>
                  <a:pt x="40" y="7824"/>
                </a:lnTo>
                <a:lnTo>
                  <a:pt x="65" y="7845"/>
                </a:lnTo>
                <a:lnTo>
                  <a:pt x="107" y="7860"/>
                </a:lnTo>
                <a:lnTo>
                  <a:pt x="163" y="7869"/>
                </a:lnTo>
                <a:lnTo>
                  <a:pt x="233" y="7873"/>
                </a:lnTo>
                <a:lnTo>
                  <a:pt x="317" y="7873"/>
                </a:lnTo>
                <a:lnTo>
                  <a:pt x="412" y="7870"/>
                </a:lnTo>
                <a:lnTo>
                  <a:pt x="518" y="7863"/>
                </a:lnTo>
                <a:lnTo>
                  <a:pt x="633" y="7854"/>
                </a:lnTo>
                <a:lnTo>
                  <a:pt x="888" y="7829"/>
                </a:lnTo>
                <a:lnTo>
                  <a:pt x="1163" y="7801"/>
                </a:lnTo>
                <a:lnTo>
                  <a:pt x="1307" y="7788"/>
                </a:lnTo>
                <a:lnTo>
                  <a:pt x="1453" y="7773"/>
                </a:lnTo>
                <a:lnTo>
                  <a:pt x="1599" y="7761"/>
                </a:lnTo>
                <a:lnTo>
                  <a:pt x="1746" y="7751"/>
                </a:lnTo>
                <a:lnTo>
                  <a:pt x="1890" y="7743"/>
                </a:lnTo>
                <a:lnTo>
                  <a:pt x="2032" y="7737"/>
                </a:lnTo>
                <a:lnTo>
                  <a:pt x="2170" y="7735"/>
                </a:lnTo>
                <a:lnTo>
                  <a:pt x="2303" y="7737"/>
                </a:lnTo>
                <a:lnTo>
                  <a:pt x="2429" y="7743"/>
                </a:lnTo>
                <a:lnTo>
                  <a:pt x="2548" y="7754"/>
                </a:lnTo>
                <a:lnTo>
                  <a:pt x="2657" y="7771"/>
                </a:lnTo>
                <a:lnTo>
                  <a:pt x="2757" y="7794"/>
                </a:lnTo>
                <a:lnTo>
                  <a:pt x="2846" y="7823"/>
                </a:lnTo>
                <a:lnTo>
                  <a:pt x="2923" y="7861"/>
                </a:lnTo>
                <a:lnTo>
                  <a:pt x="2985" y="7905"/>
                </a:lnTo>
                <a:lnTo>
                  <a:pt x="3032" y="7958"/>
                </a:lnTo>
                <a:lnTo>
                  <a:pt x="3063" y="8020"/>
                </a:lnTo>
                <a:lnTo>
                  <a:pt x="3078" y="8091"/>
                </a:lnTo>
                <a:lnTo>
                  <a:pt x="3074" y="8172"/>
                </a:lnTo>
                <a:lnTo>
                  <a:pt x="3050" y="8263"/>
                </a:lnTo>
                <a:lnTo>
                  <a:pt x="3038" y="8293"/>
                </a:lnTo>
                <a:lnTo>
                  <a:pt x="3024" y="8322"/>
                </a:lnTo>
                <a:lnTo>
                  <a:pt x="3006" y="8352"/>
                </a:lnTo>
                <a:lnTo>
                  <a:pt x="2988" y="8380"/>
                </a:lnTo>
                <a:lnTo>
                  <a:pt x="2967" y="8410"/>
                </a:lnTo>
                <a:lnTo>
                  <a:pt x="2944" y="8439"/>
                </a:lnTo>
                <a:lnTo>
                  <a:pt x="2920" y="8468"/>
                </a:lnTo>
                <a:lnTo>
                  <a:pt x="2893" y="8497"/>
                </a:lnTo>
                <a:lnTo>
                  <a:pt x="2865" y="8525"/>
                </a:lnTo>
                <a:lnTo>
                  <a:pt x="2837" y="8553"/>
                </a:lnTo>
                <a:lnTo>
                  <a:pt x="2806" y="8582"/>
                </a:lnTo>
                <a:lnTo>
                  <a:pt x="2775" y="8609"/>
                </a:lnTo>
                <a:lnTo>
                  <a:pt x="2743" y="8637"/>
                </a:lnTo>
                <a:lnTo>
                  <a:pt x="2709" y="8664"/>
                </a:lnTo>
                <a:lnTo>
                  <a:pt x="2676" y="8691"/>
                </a:lnTo>
                <a:lnTo>
                  <a:pt x="2642" y="8717"/>
                </a:lnTo>
                <a:lnTo>
                  <a:pt x="2573" y="8769"/>
                </a:lnTo>
                <a:lnTo>
                  <a:pt x="2504" y="8820"/>
                </a:lnTo>
                <a:lnTo>
                  <a:pt x="2436" y="8868"/>
                </a:lnTo>
                <a:lnTo>
                  <a:pt x="2369" y="8915"/>
                </a:lnTo>
                <a:lnTo>
                  <a:pt x="2307" y="8960"/>
                </a:lnTo>
                <a:lnTo>
                  <a:pt x="2248" y="9002"/>
                </a:lnTo>
                <a:lnTo>
                  <a:pt x="2196" y="9041"/>
                </a:lnTo>
                <a:lnTo>
                  <a:pt x="2150" y="9077"/>
                </a:lnTo>
                <a:lnTo>
                  <a:pt x="2132" y="9094"/>
                </a:lnTo>
                <a:lnTo>
                  <a:pt x="2110" y="9112"/>
                </a:lnTo>
                <a:lnTo>
                  <a:pt x="2084" y="9133"/>
                </a:lnTo>
                <a:lnTo>
                  <a:pt x="2055" y="9155"/>
                </a:lnTo>
                <a:lnTo>
                  <a:pt x="1990" y="9206"/>
                </a:lnTo>
                <a:lnTo>
                  <a:pt x="1915" y="9264"/>
                </a:lnTo>
                <a:lnTo>
                  <a:pt x="1837" y="9326"/>
                </a:lnTo>
                <a:lnTo>
                  <a:pt x="1757" y="9393"/>
                </a:lnTo>
                <a:lnTo>
                  <a:pt x="1717" y="9427"/>
                </a:lnTo>
                <a:lnTo>
                  <a:pt x="1679" y="9462"/>
                </a:lnTo>
                <a:lnTo>
                  <a:pt x="1641" y="9497"/>
                </a:lnTo>
                <a:lnTo>
                  <a:pt x="1605" y="9533"/>
                </a:lnTo>
                <a:lnTo>
                  <a:pt x="1571" y="9567"/>
                </a:lnTo>
                <a:lnTo>
                  <a:pt x="1540" y="9602"/>
                </a:lnTo>
                <a:lnTo>
                  <a:pt x="1511" y="9637"/>
                </a:lnTo>
                <a:lnTo>
                  <a:pt x="1486" y="9671"/>
                </a:lnTo>
                <a:lnTo>
                  <a:pt x="1464" y="9705"/>
                </a:lnTo>
                <a:lnTo>
                  <a:pt x="1447" y="9738"/>
                </a:lnTo>
                <a:lnTo>
                  <a:pt x="1435" y="9769"/>
                </a:lnTo>
                <a:lnTo>
                  <a:pt x="1426" y="9800"/>
                </a:lnTo>
                <a:lnTo>
                  <a:pt x="1423" y="9829"/>
                </a:lnTo>
                <a:lnTo>
                  <a:pt x="1426" y="9858"/>
                </a:lnTo>
                <a:lnTo>
                  <a:pt x="1436" y="9885"/>
                </a:lnTo>
                <a:lnTo>
                  <a:pt x="1451" y="9909"/>
                </a:lnTo>
                <a:lnTo>
                  <a:pt x="1473" y="9931"/>
                </a:lnTo>
                <a:lnTo>
                  <a:pt x="1504" y="9952"/>
                </a:lnTo>
                <a:lnTo>
                  <a:pt x="1542" y="9970"/>
                </a:lnTo>
                <a:lnTo>
                  <a:pt x="1588" y="9987"/>
                </a:lnTo>
                <a:lnTo>
                  <a:pt x="1619" y="9998"/>
                </a:lnTo>
                <a:lnTo>
                  <a:pt x="1653" y="10008"/>
                </a:lnTo>
                <a:lnTo>
                  <a:pt x="1687" y="10017"/>
                </a:lnTo>
                <a:lnTo>
                  <a:pt x="1722" y="10026"/>
                </a:lnTo>
                <a:lnTo>
                  <a:pt x="1758" y="10034"/>
                </a:lnTo>
                <a:lnTo>
                  <a:pt x="1795" y="10041"/>
                </a:lnTo>
                <a:lnTo>
                  <a:pt x="1833" y="10048"/>
                </a:lnTo>
                <a:lnTo>
                  <a:pt x="1871" y="10053"/>
                </a:lnTo>
                <a:lnTo>
                  <a:pt x="1910" y="10058"/>
                </a:lnTo>
                <a:lnTo>
                  <a:pt x="1949" y="10062"/>
                </a:lnTo>
                <a:lnTo>
                  <a:pt x="1989" y="10066"/>
                </a:lnTo>
                <a:lnTo>
                  <a:pt x="2030" y="10069"/>
                </a:lnTo>
                <a:lnTo>
                  <a:pt x="2070" y="10071"/>
                </a:lnTo>
                <a:lnTo>
                  <a:pt x="2111" y="10073"/>
                </a:lnTo>
                <a:lnTo>
                  <a:pt x="2152" y="10074"/>
                </a:lnTo>
                <a:lnTo>
                  <a:pt x="2193" y="10075"/>
                </a:lnTo>
                <a:lnTo>
                  <a:pt x="2276" y="10076"/>
                </a:lnTo>
                <a:lnTo>
                  <a:pt x="2358" y="10074"/>
                </a:lnTo>
                <a:lnTo>
                  <a:pt x="2440" y="10072"/>
                </a:lnTo>
                <a:lnTo>
                  <a:pt x="2521" y="10068"/>
                </a:lnTo>
                <a:lnTo>
                  <a:pt x="2599" y="10064"/>
                </a:lnTo>
                <a:lnTo>
                  <a:pt x="2676" y="10059"/>
                </a:lnTo>
                <a:lnTo>
                  <a:pt x="2750" y="10053"/>
                </a:lnTo>
                <a:lnTo>
                  <a:pt x="2821" y="10048"/>
                </a:lnTo>
                <a:lnTo>
                  <a:pt x="2901" y="10042"/>
                </a:lnTo>
                <a:lnTo>
                  <a:pt x="2996" y="10037"/>
                </a:lnTo>
                <a:lnTo>
                  <a:pt x="3047" y="10034"/>
                </a:lnTo>
                <a:lnTo>
                  <a:pt x="3102" y="10031"/>
                </a:lnTo>
                <a:lnTo>
                  <a:pt x="3159" y="10030"/>
                </a:lnTo>
                <a:lnTo>
                  <a:pt x="3219" y="10029"/>
                </a:lnTo>
                <a:lnTo>
                  <a:pt x="3280" y="10029"/>
                </a:lnTo>
                <a:lnTo>
                  <a:pt x="3344" y="10030"/>
                </a:lnTo>
                <a:lnTo>
                  <a:pt x="3409" y="10031"/>
                </a:lnTo>
                <a:lnTo>
                  <a:pt x="3476" y="10034"/>
                </a:lnTo>
                <a:lnTo>
                  <a:pt x="3544" y="10038"/>
                </a:lnTo>
                <a:lnTo>
                  <a:pt x="3614" y="10042"/>
                </a:lnTo>
                <a:lnTo>
                  <a:pt x="3684" y="10048"/>
                </a:lnTo>
                <a:lnTo>
                  <a:pt x="3755" y="10055"/>
                </a:lnTo>
                <a:lnTo>
                  <a:pt x="3827" y="10064"/>
                </a:lnTo>
                <a:lnTo>
                  <a:pt x="3899" y="10074"/>
                </a:lnTo>
                <a:lnTo>
                  <a:pt x="3972" y="10087"/>
                </a:lnTo>
                <a:lnTo>
                  <a:pt x="4043" y="10100"/>
                </a:lnTo>
                <a:lnTo>
                  <a:pt x="4116" y="10115"/>
                </a:lnTo>
                <a:lnTo>
                  <a:pt x="4187" y="10133"/>
                </a:lnTo>
                <a:lnTo>
                  <a:pt x="4259" y="10152"/>
                </a:lnTo>
                <a:lnTo>
                  <a:pt x="4328" y="10173"/>
                </a:lnTo>
                <a:lnTo>
                  <a:pt x="4397" y="10197"/>
                </a:lnTo>
                <a:lnTo>
                  <a:pt x="4466" y="10223"/>
                </a:lnTo>
                <a:lnTo>
                  <a:pt x="4532" y="10251"/>
                </a:lnTo>
                <a:lnTo>
                  <a:pt x="4596" y="10283"/>
                </a:lnTo>
                <a:lnTo>
                  <a:pt x="4660" y="10315"/>
                </a:lnTo>
                <a:lnTo>
                  <a:pt x="4721" y="10352"/>
                </a:lnTo>
                <a:lnTo>
                  <a:pt x="4779" y="10391"/>
                </a:lnTo>
                <a:lnTo>
                  <a:pt x="4836" y="10431"/>
                </a:lnTo>
                <a:lnTo>
                  <a:pt x="4861" y="10449"/>
                </a:lnTo>
                <a:lnTo>
                  <a:pt x="4886" y="10461"/>
                </a:lnTo>
                <a:lnTo>
                  <a:pt x="4914" y="10471"/>
                </a:lnTo>
                <a:lnTo>
                  <a:pt x="4942" y="10477"/>
                </a:lnTo>
                <a:lnTo>
                  <a:pt x="4973" y="10480"/>
                </a:lnTo>
                <a:lnTo>
                  <a:pt x="5005" y="10480"/>
                </a:lnTo>
                <a:lnTo>
                  <a:pt x="5038" y="10477"/>
                </a:lnTo>
                <a:lnTo>
                  <a:pt x="5073" y="10472"/>
                </a:lnTo>
                <a:lnTo>
                  <a:pt x="5109" y="10465"/>
                </a:lnTo>
                <a:lnTo>
                  <a:pt x="5146" y="10456"/>
                </a:lnTo>
                <a:lnTo>
                  <a:pt x="5184" y="10446"/>
                </a:lnTo>
                <a:lnTo>
                  <a:pt x="5224" y="10432"/>
                </a:lnTo>
                <a:lnTo>
                  <a:pt x="5308" y="10404"/>
                </a:lnTo>
                <a:lnTo>
                  <a:pt x="5397" y="10372"/>
                </a:lnTo>
                <a:lnTo>
                  <a:pt x="5491" y="10339"/>
                </a:lnTo>
                <a:lnTo>
                  <a:pt x="5590" y="10305"/>
                </a:lnTo>
                <a:lnTo>
                  <a:pt x="5641" y="10289"/>
                </a:lnTo>
                <a:lnTo>
                  <a:pt x="5693" y="10272"/>
                </a:lnTo>
                <a:lnTo>
                  <a:pt x="5746" y="10258"/>
                </a:lnTo>
                <a:lnTo>
                  <a:pt x="5801" y="10244"/>
                </a:lnTo>
                <a:lnTo>
                  <a:pt x="5856" y="10231"/>
                </a:lnTo>
                <a:lnTo>
                  <a:pt x="5913" y="10221"/>
                </a:lnTo>
                <a:lnTo>
                  <a:pt x="5970" y="10212"/>
                </a:lnTo>
                <a:lnTo>
                  <a:pt x="6029" y="10205"/>
                </a:lnTo>
                <a:lnTo>
                  <a:pt x="6089" y="10201"/>
                </a:lnTo>
                <a:lnTo>
                  <a:pt x="6150" y="10199"/>
                </a:lnTo>
                <a:lnTo>
                  <a:pt x="6211" y="10199"/>
                </a:lnTo>
                <a:lnTo>
                  <a:pt x="6274" y="10202"/>
                </a:lnTo>
                <a:lnTo>
                  <a:pt x="6380" y="10212"/>
                </a:lnTo>
                <a:lnTo>
                  <a:pt x="6486" y="10224"/>
                </a:lnTo>
                <a:lnTo>
                  <a:pt x="6595" y="10239"/>
                </a:lnTo>
                <a:lnTo>
                  <a:pt x="6705" y="10256"/>
                </a:lnTo>
                <a:lnTo>
                  <a:pt x="6816" y="10275"/>
                </a:lnTo>
                <a:lnTo>
                  <a:pt x="6930" y="10297"/>
                </a:lnTo>
                <a:lnTo>
                  <a:pt x="7043" y="10319"/>
                </a:lnTo>
                <a:lnTo>
                  <a:pt x="7156" y="10344"/>
                </a:lnTo>
                <a:lnTo>
                  <a:pt x="7271" y="10369"/>
                </a:lnTo>
                <a:lnTo>
                  <a:pt x="7385" y="10396"/>
                </a:lnTo>
                <a:lnTo>
                  <a:pt x="7499" y="10422"/>
                </a:lnTo>
                <a:lnTo>
                  <a:pt x="7612" y="10450"/>
                </a:lnTo>
                <a:lnTo>
                  <a:pt x="7837" y="10506"/>
                </a:lnTo>
                <a:lnTo>
                  <a:pt x="8056" y="10560"/>
                </a:lnTo>
                <a:lnTo>
                  <a:pt x="8164" y="10587"/>
                </a:lnTo>
                <a:lnTo>
                  <a:pt x="8269" y="10612"/>
                </a:lnTo>
                <a:lnTo>
                  <a:pt x="8372" y="10637"/>
                </a:lnTo>
                <a:lnTo>
                  <a:pt x="8472" y="10659"/>
                </a:lnTo>
                <a:lnTo>
                  <a:pt x="8569" y="10680"/>
                </a:lnTo>
                <a:lnTo>
                  <a:pt x="8664" y="10700"/>
                </a:lnTo>
                <a:lnTo>
                  <a:pt x="8754" y="10717"/>
                </a:lnTo>
                <a:lnTo>
                  <a:pt x="8841" y="10731"/>
                </a:lnTo>
                <a:lnTo>
                  <a:pt x="8925" y="10744"/>
                </a:lnTo>
                <a:lnTo>
                  <a:pt x="9004" y="10754"/>
                </a:lnTo>
                <a:lnTo>
                  <a:pt x="9079" y="10760"/>
                </a:lnTo>
                <a:lnTo>
                  <a:pt x="9148" y="10763"/>
                </a:lnTo>
                <a:lnTo>
                  <a:pt x="9214" y="10763"/>
                </a:lnTo>
                <a:lnTo>
                  <a:pt x="9274" y="10759"/>
                </a:lnTo>
                <a:lnTo>
                  <a:pt x="9328" y="10751"/>
                </a:lnTo>
                <a:lnTo>
                  <a:pt x="9377" y="10738"/>
                </a:lnTo>
                <a:lnTo>
                  <a:pt x="9415" y="10727"/>
                </a:lnTo>
                <a:lnTo>
                  <a:pt x="9456" y="10717"/>
                </a:lnTo>
                <a:lnTo>
                  <a:pt x="9498" y="10708"/>
                </a:lnTo>
                <a:lnTo>
                  <a:pt x="9541" y="10700"/>
                </a:lnTo>
                <a:lnTo>
                  <a:pt x="9587" y="10693"/>
                </a:lnTo>
                <a:lnTo>
                  <a:pt x="9634" y="10686"/>
                </a:lnTo>
                <a:lnTo>
                  <a:pt x="9682" y="10680"/>
                </a:lnTo>
                <a:lnTo>
                  <a:pt x="9732" y="10675"/>
                </a:lnTo>
                <a:lnTo>
                  <a:pt x="9784" y="10671"/>
                </a:lnTo>
                <a:lnTo>
                  <a:pt x="9836" y="10668"/>
                </a:lnTo>
                <a:lnTo>
                  <a:pt x="9889" y="10665"/>
                </a:lnTo>
                <a:lnTo>
                  <a:pt x="9944" y="10663"/>
                </a:lnTo>
                <a:lnTo>
                  <a:pt x="10054" y="10660"/>
                </a:lnTo>
                <a:lnTo>
                  <a:pt x="10165" y="10658"/>
                </a:lnTo>
                <a:lnTo>
                  <a:pt x="10277" y="10658"/>
                </a:lnTo>
                <a:lnTo>
                  <a:pt x="10390" y="10658"/>
                </a:lnTo>
                <a:lnTo>
                  <a:pt x="10500" y="10658"/>
                </a:lnTo>
                <a:lnTo>
                  <a:pt x="10608" y="10658"/>
                </a:lnTo>
                <a:lnTo>
                  <a:pt x="10712" y="10658"/>
                </a:lnTo>
                <a:lnTo>
                  <a:pt x="10812" y="10656"/>
                </a:lnTo>
                <a:lnTo>
                  <a:pt x="10860" y="10655"/>
                </a:lnTo>
                <a:lnTo>
                  <a:pt x="10907" y="10654"/>
                </a:lnTo>
                <a:lnTo>
                  <a:pt x="10952" y="10652"/>
                </a:lnTo>
                <a:lnTo>
                  <a:pt x="10995" y="10649"/>
                </a:lnTo>
                <a:lnTo>
                  <a:pt x="11050" y="10645"/>
                </a:lnTo>
                <a:lnTo>
                  <a:pt x="11117" y="10634"/>
                </a:lnTo>
                <a:lnTo>
                  <a:pt x="11198" y="10614"/>
                </a:lnTo>
                <a:lnTo>
                  <a:pt x="11291" y="10589"/>
                </a:lnTo>
                <a:lnTo>
                  <a:pt x="11394" y="10557"/>
                </a:lnTo>
                <a:lnTo>
                  <a:pt x="11506" y="10520"/>
                </a:lnTo>
                <a:lnTo>
                  <a:pt x="11629" y="10477"/>
                </a:lnTo>
                <a:lnTo>
                  <a:pt x="11758" y="10429"/>
                </a:lnTo>
                <a:lnTo>
                  <a:pt x="11896" y="10378"/>
                </a:lnTo>
                <a:lnTo>
                  <a:pt x="12039" y="10322"/>
                </a:lnTo>
                <a:lnTo>
                  <a:pt x="12188" y="10263"/>
                </a:lnTo>
                <a:lnTo>
                  <a:pt x="12341" y="10201"/>
                </a:lnTo>
                <a:lnTo>
                  <a:pt x="12498" y="10137"/>
                </a:lnTo>
                <a:lnTo>
                  <a:pt x="12657" y="10070"/>
                </a:lnTo>
                <a:lnTo>
                  <a:pt x="12819" y="10003"/>
                </a:lnTo>
                <a:lnTo>
                  <a:pt x="12981" y="9934"/>
                </a:lnTo>
                <a:lnTo>
                  <a:pt x="13303" y="9795"/>
                </a:lnTo>
                <a:lnTo>
                  <a:pt x="13619" y="9657"/>
                </a:lnTo>
                <a:lnTo>
                  <a:pt x="13919" y="9525"/>
                </a:lnTo>
                <a:lnTo>
                  <a:pt x="14197" y="9402"/>
                </a:lnTo>
                <a:lnTo>
                  <a:pt x="14447" y="9293"/>
                </a:lnTo>
                <a:lnTo>
                  <a:pt x="14659" y="9199"/>
                </a:lnTo>
                <a:lnTo>
                  <a:pt x="14749" y="9160"/>
                </a:lnTo>
                <a:lnTo>
                  <a:pt x="14827" y="9126"/>
                </a:lnTo>
                <a:lnTo>
                  <a:pt x="14894" y="9099"/>
                </a:lnTo>
                <a:lnTo>
                  <a:pt x="14946" y="9077"/>
                </a:lnTo>
                <a:lnTo>
                  <a:pt x="14989" y="9059"/>
                </a:lnTo>
                <a:lnTo>
                  <a:pt x="15036" y="9040"/>
                </a:lnTo>
                <a:lnTo>
                  <a:pt x="15086" y="9018"/>
                </a:lnTo>
                <a:lnTo>
                  <a:pt x="15139" y="8995"/>
                </a:lnTo>
                <a:lnTo>
                  <a:pt x="15192" y="8970"/>
                </a:lnTo>
                <a:lnTo>
                  <a:pt x="15246" y="8944"/>
                </a:lnTo>
                <a:lnTo>
                  <a:pt x="15300" y="8916"/>
                </a:lnTo>
                <a:lnTo>
                  <a:pt x="15353" y="8886"/>
                </a:lnTo>
                <a:lnTo>
                  <a:pt x="15379" y="8870"/>
                </a:lnTo>
                <a:lnTo>
                  <a:pt x="15405" y="8854"/>
                </a:lnTo>
                <a:lnTo>
                  <a:pt x="15430" y="8838"/>
                </a:lnTo>
                <a:lnTo>
                  <a:pt x="15455" y="8820"/>
                </a:lnTo>
                <a:lnTo>
                  <a:pt x="15478" y="8803"/>
                </a:lnTo>
                <a:lnTo>
                  <a:pt x="15502" y="8785"/>
                </a:lnTo>
                <a:lnTo>
                  <a:pt x="15524" y="8766"/>
                </a:lnTo>
                <a:lnTo>
                  <a:pt x="15546" y="8748"/>
                </a:lnTo>
                <a:lnTo>
                  <a:pt x="15567" y="8728"/>
                </a:lnTo>
                <a:lnTo>
                  <a:pt x="15587" y="8708"/>
                </a:lnTo>
                <a:lnTo>
                  <a:pt x="15605" y="8688"/>
                </a:lnTo>
                <a:lnTo>
                  <a:pt x="15621" y="8666"/>
                </a:lnTo>
                <a:lnTo>
                  <a:pt x="15638" y="8645"/>
                </a:lnTo>
                <a:lnTo>
                  <a:pt x="15652" y="8622"/>
                </a:lnTo>
                <a:lnTo>
                  <a:pt x="15665" y="8600"/>
                </a:lnTo>
                <a:lnTo>
                  <a:pt x="15676" y="8576"/>
                </a:lnTo>
                <a:lnTo>
                  <a:pt x="15688" y="8542"/>
                </a:lnTo>
                <a:lnTo>
                  <a:pt x="15696" y="8509"/>
                </a:lnTo>
                <a:lnTo>
                  <a:pt x="15702" y="8476"/>
                </a:lnTo>
                <a:lnTo>
                  <a:pt x="15704" y="8446"/>
                </a:lnTo>
                <a:lnTo>
                  <a:pt x="15704" y="8416"/>
                </a:lnTo>
                <a:lnTo>
                  <a:pt x="15701" y="8388"/>
                </a:lnTo>
                <a:lnTo>
                  <a:pt x="15696" y="8359"/>
                </a:lnTo>
                <a:lnTo>
                  <a:pt x="15688" y="8333"/>
                </a:lnTo>
                <a:lnTo>
                  <a:pt x="15677" y="8307"/>
                </a:lnTo>
                <a:lnTo>
                  <a:pt x="15665" y="8283"/>
                </a:lnTo>
                <a:lnTo>
                  <a:pt x="15652" y="8259"/>
                </a:lnTo>
                <a:lnTo>
                  <a:pt x="15636" y="8237"/>
                </a:lnTo>
                <a:lnTo>
                  <a:pt x="15618" y="8214"/>
                </a:lnTo>
                <a:lnTo>
                  <a:pt x="15599" y="8194"/>
                </a:lnTo>
                <a:lnTo>
                  <a:pt x="15578" y="8173"/>
                </a:lnTo>
                <a:lnTo>
                  <a:pt x="15557" y="8154"/>
                </a:lnTo>
                <a:lnTo>
                  <a:pt x="15533" y="8135"/>
                </a:lnTo>
                <a:lnTo>
                  <a:pt x="15510" y="8117"/>
                </a:lnTo>
                <a:lnTo>
                  <a:pt x="15485" y="8100"/>
                </a:lnTo>
                <a:lnTo>
                  <a:pt x="15459" y="8083"/>
                </a:lnTo>
                <a:lnTo>
                  <a:pt x="15432" y="8067"/>
                </a:lnTo>
                <a:lnTo>
                  <a:pt x="15406" y="8051"/>
                </a:lnTo>
                <a:lnTo>
                  <a:pt x="15379" y="8037"/>
                </a:lnTo>
                <a:lnTo>
                  <a:pt x="15352" y="8021"/>
                </a:lnTo>
                <a:lnTo>
                  <a:pt x="15297" y="7994"/>
                </a:lnTo>
                <a:lnTo>
                  <a:pt x="15244" y="7968"/>
                </a:lnTo>
                <a:lnTo>
                  <a:pt x="15192" y="7943"/>
                </a:lnTo>
                <a:lnTo>
                  <a:pt x="15142" y="7919"/>
                </a:lnTo>
                <a:lnTo>
                  <a:pt x="15066" y="7878"/>
                </a:lnTo>
                <a:lnTo>
                  <a:pt x="14987" y="7838"/>
                </a:lnTo>
                <a:lnTo>
                  <a:pt x="14906" y="7798"/>
                </a:lnTo>
                <a:lnTo>
                  <a:pt x="14821" y="7756"/>
                </a:lnTo>
                <a:lnTo>
                  <a:pt x="14736" y="7715"/>
                </a:lnTo>
                <a:lnTo>
                  <a:pt x="14650" y="7672"/>
                </a:lnTo>
                <a:lnTo>
                  <a:pt x="14564" y="7628"/>
                </a:lnTo>
                <a:lnTo>
                  <a:pt x="14477" y="7583"/>
                </a:lnTo>
                <a:lnTo>
                  <a:pt x="14434" y="7558"/>
                </a:lnTo>
                <a:lnTo>
                  <a:pt x="14392" y="7534"/>
                </a:lnTo>
                <a:lnTo>
                  <a:pt x="14351" y="7509"/>
                </a:lnTo>
                <a:lnTo>
                  <a:pt x="14309" y="7484"/>
                </a:lnTo>
                <a:lnTo>
                  <a:pt x="14268" y="7457"/>
                </a:lnTo>
                <a:lnTo>
                  <a:pt x="14227" y="7429"/>
                </a:lnTo>
                <a:lnTo>
                  <a:pt x="14188" y="7402"/>
                </a:lnTo>
                <a:lnTo>
                  <a:pt x="14150" y="7372"/>
                </a:lnTo>
                <a:lnTo>
                  <a:pt x="14111" y="7343"/>
                </a:lnTo>
                <a:lnTo>
                  <a:pt x="14074" y="7312"/>
                </a:lnTo>
                <a:lnTo>
                  <a:pt x="14038" y="7281"/>
                </a:lnTo>
                <a:lnTo>
                  <a:pt x="14004" y="7247"/>
                </a:lnTo>
                <a:lnTo>
                  <a:pt x="13970" y="7213"/>
                </a:lnTo>
                <a:lnTo>
                  <a:pt x="13937" y="7178"/>
                </a:lnTo>
                <a:lnTo>
                  <a:pt x="13907" y="7142"/>
                </a:lnTo>
                <a:lnTo>
                  <a:pt x="13877" y="7104"/>
                </a:lnTo>
                <a:lnTo>
                  <a:pt x="13852" y="7069"/>
                </a:lnTo>
                <a:lnTo>
                  <a:pt x="13830" y="7036"/>
                </a:lnTo>
                <a:lnTo>
                  <a:pt x="13813" y="7002"/>
                </a:lnTo>
                <a:lnTo>
                  <a:pt x="13797" y="6969"/>
                </a:lnTo>
                <a:lnTo>
                  <a:pt x="13785" y="6937"/>
                </a:lnTo>
                <a:lnTo>
                  <a:pt x="13776" y="6905"/>
                </a:lnTo>
                <a:lnTo>
                  <a:pt x="13770" y="6874"/>
                </a:lnTo>
                <a:lnTo>
                  <a:pt x="13767" y="6844"/>
                </a:lnTo>
                <a:lnTo>
                  <a:pt x="13766" y="6814"/>
                </a:lnTo>
                <a:lnTo>
                  <a:pt x="13767" y="6785"/>
                </a:lnTo>
                <a:lnTo>
                  <a:pt x="13771" y="6756"/>
                </a:lnTo>
                <a:lnTo>
                  <a:pt x="13777" y="6727"/>
                </a:lnTo>
                <a:lnTo>
                  <a:pt x="13784" y="6700"/>
                </a:lnTo>
                <a:lnTo>
                  <a:pt x="13794" y="6672"/>
                </a:lnTo>
                <a:lnTo>
                  <a:pt x="13807" y="6646"/>
                </a:lnTo>
                <a:lnTo>
                  <a:pt x="13820" y="6619"/>
                </a:lnTo>
                <a:lnTo>
                  <a:pt x="13835" y="6593"/>
                </a:lnTo>
                <a:lnTo>
                  <a:pt x="13853" y="6567"/>
                </a:lnTo>
                <a:lnTo>
                  <a:pt x="13871" y="6542"/>
                </a:lnTo>
                <a:lnTo>
                  <a:pt x="13890" y="6516"/>
                </a:lnTo>
                <a:lnTo>
                  <a:pt x="13911" y="6491"/>
                </a:lnTo>
                <a:lnTo>
                  <a:pt x="13933" y="6466"/>
                </a:lnTo>
                <a:lnTo>
                  <a:pt x="13956" y="6442"/>
                </a:lnTo>
                <a:lnTo>
                  <a:pt x="13979" y="6417"/>
                </a:lnTo>
                <a:lnTo>
                  <a:pt x="14028" y="6369"/>
                </a:lnTo>
                <a:lnTo>
                  <a:pt x="14080" y="6321"/>
                </a:lnTo>
                <a:lnTo>
                  <a:pt x="14133" y="6274"/>
                </a:lnTo>
                <a:lnTo>
                  <a:pt x="14185" y="6227"/>
                </a:lnTo>
                <a:lnTo>
                  <a:pt x="14286" y="6140"/>
                </a:lnTo>
                <a:lnTo>
                  <a:pt x="14388" y="6054"/>
                </a:lnTo>
                <a:lnTo>
                  <a:pt x="14491" y="5968"/>
                </a:lnTo>
                <a:lnTo>
                  <a:pt x="14595" y="5885"/>
                </a:lnTo>
                <a:lnTo>
                  <a:pt x="14699" y="5800"/>
                </a:lnTo>
                <a:lnTo>
                  <a:pt x="14803" y="5717"/>
                </a:lnTo>
                <a:lnTo>
                  <a:pt x="14908" y="5634"/>
                </a:lnTo>
                <a:lnTo>
                  <a:pt x="15012" y="5550"/>
                </a:lnTo>
                <a:lnTo>
                  <a:pt x="15116" y="5466"/>
                </a:lnTo>
                <a:lnTo>
                  <a:pt x="15219" y="5382"/>
                </a:lnTo>
                <a:lnTo>
                  <a:pt x="15321" y="5296"/>
                </a:lnTo>
                <a:lnTo>
                  <a:pt x="15423" y="5210"/>
                </a:lnTo>
                <a:lnTo>
                  <a:pt x="15474" y="5166"/>
                </a:lnTo>
                <a:lnTo>
                  <a:pt x="15524" y="5122"/>
                </a:lnTo>
                <a:lnTo>
                  <a:pt x="15574" y="5077"/>
                </a:lnTo>
                <a:lnTo>
                  <a:pt x="15623" y="5033"/>
                </a:lnTo>
                <a:lnTo>
                  <a:pt x="15672" y="4988"/>
                </a:lnTo>
                <a:lnTo>
                  <a:pt x="15721" y="4942"/>
                </a:lnTo>
                <a:lnTo>
                  <a:pt x="15769" y="4896"/>
                </a:lnTo>
                <a:lnTo>
                  <a:pt x="15817" y="4849"/>
                </a:lnTo>
                <a:lnTo>
                  <a:pt x="15860" y="4801"/>
                </a:lnTo>
                <a:lnTo>
                  <a:pt x="15906" y="4751"/>
                </a:lnTo>
                <a:lnTo>
                  <a:pt x="15954" y="4699"/>
                </a:lnTo>
                <a:lnTo>
                  <a:pt x="16002" y="4645"/>
                </a:lnTo>
                <a:lnTo>
                  <a:pt x="16025" y="4617"/>
                </a:lnTo>
                <a:lnTo>
                  <a:pt x="16049" y="4589"/>
                </a:lnTo>
                <a:lnTo>
                  <a:pt x="16072" y="4560"/>
                </a:lnTo>
                <a:lnTo>
                  <a:pt x="16095" y="4531"/>
                </a:lnTo>
                <a:lnTo>
                  <a:pt x="16117" y="4501"/>
                </a:lnTo>
                <a:lnTo>
                  <a:pt x="16139" y="4471"/>
                </a:lnTo>
                <a:lnTo>
                  <a:pt x="16159" y="4442"/>
                </a:lnTo>
                <a:lnTo>
                  <a:pt x="16179" y="4410"/>
                </a:lnTo>
                <a:lnTo>
                  <a:pt x="16197" y="4380"/>
                </a:lnTo>
                <a:lnTo>
                  <a:pt x="16215" y="4348"/>
                </a:lnTo>
                <a:lnTo>
                  <a:pt x="16231" y="4316"/>
                </a:lnTo>
                <a:lnTo>
                  <a:pt x="16246" y="4285"/>
                </a:lnTo>
                <a:lnTo>
                  <a:pt x="16258" y="4252"/>
                </a:lnTo>
                <a:lnTo>
                  <a:pt x="16270" y="4219"/>
                </a:lnTo>
                <a:lnTo>
                  <a:pt x="16280" y="4187"/>
                </a:lnTo>
                <a:lnTo>
                  <a:pt x="16288" y="4153"/>
                </a:lnTo>
                <a:lnTo>
                  <a:pt x="16293" y="4119"/>
                </a:lnTo>
                <a:lnTo>
                  <a:pt x="16297" y="4086"/>
                </a:lnTo>
                <a:lnTo>
                  <a:pt x="16298" y="4052"/>
                </a:lnTo>
                <a:lnTo>
                  <a:pt x="16297" y="4017"/>
                </a:lnTo>
                <a:lnTo>
                  <a:pt x="16294" y="3983"/>
                </a:lnTo>
                <a:lnTo>
                  <a:pt x="16288" y="3948"/>
                </a:lnTo>
                <a:lnTo>
                  <a:pt x="16279" y="3913"/>
                </a:lnTo>
                <a:lnTo>
                  <a:pt x="16267" y="3879"/>
                </a:lnTo>
                <a:lnTo>
                  <a:pt x="16250" y="3844"/>
                </a:lnTo>
                <a:lnTo>
                  <a:pt x="16231" y="3810"/>
                </a:lnTo>
                <a:lnTo>
                  <a:pt x="16209" y="3779"/>
                </a:lnTo>
                <a:lnTo>
                  <a:pt x="16187" y="3748"/>
                </a:lnTo>
                <a:lnTo>
                  <a:pt x="16161" y="3719"/>
                </a:lnTo>
                <a:lnTo>
                  <a:pt x="16135" y="3692"/>
                </a:lnTo>
                <a:lnTo>
                  <a:pt x="16106" y="3665"/>
                </a:lnTo>
                <a:lnTo>
                  <a:pt x="16076" y="3640"/>
                </a:lnTo>
                <a:lnTo>
                  <a:pt x="16046" y="3615"/>
                </a:lnTo>
                <a:lnTo>
                  <a:pt x="16013" y="3593"/>
                </a:lnTo>
                <a:lnTo>
                  <a:pt x="15980" y="3570"/>
                </a:lnTo>
                <a:lnTo>
                  <a:pt x="15945" y="3549"/>
                </a:lnTo>
                <a:lnTo>
                  <a:pt x="15909" y="3530"/>
                </a:lnTo>
                <a:lnTo>
                  <a:pt x="15873" y="3510"/>
                </a:lnTo>
                <a:lnTo>
                  <a:pt x="15837" y="3492"/>
                </a:lnTo>
                <a:lnTo>
                  <a:pt x="15799" y="3474"/>
                </a:lnTo>
                <a:lnTo>
                  <a:pt x="15761" y="3458"/>
                </a:lnTo>
                <a:lnTo>
                  <a:pt x="15723" y="3443"/>
                </a:lnTo>
                <a:lnTo>
                  <a:pt x="15686" y="3428"/>
                </a:lnTo>
                <a:lnTo>
                  <a:pt x="15647" y="3413"/>
                </a:lnTo>
                <a:lnTo>
                  <a:pt x="15570" y="3387"/>
                </a:lnTo>
                <a:lnTo>
                  <a:pt x="15496" y="3363"/>
                </a:lnTo>
                <a:lnTo>
                  <a:pt x="15422" y="3341"/>
                </a:lnTo>
                <a:lnTo>
                  <a:pt x="15353" y="3320"/>
                </a:lnTo>
                <a:lnTo>
                  <a:pt x="15288" y="3301"/>
                </a:lnTo>
                <a:lnTo>
                  <a:pt x="15226" y="3283"/>
                </a:lnTo>
                <a:lnTo>
                  <a:pt x="15178" y="3269"/>
                </a:lnTo>
                <a:lnTo>
                  <a:pt x="15130" y="3257"/>
                </a:lnTo>
                <a:lnTo>
                  <a:pt x="15082" y="3247"/>
                </a:lnTo>
                <a:lnTo>
                  <a:pt x="15033" y="3238"/>
                </a:lnTo>
                <a:lnTo>
                  <a:pt x="14984" y="3230"/>
                </a:lnTo>
                <a:lnTo>
                  <a:pt x="14935" y="3223"/>
                </a:lnTo>
                <a:lnTo>
                  <a:pt x="14886" y="3218"/>
                </a:lnTo>
                <a:lnTo>
                  <a:pt x="14836" y="3214"/>
                </a:lnTo>
                <a:lnTo>
                  <a:pt x="14786" y="3210"/>
                </a:lnTo>
                <a:lnTo>
                  <a:pt x="14736" y="3208"/>
                </a:lnTo>
                <a:lnTo>
                  <a:pt x="14686" y="3206"/>
                </a:lnTo>
                <a:lnTo>
                  <a:pt x="14636" y="3204"/>
                </a:lnTo>
                <a:lnTo>
                  <a:pt x="14535" y="3202"/>
                </a:lnTo>
                <a:lnTo>
                  <a:pt x="14434" y="3201"/>
                </a:lnTo>
                <a:lnTo>
                  <a:pt x="14333" y="3199"/>
                </a:lnTo>
                <a:lnTo>
                  <a:pt x="14232" y="3196"/>
                </a:lnTo>
                <a:lnTo>
                  <a:pt x="14182" y="3194"/>
                </a:lnTo>
                <a:lnTo>
                  <a:pt x="14132" y="3191"/>
                </a:lnTo>
                <a:lnTo>
                  <a:pt x="14082" y="3187"/>
                </a:lnTo>
                <a:lnTo>
                  <a:pt x="14032" y="3182"/>
                </a:lnTo>
                <a:lnTo>
                  <a:pt x="13982" y="3175"/>
                </a:lnTo>
                <a:lnTo>
                  <a:pt x="13933" y="3168"/>
                </a:lnTo>
                <a:lnTo>
                  <a:pt x="13884" y="3160"/>
                </a:lnTo>
                <a:lnTo>
                  <a:pt x="13835" y="3151"/>
                </a:lnTo>
                <a:lnTo>
                  <a:pt x="13786" y="3140"/>
                </a:lnTo>
                <a:lnTo>
                  <a:pt x="13738" y="3126"/>
                </a:lnTo>
                <a:lnTo>
                  <a:pt x="13690" y="3111"/>
                </a:lnTo>
                <a:lnTo>
                  <a:pt x="13642" y="3095"/>
                </a:lnTo>
                <a:lnTo>
                  <a:pt x="13620" y="3086"/>
                </a:lnTo>
                <a:lnTo>
                  <a:pt x="13598" y="3075"/>
                </a:lnTo>
                <a:lnTo>
                  <a:pt x="13579" y="3065"/>
                </a:lnTo>
                <a:lnTo>
                  <a:pt x="13561" y="3054"/>
                </a:lnTo>
                <a:lnTo>
                  <a:pt x="13544" y="3042"/>
                </a:lnTo>
                <a:lnTo>
                  <a:pt x="13530" y="3030"/>
                </a:lnTo>
                <a:lnTo>
                  <a:pt x="13517" y="3017"/>
                </a:lnTo>
                <a:lnTo>
                  <a:pt x="13506" y="3003"/>
                </a:lnTo>
                <a:lnTo>
                  <a:pt x="13495" y="2990"/>
                </a:lnTo>
                <a:lnTo>
                  <a:pt x="13487" y="2974"/>
                </a:lnTo>
                <a:lnTo>
                  <a:pt x="13480" y="2960"/>
                </a:lnTo>
                <a:lnTo>
                  <a:pt x="13475" y="2945"/>
                </a:lnTo>
                <a:lnTo>
                  <a:pt x="13471" y="2929"/>
                </a:lnTo>
                <a:lnTo>
                  <a:pt x="13468" y="2913"/>
                </a:lnTo>
                <a:lnTo>
                  <a:pt x="13467" y="2896"/>
                </a:lnTo>
                <a:lnTo>
                  <a:pt x="13468" y="2880"/>
                </a:lnTo>
                <a:lnTo>
                  <a:pt x="13470" y="2862"/>
                </a:lnTo>
                <a:lnTo>
                  <a:pt x="13473" y="2845"/>
                </a:lnTo>
                <a:lnTo>
                  <a:pt x="13477" y="2828"/>
                </a:lnTo>
                <a:lnTo>
                  <a:pt x="13483" y="2810"/>
                </a:lnTo>
                <a:lnTo>
                  <a:pt x="13490" y="2793"/>
                </a:lnTo>
                <a:lnTo>
                  <a:pt x="13498" y="2774"/>
                </a:lnTo>
                <a:lnTo>
                  <a:pt x="13509" y="2756"/>
                </a:lnTo>
                <a:lnTo>
                  <a:pt x="13520" y="2738"/>
                </a:lnTo>
                <a:lnTo>
                  <a:pt x="13532" y="2720"/>
                </a:lnTo>
                <a:lnTo>
                  <a:pt x="13545" y="2702"/>
                </a:lnTo>
                <a:lnTo>
                  <a:pt x="13560" y="2684"/>
                </a:lnTo>
                <a:lnTo>
                  <a:pt x="13576" y="2665"/>
                </a:lnTo>
                <a:lnTo>
                  <a:pt x="13593" y="2647"/>
                </a:lnTo>
                <a:lnTo>
                  <a:pt x="13612" y="2630"/>
                </a:lnTo>
                <a:lnTo>
                  <a:pt x="13631" y="2611"/>
                </a:lnTo>
                <a:lnTo>
                  <a:pt x="13651" y="2594"/>
                </a:lnTo>
                <a:lnTo>
                  <a:pt x="13678" y="2568"/>
                </a:lnTo>
                <a:lnTo>
                  <a:pt x="13707" y="2544"/>
                </a:lnTo>
                <a:lnTo>
                  <a:pt x="13736" y="2521"/>
                </a:lnTo>
                <a:lnTo>
                  <a:pt x="13766" y="2499"/>
                </a:lnTo>
                <a:lnTo>
                  <a:pt x="13796" y="2479"/>
                </a:lnTo>
                <a:lnTo>
                  <a:pt x="13829" y="2459"/>
                </a:lnTo>
                <a:lnTo>
                  <a:pt x="13862" y="2440"/>
                </a:lnTo>
                <a:lnTo>
                  <a:pt x="13894" y="2421"/>
                </a:lnTo>
                <a:lnTo>
                  <a:pt x="13928" y="2404"/>
                </a:lnTo>
                <a:lnTo>
                  <a:pt x="13963" y="2388"/>
                </a:lnTo>
                <a:lnTo>
                  <a:pt x="13997" y="2371"/>
                </a:lnTo>
                <a:lnTo>
                  <a:pt x="14032" y="2355"/>
                </a:lnTo>
                <a:lnTo>
                  <a:pt x="14103" y="2323"/>
                </a:lnTo>
                <a:lnTo>
                  <a:pt x="14174" y="2292"/>
                </a:lnTo>
                <a:lnTo>
                  <a:pt x="14209" y="2275"/>
                </a:lnTo>
                <a:lnTo>
                  <a:pt x="14243" y="2259"/>
                </a:lnTo>
                <a:lnTo>
                  <a:pt x="14278" y="2243"/>
                </a:lnTo>
                <a:lnTo>
                  <a:pt x="14313" y="2225"/>
                </a:lnTo>
                <a:lnTo>
                  <a:pt x="14347" y="2207"/>
                </a:lnTo>
                <a:lnTo>
                  <a:pt x="14380" y="2189"/>
                </a:lnTo>
                <a:lnTo>
                  <a:pt x="14413" y="2169"/>
                </a:lnTo>
                <a:lnTo>
                  <a:pt x="14444" y="2148"/>
                </a:lnTo>
                <a:lnTo>
                  <a:pt x="14475" y="2126"/>
                </a:lnTo>
                <a:lnTo>
                  <a:pt x="14506" y="2104"/>
                </a:lnTo>
                <a:lnTo>
                  <a:pt x="14535" y="2080"/>
                </a:lnTo>
                <a:lnTo>
                  <a:pt x="14564" y="2054"/>
                </a:lnTo>
                <a:lnTo>
                  <a:pt x="14590" y="2028"/>
                </a:lnTo>
                <a:lnTo>
                  <a:pt x="14616" y="1999"/>
                </a:lnTo>
                <a:lnTo>
                  <a:pt x="14640" y="1968"/>
                </a:lnTo>
                <a:lnTo>
                  <a:pt x="14664" y="1936"/>
                </a:lnTo>
                <a:lnTo>
                  <a:pt x="14721" y="1842"/>
                </a:lnTo>
                <a:lnTo>
                  <a:pt x="14761" y="1756"/>
                </a:lnTo>
                <a:lnTo>
                  <a:pt x="14784" y="1678"/>
                </a:lnTo>
                <a:lnTo>
                  <a:pt x="14791" y="1606"/>
                </a:lnTo>
                <a:lnTo>
                  <a:pt x="14785" y="1542"/>
                </a:lnTo>
                <a:lnTo>
                  <a:pt x="14765" y="1484"/>
                </a:lnTo>
                <a:lnTo>
                  <a:pt x="14732" y="1432"/>
                </a:lnTo>
                <a:lnTo>
                  <a:pt x="14687" y="1386"/>
                </a:lnTo>
                <a:lnTo>
                  <a:pt x="14632" y="1345"/>
                </a:lnTo>
                <a:lnTo>
                  <a:pt x="14568" y="1309"/>
                </a:lnTo>
                <a:lnTo>
                  <a:pt x="14494" y="1279"/>
                </a:lnTo>
                <a:lnTo>
                  <a:pt x="14413" y="1252"/>
                </a:lnTo>
                <a:lnTo>
                  <a:pt x="14325" y="1231"/>
                </a:lnTo>
                <a:lnTo>
                  <a:pt x="14232" y="1211"/>
                </a:lnTo>
                <a:lnTo>
                  <a:pt x="14134" y="1196"/>
                </a:lnTo>
                <a:lnTo>
                  <a:pt x="14032" y="1185"/>
                </a:lnTo>
                <a:lnTo>
                  <a:pt x="13927" y="1174"/>
                </a:lnTo>
                <a:lnTo>
                  <a:pt x="13820" y="1167"/>
                </a:lnTo>
                <a:lnTo>
                  <a:pt x="13713" y="1162"/>
                </a:lnTo>
                <a:lnTo>
                  <a:pt x="13606" y="1158"/>
                </a:lnTo>
                <a:lnTo>
                  <a:pt x="13395" y="1155"/>
                </a:lnTo>
                <a:lnTo>
                  <a:pt x="13196" y="1153"/>
                </a:lnTo>
                <a:lnTo>
                  <a:pt x="13104" y="1153"/>
                </a:lnTo>
                <a:lnTo>
                  <a:pt x="13018" y="1151"/>
                </a:lnTo>
                <a:lnTo>
                  <a:pt x="12939" y="1149"/>
                </a:lnTo>
                <a:lnTo>
                  <a:pt x="12868" y="1146"/>
                </a:lnTo>
                <a:lnTo>
                  <a:pt x="12804" y="1142"/>
                </a:lnTo>
                <a:lnTo>
                  <a:pt x="12752" y="1135"/>
                </a:lnTo>
                <a:lnTo>
                  <a:pt x="12710" y="1125"/>
                </a:lnTo>
                <a:lnTo>
                  <a:pt x="12681" y="1114"/>
                </a:lnTo>
                <a:lnTo>
                  <a:pt x="12651" y="1093"/>
                </a:lnTo>
                <a:lnTo>
                  <a:pt x="12633" y="1065"/>
                </a:lnTo>
                <a:lnTo>
                  <a:pt x="12623" y="1033"/>
                </a:lnTo>
                <a:lnTo>
                  <a:pt x="12622" y="995"/>
                </a:lnTo>
                <a:lnTo>
                  <a:pt x="12626" y="954"/>
                </a:lnTo>
                <a:lnTo>
                  <a:pt x="12636" y="908"/>
                </a:lnTo>
                <a:lnTo>
                  <a:pt x="12649" y="860"/>
                </a:lnTo>
                <a:lnTo>
                  <a:pt x="12666" y="809"/>
                </a:lnTo>
                <a:lnTo>
                  <a:pt x="12683" y="756"/>
                </a:lnTo>
                <a:lnTo>
                  <a:pt x="12699" y="701"/>
                </a:lnTo>
                <a:lnTo>
                  <a:pt x="12715" y="645"/>
                </a:lnTo>
                <a:lnTo>
                  <a:pt x="12728" y="589"/>
                </a:lnTo>
                <a:lnTo>
                  <a:pt x="12736" y="532"/>
                </a:lnTo>
                <a:lnTo>
                  <a:pt x="12738" y="476"/>
                </a:lnTo>
                <a:lnTo>
                  <a:pt x="12734" y="419"/>
                </a:lnTo>
                <a:lnTo>
                  <a:pt x="12722" y="365"/>
                </a:lnTo>
                <a:lnTo>
                  <a:pt x="12699" y="313"/>
                </a:lnTo>
                <a:lnTo>
                  <a:pt x="12666" y="263"/>
                </a:lnTo>
                <a:lnTo>
                  <a:pt x="12621" y="215"/>
                </a:lnTo>
                <a:lnTo>
                  <a:pt x="12561" y="171"/>
                </a:lnTo>
                <a:lnTo>
                  <a:pt x="12488" y="132"/>
                </a:lnTo>
                <a:lnTo>
                  <a:pt x="12397" y="96"/>
                </a:lnTo>
                <a:lnTo>
                  <a:pt x="12290" y="65"/>
                </a:lnTo>
                <a:lnTo>
                  <a:pt x="12162" y="40"/>
                </a:lnTo>
                <a:lnTo>
                  <a:pt x="12015" y="20"/>
                </a:lnTo>
                <a:lnTo>
                  <a:pt x="11847" y="6"/>
                </a:lnTo>
                <a:lnTo>
                  <a:pt x="11655" y="0"/>
                </a:lnTo>
                <a:lnTo>
                  <a:pt x="11439" y="1"/>
                </a:lnTo>
                <a:lnTo>
                  <a:pt x="11198" y="9"/>
                </a:lnTo>
                <a:lnTo>
                  <a:pt x="10928" y="27"/>
                </a:lnTo>
                <a:lnTo>
                  <a:pt x="10631" y="53"/>
                </a:lnTo>
                <a:lnTo>
                  <a:pt x="10305" y="88"/>
                </a:lnTo>
                <a:lnTo>
                  <a:pt x="10262" y="95"/>
                </a:lnTo>
                <a:lnTo>
                  <a:pt x="10212" y="105"/>
                </a:lnTo>
                <a:lnTo>
                  <a:pt x="10155" y="118"/>
                </a:lnTo>
                <a:lnTo>
                  <a:pt x="10093" y="136"/>
                </a:lnTo>
                <a:lnTo>
                  <a:pt x="10023" y="157"/>
                </a:lnTo>
                <a:lnTo>
                  <a:pt x="9950" y="180"/>
                </a:lnTo>
                <a:lnTo>
                  <a:pt x="9870" y="206"/>
                </a:lnTo>
                <a:lnTo>
                  <a:pt x="9786" y="235"/>
                </a:lnTo>
                <a:lnTo>
                  <a:pt x="9699" y="265"/>
                </a:lnTo>
                <a:lnTo>
                  <a:pt x="9608" y="299"/>
                </a:lnTo>
                <a:lnTo>
                  <a:pt x="9513" y="334"/>
                </a:lnTo>
                <a:lnTo>
                  <a:pt x="9415" y="369"/>
                </a:lnTo>
                <a:lnTo>
                  <a:pt x="9214" y="446"/>
                </a:lnTo>
                <a:lnTo>
                  <a:pt x="9006" y="527"/>
                </a:lnTo>
                <a:lnTo>
                  <a:pt x="8795" y="609"/>
                </a:lnTo>
                <a:lnTo>
                  <a:pt x="8586" y="692"/>
                </a:lnTo>
                <a:lnTo>
                  <a:pt x="8380" y="772"/>
                </a:lnTo>
                <a:lnTo>
                  <a:pt x="8182" y="850"/>
                </a:lnTo>
                <a:lnTo>
                  <a:pt x="7995" y="923"/>
                </a:lnTo>
                <a:lnTo>
                  <a:pt x="7823" y="989"/>
                </a:lnTo>
                <a:lnTo>
                  <a:pt x="7743" y="1018"/>
                </a:lnTo>
                <a:lnTo>
                  <a:pt x="7669" y="1046"/>
                </a:lnTo>
                <a:lnTo>
                  <a:pt x="7599" y="1070"/>
                </a:lnTo>
                <a:lnTo>
                  <a:pt x="7536" y="1093"/>
                </a:lnTo>
                <a:lnTo>
                  <a:pt x="7520" y="1098"/>
                </a:lnTo>
                <a:lnTo>
                  <a:pt x="7502" y="1102"/>
                </a:lnTo>
                <a:lnTo>
                  <a:pt x="7483" y="1107"/>
                </a:lnTo>
                <a:lnTo>
                  <a:pt x="7461" y="1110"/>
                </a:lnTo>
                <a:lnTo>
                  <a:pt x="7439" y="1114"/>
                </a:lnTo>
                <a:lnTo>
                  <a:pt x="7415" y="1117"/>
                </a:lnTo>
                <a:lnTo>
                  <a:pt x="7391" y="1119"/>
                </a:lnTo>
                <a:lnTo>
                  <a:pt x="7364" y="1121"/>
                </a:lnTo>
                <a:lnTo>
                  <a:pt x="7338" y="1123"/>
                </a:lnTo>
                <a:lnTo>
                  <a:pt x="7310" y="1123"/>
                </a:lnTo>
                <a:lnTo>
                  <a:pt x="7283" y="1123"/>
                </a:lnTo>
                <a:lnTo>
                  <a:pt x="7254" y="1123"/>
                </a:lnTo>
                <a:lnTo>
                  <a:pt x="7227" y="1121"/>
                </a:lnTo>
                <a:lnTo>
                  <a:pt x="7198" y="1119"/>
                </a:lnTo>
                <a:lnTo>
                  <a:pt x="7169" y="1116"/>
                </a:lnTo>
                <a:lnTo>
                  <a:pt x="7142" y="1111"/>
                </a:lnTo>
                <a:lnTo>
                  <a:pt x="7114" y="1106"/>
                </a:lnTo>
                <a:lnTo>
                  <a:pt x="7088" y="1100"/>
                </a:lnTo>
                <a:lnTo>
                  <a:pt x="7061" y="1093"/>
                </a:lnTo>
                <a:lnTo>
                  <a:pt x="7037" y="1085"/>
                </a:lnTo>
                <a:lnTo>
                  <a:pt x="7012" y="1075"/>
                </a:lnTo>
                <a:lnTo>
                  <a:pt x="6990" y="1064"/>
                </a:lnTo>
                <a:lnTo>
                  <a:pt x="6968" y="1052"/>
                </a:lnTo>
                <a:lnTo>
                  <a:pt x="6948" y="1039"/>
                </a:lnTo>
                <a:lnTo>
                  <a:pt x="6931" y="1024"/>
                </a:lnTo>
                <a:lnTo>
                  <a:pt x="6914" y="1008"/>
                </a:lnTo>
                <a:lnTo>
                  <a:pt x="6900" y="991"/>
                </a:lnTo>
                <a:lnTo>
                  <a:pt x="6888" y="971"/>
                </a:lnTo>
                <a:lnTo>
                  <a:pt x="6879" y="951"/>
                </a:lnTo>
                <a:lnTo>
                  <a:pt x="6871" y="929"/>
                </a:lnTo>
                <a:lnTo>
                  <a:pt x="6867" y="905"/>
                </a:lnTo>
                <a:lnTo>
                  <a:pt x="6865" y="880"/>
                </a:lnTo>
                <a:lnTo>
                  <a:pt x="6866" y="858"/>
                </a:lnTo>
                <a:lnTo>
                  <a:pt x="6868" y="838"/>
                </a:lnTo>
                <a:lnTo>
                  <a:pt x="6872" y="816"/>
                </a:lnTo>
                <a:lnTo>
                  <a:pt x="6877" y="795"/>
                </a:lnTo>
                <a:lnTo>
                  <a:pt x="6882" y="773"/>
                </a:lnTo>
                <a:lnTo>
                  <a:pt x="6889" y="752"/>
                </a:lnTo>
                <a:lnTo>
                  <a:pt x="6896" y="731"/>
                </a:lnTo>
                <a:lnTo>
                  <a:pt x="6903" y="709"/>
                </a:lnTo>
                <a:lnTo>
                  <a:pt x="6937" y="621"/>
                </a:lnTo>
                <a:lnTo>
                  <a:pt x="6968" y="535"/>
                </a:lnTo>
                <a:lnTo>
                  <a:pt x="6975" y="512"/>
                </a:lnTo>
                <a:lnTo>
                  <a:pt x="6981" y="491"/>
                </a:lnTo>
                <a:lnTo>
                  <a:pt x="6986" y="469"/>
                </a:lnTo>
                <a:lnTo>
                  <a:pt x="6990" y="449"/>
                </a:lnTo>
                <a:lnTo>
                  <a:pt x="6992" y="428"/>
                </a:lnTo>
                <a:lnTo>
                  <a:pt x="6994" y="407"/>
                </a:lnTo>
                <a:lnTo>
                  <a:pt x="6993" y="386"/>
                </a:lnTo>
                <a:lnTo>
                  <a:pt x="6992" y="365"/>
                </a:lnTo>
                <a:lnTo>
                  <a:pt x="6988" y="346"/>
                </a:lnTo>
                <a:lnTo>
                  <a:pt x="6983" y="326"/>
                </a:lnTo>
                <a:lnTo>
                  <a:pt x="6975" y="306"/>
                </a:lnTo>
                <a:lnTo>
                  <a:pt x="6965" y="287"/>
                </a:lnTo>
                <a:lnTo>
                  <a:pt x="6953" y="267"/>
                </a:lnTo>
                <a:lnTo>
                  <a:pt x="6939" y="249"/>
                </a:lnTo>
                <a:lnTo>
                  <a:pt x="6922" y="231"/>
                </a:lnTo>
                <a:lnTo>
                  <a:pt x="6902" y="213"/>
                </a:lnTo>
                <a:lnTo>
                  <a:pt x="6878" y="197"/>
                </a:lnTo>
                <a:lnTo>
                  <a:pt x="6850" y="184"/>
                </a:lnTo>
                <a:lnTo>
                  <a:pt x="6819" y="172"/>
                </a:lnTo>
                <a:lnTo>
                  <a:pt x="6787" y="165"/>
                </a:lnTo>
                <a:lnTo>
                  <a:pt x="6752" y="159"/>
                </a:lnTo>
                <a:lnTo>
                  <a:pt x="6716" y="156"/>
                </a:lnTo>
                <a:lnTo>
                  <a:pt x="6678" y="155"/>
                </a:lnTo>
                <a:lnTo>
                  <a:pt x="6639" y="155"/>
                </a:lnTo>
                <a:lnTo>
                  <a:pt x="6597" y="158"/>
                </a:lnTo>
                <a:lnTo>
                  <a:pt x="6555" y="163"/>
                </a:lnTo>
                <a:lnTo>
                  <a:pt x="6512" y="169"/>
                </a:lnTo>
                <a:lnTo>
                  <a:pt x="6468" y="177"/>
                </a:lnTo>
                <a:lnTo>
                  <a:pt x="6423" y="186"/>
                </a:lnTo>
                <a:lnTo>
                  <a:pt x="6378" y="197"/>
                </a:lnTo>
                <a:lnTo>
                  <a:pt x="6333" y="208"/>
                </a:lnTo>
                <a:lnTo>
                  <a:pt x="6288" y="221"/>
                </a:lnTo>
                <a:lnTo>
                  <a:pt x="6242" y="235"/>
                </a:lnTo>
                <a:lnTo>
                  <a:pt x="6197" y="249"/>
                </a:lnTo>
                <a:lnTo>
                  <a:pt x="6152" y="264"/>
                </a:lnTo>
                <a:lnTo>
                  <a:pt x="6108" y="280"/>
                </a:lnTo>
                <a:lnTo>
                  <a:pt x="6064" y="296"/>
                </a:lnTo>
                <a:lnTo>
                  <a:pt x="6022" y="312"/>
                </a:lnTo>
                <a:lnTo>
                  <a:pt x="5981" y="329"/>
                </a:lnTo>
                <a:lnTo>
                  <a:pt x="5942" y="345"/>
                </a:lnTo>
                <a:lnTo>
                  <a:pt x="5866" y="378"/>
                </a:lnTo>
                <a:lnTo>
                  <a:pt x="5800" y="409"/>
                </a:lnTo>
                <a:lnTo>
                  <a:pt x="5741" y="438"/>
                </a:lnTo>
                <a:lnTo>
                  <a:pt x="5694" y="463"/>
                </a:lnTo>
                <a:lnTo>
                  <a:pt x="5653" y="483"/>
                </a:lnTo>
                <a:lnTo>
                  <a:pt x="5536" y="535"/>
                </a:lnTo>
                <a:lnTo>
                  <a:pt x="5356" y="618"/>
                </a:lnTo>
                <a:lnTo>
                  <a:pt x="5118" y="729"/>
                </a:lnTo>
                <a:lnTo>
                  <a:pt x="4834" y="861"/>
                </a:lnTo>
                <a:lnTo>
                  <a:pt x="4513" y="1014"/>
                </a:lnTo>
                <a:lnTo>
                  <a:pt x="4340" y="1096"/>
                </a:lnTo>
                <a:lnTo>
                  <a:pt x="4163" y="1182"/>
                </a:lnTo>
                <a:lnTo>
                  <a:pt x="3981" y="1269"/>
                </a:lnTo>
                <a:lnTo>
                  <a:pt x="3795" y="1360"/>
                </a:lnTo>
                <a:lnTo>
                  <a:pt x="3606" y="1453"/>
                </a:lnTo>
                <a:lnTo>
                  <a:pt x="3418" y="1547"/>
                </a:lnTo>
                <a:lnTo>
                  <a:pt x="3228" y="1642"/>
                </a:lnTo>
                <a:lnTo>
                  <a:pt x="3040" y="1738"/>
                </a:lnTo>
                <a:lnTo>
                  <a:pt x="2854" y="1834"/>
                </a:lnTo>
                <a:lnTo>
                  <a:pt x="2673" y="1929"/>
                </a:lnTo>
                <a:lnTo>
                  <a:pt x="2495" y="2022"/>
                </a:lnTo>
                <a:lnTo>
                  <a:pt x="2324" y="2115"/>
                </a:lnTo>
                <a:lnTo>
                  <a:pt x="2159" y="2206"/>
                </a:lnTo>
                <a:lnTo>
                  <a:pt x="2003" y="2295"/>
                </a:lnTo>
                <a:lnTo>
                  <a:pt x="1857" y="2381"/>
                </a:lnTo>
                <a:lnTo>
                  <a:pt x="1720" y="2463"/>
                </a:lnTo>
                <a:lnTo>
                  <a:pt x="1597" y="2542"/>
                </a:lnTo>
                <a:lnTo>
                  <a:pt x="1486" y="2616"/>
                </a:lnTo>
                <a:lnTo>
                  <a:pt x="1388" y="2686"/>
                </a:lnTo>
                <a:lnTo>
                  <a:pt x="1306" y="2750"/>
                </a:lnTo>
                <a:close/>
              </a:path>
            </a:pathLst>
          </a:custGeom>
          <a:solidFill>
            <a:srgbClr val="7DD1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Picture 22">
            <a:extLst>
              <a:ext uri="{FF2B5EF4-FFF2-40B4-BE49-F238E27FC236}">
                <a16:creationId xmlns:a16="http://schemas.microsoft.com/office/drawing/2014/main" id="{DCE1EF14-8402-46A1-BE28-BF897D9C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2203776"/>
            <a:ext cx="379253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id="{69869C6B-8C0A-44B1-B447-1749D6B01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37" y="4243495"/>
            <a:ext cx="1771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1">
            <a:extLst>
              <a:ext uri="{FF2B5EF4-FFF2-40B4-BE49-F238E27FC236}">
                <a16:creationId xmlns:a16="http://schemas.microsoft.com/office/drawing/2014/main" id="{9EB00A93-1B97-4279-A321-4A906558A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13" y="3002136"/>
            <a:ext cx="64420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在清澈的小河裏，有一條小鱒魚，</a:t>
            </a:r>
            <a:endParaRPr lang="en-US" altLang="zh-TW" sz="3000" dirty="0">
              <a:solidFill>
                <a:srgbClr val="0070C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快樂地游來游去，穿梭像箭一樣。</a:t>
            </a:r>
            <a:endParaRPr lang="en-US" altLang="zh-TW" sz="3000" dirty="0">
              <a:solidFill>
                <a:srgbClr val="0070C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我站在小河岸旁，靜靜地望着牠。</a:t>
            </a:r>
            <a:endParaRPr lang="en-US" altLang="zh-TW" sz="3000" dirty="0">
              <a:solidFill>
                <a:srgbClr val="0070C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在清澈的河水裏，牠游得多愉快。</a:t>
            </a:r>
            <a:endParaRPr lang="zh-TW" altLang="zh-HK" sz="30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08355-E346-467A-A14C-7FDB68784816}"/>
              </a:ext>
            </a:extLst>
          </p:cNvPr>
          <p:cNvGrpSpPr/>
          <p:nvPr/>
        </p:nvGrpSpPr>
        <p:grpSpPr>
          <a:xfrm>
            <a:off x="9552385" y="252774"/>
            <a:ext cx="2448270" cy="2192161"/>
            <a:chOff x="9552385" y="252774"/>
            <a:chExt cx="2448270" cy="219216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A61322A-6A97-487C-B69F-8B6AE831C0EE}"/>
                </a:ext>
              </a:extLst>
            </p:cNvPr>
            <p:cNvGrpSpPr/>
            <p:nvPr/>
          </p:nvGrpSpPr>
          <p:grpSpPr>
            <a:xfrm>
              <a:off x="10560496" y="1570698"/>
              <a:ext cx="1440159" cy="874237"/>
              <a:chOff x="9048329" y="898378"/>
              <a:chExt cx="2088232" cy="1271637"/>
            </a:xfrm>
          </p:grpSpPr>
          <p:sp>
            <p:nvSpPr>
              <p:cNvPr id="15" name="Freeform 65">
                <a:hlinkClick r:id="rId4"/>
                <a:extLst>
                  <a:ext uri="{FF2B5EF4-FFF2-40B4-BE49-F238E27FC236}">
                    <a16:creationId xmlns:a16="http://schemas.microsoft.com/office/drawing/2014/main" id="{A88A9B7B-EEEA-4523-9A7D-2275952DC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329" y="898378"/>
                <a:ext cx="2088232" cy="1271637"/>
              </a:xfrm>
              <a:custGeom>
                <a:avLst/>
                <a:gdLst>
                  <a:gd name="T0" fmla="*/ 2147483647 w 16298"/>
                  <a:gd name="T1" fmla="*/ 2147483647 h 10763"/>
                  <a:gd name="T2" fmla="*/ 2147483647 w 16298"/>
                  <a:gd name="T3" fmla="*/ 2147483647 h 10763"/>
                  <a:gd name="T4" fmla="*/ 2147483647 w 16298"/>
                  <a:gd name="T5" fmla="*/ 2147483647 h 10763"/>
                  <a:gd name="T6" fmla="*/ 2147483647 w 16298"/>
                  <a:gd name="T7" fmla="*/ 2147483647 h 10763"/>
                  <a:gd name="T8" fmla="*/ 2147483647 w 16298"/>
                  <a:gd name="T9" fmla="*/ 2147483647 h 10763"/>
                  <a:gd name="T10" fmla="*/ 2147483647 w 16298"/>
                  <a:gd name="T11" fmla="*/ 2147483647 h 10763"/>
                  <a:gd name="T12" fmla="*/ 2147483647 w 16298"/>
                  <a:gd name="T13" fmla="*/ 2147483647 h 10763"/>
                  <a:gd name="T14" fmla="*/ 2147483647 w 16298"/>
                  <a:gd name="T15" fmla="*/ 2147483647 h 10763"/>
                  <a:gd name="T16" fmla="*/ 2147483647 w 16298"/>
                  <a:gd name="T17" fmla="*/ 2147483647 h 10763"/>
                  <a:gd name="T18" fmla="*/ 2147483647 w 16298"/>
                  <a:gd name="T19" fmla="*/ 2147483647 h 10763"/>
                  <a:gd name="T20" fmla="*/ 2147483647 w 16298"/>
                  <a:gd name="T21" fmla="*/ 2147483647 h 10763"/>
                  <a:gd name="T22" fmla="*/ 2147483647 w 16298"/>
                  <a:gd name="T23" fmla="*/ 2147483647 h 10763"/>
                  <a:gd name="T24" fmla="*/ 2147483647 w 16298"/>
                  <a:gd name="T25" fmla="*/ 2147483647 h 10763"/>
                  <a:gd name="T26" fmla="*/ 2147483647 w 16298"/>
                  <a:gd name="T27" fmla="*/ 2147483647 h 10763"/>
                  <a:gd name="T28" fmla="*/ 2147483647 w 16298"/>
                  <a:gd name="T29" fmla="*/ 2147483647 h 10763"/>
                  <a:gd name="T30" fmla="*/ 2147483647 w 16298"/>
                  <a:gd name="T31" fmla="*/ 2147483647 h 10763"/>
                  <a:gd name="T32" fmla="*/ 2147483647 w 16298"/>
                  <a:gd name="T33" fmla="*/ 2147483647 h 10763"/>
                  <a:gd name="T34" fmla="*/ 2147483647 w 16298"/>
                  <a:gd name="T35" fmla="*/ 2147483647 h 10763"/>
                  <a:gd name="T36" fmla="*/ 2147483647 w 16298"/>
                  <a:gd name="T37" fmla="*/ 2147483647 h 10763"/>
                  <a:gd name="T38" fmla="*/ 2147483647 w 16298"/>
                  <a:gd name="T39" fmla="*/ 2147483647 h 10763"/>
                  <a:gd name="T40" fmla="*/ 2147483647 w 16298"/>
                  <a:gd name="T41" fmla="*/ 2147483647 h 10763"/>
                  <a:gd name="T42" fmla="*/ 2147483647 w 16298"/>
                  <a:gd name="T43" fmla="*/ 2147483647 h 10763"/>
                  <a:gd name="T44" fmla="*/ 2147483647 w 16298"/>
                  <a:gd name="T45" fmla="*/ 2147483647 h 10763"/>
                  <a:gd name="T46" fmla="*/ 2147483647 w 16298"/>
                  <a:gd name="T47" fmla="*/ 2147483647 h 10763"/>
                  <a:gd name="T48" fmla="*/ 2147483647 w 16298"/>
                  <a:gd name="T49" fmla="*/ 2147483647 h 10763"/>
                  <a:gd name="T50" fmla="*/ 2147483647 w 16298"/>
                  <a:gd name="T51" fmla="*/ 2147483647 h 10763"/>
                  <a:gd name="T52" fmla="*/ 2147483647 w 16298"/>
                  <a:gd name="T53" fmla="*/ 2147483647 h 10763"/>
                  <a:gd name="T54" fmla="*/ 2147483647 w 16298"/>
                  <a:gd name="T55" fmla="*/ 2147483647 h 10763"/>
                  <a:gd name="T56" fmla="*/ 2147483647 w 16298"/>
                  <a:gd name="T57" fmla="*/ 2147483647 h 10763"/>
                  <a:gd name="T58" fmla="*/ 2147483647 w 16298"/>
                  <a:gd name="T59" fmla="*/ 2147483647 h 10763"/>
                  <a:gd name="T60" fmla="*/ 2147483647 w 16298"/>
                  <a:gd name="T61" fmla="*/ 2147483647 h 10763"/>
                  <a:gd name="T62" fmla="*/ 2147483647 w 16298"/>
                  <a:gd name="T63" fmla="*/ 2147483647 h 10763"/>
                  <a:gd name="T64" fmla="*/ 2147483647 w 16298"/>
                  <a:gd name="T65" fmla="*/ 2147483647 h 10763"/>
                  <a:gd name="T66" fmla="*/ 2147483647 w 16298"/>
                  <a:gd name="T67" fmla="*/ 2147483647 h 10763"/>
                  <a:gd name="T68" fmla="*/ 2147483647 w 16298"/>
                  <a:gd name="T69" fmla="*/ 2147483647 h 10763"/>
                  <a:gd name="T70" fmla="*/ 2147483647 w 16298"/>
                  <a:gd name="T71" fmla="*/ 2147483647 h 10763"/>
                  <a:gd name="T72" fmla="*/ 2147483647 w 16298"/>
                  <a:gd name="T73" fmla="*/ 2147483647 h 10763"/>
                  <a:gd name="T74" fmla="*/ 2147483647 w 16298"/>
                  <a:gd name="T75" fmla="*/ 2147483647 h 10763"/>
                  <a:gd name="T76" fmla="*/ 2147483647 w 16298"/>
                  <a:gd name="T77" fmla="*/ 2147483647 h 10763"/>
                  <a:gd name="T78" fmla="*/ 2147483647 w 16298"/>
                  <a:gd name="T79" fmla="*/ 2147483647 h 10763"/>
                  <a:gd name="T80" fmla="*/ 2147483647 w 16298"/>
                  <a:gd name="T81" fmla="*/ 2147483647 h 10763"/>
                  <a:gd name="T82" fmla="*/ 2147483647 w 16298"/>
                  <a:gd name="T83" fmla="*/ 2147483647 h 10763"/>
                  <a:gd name="T84" fmla="*/ 2147483647 w 16298"/>
                  <a:gd name="T85" fmla="*/ 2147483647 h 10763"/>
                  <a:gd name="T86" fmla="*/ 2147483647 w 16298"/>
                  <a:gd name="T87" fmla="*/ 2147483647 h 10763"/>
                  <a:gd name="T88" fmla="*/ 2147483647 w 16298"/>
                  <a:gd name="T89" fmla="*/ 2147483647 h 10763"/>
                  <a:gd name="T90" fmla="*/ 2147483647 w 16298"/>
                  <a:gd name="T91" fmla="*/ 2147483647 h 10763"/>
                  <a:gd name="T92" fmla="*/ 2147483647 w 16298"/>
                  <a:gd name="T93" fmla="*/ 2147483647 h 10763"/>
                  <a:gd name="T94" fmla="*/ 2147483647 w 16298"/>
                  <a:gd name="T95" fmla="*/ 2147483647 h 10763"/>
                  <a:gd name="T96" fmla="*/ 2147483647 w 16298"/>
                  <a:gd name="T97" fmla="*/ 2147483647 h 10763"/>
                  <a:gd name="T98" fmla="*/ 2147483647 w 16298"/>
                  <a:gd name="T99" fmla="*/ 2147483647 h 10763"/>
                  <a:gd name="T100" fmla="*/ 2147483647 w 16298"/>
                  <a:gd name="T101" fmla="*/ 2147483647 h 10763"/>
                  <a:gd name="T102" fmla="*/ 2147483647 w 16298"/>
                  <a:gd name="T103" fmla="*/ 2147483647 h 10763"/>
                  <a:gd name="T104" fmla="*/ 2147483647 w 16298"/>
                  <a:gd name="T105" fmla="*/ 0 h 10763"/>
                  <a:gd name="T106" fmla="*/ 2147483647 w 16298"/>
                  <a:gd name="T107" fmla="*/ 2147483647 h 10763"/>
                  <a:gd name="T108" fmla="*/ 2147483647 w 16298"/>
                  <a:gd name="T109" fmla="*/ 2147483647 h 10763"/>
                  <a:gd name="T110" fmla="*/ 2147483647 w 16298"/>
                  <a:gd name="T111" fmla="*/ 2147483647 h 10763"/>
                  <a:gd name="T112" fmla="*/ 2147483647 w 16298"/>
                  <a:gd name="T113" fmla="*/ 2147483647 h 10763"/>
                  <a:gd name="T114" fmla="*/ 2147483647 w 16298"/>
                  <a:gd name="T115" fmla="*/ 2147483647 h 10763"/>
                  <a:gd name="T116" fmla="*/ 2147483647 w 16298"/>
                  <a:gd name="T117" fmla="*/ 2147483647 h 10763"/>
                  <a:gd name="T118" fmla="*/ 2147483647 w 16298"/>
                  <a:gd name="T119" fmla="*/ 2147483647 h 10763"/>
                  <a:gd name="T120" fmla="*/ 2147483647 w 16298"/>
                  <a:gd name="T121" fmla="*/ 2147483647 h 10763"/>
                  <a:gd name="T122" fmla="*/ 2147483647 w 16298"/>
                  <a:gd name="T123" fmla="*/ 2147483647 h 10763"/>
                  <a:gd name="T124" fmla="*/ 2147483647 w 16298"/>
                  <a:gd name="T125" fmla="*/ 2147483647 h 107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6298" h="10763">
                    <a:moveTo>
                      <a:pt x="1306" y="2750"/>
                    </a:moveTo>
                    <a:lnTo>
                      <a:pt x="1253" y="2792"/>
                    </a:lnTo>
                    <a:lnTo>
                      <a:pt x="1201" y="2836"/>
                    </a:lnTo>
                    <a:lnTo>
                      <a:pt x="1175" y="2857"/>
                    </a:lnTo>
                    <a:lnTo>
                      <a:pt x="1151" y="2880"/>
                    </a:lnTo>
                    <a:lnTo>
                      <a:pt x="1126" y="2902"/>
                    </a:lnTo>
                    <a:lnTo>
                      <a:pt x="1103" y="2924"/>
                    </a:lnTo>
                    <a:lnTo>
                      <a:pt x="1080" y="2947"/>
                    </a:lnTo>
                    <a:lnTo>
                      <a:pt x="1059" y="2969"/>
                    </a:lnTo>
                    <a:lnTo>
                      <a:pt x="1040" y="2993"/>
                    </a:lnTo>
                    <a:lnTo>
                      <a:pt x="1021" y="3015"/>
                    </a:lnTo>
                    <a:lnTo>
                      <a:pt x="1004" y="3039"/>
                    </a:lnTo>
                    <a:lnTo>
                      <a:pt x="990" y="3061"/>
                    </a:lnTo>
                    <a:lnTo>
                      <a:pt x="976" y="3084"/>
                    </a:lnTo>
                    <a:lnTo>
                      <a:pt x="965" y="3107"/>
                    </a:lnTo>
                    <a:lnTo>
                      <a:pt x="957" y="3130"/>
                    </a:lnTo>
                    <a:lnTo>
                      <a:pt x="950" y="3152"/>
                    </a:lnTo>
                    <a:lnTo>
                      <a:pt x="947" y="3174"/>
                    </a:lnTo>
                    <a:lnTo>
                      <a:pt x="945" y="3197"/>
                    </a:lnTo>
                    <a:lnTo>
                      <a:pt x="947" y="3218"/>
                    </a:lnTo>
                    <a:lnTo>
                      <a:pt x="951" y="3241"/>
                    </a:lnTo>
                    <a:lnTo>
                      <a:pt x="959" y="3262"/>
                    </a:lnTo>
                    <a:lnTo>
                      <a:pt x="970" y="3284"/>
                    </a:lnTo>
                    <a:lnTo>
                      <a:pt x="984" y="3304"/>
                    </a:lnTo>
                    <a:lnTo>
                      <a:pt x="1003" y="3325"/>
                    </a:lnTo>
                    <a:lnTo>
                      <a:pt x="1024" y="3345"/>
                    </a:lnTo>
                    <a:lnTo>
                      <a:pt x="1050" y="3365"/>
                    </a:lnTo>
                    <a:lnTo>
                      <a:pt x="1079" y="3385"/>
                    </a:lnTo>
                    <a:lnTo>
                      <a:pt x="1113" y="3403"/>
                    </a:lnTo>
                    <a:lnTo>
                      <a:pt x="1151" y="3421"/>
                    </a:lnTo>
                    <a:lnTo>
                      <a:pt x="1194" y="3440"/>
                    </a:lnTo>
                    <a:lnTo>
                      <a:pt x="1217" y="3448"/>
                    </a:lnTo>
                    <a:lnTo>
                      <a:pt x="1246" y="3457"/>
                    </a:lnTo>
                    <a:lnTo>
                      <a:pt x="1277" y="3466"/>
                    </a:lnTo>
                    <a:lnTo>
                      <a:pt x="1314" y="3475"/>
                    </a:lnTo>
                    <a:lnTo>
                      <a:pt x="1397" y="3494"/>
                    </a:lnTo>
                    <a:lnTo>
                      <a:pt x="1491" y="3513"/>
                    </a:lnTo>
                    <a:lnTo>
                      <a:pt x="1594" y="3535"/>
                    </a:lnTo>
                    <a:lnTo>
                      <a:pt x="1703" y="3557"/>
                    </a:lnTo>
                    <a:lnTo>
                      <a:pt x="1759" y="3568"/>
                    </a:lnTo>
                    <a:lnTo>
                      <a:pt x="1815" y="3582"/>
                    </a:lnTo>
                    <a:lnTo>
                      <a:pt x="1872" y="3594"/>
                    </a:lnTo>
                    <a:lnTo>
                      <a:pt x="1929" y="3608"/>
                    </a:lnTo>
                    <a:lnTo>
                      <a:pt x="1984" y="3622"/>
                    </a:lnTo>
                    <a:lnTo>
                      <a:pt x="2039" y="3637"/>
                    </a:lnTo>
                    <a:lnTo>
                      <a:pt x="2092" y="3653"/>
                    </a:lnTo>
                    <a:lnTo>
                      <a:pt x="2144" y="3669"/>
                    </a:lnTo>
                    <a:lnTo>
                      <a:pt x="2194" y="3687"/>
                    </a:lnTo>
                    <a:lnTo>
                      <a:pt x="2242" y="3705"/>
                    </a:lnTo>
                    <a:lnTo>
                      <a:pt x="2287" y="3723"/>
                    </a:lnTo>
                    <a:lnTo>
                      <a:pt x="2329" y="3744"/>
                    </a:lnTo>
                    <a:lnTo>
                      <a:pt x="2367" y="3764"/>
                    </a:lnTo>
                    <a:lnTo>
                      <a:pt x="2402" y="3787"/>
                    </a:lnTo>
                    <a:lnTo>
                      <a:pt x="2433" y="3809"/>
                    </a:lnTo>
                    <a:lnTo>
                      <a:pt x="2459" y="3834"/>
                    </a:lnTo>
                    <a:lnTo>
                      <a:pt x="2482" y="3858"/>
                    </a:lnTo>
                    <a:lnTo>
                      <a:pt x="2498" y="3885"/>
                    </a:lnTo>
                    <a:lnTo>
                      <a:pt x="2509" y="3912"/>
                    </a:lnTo>
                    <a:lnTo>
                      <a:pt x="2515" y="3941"/>
                    </a:lnTo>
                    <a:lnTo>
                      <a:pt x="2513" y="3973"/>
                    </a:lnTo>
                    <a:lnTo>
                      <a:pt x="2505" y="4005"/>
                    </a:lnTo>
                    <a:lnTo>
                      <a:pt x="2494" y="4036"/>
                    </a:lnTo>
                    <a:lnTo>
                      <a:pt x="2478" y="4067"/>
                    </a:lnTo>
                    <a:lnTo>
                      <a:pt x="2457" y="4098"/>
                    </a:lnTo>
                    <a:lnTo>
                      <a:pt x="2434" y="4129"/>
                    </a:lnTo>
                    <a:lnTo>
                      <a:pt x="2406" y="4158"/>
                    </a:lnTo>
                    <a:lnTo>
                      <a:pt x="2377" y="4188"/>
                    </a:lnTo>
                    <a:lnTo>
                      <a:pt x="2344" y="4216"/>
                    </a:lnTo>
                    <a:lnTo>
                      <a:pt x="2308" y="4246"/>
                    </a:lnTo>
                    <a:lnTo>
                      <a:pt x="2270" y="4274"/>
                    </a:lnTo>
                    <a:lnTo>
                      <a:pt x="2231" y="4302"/>
                    </a:lnTo>
                    <a:lnTo>
                      <a:pt x="2190" y="4330"/>
                    </a:lnTo>
                    <a:lnTo>
                      <a:pt x="2147" y="4357"/>
                    </a:lnTo>
                    <a:lnTo>
                      <a:pt x="2103" y="4384"/>
                    </a:lnTo>
                    <a:lnTo>
                      <a:pt x="2058" y="4410"/>
                    </a:lnTo>
                    <a:lnTo>
                      <a:pt x="1968" y="4463"/>
                    </a:lnTo>
                    <a:lnTo>
                      <a:pt x="1879" y="4513"/>
                    </a:lnTo>
                    <a:lnTo>
                      <a:pt x="1791" y="4562"/>
                    </a:lnTo>
                    <a:lnTo>
                      <a:pt x="1709" y="4610"/>
                    </a:lnTo>
                    <a:lnTo>
                      <a:pt x="1670" y="4634"/>
                    </a:lnTo>
                    <a:lnTo>
                      <a:pt x="1634" y="4656"/>
                    </a:lnTo>
                    <a:lnTo>
                      <a:pt x="1600" y="4680"/>
                    </a:lnTo>
                    <a:lnTo>
                      <a:pt x="1568" y="4701"/>
                    </a:lnTo>
                    <a:lnTo>
                      <a:pt x="1540" y="4723"/>
                    </a:lnTo>
                    <a:lnTo>
                      <a:pt x="1514" y="4745"/>
                    </a:lnTo>
                    <a:lnTo>
                      <a:pt x="1493" y="4765"/>
                    </a:lnTo>
                    <a:lnTo>
                      <a:pt x="1475" y="4787"/>
                    </a:lnTo>
                    <a:lnTo>
                      <a:pt x="1439" y="4838"/>
                    </a:lnTo>
                    <a:lnTo>
                      <a:pt x="1410" y="4885"/>
                    </a:lnTo>
                    <a:lnTo>
                      <a:pt x="1388" y="4928"/>
                    </a:lnTo>
                    <a:lnTo>
                      <a:pt x="1371" y="4969"/>
                    </a:lnTo>
                    <a:lnTo>
                      <a:pt x="1361" y="5006"/>
                    </a:lnTo>
                    <a:lnTo>
                      <a:pt x="1356" y="5041"/>
                    </a:lnTo>
                    <a:lnTo>
                      <a:pt x="1357" y="5072"/>
                    </a:lnTo>
                    <a:lnTo>
                      <a:pt x="1362" y="5101"/>
                    </a:lnTo>
                    <a:lnTo>
                      <a:pt x="1372" y="5127"/>
                    </a:lnTo>
                    <a:lnTo>
                      <a:pt x="1387" y="5151"/>
                    </a:lnTo>
                    <a:lnTo>
                      <a:pt x="1405" y="5173"/>
                    </a:lnTo>
                    <a:lnTo>
                      <a:pt x="1427" y="5193"/>
                    </a:lnTo>
                    <a:lnTo>
                      <a:pt x="1453" y="5211"/>
                    </a:lnTo>
                    <a:lnTo>
                      <a:pt x="1482" y="5227"/>
                    </a:lnTo>
                    <a:lnTo>
                      <a:pt x="1512" y="5243"/>
                    </a:lnTo>
                    <a:lnTo>
                      <a:pt x="1545" y="5256"/>
                    </a:lnTo>
                    <a:lnTo>
                      <a:pt x="1581" y="5269"/>
                    </a:lnTo>
                    <a:lnTo>
                      <a:pt x="1617" y="5281"/>
                    </a:lnTo>
                    <a:lnTo>
                      <a:pt x="1655" y="5292"/>
                    </a:lnTo>
                    <a:lnTo>
                      <a:pt x="1695" y="5302"/>
                    </a:lnTo>
                    <a:lnTo>
                      <a:pt x="1774" y="5322"/>
                    </a:lnTo>
                    <a:lnTo>
                      <a:pt x="1854" y="5342"/>
                    </a:lnTo>
                    <a:lnTo>
                      <a:pt x="1894" y="5352"/>
                    </a:lnTo>
                    <a:lnTo>
                      <a:pt x="1932" y="5362"/>
                    </a:lnTo>
                    <a:lnTo>
                      <a:pt x="1968" y="5373"/>
                    </a:lnTo>
                    <a:lnTo>
                      <a:pt x="2004" y="5386"/>
                    </a:lnTo>
                    <a:lnTo>
                      <a:pt x="2037" y="5398"/>
                    </a:lnTo>
                    <a:lnTo>
                      <a:pt x="2068" y="5412"/>
                    </a:lnTo>
                    <a:lnTo>
                      <a:pt x="2096" y="5427"/>
                    </a:lnTo>
                    <a:lnTo>
                      <a:pt x="2121" y="5445"/>
                    </a:lnTo>
                    <a:lnTo>
                      <a:pt x="2165" y="5476"/>
                    </a:lnTo>
                    <a:lnTo>
                      <a:pt x="2201" y="5509"/>
                    </a:lnTo>
                    <a:lnTo>
                      <a:pt x="2230" y="5543"/>
                    </a:lnTo>
                    <a:lnTo>
                      <a:pt x="2251" y="5575"/>
                    </a:lnTo>
                    <a:lnTo>
                      <a:pt x="2265" y="5609"/>
                    </a:lnTo>
                    <a:lnTo>
                      <a:pt x="2275" y="5643"/>
                    </a:lnTo>
                    <a:lnTo>
                      <a:pt x="2277" y="5676"/>
                    </a:lnTo>
                    <a:lnTo>
                      <a:pt x="2275" y="5709"/>
                    </a:lnTo>
                    <a:lnTo>
                      <a:pt x="2266" y="5743"/>
                    </a:lnTo>
                    <a:lnTo>
                      <a:pt x="2253" y="5776"/>
                    </a:lnTo>
                    <a:lnTo>
                      <a:pt x="2237" y="5809"/>
                    </a:lnTo>
                    <a:lnTo>
                      <a:pt x="2215" y="5842"/>
                    </a:lnTo>
                    <a:lnTo>
                      <a:pt x="2190" y="5874"/>
                    </a:lnTo>
                    <a:lnTo>
                      <a:pt x="2162" y="5906"/>
                    </a:lnTo>
                    <a:lnTo>
                      <a:pt x="2131" y="5938"/>
                    </a:lnTo>
                    <a:lnTo>
                      <a:pt x="2097" y="5969"/>
                    </a:lnTo>
                    <a:lnTo>
                      <a:pt x="2061" y="6000"/>
                    </a:lnTo>
                    <a:lnTo>
                      <a:pt x="2023" y="6030"/>
                    </a:lnTo>
                    <a:lnTo>
                      <a:pt x="1984" y="6059"/>
                    </a:lnTo>
                    <a:lnTo>
                      <a:pt x="1944" y="6088"/>
                    </a:lnTo>
                    <a:lnTo>
                      <a:pt x="1902" y="6115"/>
                    </a:lnTo>
                    <a:lnTo>
                      <a:pt x="1860" y="6142"/>
                    </a:lnTo>
                    <a:lnTo>
                      <a:pt x="1819" y="6168"/>
                    </a:lnTo>
                    <a:lnTo>
                      <a:pt x="1778" y="6193"/>
                    </a:lnTo>
                    <a:lnTo>
                      <a:pt x="1698" y="6241"/>
                    </a:lnTo>
                    <a:lnTo>
                      <a:pt x="1623" y="6283"/>
                    </a:lnTo>
                    <a:lnTo>
                      <a:pt x="1557" y="6320"/>
                    </a:lnTo>
                    <a:lnTo>
                      <a:pt x="1503" y="6353"/>
                    </a:lnTo>
                    <a:lnTo>
                      <a:pt x="1446" y="6390"/>
                    </a:lnTo>
                    <a:lnTo>
                      <a:pt x="1363" y="6441"/>
                    </a:lnTo>
                    <a:lnTo>
                      <a:pt x="1258" y="6504"/>
                    </a:lnTo>
                    <a:lnTo>
                      <a:pt x="1137" y="6578"/>
                    </a:lnTo>
                    <a:lnTo>
                      <a:pt x="1070" y="6619"/>
                    </a:lnTo>
                    <a:lnTo>
                      <a:pt x="1002" y="6662"/>
                    </a:lnTo>
                    <a:lnTo>
                      <a:pt x="931" y="6708"/>
                    </a:lnTo>
                    <a:lnTo>
                      <a:pt x="860" y="6755"/>
                    </a:lnTo>
                    <a:lnTo>
                      <a:pt x="788" y="6804"/>
                    </a:lnTo>
                    <a:lnTo>
                      <a:pt x="715" y="6855"/>
                    </a:lnTo>
                    <a:lnTo>
                      <a:pt x="643" y="6907"/>
                    </a:lnTo>
                    <a:lnTo>
                      <a:pt x="571" y="6959"/>
                    </a:lnTo>
                    <a:lnTo>
                      <a:pt x="502" y="7013"/>
                    </a:lnTo>
                    <a:lnTo>
                      <a:pt x="434" y="7068"/>
                    </a:lnTo>
                    <a:lnTo>
                      <a:pt x="370" y="7124"/>
                    </a:lnTo>
                    <a:lnTo>
                      <a:pt x="308" y="7181"/>
                    </a:lnTo>
                    <a:lnTo>
                      <a:pt x="251" y="7237"/>
                    </a:lnTo>
                    <a:lnTo>
                      <a:pt x="198" y="7293"/>
                    </a:lnTo>
                    <a:lnTo>
                      <a:pt x="150" y="7349"/>
                    </a:lnTo>
                    <a:lnTo>
                      <a:pt x="107" y="7405"/>
                    </a:lnTo>
                    <a:lnTo>
                      <a:pt x="71" y="7461"/>
                    </a:lnTo>
                    <a:lnTo>
                      <a:pt x="41" y="7516"/>
                    </a:lnTo>
                    <a:lnTo>
                      <a:pt x="20" y="7570"/>
                    </a:lnTo>
                    <a:lnTo>
                      <a:pt x="6" y="7624"/>
                    </a:lnTo>
                    <a:lnTo>
                      <a:pt x="0" y="7676"/>
                    </a:lnTo>
                    <a:lnTo>
                      <a:pt x="4" y="7727"/>
                    </a:lnTo>
                    <a:lnTo>
                      <a:pt x="17" y="7777"/>
                    </a:lnTo>
                    <a:lnTo>
                      <a:pt x="40" y="7824"/>
                    </a:lnTo>
                    <a:lnTo>
                      <a:pt x="65" y="7845"/>
                    </a:lnTo>
                    <a:lnTo>
                      <a:pt x="107" y="7860"/>
                    </a:lnTo>
                    <a:lnTo>
                      <a:pt x="163" y="7869"/>
                    </a:lnTo>
                    <a:lnTo>
                      <a:pt x="233" y="7873"/>
                    </a:lnTo>
                    <a:lnTo>
                      <a:pt x="317" y="7873"/>
                    </a:lnTo>
                    <a:lnTo>
                      <a:pt x="412" y="7870"/>
                    </a:lnTo>
                    <a:lnTo>
                      <a:pt x="518" y="7863"/>
                    </a:lnTo>
                    <a:lnTo>
                      <a:pt x="633" y="7854"/>
                    </a:lnTo>
                    <a:lnTo>
                      <a:pt x="888" y="7829"/>
                    </a:lnTo>
                    <a:lnTo>
                      <a:pt x="1163" y="7801"/>
                    </a:lnTo>
                    <a:lnTo>
                      <a:pt x="1307" y="7788"/>
                    </a:lnTo>
                    <a:lnTo>
                      <a:pt x="1453" y="7773"/>
                    </a:lnTo>
                    <a:lnTo>
                      <a:pt x="1599" y="7761"/>
                    </a:lnTo>
                    <a:lnTo>
                      <a:pt x="1746" y="7751"/>
                    </a:lnTo>
                    <a:lnTo>
                      <a:pt x="1890" y="7743"/>
                    </a:lnTo>
                    <a:lnTo>
                      <a:pt x="2032" y="7737"/>
                    </a:lnTo>
                    <a:lnTo>
                      <a:pt x="2170" y="7735"/>
                    </a:lnTo>
                    <a:lnTo>
                      <a:pt x="2303" y="7737"/>
                    </a:lnTo>
                    <a:lnTo>
                      <a:pt x="2429" y="7743"/>
                    </a:lnTo>
                    <a:lnTo>
                      <a:pt x="2548" y="7754"/>
                    </a:lnTo>
                    <a:lnTo>
                      <a:pt x="2657" y="7771"/>
                    </a:lnTo>
                    <a:lnTo>
                      <a:pt x="2757" y="7794"/>
                    </a:lnTo>
                    <a:lnTo>
                      <a:pt x="2846" y="7823"/>
                    </a:lnTo>
                    <a:lnTo>
                      <a:pt x="2923" y="7861"/>
                    </a:lnTo>
                    <a:lnTo>
                      <a:pt x="2985" y="7905"/>
                    </a:lnTo>
                    <a:lnTo>
                      <a:pt x="3032" y="7958"/>
                    </a:lnTo>
                    <a:lnTo>
                      <a:pt x="3063" y="8020"/>
                    </a:lnTo>
                    <a:lnTo>
                      <a:pt x="3078" y="8091"/>
                    </a:lnTo>
                    <a:lnTo>
                      <a:pt x="3074" y="8172"/>
                    </a:lnTo>
                    <a:lnTo>
                      <a:pt x="3050" y="8263"/>
                    </a:lnTo>
                    <a:lnTo>
                      <a:pt x="3038" y="8293"/>
                    </a:lnTo>
                    <a:lnTo>
                      <a:pt x="3024" y="8322"/>
                    </a:lnTo>
                    <a:lnTo>
                      <a:pt x="3006" y="8352"/>
                    </a:lnTo>
                    <a:lnTo>
                      <a:pt x="2988" y="8380"/>
                    </a:lnTo>
                    <a:lnTo>
                      <a:pt x="2967" y="8410"/>
                    </a:lnTo>
                    <a:lnTo>
                      <a:pt x="2944" y="8439"/>
                    </a:lnTo>
                    <a:lnTo>
                      <a:pt x="2920" y="8468"/>
                    </a:lnTo>
                    <a:lnTo>
                      <a:pt x="2893" y="8497"/>
                    </a:lnTo>
                    <a:lnTo>
                      <a:pt x="2865" y="8525"/>
                    </a:lnTo>
                    <a:lnTo>
                      <a:pt x="2837" y="8553"/>
                    </a:lnTo>
                    <a:lnTo>
                      <a:pt x="2806" y="8582"/>
                    </a:lnTo>
                    <a:lnTo>
                      <a:pt x="2775" y="8609"/>
                    </a:lnTo>
                    <a:lnTo>
                      <a:pt x="2743" y="8637"/>
                    </a:lnTo>
                    <a:lnTo>
                      <a:pt x="2709" y="8664"/>
                    </a:lnTo>
                    <a:lnTo>
                      <a:pt x="2676" y="8691"/>
                    </a:lnTo>
                    <a:lnTo>
                      <a:pt x="2642" y="8717"/>
                    </a:lnTo>
                    <a:lnTo>
                      <a:pt x="2573" y="8769"/>
                    </a:lnTo>
                    <a:lnTo>
                      <a:pt x="2504" y="8820"/>
                    </a:lnTo>
                    <a:lnTo>
                      <a:pt x="2436" y="8868"/>
                    </a:lnTo>
                    <a:lnTo>
                      <a:pt x="2369" y="8915"/>
                    </a:lnTo>
                    <a:lnTo>
                      <a:pt x="2307" y="8960"/>
                    </a:lnTo>
                    <a:lnTo>
                      <a:pt x="2248" y="9002"/>
                    </a:lnTo>
                    <a:lnTo>
                      <a:pt x="2196" y="9041"/>
                    </a:lnTo>
                    <a:lnTo>
                      <a:pt x="2150" y="9077"/>
                    </a:lnTo>
                    <a:lnTo>
                      <a:pt x="2132" y="9094"/>
                    </a:lnTo>
                    <a:lnTo>
                      <a:pt x="2110" y="9112"/>
                    </a:lnTo>
                    <a:lnTo>
                      <a:pt x="2084" y="9133"/>
                    </a:lnTo>
                    <a:lnTo>
                      <a:pt x="2055" y="9155"/>
                    </a:lnTo>
                    <a:lnTo>
                      <a:pt x="1990" y="9206"/>
                    </a:lnTo>
                    <a:lnTo>
                      <a:pt x="1915" y="9264"/>
                    </a:lnTo>
                    <a:lnTo>
                      <a:pt x="1837" y="9326"/>
                    </a:lnTo>
                    <a:lnTo>
                      <a:pt x="1757" y="9393"/>
                    </a:lnTo>
                    <a:lnTo>
                      <a:pt x="1717" y="9427"/>
                    </a:lnTo>
                    <a:lnTo>
                      <a:pt x="1679" y="9462"/>
                    </a:lnTo>
                    <a:lnTo>
                      <a:pt x="1641" y="9497"/>
                    </a:lnTo>
                    <a:lnTo>
                      <a:pt x="1605" y="9533"/>
                    </a:lnTo>
                    <a:lnTo>
                      <a:pt x="1571" y="9567"/>
                    </a:lnTo>
                    <a:lnTo>
                      <a:pt x="1540" y="9602"/>
                    </a:lnTo>
                    <a:lnTo>
                      <a:pt x="1511" y="9637"/>
                    </a:lnTo>
                    <a:lnTo>
                      <a:pt x="1486" y="9671"/>
                    </a:lnTo>
                    <a:lnTo>
                      <a:pt x="1464" y="9705"/>
                    </a:lnTo>
                    <a:lnTo>
                      <a:pt x="1447" y="9738"/>
                    </a:lnTo>
                    <a:lnTo>
                      <a:pt x="1435" y="9769"/>
                    </a:lnTo>
                    <a:lnTo>
                      <a:pt x="1426" y="9800"/>
                    </a:lnTo>
                    <a:lnTo>
                      <a:pt x="1423" y="9829"/>
                    </a:lnTo>
                    <a:lnTo>
                      <a:pt x="1426" y="9858"/>
                    </a:lnTo>
                    <a:lnTo>
                      <a:pt x="1436" y="9885"/>
                    </a:lnTo>
                    <a:lnTo>
                      <a:pt x="1451" y="9909"/>
                    </a:lnTo>
                    <a:lnTo>
                      <a:pt x="1473" y="9931"/>
                    </a:lnTo>
                    <a:lnTo>
                      <a:pt x="1504" y="9952"/>
                    </a:lnTo>
                    <a:lnTo>
                      <a:pt x="1542" y="9970"/>
                    </a:lnTo>
                    <a:lnTo>
                      <a:pt x="1588" y="9987"/>
                    </a:lnTo>
                    <a:lnTo>
                      <a:pt x="1619" y="9998"/>
                    </a:lnTo>
                    <a:lnTo>
                      <a:pt x="1653" y="10008"/>
                    </a:lnTo>
                    <a:lnTo>
                      <a:pt x="1687" y="10017"/>
                    </a:lnTo>
                    <a:lnTo>
                      <a:pt x="1722" y="10026"/>
                    </a:lnTo>
                    <a:lnTo>
                      <a:pt x="1758" y="10034"/>
                    </a:lnTo>
                    <a:lnTo>
                      <a:pt x="1795" y="10041"/>
                    </a:lnTo>
                    <a:lnTo>
                      <a:pt x="1833" y="10048"/>
                    </a:lnTo>
                    <a:lnTo>
                      <a:pt x="1871" y="10053"/>
                    </a:lnTo>
                    <a:lnTo>
                      <a:pt x="1910" y="10058"/>
                    </a:lnTo>
                    <a:lnTo>
                      <a:pt x="1949" y="10062"/>
                    </a:lnTo>
                    <a:lnTo>
                      <a:pt x="1989" y="10066"/>
                    </a:lnTo>
                    <a:lnTo>
                      <a:pt x="2030" y="10069"/>
                    </a:lnTo>
                    <a:lnTo>
                      <a:pt x="2070" y="10071"/>
                    </a:lnTo>
                    <a:lnTo>
                      <a:pt x="2111" y="10073"/>
                    </a:lnTo>
                    <a:lnTo>
                      <a:pt x="2152" y="10074"/>
                    </a:lnTo>
                    <a:lnTo>
                      <a:pt x="2193" y="10075"/>
                    </a:lnTo>
                    <a:lnTo>
                      <a:pt x="2276" y="10076"/>
                    </a:lnTo>
                    <a:lnTo>
                      <a:pt x="2358" y="10074"/>
                    </a:lnTo>
                    <a:lnTo>
                      <a:pt x="2440" y="10072"/>
                    </a:lnTo>
                    <a:lnTo>
                      <a:pt x="2521" y="10068"/>
                    </a:lnTo>
                    <a:lnTo>
                      <a:pt x="2599" y="10064"/>
                    </a:lnTo>
                    <a:lnTo>
                      <a:pt x="2676" y="10059"/>
                    </a:lnTo>
                    <a:lnTo>
                      <a:pt x="2750" y="10053"/>
                    </a:lnTo>
                    <a:lnTo>
                      <a:pt x="2821" y="10048"/>
                    </a:lnTo>
                    <a:lnTo>
                      <a:pt x="2901" y="10042"/>
                    </a:lnTo>
                    <a:lnTo>
                      <a:pt x="2996" y="10037"/>
                    </a:lnTo>
                    <a:lnTo>
                      <a:pt x="3047" y="10034"/>
                    </a:lnTo>
                    <a:lnTo>
                      <a:pt x="3102" y="10031"/>
                    </a:lnTo>
                    <a:lnTo>
                      <a:pt x="3159" y="10030"/>
                    </a:lnTo>
                    <a:lnTo>
                      <a:pt x="3219" y="10029"/>
                    </a:lnTo>
                    <a:lnTo>
                      <a:pt x="3280" y="10029"/>
                    </a:lnTo>
                    <a:lnTo>
                      <a:pt x="3344" y="10030"/>
                    </a:lnTo>
                    <a:lnTo>
                      <a:pt x="3409" y="10031"/>
                    </a:lnTo>
                    <a:lnTo>
                      <a:pt x="3476" y="10034"/>
                    </a:lnTo>
                    <a:lnTo>
                      <a:pt x="3544" y="10038"/>
                    </a:lnTo>
                    <a:lnTo>
                      <a:pt x="3614" y="10042"/>
                    </a:lnTo>
                    <a:lnTo>
                      <a:pt x="3684" y="10048"/>
                    </a:lnTo>
                    <a:lnTo>
                      <a:pt x="3755" y="10055"/>
                    </a:lnTo>
                    <a:lnTo>
                      <a:pt x="3827" y="10064"/>
                    </a:lnTo>
                    <a:lnTo>
                      <a:pt x="3899" y="10074"/>
                    </a:lnTo>
                    <a:lnTo>
                      <a:pt x="3972" y="10087"/>
                    </a:lnTo>
                    <a:lnTo>
                      <a:pt x="4043" y="10100"/>
                    </a:lnTo>
                    <a:lnTo>
                      <a:pt x="4116" y="10115"/>
                    </a:lnTo>
                    <a:lnTo>
                      <a:pt x="4187" y="10133"/>
                    </a:lnTo>
                    <a:lnTo>
                      <a:pt x="4259" y="10152"/>
                    </a:lnTo>
                    <a:lnTo>
                      <a:pt x="4328" y="10173"/>
                    </a:lnTo>
                    <a:lnTo>
                      <a:pt x="4397" y="10197"/>
                    </a:lnTo>
                    <a:lnTo>
                      <a:pt x="4466" y="10223"/>
                    </a:lnTo>
                    <a:lnTo>
                      <a:pt x="4532" y="10251"/>
                    </a:lnTo>
                    <a:lnTo>
                      <a:pt x="4596" y="10283"/>
                    </a:lnTo>
                    <a:lnTo>
                      <a:pt x="4660" y="10315"/>
                    </a:lnTo>
                    <a:lnTo>
                      <a:pt x="4721" y="10352"/>
                    </a:lnTo>
                    <a:lnTo>
                      <a:pt x="4779" y="10391"/>
                    </a:lnTo>
                    <a:lnTo>
                      <a:pt x="4836" y="10431"/>
                    </a:lnTo>
                    <a:lnTo>
                      <a:pt x="4861" y="10449"/>
                    </a:lnTo>
                    <a:lnTo>
                      <a:pt x="4886" y="10461"/>
                    </a:lnTo>
                    <a:lnTo>
                      <a:pt x="4914" y="10471"/>
                    </a:lnTo>
                    <a:lnTo>
                      <a:pt x="4942" y="10477"/>
                    </a:lnTo>
                    <a:lnTo>
                      <a:pt x="4973" y="10480"/>
                    </a:lnTo>
                    <a:lnTo>
                      <a:pt x="5005" y="10480"/>
                    </a:lnTo>
                    <a:lnTo>
                      <a:pt x="5038" y="10477"/>
                    </a:lnTo>
                    <a:lnTo>
                      <a:pt x="5073" y="10472"/>
                    </a:lnTo>
                    <a:lnTo>
                      <a:pt x="5109" y="10465"/>
                    </a:lnTo>
                    <a:lnTo>
                      <a:pt x="5146" y="10456"/>
                    </a:lnTo>
                    <a:lnTo>
                      <a:pt x="5184" y="10446"/>
                    </a:lnTo>
                    <a:lnTo>
                      <a:pt x="5224" y="10432"/>
                    </a:lnTo>
                    <a:lnTo>
                      <a:pt x="5308" y="10404"/>
                    </a:lnTo>
                    <a:lnTo>
                      <a:pt x="5397" y="10372"/>
                    </a:lnTo>
                    <a:lnTo>
                      <a:pt x="5491" y="10339"/>
                    </a:lnTo>
                    <a:lnTo>
                      <a:pt x="5590" y="10305"/>
                    </a:lnTo>
                    <a:lnTo>
                      <a:pt x="5641" y="10289"/>
                    </a:lnTo>
                    <a:lnTo>
                      <a:pt x="5693" y="10272"/>
                    </a:lnTo>
                    <a:lnTo>
                      <a:pt x="5746" y="10258"/>
                    </a:lnTo>
                    <a:lnTo>
                      <a:pt x="5801" y="10244"/>
                    </a:lnTo>
                    <a:lnTo>
                      <a:pt x="5856" y="10231"/>
                    </a:lnTo>
                    <a:lnTo>
                      <a:pt x="5913" y="10221"/>
                    </a:lnTo>
                    <a:lnTo>
                      <a:pt x="5970" y="10212"/>
                    </a:lnTo>
                    <a:lnTo>
                      <a:pt x="6029" y="10205"/>
                    </a:lnTo>
                    <a:lnTo>
                      <a:pt x="6089" y="10201"/>
                    </a:lnTo>
                    <a:lnTo>
                      <a:pt x="6150" y="10199"/>
                    </a:lnTo>
                    <a:lnTo>
                      <a:pt x="6211" y="10199"/>
                    </a:lnTo>
                    <a:lnTo>
                      <a:pt x="6274" y="10202"/>
                    </a:lnTo>
                    <a:lnTo>
                      <a:pt x="6380" y="10212"/>
                    </a:lnTo>
                    <a:lnTo>
                      <a:pt x="6486" y="10224"/>
                    </a:lnTo>
                    <a:lnTo>
                      <a:pt x="6595" y="10239"/>
                    </a:lnTo>
                    <a:lnTo>
                      <a:pt x="6705" y="10256"/>
                    </a:lnTo>
                    <a:lnTo>
                      <a:pt x="6816" y="10275"/>
                    </a:lnTo>
                    <a:lnTo>
                      <a:pt x="6930" y="10297"/>
                    </a:lnTo>
                    <a:lnTo>
                      <a:pt x="7043" y="10319"/>
                    </a:lnTo>
                    <a:lnTo>
                      <a:pt x="7156" y="10344"/>
                    </a:lnTo>
                    <a:lnTo>
                      <a:pt x="7271" y="10369"/>
                    </a:lnTo>
                    <a:lnTo>
                      <a:pt x="7385" y="10396"/>
                    </a:lnTo>
                    <a:lnTo>
                      <a:pt x="7499" y="10422"/>
                    </a:lnTo>
                    <a:lnTo>
                      <a:pt x="7612" y="10450"/>
                    </a:lnTo>
                    <a:lnTo>
                      <a:pt x="7837" y="10506"/>
                    </a:lnTo>
                    <a:lnTo>
                      <a:pt x="8056" y="10560"/>
                    </a:lnTo>
                    <a:lnTo>
                      <a:pt x="8164" y="10587"/>
                    </a:lnTo>
                    <a:lnTo>
                      <a:pt x="8269" y="10612"/>
                    </a:lnTo>
                    <a:lnTo>
                      <a:pt x="8372" y="10637"/>
                    </a:lnTo>
                    <a:lnTo>
                      <a:pt x="8472" y="10659"/>
                    </a:lnTo>
                    <a:lnTo>
                      <a:pt x="8569" y="10680"/>
                    </a:lnTo>
                    <a:lnTo>
                      <a:pt x="8664" y="10700"/>
                    </a:lnTo>
                    <a:lnTo>
                      <a:pt x="8754" y="10717"/>
                    </a:lnTo>
                    <a:lnTo>
                      <a:pt x="8841" y="10731"/>
                    </a:lnTo>
                    <a:lnTo>
                      <a:pt x="8925" y="10744"/>
                    </a:lnTo>
                    <a:lnTo>
                      <a:pt x="9004" y="10754"/>
                    </a:lnTo>
                    <a:lnTo>
                      <a:pt x="9079" y="10760"/>
                    </a:lnTo>
                    <a:lnTo>
                      <a:pt x="9148" y="10763"/>
                    </a:lnTo>
                    <a:lnTo>
                      <a:pt x="9214" y="10763"/>
                    </a:lnTo>
                    <a:lnTo>
                      <a:pt x="9274" y="10759"/>
                    </a:lnTo>
                    <a:lnTo>
                      <a:pt x="9328" y="10751"/>
                    </a:lnTo>
                    <a:lnTo>
                      <a:pt x="9377" y="10738"/>
                    </a:lnTo>
                    <a:lnTo>
                      <a:pt x="9415" y="10727"/>
                    </a:lnTo>
                    <a:lnTo>
                      <a:pt x="9456" y="10717"/>
                    </a:lnTo>
                    <a:lnTo>
                      <a:pt x="9498" y="10708"/>
                    </a:lnTo>
                    <a:lnTo>
                      <a:pt x="9541" y="10700"/>
                    </a:lnTo>
                    <a:lnTo>
                      <a:pt x="9587" y="10693"/>
                    </a:lnTo>
                    <a:lnTo>
                      <a:pt x="9634" y="10686"/>
                    </a:lnTo>
                    <a:lnTo>
                      <a:pt x="9682" y="10680"/>
                    </a:lnTo>
                    <a:lnTo>
                      <a:pt x="9732" y="10675"/>
                    </a:lnTo>
                    <a:lnTo>
                      <a:pt x="9784" y="10671"/>
                    </a:lnTo>
                    <a:lnTo>
                      <a:pt x="9836" y="10668"/>
                    </a:lnTo>
                    <a:lnTo>
                      <a:pt x="9889" y="10665"/>
                    </a:lnTo>
                    <a:lnTo>
                      <a:pt x="9944" y="10663"/>
                    </a:lnTo>
                    <a:lnTo>
                      <a:pt x="10054" y="10660"/>
                    </a:lnTo>
                    <a:lnTo>
                      <a:pt x="10165" y="10658"/>
                    </a:lnTo>
                    <a:lnTo>
                      <a:pt x="10277" y="10658"/>
                    </a:lnTo>
                    <a:lnTo>
                      <a:pt x="10390" y="10658"/>
                    </a:lnTo>
                    <a:lnTo>
                      <a:pt x="10500" y="10658"/>
                    </a:lnTo>
                    <a:lnTo>
                      <a:pt x="10608" y="10658"/>
                    </a:lnTo>
                    <a:lnTo>
                      <a:pt x="10712" y="10658"/>
                    </a:lnTo>
                    <a:lnTo>
                      <a:pt x="10812" y="10656"/>
                    </a:lnTo>
                    <a:lnTo>
                      <a:pt x="10860" y="10655"/>
                    </a:lnTo>
                    <a:lnTo>
                      <a:pt x="10907" y="10654"/>
                    </a:lnTo>
                    <a:lnTo>
                      <a:pt x="10952" y="10652"/>
                    </a:lnTo>
                    <a:lnTo>
                      <a:pt x="10995" y="10649"/>
                    </a:lnTo>
                    <a:lnTo>
                      <a:pt x="11050" y="10645"/>
                    </a:lnTo>
                    <a:lnTo>
                      <a:pt x="11117" y="10634"/>
                    </a:lnTo>
                    <a:lnTo>
                      <a:pt x="11198" y="10614"/>
                    </a:lnTo>
                    <a:lnTo>
                      <a:pt x="11291" y="10589"/>
                    </a:lnTo>
                    <a:lnTo>
                      <a:pt x="11394" y="10557"/>
                    </a:lnTo>
                    <a:lnTo>
                      <a:pt x="11506" y="10520"/>
                    </a:lnTo>
                    <a:lnTo>
                      <a:pt x="11629" y="10477"/>
                    </a:lnTo>
                    <a:lnTo>
                      <a:pt x="11758" y="10429"/>
                    </a:lnTo>
                    <a:lnTo>
                      <a:pt x="11896" y="10378"/>
                    </a:lnTo>
                    <a:lnTo>
                      <a:pt x="12039" y="10322"/>
                    </a:lnTo>
                    <a:lnTo>
                      <a:pt x="12188" y="10263"/>
                    </a:lnTo>
                    <a:lnTo>
                      <a:pt x="12341" y="10201"/>
                    </a:lnTo>
                    <a:lnTo>
                      <a:pt x="12498" y="10137"/>
                    </a:lnTo>
                    <a:lnTo>
                      <a:pt x="12657" y="10070"/>
                    </a:lnTo>
                    <a:lnTo>
                      <a:pt x="12819" y="10003"/>
                    </a:lnTo>
                    <a:lnTo>
                      <a:pt x="12981" y="9934"/>
                    </a:lnTo>
                    <a:lnTo>
                      <a:pt x="13303" y="9795"/>
                    </a:lnTo>
                    <a:lnTo>
                      <a:pt x="13619" y="9657"/>
                    </a:lnTo>
                    <a:lnTo>
                      <a:pt x="13919" y="9525"/>
                    </a:lnTo>
                    <a:lnTo>
                      <a:pt x="14197" y="9402"/>
                    </a:lnTo>
                    <a:lnTo>
                      <a:pt x="14447" y="9293"/>
                    </a:lnTo>
                    <a:lnTo>
                      <a:pt x="14659" y="9199"/>
                    </a:lnTo>
                    <a:lnTo>
                      <a:pt x="14749" y="9160"/>
                    </a:lnTo>
                    <a:lnTo>
                      <a:pt x="14827" y="9126"/>
                    </a:lnTo>
                    <a:lnTo>
                      <a:pt x="14894" y="9099"/>
                    </a:lnTo>
                    <a:lnTo>
                      <a:pt x="14946" y="9077"/>
                    </a:lnTo>
                    <a:lnTo>
                      <a:pt x="14989" y="9059"/>
                    </a:lnTo>
                    <a:lnTo>
                      <a:pt x="15036" y="9040"/>
                    </a:lnTo>
                    <a:lnTo>
                      <a:pt x="15086" y="9018"/>
                    </a:lnTo>
                    <a:lnTo>
                      <a:pt x="15139" y="8995"/>
                    </a:lnTo>
                    <a:lnTo>
                      <a:pt x="15192" y="8970"/>
                    </a:lnTo>
                    <a:lnTo>
                      <a:pt x="15246" y="8944"/>
                    </a:lnTo>
                    <a:lnTo>
                      <a:pt x="15300" y="8916"/>
                    </a:lnTo>
                    <a:lnTo>
                      <a:pt x="15353" y="8886"/>
                    </a:lnTo>
                    <a:lnTo>
                      <a:pt x="15379" y="8870"/>
                    </a:lnTo>
                    <a:lnTo>
                      <a:pt x="15405" y="8854"/>
                    </a:lnTo>
                    <a:lnTo>
                      <a:pt x="15430" y="8838"/>
                    </a:lnTo>
                    <a:lnTo>
                      <a:pt x="15455" y="8820"/>
                    </a:lnTo>
                    <a:lnTo>
                      <a:pt x="15478" y="8803"/>
                    </a:lnTo>
                    <a:lnTo>
                      <a:pt x="15502" y="8785"/>
                    </a:lnTo>
                    <a:lnTo>
                      <a:pt x="15524" y="8766"/>
                    </a:lnTo>
                    <a:lnTo>
                      <a:pt x="15546" y="8748"/>
                    </a:lnTo>
                    <a:lnTo>
                      <a:pt x="15567" y="8728"/>
                    </a:lnTo>
                    <a:lnTo>
                      <a:pt x="15587" y="8708"/>
                    </a:lnTo>
                    <a:lnTo>
                      <a:pt x="15605" y="8688"/>
                    </a:lnTo>
                    <a:lnTo>
                      <a:pt x="15621" y="8666"/>
                    </a:lnTo>
                    <a:lnTo>
                      <a:pt x="15638" y="8645"/>
                    </a:lnTo>
                    <a:lnTo>
                      <a:pt x="15652" y="8622"/>
                    </a:lnTo>
                    <a:lnTo>
                      <a:pt x="15665" y="8600"/>
                    </a:lnTo>
                    <a:lnTo>
                      <a:pt x="15676" y="8576"/>
                    </a:lnTo>
                    <a:lnTo>
                      <a:pt x="15688" y="8542"/>
                    </a:lnTo>
                    <a:lnTo>
                      <a:pt x="15696" y="8509"/>
                    </a:lnTo>
                    <a:lnTo>
                      <a:pt x="15702" y="8476"/>
                    </a:lnTo>
                    <a:lnTo>
                      <a:pt x="15704" y="8446"/>
                    </a:lnTo>
                    <a:lnTo>
                      <a:pt x="15704" y="8416"/>
                    </a:lnTo>
                    <a:lnTo>
                      <a:pt x="15701" y="8388"/>
                    </a:lnTo>
                    <a:lnTo>
                      <a:pt x="15696" y="8359"/>
                    </a:lnTo>
                    <a:lnTo>
                      <a:pt x="15688" y="8333"/>
                    </a:lnTo>
                    <a:lnTo>
                      <a:pt x="15677" y="8307"/>
                    </a:lnTo>
                    <a:lnTo>
                      <a:pt x="15665" y="8283"/>
                    </a:lnTo>
                    <a:lnTo>
                      <a:pt x="15652" y="8259"/>
                    </a:lnTo>
                    <a:lnTo>
                      <a:pt x="15636" y="8237"/>
                    </a:lnTo>
                    <a:lnTo>
                      <a:pt x="15618" y="8214"/>
                    </a:lnTo>
                    <a:lnTo>
                      <a:pt x="15599" y="8194"/>
                    </a:lnTo>
                    <a:lnTo>
                      <a:pt x="15578" y="8173"/>
                    </a:lnTo>
                    <a:lnTo>
                      <a:pt x="15557" y="8154"/>
                    </a:lnTo>
                    <a:lnTo>
                      <a:pt x="15533" y="8135"/>
                    </a:lnTo>
                    <a:lnTo>
                      <a:pt x="15510" y="8117"/>
                    </a:lnTo>
                    <a:lnTo>
                      <a:pt x="15485" y="8100"/>
                    </a:lnTo>
                    <a:lnTo>
                      <a:pt x="15459" y="8083"/>
                    </a:lnTo>
                    <a:lnTo>
                      <a:pt x="15432" y="8067"/>
                    </a:lnTo>
                    <a:lnTo>
                      <a:pt x="15406" y="8051"/>
                    </a:lnTo>
                    <a:lnTo>
                      <a:pt x="15379" y="8037"/>
                    </a:lnTo>
                    <a:lnTo>
                      <a:pt x="15352" y="8021"/>
                    </a:lnTo>
                    <a:lnTo>
                      <a:pt x="15297" y="7994"/>
                    </a:lnTo>
                    <a:lnTo>
                      <a:pt x="15244" y="7968"/>
                    </a:lnTo>
                    <a:lnTo>
                      <a:pt x="15192" y="7943"/>
                    </a:lnTo>
                    <a:lnTo>
                      <a:pt x="15142" y="7919"/>
                    </a:lnTo>
                    <a:lnTo>
                      <a:pt x="15066" y="7878"/>
                    </a:lnTo>
                    <a:lnTo>
                      <a:pt x="14987" y="7838"/>
                    </a:lnTo>
                    <a:lnTo>
                      <a:pt x="14906" y="7798"/>
                    </a:lnTo>
                    <a:lnTo>
                      <a:pt x="14821" y="7756"/>
                    </a:lnTo>
                    <a:lnTo>
                      <a:pt x="14736" y="7715"/>
                    </a:lnTo>
                    <a:lnTo>
                      <a:pt x="14650" y="7672"/>
                    </a:lnTo>
                    <a:lnTo>
                      <a:pt x="14564" y="7628"/>
                    </a:lnTo>
                    <a:lnTo>
                      <a:pt x="14477" y="7583"/>
                    </a:lnTo>
                    <a:lnTo>
                      <a:pt x="14434" y="7558"/>
                    </a:lnTo>
                    <a:lnTo>
                      <a:pt x="14392" y="7534"/>
                    </a:lnTo>
                    <a:lnTo>
                      <a:pt x="14351" y="7509"/>
                    </a:lnTo>
                    <a:lnTo>
                      <a:pt x="14309" y="7484"/>
                    </a:lnTo>
                    <a:lnTo>
                      <a:pt x="14268" y="7457"/>
                    </a:lnTo>
                    <a:lnTo>
                      <a:pt x="14227" y="7429"/>
                    </a:lnTo>
                    <a:lnTo>
                      <a:pt x="14188" y="7402"/>
                    </a:lnTo>
                    <a:lnTo>
                      <a:pt x="14150" y="7372"/>
                    </a:lnTo>
                    <a:lnTo>
                      <a:pt x="14111" y="7343"/>
                    </a:lnTo>
                    <a:lnTo>
                      <a:pt x="14074" y="7312"/>
                    </a:lnTo>
                    <a:lnTo>
                      <a:pt x="14038" y="7281"/>
                    </a:lnTo>
                    <a:lnTo>
                      <a:pt x="14004" y="7247"/>
                    </a:lnTo>
                    <a:lnTo>
                      <a:pt x="13970" y="7213"/>
                    </a:lnTo>
                    <a:lnTo>
                      <a:pt x="13937" y="7178"/>
                    </a:lnTo>
                    <a:lnTo>
                      <a:pt x="13907" y="7142"/>
                    </a:lnTo>
                    <a:lnTo>
                      <a:pt x="13877" y="7104"/>
                    </a:lnTo>
                    <a:lnTo>
                      <a:pt x="13852" y="7069"/>
                    </a:lnTo>
                    <a:lnTo>
                      <a:pt x="13830" y="7036"/>
                    </a:lnTo>
                    <a:lnTo>
                      <a:pt x="13813" y="7002"/>
                    </a:lnTo>
                    <a:lnTo>
                      <a:pt x="13797" y="6969"/>
                    </a:lnTo>
                    <a:lnTo>
                      <a:pt x="13785" y="6937"/>
                    </a:lnTo>
                    <a:lnTo>
                      <a:pt x="13776" y="6905"/>
                    </a:lnTo>
                    <a:lnTo>
                      <a:pt x="13770" y="6874"/>
                    </a:lnTo>
                    <a:lnTo>
                      <a:pt x="13767" y="6844"/>
                    </a:lnTo>
                    <a:lnTo>
                      <a:pt x="13766" y="6814"/>
                    </a:lnTo>
                    <a:lnTo>
                      <a:pt x="13767" y="6785"/>
                    </a:lnTo>
                    <a:lnTo>
                      <a:pt x="13771" y="6756"/>
                    </a:lnTo>
                    <a:lnTo>
                      <a:pt x="13777" y="6727"/>
                    </a:lnTo>
                    <a:lnTo>
                      <a:pt x="13784" y="6700"/>
                    </a:lnTo>
                    <a:lnTo>
                      <a:pt x="13794" y="6672"/>
                    </a:lnTo>
                    <a:lnTo>
                      <a:pt x="13807" y="6646"/>
                    </a:lnTo>
                    <a:lnTo>
                      <a:pt x="13820" y="6619"/>
                    </a:lnTo>
                    <a:lnTo>
                      <a:pt x="13835" y="6593"/>
                    </a:lnTo>
                    <a:lnTo>
                      <a:pt x="13853" y="6567"/>
                    </a:lnTo>
                    <a:lnTo>
                      <a:pt x="13871" y="6542"/>
                    </a:lnTo>
                    <a:lnTo>
                      <a:pt x="13890" y="6516"/>
                    </a:lnTo>
                    <a:lnTo>
                      <a:pt x="13911" y="6491"/>
                    </a:lnTo>
                    <a:lnTo>
                      <a:pt x="13933" y="6466"/>
                    </a:lnTo>
                    <a:lnTo>
                      <a:pt x="13956" y="6442"/>
                    </a:lnTo>
                    <a:lnTo>
                      <a:pt x="13979" y="6417"/>
                    </a:lnTo>
                    <a:lnTo>
                      <a:pt x="14028" y="6369"/>
                    </a:lnTo>
                    <a:lnTo>
                      <a:pt x="14080" y="6321"/>
                    </a:lnTo>
                    <a:lnTo>
                      <a:pt x="14133" y="6274"/>
                    </a:lnTo>
                    <a:lnTo>
                      <a:pt x="14185" y="6227"/>
                    </a:lnTo>
                    <a:lnTo>
                      <a:pt x="14286" y="6140"/>
                    </a:lnTo>
                    <a:lnTo>
                      <a:pt x="14388" y="6054"/>
                    </a:lnTo>
                    <a:lnTo>
                      <a:pt x="14491" y="5968"/>
                    </a:lnTo>
                    <a:lnTo>
                      <a:pt x="14595" y="5885"/>
                    </a:lnTo>
                    <a:lnTo>
                      <a:pt x="14699" y="5800"/>
                    </a:lnTo>
                    <a:lnTo>
                      <a:pt x="14803" y="5717"/>
                    </a:lnTo>
                    <a:lnTo>
                      <a:pt x="14908" y="5634"/>
                    </a:lnTo>
                    <a:lnTo>
                      <a:pt x="15012" y="5550"/>
                    </a:lnTo>
                    <a:lnTo>
                      <a:pt x="15116" y="5466"/>
                    </a:lnTo>
                    <a:lnTo>
                      <a:pt x="15219" y="5382"/>
                    </a:lnTo>
                    <a:lnTo>
                      <a:pt x="15321" y="5296"/>
                    </a:lnTo>
                    <a:lnTo>
                      <a:pt x="15423" y="5210"/>
                    </a:lnTo>
                    <a:lnTo>
                      <a:pt x="15474" y="5166"/>
                    </a:lnTo>
                    <a:lnTo>
                      <a:pt x="15524" y="5122"/>
                    </a:lnTo>
                    <a:lnTo>
                      <a:pt x="15574" y="5077"/>
                    </a:lnTo>
                    <a:lnTo>
                      <a:pt x="15623" y="5033"/>
                    </a:lnTo>
                    <a:lnTo>
                      <a:pt x="15672" y="4988"/>
                    </a:lnTo>
                    <a:lnTo>
                      <a:pt x="15721" y="4942"/>
                    </a:lnTo>
                    <a:lnTo>
                      <a:pt x="15769" y="4896"/>
                    </a:lnTo>
                    <a:lnTo>
                      <a:pt x="15817" y="4849"/>
                    </a:lnTo>
                    <a:lnTo>
                      <a:pt x="15860" y="4801"/>
                    </a:lnTo>
                    <a:lnTo>
                      <a:pt x="15906" y="4751"/>
                    </a:lnTo>
                    <a:lnTo>
                      <a:pt x="15954" y="4699"/>
                    </a:lnTo>
                    <a:lnTo>
                      <a:pt x="16002" y="4645"/>
                    </a:lnTo>
                    <a:lnTo>
                      <a:pt x="16025" y="4617"/>
                    </a:lnTo>
                    <a:lnTo>
                      <a:pt x="16049" y="4589"/>
                    </a:lnTo>
                    <a:lnTo>
                      <a:pt x="16072" y="4560"/>
                    </a:lnTo>
                    <a:lnTo>
                      <a:pt x="16095" y="4531"/>
                    </a:lnTo>
                    <a:lnTo>
                      <a:pt x="16117" y="4501"/>
                    </a:lnTo>
                    <a:lnTo>
                      <a:pt x="16139" y="4471"/>
                    </a:lnTo>
                    <a:lnTo>
                      <a:pt x="16159" y="4442"/>
                    </a:lnTo>
                    <a:lnTo>
                      <a:pt x="16179" y="4410"/>
                    </a:lnTo>
                    <a:lnTo>
                      <a:pt x="16197" y="4380"/>
                    </a:lnTo>
                    <a:lnTo>
                      <a:pt x="16215" y="4348"/>
                    </a:lnTo>
                    <a:lnTo>
                      <a:pt x="16231" y="4316"/>
                    </a:lnTo>
                    <a:lnTo>
                      <a:pt x="16246" y="4285"/>
                    </a:lnTo>
                    <a:lnTo>
                      <a:pt x="16258" y="4252"/>
                    </a:lnTo>
                    <a:lnTo>
                      <a:pt x="16270" y="4219"/>
                    </a:lnTo>
                    <a:lnTo>
                      <a:pt x="16280" y="4187"/>
                    </a:lnTo>
                    <a:lnTo>
                      <a:pt x="16288" y="4153"/>
                    </a:lnTo>
                    <a:lnTo>
                      <a:pt x="16293" y="4119"/>
                    </a:lnTo>
                    <a:lnTo>
                      <a:pt x="16297" y="4086"/>
                    </a:lnTo>
                    <a:lnTo>
                      <a:pt x="16298" y="4052"/>
                    </a:lnTo>
                    <a:lnTo>
                      <a:pt x="16297" y="4017"/>
                    </a:lnTo>
                    <a:lnTo>
                      <a:pt x="16294" y="3983"/>
                    </a:lnTo>
                    <a:lnTo>
                      <a:pt x="16288" y="3948"/>
                    </a:lnTo>
                    <a:lnTo>
                      <a:pt x="16279" y="3913"/>
                    </a:lnTo>
                    <a:lnTo>
                      <a:pt x="16267" y="3879"/>
                    </a:lnTo>
                    <a:lnTo>
                      <a:pt x="16250" y="3844"/>
                    </a:lnTo>
                    <a:lnTo>
                      <a:pt x="16231" y="3810"/>
                    </a:lnTo>
                    <a:lnTo>
                      <a:pt x="16209" y="3779"/>
                    </a:lnTo>
                    <a:lnTo>
                      <a:pt x="16187" y="3748"/>
                    </a:lnTo>
                    <a:lnTo>
                      <a:pt x="16161" y="3719"/>
                    </a:lnTo>
                    <a:lnTo>
                      <a:pt x="16135" y="3692"/>
                    </a:lnTo>
                    <a:lnTo>
                      <a:pt x="16106" y="3665"/>
                    </a:lnTo>
                    <a:lnTo>
                      <a:pt x="16076" y="3640"/>
                    </a:lnTo>
                    <a:lnTo>
                      <a:pt x="16046" y="3615"/>
                    </a:lnTo>
                    <a:lnTo>
                      <a:pt x="16013" y="3593"/>
                    </a:lnTo>
                    <a:lnTo>
                      <a:pt x="15980" y="3570"/>
                    </a:lnTo>
                    <a:lnTo>
                      <a:pt x="15945" y="3549"/>
                    </a:lnTo>
                    <a:lnTo>
                      <a:pt x="15909" y="3530"/>
                    </a:lnTo>
                    <a:lnTo>
                      <a:pt x="15873" y="3510"/>
                    </a:lnTo>
                    <a:lnTo>
                      <a:pt x="15837" y="3492"/>
                    </a:lnTo>
                    <a:lnTo>
                      <a:pt x="15799" y="3474"/>
                    </a:lnTo>
                    <a:lnTo>
                      <a:pt x="15761" y="3458"/>
                    </a:lnTo>
                    <a:lnTo>
                      <a:pt x="15723" y="3443"/>
                    </a:lnTo>
                    <a:lnTo>
                      <a:pt x="15686" y="3428"/>
                    </a:lnTo>
                    <a:lnTo>
                      <a:pt x="15647" y="3413"/>
                    </a:lnTo>
                    <a:lnTo>
                      <a:pt x="15570" y="3387"/>
                    </a:lnTo>
                    <a:lnTo>
                      <a:pt x="15496" y="3363"/>
                    </a:lnTo>
                    <a:lnTo>
                      <a:pt x="15422" y="3341"/>
                    </a:lnTo>
                    <a:lnTo>
                      <a:pt x="15353" y="3320"/>
                    </a:lnTo>
                    <a:lnTo>
                      <a:pt x="15288" y="3301"/>
                    </a:lnTo>
                    <a:lnTo>
                      <a:pt x="15226" y="3283"/>
                    </a:lnTo>
                    <a:lnTo>
                      <a:pt x="15178" y="3269"/>
                    </a:lnTo>
                    <a:lnTo>
                      <a:pt x="15130" y="3257"/>
                    </a:lnTo>
                    <a:lnTo>
                      <a:pt x="15082" y="3247"/>
                    </a:lnTo>
                    <a:lnTo>
                      <a:pt x="15033" y="3238"/>
                    </a:lnTo>
                    <a:lnTo>
                      <a:pt x="14984" y="3230"/>
                    </a:lnTo>
                    <a:lnTo>
                      <a:pt x="14935" y="3223"/>
                    </a:lnTo>
                    <a:lnTo>
                      <a:pt x="14886" y="3218"/>
                    </a:lnTo>
                    <a:lnTo>
                      <a:pt x="14836" y="3214"/>
                    </a:lnTo>
                    <a:lnTo>
                      <a:pt x="14786" y="3210"/>
                    </a:lnTo>
                    <a:lnTo>
                      <a:pt x="14736" y="3208"/>
                    </a:lnTo>
                    <a:lnTo>
                      <a:pt x="14686" y="3206"/>
                    </a:lnTo>
                    <a:lnTo>
                      <a:pt x="14636" y="3204"/>
                    </a:lnTo>
                    <a:lnTo>
                      <a:pt x="14535" y="3202"/>
                    </a:lnTo>
                    <a:lnTo>
                      <a:pt x="14434" y="3201"/>
                    </a:lnTo>
                    <a:lnTo>
                      <a:pt x="14333" y="3199"/>
                    </a:lnTo>
                    <a:lnTo>
                      <a:pt x="14232" y="3196"/>
                    </a:lnTo>
                    <a:lnTo>
                      <a:pt x="14182" y="3194"/>
                    </a:lnTo>
                    <a:lnTo>
                      <a:pt x="14132" y="3191"/>
                    </a:lnTo>
                    <a:lnTo>
                      <a:pt x="14082" y="3187"/>
                    </a:lnTo>
                    <a:lnTo>
                      <a:pt x="14032" y="3182"/>
                    </a:lnTo>
                    <a:lnTo>
                      <a:pt x="13982" y="3175"/>
                    </a:lnTo>
                    <a:lnTo>
                      <a:pt x="13933" y="3168"/>
                    </a:lnTo>
                    <a:lnTo>
                      <a:pt x="13884" y="3160"/>
                    </a:lnTo>
                    <a:lnTo>
                      <a:pt x="13835" y="3151"/>
                    </a:lnTo>
                    <a:lnTo>
                      <a:pt x="13786" y="3140"/>
                    </a:lnTo>
                    <a:lnTo>
                      <a:pt x="13738" y="3126"/>
                    </a:lnTo>
                    <a:lnTo>
                      <a:pt x="13690" y="3111"/>
                    </a:lnTo>
                    <a:lnTo>
                      <a:pt x="13642" y="3095"/>
                    </a:lnTo>
                    <a:lnTo>
                      <a:pt x="13620" y="3086"/>
                    </a:lnTo>
                    <a:lnTo>
                      <a:pt x="13598" y="3075"/>
                    </a:lnTo>
                    <a:lnTo>
                      <a:pt x="13579" y="3065"/>
                    </a:lnTo>
                    <a:lnTo>
                      <a:pt x="13561" y="3054"/>
                    </a:lnTo>
                    <a:lnTo>
                      <a:pt x="13544" y="3042"/>
                    </a:lnTo>
                    <a:lnTo>
                      <a:pt x="13530" y="3030"/>
                    </a:lnTo>
                    <a:lnTo>
                      <a:pt x="13517" y="3017"/>
                    </a:lnTo>
                    <a:lnTo>
                      <a:pt x="13506" y="3003"/>
                    </a:lnTo>
                    <a:lnTo>
                      <a:pt x="13495" y="2990"/>
                    </a:lnTo>
                    <a:lnTo>
                      <a:pt x="13487" y="2974"/>
                    </a:lnTo>
                    <a:lnTo>
                      <a:pt x="13480" y="2960"/>
                    </a:lnTo>
                    <a:lnTo>
                      <a:pt x="13475" y="2945"/>
                    </a:lnTo>
                    <a:lnTo>
                      <a:pt x="13471" y="2929"/>
                    </a:lnTo>
                    <a:lnTo>
                      <a:pt x="13468" y="2913"/>
                    </a:lnTo>
                    <a:lnTo>
                      <a:pt x="13467" y="2896"/>
                    </a:lnTo>
                    <a:lnTo>
                      <a:pt x="13468" y="2880"/>
                    </a:lnTo>
                    <a:lnTo>
                      <a:pt x="13470" y="2862"/>
                    </a:lnTo>
                    <a:lnTo>
                      <a:pt x="13473" y="2845"/>
                    </a:lnTo>
                    <a:lnTo>
                      <a:pt x="13477" y="2828"/>
                    </a:lnTo>
                    <a:lnTo>
                      <a:pt x="13483" y="2810"/>
                    </a:lnTo>
                    <a:lnTo>
                      <a:pt x="13490" y="2793"/>
                    </a:lnTo>
                    <a:lnTo>
                      <a:pt x="13498" y="2774"/>
                    </a:lnTo>
                    <a:lnTo>
                      <a:pt x="13509" y="2756"/>
                    </a:lnTo>
                    <a:lnTo>
                      <a:pt x="13520" y="2738"/>
                    </a:lnTo>
                    <a:lnTo>
                      <a:pt x="13532" y="2720"/>
                    </a:lnTo>
                    <a:lnTo>
                      <a:pt x="13545" y="2702"/>
                    </a:lnTo>
                    <a:lnTo>
                      <a:pt x="13560" y="2684"/>
                    </a:lnTo>
                    <a:lnTo>
                      <a:pt x="13576" y="2665"/>
                    </a:lnTo>
                    <a:lnTo>
                      <a:pt x="13593" y="2647"/>
                    </a:lnTo>
                    <a:lnTo>
                      <a:pt x="13612" y="2630"/>
                    </a:lnTo>
                    <a:lnTo>
                      <a:pt x="13631" y="2611"/>
                    </a:lnTo>
                    <a:lnTo>
                      <a:pt x="13651" y="2594"/>
                    </a:lnTo>
                    <a:lnTo>
                      <a:pt x="13678" y="2568"/>
                    </a:lnTo>
                    <a:lnTo>
                      <a:pt x="13707" y="2544"/>
                    </a:lnTo>
                    <a:lnTo>
                      <a:pt x="13736" y="2521"/>
                    </a:lnTo>
                    <a:lnTo>
                      <a:pt x="13766" y="2499"/>
                    </a:lnTo>
                    <a:lnTo>
                      <a:pt x="13796" y="2479"/>
                    </a:lnTo>
                    <a:lnTo>
                      <a:pt x="13829" y="2459"/>
                    </a:lnTo>
                    <a:lnTo>
                      <a:pt x="13862" y="2440"/>
                    </a:lnTo>
                    <a:lnTo>
                      <a:pt x="13894" y="2421"/>
                    </a:lnTo>
                    <a:lnTo>
                      <a:pt x="13928" y="2404"/>
                    </a:lnTo>
                    <a:lnTo>
                      <a:pt x="13963" y="2388"/>
                    </a:lnTo>
                    <a:lnTo>
                      <a:pt x="13997" y="2371"/>
                    </a:lnTo>
                    <a:lnTo>
                      <a:pt x="14032" y="2355"/>
                    </a:lnTo>
                    <a:lnTo>
                      <a:pt x="14103" y="2323"/>
                    </a:lnTo>
                    <a:lnTo>
                      <a:pt x="14174" y="2292"/>
                    </a:lnTo>
                    <a:lnTo>
                      <a:pt x="14209" y="2275"/>
                    </a:lnTo>
                    <a:lnTo>
                      <a:pt x="14243" y="2259"/>
                    </a:lnTo>
                    <a:lnTo>
                      <a:pt x="14278" y="2243"/>
                    </a:lnTo>
                    <a:lnTo>
                      <a:pt x="14313" y="2225"/>
                    </a:lnTo>
                    <a:lnTo>
                      <a:pt x="14347" y="2207"/>
                    </a:lnTo>
                    <a:lnTo>
                      <a:pt x="14380" y="2189"/>
                    </a:lnTo>
                    <a:lnTo>
                      <a:pt x="14413" y="2169"/>
                    </a:lnTo>
                    <a:lnTo>
                      <a:pt x="14444" y="2148"/>
                    </a:lnTo>
                    <a:lnTo>
                      <a:pt x="14475" y="2126"/>
                    </a:lnTo>
                    <a:lnTo>
                      <a:pt x="14506" y="2104"/>
                    </a:lnTo>
                    <a:lnTo>
                      <a:pt x="14535" y="2080"/>
                    </a:lnTo>
                    <a:lnTo>
                      <a:pt x="14564" y="2054"/>
                    </a:lnTo>
                    <a:lnTo>
                      <a:pt x="14590" y="2028"/>
                    </a:lnTo>
                    <a:lnTo>
                      <a:pt x="14616" y="1999"/>
                    </a:lnTo>
                    <a:lnTo>
                      <a:pt x="14640" y="1968"/>
                    </a:lnTo>
                    <a:lnTo>
                      <a:pt x="14664" y="1936"/>
                    </a:lnTo>
                    <a:lnTo>
                      <a:pt x="14721" y="1842"/>
                    </a:lnTo>
                    <a:lnTo>
                      <a:pt x="14761" y="1756"/>
                    </a:lnTo>
                    <a:lnTo>
                      <a:pt x="14784" y="1678"/>
                    </a:lnTo>
                    <a:lnTo>
                      <a:pt x="14791" y="1606"/>
                    </a:lnTo>
                    <a:lnTo>
                      <a:pt x="14785" y="1542"/>
                    </a:lnTo>
                    <a:lnTo>
                      <a:pt x="14765" y="1484"/>
                    </a:lnTo>
                    <a:lnTo>
                      <a:pt x="14732" y="1432"/>
                    </a:lnTo>
                    <a:lnTo>
                      <a:pt x="14687" y="1386"/>
                    </a:lnTo>
                    <a:lnTo>
                      <a:pt x="14632" y="1345"/>
                    </a:lnTo>
                    <a:lnTo>
                      <a:pt x="14568" y="1309"/>
                    </a:lnTo>
                    <a:lnTo>
                      <a:pt x="14494" y="1279"/>
                    </a:lnTo>
                    <a:lnTo>
                      <a:pt x="14413" y="1252"/>
                    </a:lnTo>
                    <a:lnTo>
                      <a:pt x="14325" y="1231"/>
                    </a:lnTo>
                    <a:lnTo>
                      <a:pt x="14232" y="1211"/>
                    </a:lnTo>
                    <a:lnTo>
                      <a:pt x="14134" y="1196"/>
                    </a:lnTo>
                    <a:lnTo>
                      <a:pt x="14032" y="1185"/>
                    </a:lnTo>
                    <a:lnTo>
                      <a:pt x="13927" y="1174"/>
                    </a:lnTo>
                    <a:lnTo>
                      <a:pt x="13820" y="1167"/>
                    </a:lnTo>
                    <a:lnTo>
                      <a:pt x="13713" y="1162"/>
                    </a:lnTo>
                    <a:lnTo>
                      <a:pt x="13606" y="1158"/>
                    </a:lnTo>
                    <a:lnTo>
                      <a:pt x="13395" y="1155"/>
                    </a:lnTo>
                    <a:lnTo>
                      <a:pt x="13196" y="1153"/>
                    </a:lnTo>
                    <a:lnTo>
                      <a:pt x="13104" y="1153"/>
                    </a:lnTo>
                    <a:lnTo>
                      <a:pt x="13018" y="1151"/>
                    </a:lnTo>
                    <a:lnTo>
                      <a:pt x="12939" y="1149"/>
                    </a:lnTo>
                    <a:lnTo>
                      <a:pt x="12868" y="1146"/>
                    </a:lnTo>
                    <a:lnTo>
                      <a:pt x="12804" y="1142"/>
                    </a:lnTo>
                    <a:lnTo>
                      <a:pt x="12752" y="1135"/>
                    </a:lnTo>
                    <a:lnTo>
                      <a:pt x="12710" y="1125"/>
                    </a:lnTo>
                    <a:lnTo>
                      <a:pt x="12681" y="1114"/>
                    </a:lnTo>
                    <a:lnTo>
                      <a:pt x="12651" y="1093"/>
                    </a:lnTo>
                    <a:lnTo>
                      <a:pt x="12633" y="1065"/>
                    </a:lnTo>
                    <a:lnTo>
                      <a:pt x="12623" y="1033"/>
                    </a:lnTo>
                    <a:lnTo>
                      <a:pt x="12622" y="995"/>
                    </a:lnTo>
                    <a:lnTo>
                      <a:pt x="12626" y="954"/>
                    </a:lnTo>
                    <a:lnTo>
                      <a:pt x="12636" y="908"/>
                    </a:lnTo>
                    <a:lnTo>
                      <a:pt x="12649" y="860"/>
                    </a:lnTo>
                    <a:lnTo>
                      <a:pt x="12666" y="809"/>
                    </a:lnTo>
                    <a:lnTo>
                      <a:pt x="12683" y="756"/>
                    </a:lnTo>
                    <a:lnTo>
                      <a:pt x="12699" y="701"/>
                    </a:lnTo>
                    <a:lnTo>
                      <a:pt x="12715" y="645"/>
                    </a:lnTo>
                    <a:lnTo>
                      <a:pt x="12728" y="589"/>
                    </a:lnTo>
                    <a:lnTo>
                      <a:pt x="12736" y="532"/>
                    </a:lnTo>
                    <a:lnTo>
                      <a:pt x="12738" y="476"/>
                    </a:lnTo>
                    <a:lnTo>
                      <a:pt x="12734" y="419"/>
                    </a:lnTo>
                    <a:lnTo>
                      <a:pt x="12722" y="365"/>
                    </a:lnTo>
                    <a:lnTo>
                      <a:pt x="12699" y="313"/>
                    </a:lnTo>
                    <a:lnTo>
                      <a:pt x="12666" y="263"/>
                    </a:lnTo>
                    <a:lnTo>
                      <a:pt x="12621" y="215"/>
                    </a:lnTo>
                    <a:lnTo>
                      <a:pt x="12561" y="171"/>
                    </a:lnTo>
                    <a:lnTo>
                      <a:pt x="12488" y="132"/>
                    </a:lnTo>
                    <a:lnTo>
                      <a:pt x="12397" y="96"/>
                    </a:lnTo>
                    <a:lnTo>
                      <a:pt x="12290" y="65"/>
                    </a:lnTo>
                    <a:lnTo>
                      <a:pt x="12162" y="40"/>
                    </a:lnTo>
                    <a:lnTo>
                      <a:pt x="12015" y="20"/>
                    </a:lnTo>
                    <a:lnTo>
                      <a:pt x="11847" y="6"/>
                    </a:lnTo>
                    <a:lnTo>
                      <a:pt x="11655" y="0"/>
                    </a:lnTo>
                    <a:lnTo>
                      <a:pt x="11439" y="1"/>
                    </a:lnTo>
                    <a:lnTo>
                      <a:pt x="11198" y="9"/>
                    </a:lnTo>
                    <a:lnTo>
                      <a:pt x="10928" y="27"/>
                    </a:lnTo>
                    <a:lnTo>
                      <a:pt x="10631" y="53"/>
                    </a:lnTo>
                    <a:lnTo>
                      <a:pt x="10305" y="88"/>
                    </a:lnTo>
                    <a:lnTo>
                      <a:pt x="10262" y="95"/>
                    </a:lnTo>
                    <a:lnTo>
                      <a:pt x="10212" y="105"/>
                    </a:lnTo>
                    <a:lnTo>
                      <a:pt x="10155" y="118"/>
                    </a:lnTo>
                    <a:lnTo>
                      <a:pt x="10093" y="136"/>
                    </a:lnTo>
                    <a:lnTo>
                      <a:pt x="10023" y="157"/>
                    </a:lnTo>
                    <a:lnTo>
                      <a:pt x="9950" y="180"/>
                    </a:lnTo>
                    <a:lnTo>
                      <a:pt x="9870" y="206"/>
                    </a:lnTo>
                    <a:lnTo>
                      <a:pt x="9786" y="235"/>
                    </a:lnTo>
                    <a:lnTo>
                      <a:pt x="9699" y="265"/>
                    </a:lnTo>
                    <a:lnTo>
                      <a:pt x="9608" y="299"/>
                    </a:lnTo>
                    <a:lnTo>
                      <a:pt x="9513" y="334"/>
                    </a:lnTo>
                    <a:lnTo>
                      <a:pt x="9415" y="369"/>
                    </a:lnTo>
                    <a:lnTo>
                      <a:pt x="9214" y="446"/>
                    </a:lnTo>
                    <a:lnTo>
                      <a:pt x="9006" y="527"/>
                    </a:lnTo>
                    <a:lnTo>
                      <a:pt x="8795" y="609"/>
                    </a:lnTo>
                    <a:lnTo>
                      <a:pt x="8586" y="692"/>
                    </a:lnTo>
                    <a:lnTo>
                      <a:pt x="8380" y="772"/>
                    </a:lnTo>
                    <a:lnTo>
                      <a:pt x="8182" y="850"/>
                    </a:lnTo>
                    <a:lnTo>
                      <a:pt x="7995" y="923"/>
                    </a:lnTo>
                    <a:lnTo>
                      <a:pt x="7823" y="989"/>
                    </a:lnTo>
                    <a:lnTo>
                      <a:pt x="7743" y="1018"/>
                    </a:lnTo>
                    <a:lnTo>
                      <a:pt x="7669" y="1046"/>
                    </a:lnTo>
                    <a:lnTo>
                      <a:pt x="7599" y="1070"/>
                    </a:lnTo>
                    <a:lnTo>
                      <a:pt x="7536" y="1093"/>
                    </a:lnTo>
                    <a:lnTo>
                      <a:pt x="7520" y="1098"/>
                    </a:lnTo>
                    <a:lnTo>
                      <a:pt x="7502" y="1102"/>
                    </a:lnTo>
                    <a:lnTo>
                      <a:pt x="7483" y="1107"/>
                    </a:lnTo>
                    <a:lnTo>
                      <a:pt x="7461" y="1110"/>
                    </a:lnTo>
                    <a:lnTo>
                      <a:pt x="7439" y="1114"/>
                    </a:lnTo>
                    <a:lnTo>
                      <a:pt x="7415" y="1117"/>
                    </a:lnTo>
                    <a:lnTo>
                      <a:pt x="7391" y="1119"/>
                    </a:lnTo>
                    <a:lnTo>
                      <a:pt x="7364" y="1121"/>
                    </a:lnTo>
                    <a:lnTo>
                      <a:pt x="7338" y="1123"/>
                    </a:lnTo>
                    <a:lnTo>
                      <a:pt x="7310" y="1123"/>
                    </a:lnTo>
                    <a:lnTo>
                      <a:pt x="7283" y="1123"/>
                    </a:lnTo>
                    <a:lnTo>
                      <a:pt x="7254" y="1123"/>
                    </a:lnTo>
                    <a:lnTo>
                      <a:pt x="7227" y="1121"/>
                    </a:lnTo>
                    <a:lnTo>
                      <a:pt x="7198" y="1119"/>
                    </a:lnTo>
                    <a:lnTo>
                      <a:pt x="7169" y="1116"/>
                    </a:lnTo>
                    <a:lnTo>
                      <a:pt x="7142" y="1111"/>
                    </a:lnTo>
                    <a:lnTo>
                      <a:pt x="7114" y="1106"/>
                    </a:lnTo>
                    <a:lnTo>
                      <a:pt x="7088" y="1100"/>
                    </a:lnTo>
                    <a:lnTo>
                      <a:pt x="7061" y="1093"/>
                    </a:lnTo>
                    <a:lnTo>
                      <a:pt x="7037" y="1085"/>
                    </a:lnTo>
                    <a:lnTo>
                      <a:pt x="7012" y="1075"/>
                    </a:lnTo>
                    <a:lnTo>
                      <a:pt x="6990" y="1064"/>
                    </a:lnTo>
                    <a:lnTo>
                      <a:pt x="6968" y="1052"/>
                    </a:lnTo>
                    <a:lnTo>
                      <a:pt x="6948" y="1039"/>
                    </a:lnTo>
                    <a:lnTo>
                      <a:pt x="6931" y="1024"/>
                    </a:lnTo>
                    <a:lnTo>
                      <a:pt x="6914" y="1008"/>
                    </a:lnTo>
                    <a:lnTo>
                      <a:pt x="6900" y="991"/>
                    </a:lnTo>
                    <a:lnTo>
                      <a:pt x="6888" y="971"/>
                    </a:lnTo>
                    <a:lnTo>
                      <a:pt x="6879" y="951"/>
                    </a:lnTo>
                    <a:lnTo>
                      <a:pt x="6871" y="929"/>
                    </a:lnTo>
                    <a:lnTo>
                      <a:pt x="6867" y="905"/>
                    </a:lnTo>
                    <a:lnTo>
                      <a:pt x="6865" y="880"/>
                    </a:lnTo>
                    <a:lnTo>
                      <a:pt x="6866" y="858"/>
                    </a:lnTo>
                    <a:lnTo>
                      <a:pt x="6868" y="838"/>
                    </a:lnTo>
                    <a:lnTo>
                      <a:pt x="6872" y="816"/>
                    </a:lnTo>
                    <a:lnTo>
                      <a:pt x="6877" y="795"/>
                    </a:lnTo>
                    <a:lnTo>
                      <a:pt x="6882" y="773"/>
                    </a:lnTo>
                    <a:lnTo>
                      <a:pt x="6889" y="752"/>
                    </a:lnTo>
                    <a:lnTo>
                      <a:pt x="6896" y="731"/>
                    </a:lnTo>
                    <a:lnTo>
                      <a:pt x="6903" y="709"/>
                    </a:lnTo>
                    <a:lnTo>
                      <a:pt x="6937" y="621"/>
                    </a:lnTo>
                    <a:lnTo>
                      <a:pt x="6968" y="535"/>
                    </a:lnTo>
                    <a:lnTo>
                      <a:pt x="6975" y="512"/>
                    </a:lnTo>
                    <a:lnTo>
                      <a:pt x="6981" y="491"/>
                    </a:lnTo>
                    <a:lnTo>
                      <a:pt x="6986" y="469"/>
                    </a:lnTo>
                    <a:lnTo>
                      <a:pt x="6990" y="449"/>
                    </a:lnTo>
                    <a:lnTo>
                      <a:pt x="6992" y="428"/>
                    </a:lnTo>
                    <a:lnTo>
                      <a:pt x="6994" y="407"/>
                    </a:lnTo>
                    <a:lnTo>
                      <a:pt x="6993" y="386"/>
                    </a:lnTo>
                    <a:lnTo>
                      <a:pt x="6992" y="365"/>
                    </a:lnTo>
                    <a:lnTo>
                      <a:pt x="6988" y="346"/>
                    </a:lnTo>
                    <a:lnTo>
                      <a:pt x="6983" y="326"/>
                    </a:lnTo>
                    <a:lnTo>
                      <a:pt x="6975" y="306"/>
                    </a:lnTo>
                    <a:lnTo>
                      <a:pt x="6965" y="287"/>
                    </a:lnTo>
                    <a:lnTo>
                      <a:pt x="6953" y="267"/>
                    </a:lnTo>
                    <a:lnTo>
                      <a:pt x="6939" y="249"/>
                    </a:lnTo>
                    <a:lnTo>
                      <a:pt x="6922" y="231"/>
                    </a:lnTo>
                    <a:lnTo>
                      <a:pt x="6902" y="213"/>
                    </a:lnTo>
                    <a:lnTo>
                      <a:pt x="6878" y="197"/>
                    </a:lnTo>
                    <a:lnTo>
                      <a:pt x="6850" y="184"/>
                    </a:lnTo>
                    <a:lnTo>
                      <a:pt x="6819" y="172"/>
                    </a:lnTo>
                    <a:lnTo>
                      <a:pt x="6787" y="165"/>
                    </a:lnTo>
                    <a:lnTo>
                      <a:pt x="6752" y="159"/>
                    </a:lnTo>
                    <a:lnTo>
                      <a:pt x="6716" y="156"/>
                    </a:lnTo>
                    <a:lnTo>
                      <a:pt x="6678" y="155"/>
                    </a:lnTo>
                    <a:lnTo>
                      <a:pt x="6639" y="155"/>
                    </a:lnTo>
                    <a:lnTo>
                      <a:pt x="6597" y="158"/>
                    </a:lnTo>
                    <a:lnTo>
                      <a:pt x="6555" y="163"/>
                    </a:lnTo>
                    <a:lnTo>
                      <a:pt x="6512" y="169"/>
                    </a:lnTo>
                    <a:lnTo>
                      <a:pt x="6468" y="177"/>
                    </a:lnTo>
                    <a:lnTo>
                      <a:pt x="6423" y="186"/>
                    </a:lnTo>
                    <a:lnTo>
                      <a:pt x="6378" y="197"/>
                    </a:lnTo>
                    <a:lnTo>
                      <a:pt x="6333" y="208"/>
                    </a:lnTo>
                    <a:lnTo>
                      <a:pt x="6288" y="221"/>
                    </a:lnTo>
                    <a:lnTo>
                      <a:pt x="6242" y="235"/>
                    </a:lnTo>
                    <a:lnTo>
                      <a:pt x="6197" y="249"/>
                    </a:lnTo>
                    <a:lnTo>
                      <a:pt x="6152" y="264"/>
                    </a:lnTo>
                    <a:lnTo>
                      <a:pt x="6108" y="280"/>
                    </a:lnTo>
                    <a:lnTo>
                      <a:pt x="6064" y="296"/>
                    </a:lnTo>
                    <a:lnTo>
                      <a:pt x="6022" y="312"/>
                    </a:lnTo>
                    <a:lnTo>
                      <a:pt x="5981" y="329"/>
                    </a:lnTo>
                    <a:lnTo>
                      <a:pt x="5942" y="345"/>
                    </a:lnTo>
                    <a:lnTo>
                      <a:pt x="5866" y="378"/>
                    </a:lnTo>
                    <a:lnTo>
                      <a:pt x="5800" y="409"/>
                    </a:lnTo>
                    <a:lnTo>
                      <a:pt x="5741" y="438"/>
                    </a:lnTo>
                    <a:lnTo>
                      <a:pt x="5694" y="463"/>
                    </a:lnTo>
                    <a:lnTo>
                      <a:pt x="5653" y="483"/>
                    </a:lnTo>
                    <a:lnTo>
                      <a:pt x="5536" y="535"/>
                    </a:lnTo>
                    <a:lnTo>
                      <a:pt x="5356" y="618"/>
                    </a:lnTo>
                    <a:lnTo>
                      <a:pt x="5118" y="729"/>
                    </a:lnTo>
                    <a:lnTo>
                      <a:pt x="4834" y="861"/>
                    </a:lnTo>
                    <a:lnTo>
                      <a:pt x="4513" y="1014"/>
                    </a:lnTo>
                    <a:lnTo>
                      <a:pt x="4340" y="1096"/>
                    </a:lnTo>
                    <a:lnTo>
                      <a:pt x="4163" y="1182"/>
                    </a:lnTo>
                    <a:lnTo>
                      <a:pt x="3981" y="1269"/>
                    </a:lnTo>
                    <a:lnTo>
                      <a:pt x="3795" y="1360"/>
                    </a:lnTo>
                    <a:lnTo>
                      <a:pt x="3606" y="1453"/>
                    </a:lnTo>
                    <a:lnTo>
                      <a:pt x="3418" y="1547"/>
                    </a:lnTo>
                    <a:lnTo>
                      <a:pt x="3228" y="1642"/>
                    </a:lnTo>
                    <a:lnTo>
                      <a:pt x="3040" y="1738"/>
                    </a:lnTo>
                    <a:lnTo>
                      <a:pt x="2854" y="1834"/>
                    </a:lnTo>
                    <a:lnTo>
                      <a:pt x="2673" y="1929"/>
                    </a:lnTo>
                    <a:lnTo>
                      <a:pt x="2495" y="2022"/>
                    </a:lnTo>
                    <a:lnTo>
                      <a:pt x="2324" y="2115"/>
                    </a:lnTo>
                    <a:lnTo>
                      <a:pt x="2159" y="2206"/>
                    </a:lnTo>
                    <a:lnTo>
                      <a:pt x="2003" y="2295"/>
                    </a:lnTo>
                    <a:lnTo>
                      <a:pt x="1857" y="2381"/>
                    </a:lnTo>
                    <a:lnTo>
                      <a:pt x="1720" y="2463"/>
                    </a:lnTo>
                    <a:lnTo>
                      <a:pt x="1597" y="2542"/>
                    </a:lnTo>
                    <a:lnTo>
                      <a:pt x="1486" y="2616"/>
                    </a:lnTo>
                    <a:lnTo>
                      <a:pt x="1388" y="2686"/>
                    </a:lnTo>
                    <a:lnTo>
                      <a:pt x="1306" y="2750"/>
                    </a:lnTo>
                    <a:close/>
                  </a:path>
                </a:pathLst>
              </a:custGeom>
              <a:solidFill>
                <a:srgbClr val="7DD1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6" name="Picture 35">
                <a:hlinkClick r:id="rId4"/>
                <a:extLst>
                  <a:ext uri="{FF2B5EF4-FFF2-40B4-BE49-F238E27FC236}">
                    <a16:creationId xmlns:a16="http://schemas.microsoft.com/office/drawing/2014/main" id="{B6F9B941-2050-40DE-9DFC-4F7AD1F4D2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6701">
                <a:off x="9497095" y="957144"/>
                <a:ext cx="1190694" cy="887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4" name="TextBox 13">
              <a:hlinkClick r:id="rId4"/>
              <a:extLst>
                <a:ext uri="{FF2B5EF4-FFF2-40B4-BE49-F238E27FC236}">
                  <a16:creationId xmlns:a16="http://schemas.microsoft.com/office/drawing/2014/main" id="{A392DC9F-5AE6-463B-B0D0-94DD4ECDBD22}"/>
                </a:ext>
              </a:extLst>
            </p:cNvPr>
            <p:cNvSpPr txBox="1"/>
            <p:nvPr/>
          </p:nvSpPr>
          <p:spPr>
            <a:xfrm>
              <a:off x="9552385" y="252774"/>
              <a:ext cx="1406442" cy="919401"/>
            </a:xfrm>
            <a:prstGeom prst="wedgeRoundRectCallout">
              <a:avLst>
                <a:gd name="adj1" fmla="val 51927"/>
                <a:gd name="adj2" fmla="val 96553"/>
                <a:gd name="adj3" fmla="val 16667"/>
              </a:avLst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從第一段</a:t>
              </a:r>
              <a:br>
                <a:rPr lang="en-GB" altLang="zh-TW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開始聆聽</a:t>
              </a:r>
              <a:br>
                <a:rPr lang="en-GB" altLang="zh-TW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GB" altLang="zh-TW" sz="1600" i="1" dirty="0">
                  <a:solidFill>
                    <a:schemeClr val="accent6"/>
                  </a:solidFill>
                  <a:latin typeface="+mn-lt"/>
                  <a:ea typeface="微軟正黑體" panose="020B0604030504040204" pitchFamily="34" charset="-120"/>
                </a:rPr>
                <a:t>Die Forelle</a:t>
              </a:r>
              <a:endParaRPr lang="en-GB" sz="1600" i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53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4248472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</a:t>
              </a: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Die Forelle</a:t>
              </a: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ADDA6907-BD26-4255-9E3D-A645227C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970850"/>
            <a:ext cx="7776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第二段講述漁夫來到河邊，想把鱒魚釣上。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7" name="Freeform 65">
            <a:extLst>
              <a:ext uri="{FF2B5EF4-FFF2-40B4-BE49-F238E27FC236}">
                <a16:creationId xmlns:a16="http://schemas.microsoft.com/office/drawing/2014/main" id="{D0048FBA-CA3B-4F98-B647-208422209C98}"/>
              </a:ext>
            </a:extLst>
          </p:cNvPr>
          <p:cNvSpPr>
            <a:spLocks/>
          </p:cNvSpPr>
          <p:nvPr/>
        </p:nvSpPr>
        <p:spPr bwMode="auto">
          <a:xfrm>
            <a:off x="1199456" y="2166076"/>
            <a:ext cx="9288463" cy="4359268"/>
          </a:xfrm>
          <a:custGeom>
            <a:avLst/>
            <a:gdLst>
              <a:gd name="T0" fmla="*/ 2147483647 w 16298"/>
              <a:gd name="T1" fmla="*/ 2147483647 h 10763"/>
              <a:gd name="T2" fmla="*/ 2147483647 w 16298"/>
              <a:gd name="T3" fmla="*/ 2147483647 h 10763"/>
              <a:gd name="T4" fmla="*/ 2147483647 w 16298"/>
              <a:gd name="T5" fmla="*/ 2147483647 h 10763"/>
              <a:gd name="T6" fmla="*/ 2147483647 w 16298"/>
              <a:gd name="T7" fmla="*/ 2147483647 h 10763"/>
              <a:gd name="T8" fmla="*/ 2147483647 w 16298"/>
              <a:gd name="T9" fmla="*/ 2147483647 h 10763"/>
              <a:gd name="T10" fmla="*/ 2147483647 w 16298"/>
              <a:gd name="T11" fmla="*/ 2147483647 h 10763"/>
              <a:gd name="T12" fmla="*/ 2147483647 w 16298"/>
              <a:gd name="T13" fmla="*/ 2147483647 h 10763"/>
              <a:gd name="T14" fmla="*/ 2147483647 w 16298"/>
              <a:gd name="T15" fmla="*/ 2147483647 h 10763"/>
              <a:gd name="T16" fmla="*/ 2147483647 w 16298"/>
              <a:gd name="T17" fmla="*/ 2147483647 h 10763"/>
              <a:gd name="T18" fmla="*/ 2147483647 w 16298"/>
              <a:gd name="T19" fmla="*/ 2147483647 h 10763"/>
              <a:gd name="T20" fmla="*/ 2147483647 w 16298"/>
              <a:gd name="T21" fmla="*/ 2147483647 h 10763"/>
              <a:gd name="T22" fmla="*/ 2147483647 w 16298"/>
              <a:gd name="T23" fmla="*/ 2147483647 h 10763"/>
              <a:gd name="T24" fmla="*/ 2147483647 w 16298"/>
              <a:gd name="T25" fmla="*/ 2147483647 h 10763"/>
              <a:gd name="T26" fmla="*/ 2147483647 w 16298"/>
              <a:gd name="T27" fmla="*/ 2147483647 h 10763"/>
              <a:gd name="T28" fmla="*/ 2147483647 w 16298"/>
              <a:gd name="T29" fmla="*/ 2147483647 h 10763"/>
              <a:gd name="T30" fmla="*/ 2147483647 w 16298"/>
              <a:gd name="T31" fmla="*/ 2147483647 h 10763"/>
              <a:gd name="T32" fmla="*/ 2147483647 w 16298"/>
              <a:gd name="T33" fmla="*/ 2147483647 h 10763"/>
              <a:gd name="T34" fmla="*/ 2147483647 w 16298"/>
              <a:gd name="T35" fmla="*/ 2147483647 h 10763"/>
              <a:gd name="T36" fmla="*/ 2147483647 w 16298"/>
              <a:gd name="T37" fmla="*/ 2147483647 h 10763"/>
              <a:gd name="T38" fmla="*/ 2147483647 w 16298"/>
              <a:gd name="T39" fmla="*/ 2147483647 h 10763"/>
              <a:gd name="T40" fmla="*/ 2147483647 w 16298"/>
              <a:gd name="T41" fmla="*/ 2147483647 h 10763"/>
              <a:gd name="T42" fmla="*/ 2147483647 w 16298"/>
              <a:gd name="T43" fmla="*/ 2147483647 h 10763"/>
              <a:gd name="T44" fmla="*/ 2147483647 w 16298"/>
              <a:gd name="T45" fmla="*/ 2147483647 h 10763"/>
              <a:gd name="T46" fmla="*/ 2147483647 w 16298"/>
              <a:gd name="T47" fmla="*/ 2147483647 h 10763"/>
              <a:gd name="T48" fmla="*/ 2147483647 w 16298"/>
              <a:gd name="T49" fmla="*/ 2147483647 h 10763"/>
              <a:gd name="T50" fmla="*/ 2147483647 w 16298"/>
              <a:gd name="T51" fmla="*/ 2147483647 h 10763"/>
              <a:gd name="T52" fmla="*/ 2147483647 w 16298"/>
              <a:gd name="T53" fmla="*/ 2147483647 h 10763"/>
              <a:gd name="T54" fmla="*/ 2147483647 w 16298"/>
              <a:gd name="T55" fmla="*/ 2147483647 h 10763"/>
              <a:gd name="T56" fmla="*/ 2147483647 w 16298"/>
              <a:gd name="T57" fmla="*/ 2147483647 h 10763"/>
              <a:gd name="T58" fmla="*/ 2147483647 w 16298"/>
              <a:gd name="T59" fmla="*/ 2147483647 h 10763"/>
              <a:gd name="T60" fmla="*/ 2147483647 w 16298"/>
              <a:gd name="T61" fmla="*/ 2147483647 h 10763"/>
              <a:gd name="T62" fmla="*/ 2147483647 w 16298"/>
              <a:gd name="T63" fmla="*/ 2147483647 h 10763"/>
              <a:gd name="T64" fmla="*/ 2147483647 w 16298"/>
              <a:gd name="T65" fmla="*/ 2147483647 h 10763"/>
              <a:gd name="T66" fmla="*/ 2147483647 w 16298"/>
              <a:gd name="T67" fmla="*/ 2147483647 h 10763"/>
              <a:gd name="T68" fmla="*/ 2147483647 w 16298"/>
              <a:gd name="T69" fmla="*/ 2147483647 h 10763"/>
              <a:gd name="T70" fmla="*/ 2147483647 w 16298"/>
              <a:gd name="T71" fmla="*/ 2147483647 h 10763"/>
              <a:gd name="T72" fmla="*/ 2147483647 w 16298"/>
              <a:gd name="T73" fmla="*/ 2147483647 h 10763"/>
              <a:gd name="T74" fmla="*/ 2147483647 w 16298"/>
              <a:gd name="T75" fmla="*/ 2147483647 h 10763"/>
              <a:gd name="T76" fmla="*/ 2147483647 w 16298"/>
              <a:gd name="T77" fmla="*/ 2147483647 h 10763"/>
              <a:gd name="T78" fmla="*/ 2147483647 w 16298"/>
              <a:gd name="T79" fmla="*/ 2147483647 h 10763"/>
              <a:gd name="T80" fmla="*/ 2147483647 w 16298"/>
              <a:gd name="T81" fmla="*/ 2147483647 h 10763"/>
              <a:gd name="T82" fmla="*/ 2147483647 w 16298"/>
              <a:gd name="T83" fmla="*/ 2147483647 h 10763"/>
              <a:gd name="T84" fmla="*/ 2147483647 w 16298"/>
              <a:gd name="T85" fmla="*/ 2147483647 h 10763"/>
              <a:gd name="T86" fmla="*/ 2147483647 w 16298"/>
              <a:gd name="T87" fmla="*/ 2147483647 h 10763"/>
              <a:gd name="T88" fmla="*/ 2147483647 w 16298"/>
              <a:gd name="T89" fmla="*/ 2147483647 h 10763"/>
              <a:gd name="T90" fmla="*/ 2147483647 w 16298"/>
              <a:gd name="T91" fmla="*/ 2147483647 h 10763"/>
              <a:gd name="T92" fmla="*/ 2147483647 w 16298"/>
              <a:gd name="T93" fmla="*/ 2147483647 h 10763"/>
              <a:gd name="T94" fmla="*/ 2147483647 w 16298"/>
              <a:gd name="T95" fmla="*/ 2147483647 h 10763"/>
              <a:gd name="T96" fmla="*/ 2147483647 w 16298"/>
              <a:gd name="T97" fmla="*/ 2147483647 h 10763"/>
              <a:gd name="T98" fmla="*/ 2147483647 w 16298"/>
              <a:gd name="T99" fmla="*/ 2147483647 h 10763"/>
              <a:gd name="T100" fmla="*/ 2147483647 w 16298"/>
              <a:gd name="T101" fmla="*/ 2147483647 h 10763"/>
              <a:gd name="T102" fmla="*/ 2147483647 w 16298"/>
              <a:gd name="T103" fmla="*/ 2147483647 h 10763"/>
              <a:gd name="T104" fmla="*/ 2147483647 w 16298"/>
              <a:gd name="T105" fmla="*/ 0 h 10763"/>
              <a:gd name="T106" fmla="*/ 2147483647 w 16298"/>
              <a:gd name="T107" fmla="*/ 2147483647 h 10763"/>
              <a:gd name="T108" fmla="*/ 2147483647 w 16298"/>
              <a:gd name="T109" fmla="*/ 2147483647 h 10763"/>
              <a:gd name="T110" fmla="*/ 2147483647 w 16298"/>
              <a:gd name="T111" fmla="*/ 2147483647 h 10763"/>
              <a:gd name="T112" fmla="*/ 2147483647 w 16298"/>
              <a:gd name="T113" fmla="*/ 2147483647 h 10763"/>
              <a:gd name="T114" fmla="*/ 2147483647 w 16298"/>
              <a:gd name="T115" fmla="*/ 2147483647 h 10763"/>
              <a:gd name="T116" fmla="*/ 2147483647 w 16298"/>
              <a:gd name="T117" fmla="*/ 2147483647 h 10763"/>
              <a:gd name="T118" fmla="*/ 2147483647 w 16298"/>
              <a:gd name="T119" fmla="*/ 2147483647 h 10763"/>
              <a:gd name="T120" fmla="*/ 2147483647 w 16298"/>
              <a:gd name="T121" fmla="*/ 2147483647 h 10763"/>
              <a:gd name="T122" fmla="*/ 2147483647 w 16298"/>
              <a:gd name="T123" fmla="*/ 2147483647 h 10763"/>
              <a:gd name="T124" fmla="*/ 2147483647 w 16298"/>
              <a:gd name="T125" fmla="*/ 2147483647 h 107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6298" h="10763">
                <a:moveTo>
                  <a:pt x="1306" y="2750"/>
                </a:moveTo>
                <a:lnTo>
                  <a:pt x="1253" y="2792"/>
                </a:lnTo>
                <a:lnTo>
                  <a:pt x="1201" y="2836"/>
                </a:lnTo>
                <a:lnTo>
                  <a:pt x="1175" y="2857"/>
                </a:lnTo>
                <a:lnTo>
                  <a:pt x="1151" y="2880"/>
                </a:lnTo>
                <a:lnTo>
                  <a:pt x="1126" y="2902"/>
                </a:lnTo>
                <a:lnTo>
                  <a:pt x="1103" y="2924"/>
                </a:lnTo>
                <a:lnTo>
                  <a:pt x="1080" y="2947"/>
                </a:lnTo>
                <a:lnTo>
                  <a:pt x="1059" y="2969"/>
                </a:lnTo>
                <a:lnTo>
                  <a:pt x="1040" y="2993"/>
                </a:lnTo>
                <a:lnTo>
                  <a:pt x="1021" y="3015"/>
                </a:lnTo>
                <a:lnTo>
                  <a:pt x="1004" y="3039"/>
                </a:lnTo>
                <a:lnTo>
                  <a:pt x="990" y="3061"/>
                </a:lnTo>
                <a:lnTo>
                  <a:pt x="976" y="3084"/>
                </a:lnTo>
                <a:lnTo>
                  <a:pt x="965" y="3107"/>
                </a:lnTo>
                <a:lnTo>
                  <a:pt x="957" y="3130"/>
                </a:lnTo>
                <a:lnTo>
                  <a:pt x="950" y="3152"/>
                </a:lnTo>
                <a:lnTo>
                  <a:pt x="947" y="3174"/>
                </a:lnTo>
                <a:lnTo>
                  <a:pt x="945" y="3197"/>
                </a:lnTo>
                <a:lnTo>
                  <a:pt x="947" y="3218"/>
                </a:lnTo>
                <a:lnTo>
                  <a:pt x="951" y="3241"/>
                </a:lnTo>
                <a:lnTo>
                  <a:pt x="959" y="3262"/>
                </a:lnTo>
                <a:lnTo>
                  <a:pt x="970" y="3284"/>
                </a:lnTo>
                <a:lnTo>
                  <a:pt x="984" y="3304"/>
                </a:lnTo>
                <a:lnTo>
                  <a:pt x="1003" y="3325"/>
                </a:lnTo>
                <a:lnTo>
                  <a:pt x="1024" y="3345"/>
                </a:lnTo>
                <a:lnTo>
                  <a:pt x="1050" y="3365"/>
                </a:lnTo>
                <a:lnTo>
                  <a:pt x="1079" y="3385"/>
                </a:lnTo>
                <a:lnTo>
                  <a:pt x="1113" y="3403"/>
                </a:lnTo>
                <a:lnTo>
                  <a:pt x="1151" y="3421"/>
                </a:lnTo>
                <a:lnTo>
                  <a:pt x="1194" y="3440"/>
                </a:lnTo>
                <a:lnTo>
                  <a:pt x="1217" y="3448"/>
                </a:lnTo>
                <a:lnTo>
                  <a:pt x="1246" y="3457"/>
                </a:lnTo>
                <a:lnTo>
                  <a:pt x="1277" y="3466"/>
                </a:lnTo>
                <a:lnTo>
                  <a:pt x="1314" y="3475"/>
                </a:lnTo>
                <a:lnTo>
                  <a:pt x="1397" y="3494"/>
                </a:lnTo>
                <a:lnTo>
                  <a:pt x="1491" y="3513"/>
                </a:lnTo>
                <a:lnTo>
                  <a:pt x="1594" y="3535"/>
                </a:lnTo>
                <a:lnTo>
                  <a:pt x="1703" y="3557"/>
                </a:lnTo>
                <a:lnTo>
                  <a:pt x="1759" y="3568"/>
                </a:lnTo>
                <a:lnTo>
                  <a:pt x="1815" y="3582"/>
                </a:lnTo>
                <a:lnTo>
                  <a:pt x="1872" y="3594"/>
                </a:lnTo>
                <a:lnTo>
                  <a:pt x="1929" y="3608"/>
                </a:lnTo>
                <a:lnTo>
                  <a:pt x="1984" y="3622"/>
                </a:lnTo>
                <a:lnTo>
                  <a:pt x="2039" y="3637"/>
                </a:lnTo>
                <a:lnTo>
                  <a:pt x="2092" y="3653"/>
                </a:lnTo>
                <a:lnTo>
                  <a:pt x="2144" y="3669"/>
                </a:lnTo>
                <a:lnTo>
                  <a:pt x="2194" y="3687"/>
                </a:lnTo>
                <a:lnTo>
                  <a:pt x="2242" y="3705"/>
                </a:lnTo>
                <a:lnTo>
                  <a:pt x="2287" y="3723"/>
                </a:lnTo>
                <a:lnTo>
                  <a:pt x="2329" y="3744"/>
                </a:lnTo>
                <a:lnTo>
                  <a:pt x="2367" y="3764"/>
                </a:lnTo>
                <a:lnTo>
                  <a:pt x="2402" y="3787"/>
                </a:lnTo>
                <a:lnTo>
                  <a:pt x="2433" y="3809"/>
                </a:lnTo>
                <a:lnTo>
                  <a:pt x="2459" y="3834"/>
                </a:lnTo>
                <a:lnTo>
                  <a:pt x="2482" y="3858"/>
                </a:lnTo>
                <a:lnTo>
                  <a:pt x="2498" y="3885"/>
                </a:lnTo>
                <a:lnTo>
                  <a:pt x="2509" y="3912"/>
                </a:lnTo>
                <a:lnTo>
                  <a:pt x="2515" y="3941"/>
                </a:lnTo>
                <a:lnTo>
                  <a:pt x="2513" y="3973"/>
                </a:lnTo>
                <a:lnTo>
                  <a:pt x="2505" y="4005"/>
                </a:lnTo>
                <a:lnTo>
                  <a:pt x="2494" y="4036"/>
                </a:lnTo>
                <a:lnTo>
                  <a:pt x="2478" y="4067"/>
                </a:lnTo>
                <a:lnTo>
                  <a:pt x="2457" y="4098"/>
                </a:lnTo>
                <a:lnTo>
                  <a:pt x="2434" y="4129"/>
                </a:lnTo>
                <a:lnTo>
                  <a:pt x="2406" y="4158"/>
                </a:lnTo>
                <a:lnTo>
                  <a:pt x="2377" y="4188"/>
                </a:lnTo>
                <a:lnTo>
                  <a:pt x="2344" y="4216"/>
                </a:lnTo>
                <a:lnTo>
                  <a:pt x="2308" y="4246"/>
                </a:lnTo>
                <a:lnTo>
                  <a:pt x="2270" y="4274"/>
                </a:lnTo>
                <a:lnTo>
                  <a:pt x="2231" y="4302"/>
                </a:lnTo>
                <a:lnTo>
                  <a:pt x="2190" y="4330"/>
                </a:lnTo>
                <a:lnTo>
                  <a:pt x="2147" y="4357"/>
                </a:lnTo>
                <a:lnTo>
                  <a:pt x="2103" y="4384"/>
                </a:lnTo>
                <a:lnTo>
                  <a:pt x="2058" y="4410"/>
                </a:lnTo>
                <a:lnTo>
                  <a:pt x="1968" y="4463"/>
                </a:lnTo>
                <a:lnTo>
                  <a:pt x="1879" y="4513"/>
                </a:lnTo>
                <a:lnTo>
                  <a:pt x="1791" y="4562"/>
                </a:lnTo>
                <a:lnTo>
                  <a:pt x="1709" y="4610"/>
                </a:lnTo>
                <a:lnTo>
                  <a:pt x="1670" y="4634"/>
                </a:lnTo>
                <a:lnTo>
                  <a:pt x="1634" y="4656"/>
                </a:lnTo>
                <a:lnTo>
                  <a:pt x="1600" y="4680"/>
                </a:lnTo>
                <a:lnTo>
                  <a:pt x="1568" y="4701"/>
                </a:lnTo>
                <a:lnTo>
                  <a:pt x="1540" y="4723"/>
                </a:lnTo>
                <a:lnTo>
                  <a:pt x="1514" y="4745"/>
                </a:lnTo>
                <a:lnTo>
                  <a:pt x="1493" y="4765"/>
                </a:lnTo>
                <a:lnTo>
                  <a:pt x="1475" y="4787"/>
                </a:lnTo>
                <a:lnTo>
                  <a:pt x="1439" y="4838"/>
                </a:lnTo>
                <a:lnTo>
                  <a:pt x="1410" y="4885"/>
                </a:lnTo>
                <a:lnTo>
                  <a:pt x="1388" y="4928"/>
                </a:lnTo>
                <a:lnTo>
                  <a:pt x="1371" y="4969"/>
                </a:lnTo>
                <a:lnTo>
                  <a:pt x="1361" y="5006"/>
                </a:lnTo>
                <a:lnTo>
                  <a:pt x="1356" y="5041"/>
                </a:lnTo>
                <a:lnTo>
                  <a:pt x="1357" y="5072"/>
                </a:lnTo>
                <a:lnTo>
                  <a:pt x="1362" y="5101"/>
                </a:lnTo>
                <a:lnTo>
                  <a:pt x="1372" y="5127"/>
                </a:lnTo>
                <a:lnTo>
                  <a:pt x="1387" y="5151"/>
                </a:lnTo>
                <a:lnTo>
                  <a:pt x="1405" y="5173"/>
                </a:lnTo>
                <a:lnTo>
                  <a:pt x="1427" y="5193"/>
                </a:lnTo>
                <a:lnTo>
                  <a:pt x="1453" y="5211"/>
                </a:lnTo>
                <a:lnTo>
                  <a:pt x="1482" y="5227"/>
                </a:lnTo>
                <a:lnTo>
                  <a:pt x="1512" y="5243"/>
                </a:lnTo>
                <a:lnTo>
                  <a:pt x="1545" y="5256"/>
                </a:lnTo>
                <a:lnTo>
                  <a:pt x="1581" y="5269"/>
                </a:lnTo>
                <a:lnTo>
                  <a:pt x="1617" y="5281"/>
                </a:lnTo>
                <a:lnTo>
                  <a:pt x="1655" y="5292"/>
                </a:lnTo>
                <a:lnTo>
                  <a:pt x="1695" y="5302"/>
                </a:lnTo>
                <a:lnTo>
                  <a:pt x="1774" y="5322"/>
                </a:lnTo>
                <a:lnTo>
                  <a:pt x="1854" y="5342"/>
                </a:lnTo>
                <a:lnTo>
                  <a:pt x="1894" y="5352"/>
                </a:lnTo>
                <a:lnTo>
                  <a:pt x="1932" y="5362"/>
                </a:lnTo>
                <a:lnTo>
                  <a:pt x="1968" y="5373"/>
                </a:lnTo>
                <a:lnTo>
                  <a:pt x="2004" y="5386"/>
                </a:lnTo>
                <a:lnTo>
                  <a:pt x="2037" y="5398"/>
                </a:lnTo>
                <a:lnTo>
                  <a:pt x="2068" y="5412"/>
                </a:lnTo>
                <a:lnTo>
                  <a:pt x="2096" y="5427"/>
                </a:lnTo>
                <a:lnTo>
                  <a:pt x="2121" y="5445"/>
                </a:lnTo>
                <a:lnTo>
                  <a:pt x="2165" y="5476"/>
                </a:lnTo>
                <a:lnTo>
                  <a:pt x="2201" y="5509"/>
                </a:lnTo>
                <a:lnTo>
                  <a:pt x="2230" y="5543"/>
                </a:lnTo>
                <a:lnTo>
                  <a:pt x="2251" y="5575"/>
                </a:lnTo>
                <a:lnTo>
                  <a:pt x="2265" y="5609"/>
                </a:lnTo>
                <a:lnTo>
                  <a:pt x="2275" y="5643"/>
                </a:lnTo>
                <a:lnTo>
                  <a:pt x="2277" y="5676"/>
                </a:lnTo>
                <a:lnTo>
                  <a:pt x="2275" y="5709"/>
                </a:lnTo>
                <a:lnTo>
                  <a:pt x="2266" y="5743"/>
                </a:lnTo>
                <a:lnTo>
                  <a:pt x="2253" y="5776"/>
                </a:lnTo>
                <a:lnTo>
                  <a:pt x="2237" y="5809"/>
                </a:lnTo>
                <a:lnTo>
                  <a:pt x="2215" y="5842"/>
                </a:lnTo>
                <a:lnTo>
                  <a:pt x="2190" y="5874"/>
                </a:lnTo>
                <a:lnTo>
                  <a:pt x="2162" y="5906"/>
                </a:lnTo>
                <a:lnTo>
                  <a:pt x="2131" y="5938"/>
                </a:lnTo>
                <a:lnTo>
                  <a:pt x="2097" y="5969"/>
                </a:lnTo>
                <a:lnTo>
                  <a:pt x="2061" y="6000"/>
                </a:lnTo>
                <a:lnTo>
                  <a:pt x="2023" y="6030"/>
                </a:lnTo>
                <a:lnTo>
                  <a:pt x="1984" y="6059"/>
                </a:lnTo>
                <a:lnTo>
                  <a:pt x="1944" y="6088"/>
                </a:lnTo>
                <a:lnTo>
                  <a:pt x="1902" y="6115"/>
                </a:lnTo>
                <a:lnTo>
                  <a:pt x="1860" y="6142"/>
                </a:lnTo>
                <a:lnTo>
                  <a:pt x="1819" y="6168"/>
                </a:lnTo>
                <a:lnTo>
                  <a:pt x="1778" y="6193"/>
                </a:lnTo>
                <a:lnTo>
                  <a:pt x="1698" y="6241"/>
                </a:lnTo>
                <a:lnTo>
                  <a:pt x="1623" y="6283"/>
                </a:lnTo>
                <a:lnTo>
                  <a:pt x="1557" y="6320"/>
                </a:lnTo>
                <a:lnTo>
                  <a:pt x="1503" y="6353"/>
                </a:lnTo>
                <a:lnTo>
                  <a:pt x="1446" y="6390"/>
                </a:lnTo>
                <a:lnTo>
                  <a:pt x="1363" y="6441"/>
                </a:lnTo>
                <a:lnTo>
                  <a:pt x="1258" y="6504"/>
                </a:lnTo>
                <a:lnTo>
                  <a:pt x="1137" y="6578"/>
                </a:lnTo>
                <a:lnTo>
                  <a:pt x="1070" y="6619"/>
                </a:lnTo>
                <a:lnTo>
                  <a:pt x="1002" y="6662"/>
                </a:lnTo>
                <a:lnTo>
                  <a:pt x="931" y="6708"/>
                </a:lnTo>
                <a:lnTo>
                  <a:pt x="860" y="6755"/>
                </a:lnTo>
                <a:lnTo>
                  <a:pt x="788" y="6804"/>
                </a:lnTo>
                <a:lnTo>
                  <a:pt x="715" y="6855"/>
                </a:lnTo>
                <a:lnTo>
                  <a:pt x="643" y="6907"/>
                </a:lnTo>
                <a:lnTo>
                  <a:pt x="571" y="6959"/>
                </a:lnTo>
                <a:lnTo>
                  <a:pt x="502" y="7013"/>
                </a:lnTo>
                <a:lnTo>
                  <a:pt x="434" y="7068"/>
                </a:lnTo>
                <a:lnTo>
                  <a:pt x="370" y="7124"/>
                </a:lnTo>
                <a:lnTo>
                  <a:pt x="308" y="7181"/>
                </a:lnTo>
                <a:lnTo>
                  <a:pt x="251" y="7237"/>
                </a:lnTo>
                <a:lnTo>
                  <a:pt x="198" y="7293"/>
                </a:lnTo>
                <a:lnTo>
                  <a:pt x="150" y="7349"/>
                </a:lnTo>
                <a:lnTo>
                  <a:pt x="107" y="7405"/>
                </a:lnTo>
                <a:lnTo>
                  <a:pt x="71" y="7461"/>
                </a:lnTo>
                <a:lnTo>
                  <a:pt x="41" y="7516"/>
                </a:lnTo>
                <a:lnTo>
                  <a:pt x="20" y="7570"/>
                </a:lnTo>
                <a:lnTo>
                  <a:pt x="6" y="7624"/>
                </a:lnTo>
                <a:lnTo>
                  <a:pt x="0" y="7676"/>
                </a:lnTo>
                <a:lnTo>
                  <a:pt x="4" y="7727"/>
                </a:lnTo>
                <a:lnTo>
                  <a:pt x="17" y="7777"/>
                </a:lnTo>
                <a:lnTo>
                  <a:pt x="40" y="7824"/>
                </a:lnTo>
                <a:lnTo>
                  <a:pt x="65" y="7845"/>
                </a:lnTo>
                <a:lnTo>
                  <a:pt x="107" y="7860"/>
                </a:lnTo>
                <a:lnTo>
                  <a:pt x="163" y="7869"/>
                </a:lnTo>
                <a:lnTo>
                  <a:pt x="233" y="7873"/>
                </a:lnTo>
                <a:lnTo>
                  <a:pt x="317" y="7873"/>
                </a:lnTo>
                <a:lnTo>
                  <a:pt x="412" y="7870"/>
                </a:lnTo>
                <a:lnTo>
                  <a:pt x="518" y="7863"/>
                </a:lnTo>
                <a:lnTo>
                  <a:pt x="633" y="7854"/>
                </a:lnTo>
                <a:lnTo>
                  <a:pt x="888" y="7829"/>
                </a:lnTo>
                <a:lnTo>
                  <a:pt x="1163" y="7801"/>
                </a:lnTo>
                <a:lnTo>
                  <a:pt x="1307" y="7788"/>
                </a:lnTo>
                <a:lnTo>
                  <a:pt x="1453" y="7773"/>
                </a:lnTo>
                <a:lnTo>
                  <a:pt x="1599" y="7761"/>
                </a:lnTo>
                <a:lnTo>
                  <a:pt x="1746" y="7751"/>
                </a:lnTo>
                <a:lnTo>
                  <a:pt x="1890" y="7743"/>
                </a:lnTo>
                <a:lnTo>
                  <a:pt x="2032" y="7737"/>
                </a:lnTo>
                <a:lnTo>
                  <a:pt x="2170" y="7735"/>
                </a:lnTo>
                <a:lnTo>
                  <a:pt x="2303" y="7737"/>
                </a:lnTo>
                <a:lnTo>
                  <a:pt x="2429" y="7743"/>
                </a:lnTo>
                <a:lnTo>
                  <a:pt x="2548" y="7754"/>
                </a:lnTo>
                <a:lnTo>
                  <a:pt x="2657" y="7771"/>
                </a:lnTo>
                <a:lnTo>
                  <a:pt x="2757" y="7794"/>
                </a:lnTo>
                <a:lnTo>
                  <a:pt x="2846" y="7823"/>
                </a:lnTo>
                <a:lnTo>
                  <a:pt x="2923" y="7861"/>
                </a:lnTo>
                <a:lnTo>
                  <a:pt x="2985" y="7905"/>
                </a:lnTo>
                <a:lnTo>
                  <a:pt x="3032" y="7958"/>
                </a:lnTo>
                <a:lnTo>
                  <a:pt x="3063" y="8020"/>
                </a:lnTo>
                <a:lnTo>
                  <a:pt x="3078" y="8091"/>
                </a:lnTo>
                <a:lnTo>
                  <a:pt x="3074" y="8172"/>
                </a:lnTo>
                <a:lnTo>
                  <a:pt x="3050" y="8263"/>
                </a:lnTo>
                <a:lnTo>
                  <a:pt x="3038" y="8293"/>
                </a:lnTo>
                <a:lnTo>
                  <a:pt x="3024" y="8322"/>
                </a:lnTo>
                <a:lnTo>
                  <a:pt x="3006" y="8352"/>
                </a:lnTo>
                <a:lnTo>
                  <a:pt x="2988" y="8380"/>
                </a:lnTo>
                <a:lnTo>
                  <a:pt x="2967" y="8410"/>
                </a:lnTo>
                <a:lnTo>
                  <a:pt x="2944" y="8439"/>
                </a:lnTo>
                <a:lnTo>
                  <a:pt x="2920" y="8468"/>
                </a:lnTo>
                <a:lnTo>
                  <a:pt x="2893" y="8497"/>
                </a:lnTo>
                <a:lnTo>
                  <a:pt x="2865" y="8525"/>
                </a:lnTo>
                <a:lnTo>
                  <a:pt x="2837" y="8553"/>
                </a:lnTo>
                <a:lnTo>
                  <a:pt x="2806" y="8582"/>
                </a:lnTo>
                <a:lnTo>
                  <a:pt x="2775" y="8609"/>
                </a:lnTo>
                <a:lnTo>
                  <a:pt x="2743" y="8637"/>
                </a:lnTo>
                <a:lnTo>
                  <a:pt x="2709" y="8664"/>
                </a:lnTo>
                <a:lnTo>
                  <a:pt x="2676" y="8691"/>
                </a:lnTo>
                <a:lnTo>
                  <a:pt x="2642" y="8717"/>
                </a:lnTo>
                <a:lnTo>
                  <a:pt x="2573" y="8769"/>
                </a:lnTo>
                <a:lnTo>
                  <a:pt x="2504" y="8820"/>
                </a:lnTo>
                <a:lnTo>
                  <a:pt x="2436" y="8868"/>
                </a:lnTo>
                <a:lnTo>
                  <a:pt x="2369" y="8915"/>
                </a:lnTo>
                <a:lnTo>
                  <a:pt x="2307" y="8960"/>
                </a:lnTo>
                <a:lnTo>
                  <a:pt x="2248" y="9002"/>
                </a:lnTo>
                <a:lnTo>
                  <a:pt x="2196" y="9041"/>
                </a:lnTo>
                <a:lnTo>
                  <a:pt x="2150" y="9077"/>
                </a:lnTo>
                <a:lnTo>
                  <a:pt x="2132" y="9094"/>
                </a:lnTo>
                <a:lnTo>
                  <a:pt x="2110" y="9112"/>
                </a:lnTo>
                <a:lnTo>
                  <a:pt x="2084" y="9133"/>
                </a:lnTo>
                <a:lnTo>
                  <a:pt x="2055" y="9155"/>
                </a:lnTo>
                <a:lnTo>
                  <a:pt x="1990" y="9206"/>
                </a:lnTo>
                <a:lnTo>
                  <a:pt x="1915" y="9264"/>
                </a:lnTo>
                <a:lnTo>
                  <a:pt x="1837" y="9326"/>
                </a:lnTo>
                <a:lnTo>
                  <a:pt x="1757" y="9393"/>
                </a:lnTo>
                <a:lnTo>
                  <a:pt x="1717" y="9427"/>
                </a:lnTo>
                <a:lnTo>
                  <a:pt x="1679" y="9462"/>
                </a:lnTo>
                <a:lnTo>
                  <a:pt x="1641" y="9497"/>
                </a:lnTo>
                <a:lnTo>
                  <a:pt x="1605" y="9533"/>
                </a:lnTo>
                <a:lnTo>
                  <a:pt x="1571" y="9567"/>
                </a:lnTo>
                <a:lnTo>
                  <a:pt x="1540" y="9602"/>
                </a:lnTo>
                <a:lnTo>
                  <a:pt x="1511" y="9637"/>
                </a:lnTo>
                <a:lnTo>
                  <a:pt x="1486" y="9671"/>
                </a:lnTo>
                <a:lnTo>
                  <a:pt x="1464" y="9705"/>
                </a:lnTo>
                <a:lnTo>
                  <a:pt x="1447" y="9738"/>
                </a:lnTo>
                <a:lnTo>
                  <a:pt x="1435" y="9769"/>
                </a:lnTo>
                <a:lnTo>
                  <a:pt x="1426" y="9800"/>
                </a:lnTo>
                <a:lnTo>
                  <a:pt x="1423" y="9829"/>
                </a:lnTo>
                <a:lnTo>
                  <a:pt x="1426" y="9858"/>
                </a:lnTo>
                <a:lnTo>
                  <a:pt x="1436" y="9885"/>
                </a:lnTo>
                <a:lnTo>
                  <a:pt x="1451" y="9909"/>
                </a:lnTo>
                <a:lnTo>
                  <a:pt x="1473" y="9931"/>
                </a:lnTo>
                <a:lnTo>
                  <a:pt x="1504" y="9952"/>
                </a:lnTo>
                <a:lnTo>
                  <a:pt x="1542" y="9970"/>
                </a:lnTo>
                <a:lnTo>
                  <a:pt x="1588" y="9987"/>
                </a:lnTo>
                <a:lnTo>
                  <a:pt x="1619" y="9998"/>
                </a:lnTo>
                <a:lnTo>
                  <a:pt x="1653" y="10008"/>
                </a:lnTo>
                <a:lnTo>
                  <a:pt x="1687" y="10017"/>
                </a:lnTo>
                <a:lnTo>
                  <a:pt x="1722" y="10026"/>
                </a:lnTo>
                <a:lnTo>
                  <a:pt x="1758" y="10034"/>
                </a:lnTo>
                <a:lnTo>
                  <a:pt x="1795" y="10041"/>
                </a:lnTo>
                <a:lnTo>
                  <a:pt x="1833" y="10048"/>
                </a:lnTo>
                <a:lnTo>
                  <a:pt x="1871" y="10053"/>
                </a:lnTo>
                <a:lnTo>
                  <a:pt x="1910" y="10058"/>
                </a:lnTo>
                <a:lnTo>
                  <a:pt x="1949" y="10062"/>
                </a:lnTo>
                <a:lnTo>
                  <a:pt x="1989" y="10066"/>
                </a:lnTo>
                <a:lnTo>
                  <a:pt x="2030" y="10069"/>
                </a:lnTo>
                <a:lnTo>
                  <a:pt x="2070" y="10071"/>
                </a:lnTo>
                <a:lnTo>
                  <a:pt x="2111" y="10073"/>
                </a:lnTo>
                <a:lnTo>
                  <a:pt x="2152" y="10074"/>
                </a:lnTo>
                <a:lnTo>
                  <a:pt x="2193" y="10075"/>
                </a:lnTo>
                <a:lnTo>
                  <a:pt x="2276" y="10076"/>
                </a:lnTo>
                <a:lnTo>
                  <a:pt x="2358" y="10074"/>
                </a:lnTo>
                <a:lnTo>
                  <a:pt x="2440" y="10072"/>
                </a:lnTo>
                <a:lnTo>
                  <a:pt x="2521" y="10068"/>
                </a:lnTo>
                <a:lnTo>
                  <a:pt x="2599" y="10064"/>
                </a:lnTo>
                <a:lnTo>
                  <a:pt x="2676" y="10059"/>
                </a:lnTo>
                <a:lnTo>
                  <a:pt x="2750" y="10053"/>
                </a:lnTo>
                <a:lnTo>
                  <a:pt x="2821" y="10048"/>
                </a:lnTo>
                <a:lnTo>
                  <a:pt x="2901" y="10042"/>
                </a:lnTo>
                <a:lnTo>
                  <a:pt x="2996" y="10037"/>
                </a:lnTo>
                <a:lnTo>
                  <a:pt x="3047" y="10034"/>
                </a:lnTo>
                <a:lnTo>
                  <a:pt x="3102" y="10031"/>
                </a:lnTo>
                <a:lnTo>
                  <a:pt x="3159" y="10030"/>
                </a:lnTo>
                <a:lnTo>
                  <a:pt x="3219" y="10029"/>
                </a:lnTo>
                <a:lnTo>
                  <a:pt x="3280" y="10029"/>
                </a:lnTo>
                <a:lnTo>
                  <a:pt x="3344" y="10030"/>
                </a:lnTo>
                <a:lnTo>
                  <a:pt x="3409" y="10031"/>
                </a:lnTo>
                <a:lnTo>
                  <a:pt x="3476" y="10034"/>
                </a:lnTo>
                <a:lnTo>
                  <a:pt x="3544" y="10038"/>
                </a:lnTo>
                <a:lnTo>
                  <a:pt x="3614" y="10042"/>
                </a:lnTo>
                <a:lnTo>
                  <a:pt x="3684" y="10048"/>
                </a:lnTo>
                <a:lnTo>
                  <a:pt x="3755" y="10055"/>
                </a:lnTo>
                <a:lnTo>
                  <a:pt x="3827" y="10064"/>
                </a:lnTo>
                <a:lnTo>
                  <a:pt x="3899" y="10074"/>
                </a:lnTo>
                <a:lnTo>
                  <a:pt x="3972" y="10087"/>
                </a:lnTo>
                <a:lnTo>
                  <a:pt x="4043" y="10100"/>
                </a:lnTo>
                <a:lnTo>
                  <a:pt x="4116" y="10115"/>
                </a:lnTo>
                <a:lnTo>
                  <a:pt x="4187" y="10133"/>
                </a:lnTo>
                <a:lnTo>
                  <a:pt x="4259" y="10152"/>
                </a:lnTo>
                <a:lnTo>
                  <a:pt x="4328" y="10173"/>
                </a:lnTo>
                <a:lnTo>
                  <a:pt x="4397" y="10197"/>
                </a:lnTo>
                <a:lnTo>
                  <a:pt x="4466" y="10223"/>
                </a:lnTo>
                <a:lnTo>
                  <a:pt x="4532" y="10251"/>
                </a:lnTo>
                <a:lnTo>
                  <a:pt x="4596" y="10283"/>
                </a:lnTo>
                <a:lnTo>
                  <a:pt x="4660" y="10315"/>
                </a:lnTo>
                <a:lnTo>
                  <a:pt x="4721" y="10352"/>
                </a:lnTo>
                <a:lnTo>
                  <a:pt x="4779" y="10391"/>
                </a:lnTo>
                <a:lnTo>
                  <a:pt x="4836" y="10431"/>
                </a:lnTo>
                <a:lnTo>
                  <a:pt x="4861" y="10449"/>
                </a:lnTo>
                <a:lnTo>
                  <a:pt x="4886" y="10461"/>
                </a:lnTo>
                <a:lnTo>
                  <a:pt x="4914" y="10471"/>
                </a:lnTo>
                <a:lnTo>
                  <a:pt x="4942" y="10477"/>
                </a:lnTo>
                <a:lnTo>
                  <a:pt x="4973" y="10480"/>
                </a:lnTo>
                <a:lnTo>
                  <a:pt x="5005" y="10480"/>
                </a:lnTo>
                <a:lnTo>
                  <a:pt x="5038" y="10477"/>
                </a:lnTo>
                <a:lnTo>
                  <a:pt x="5073" y="10472"/>
                </a:lnTo>
                <a:lnTo>
                  <a:pt x="5109" y="10465"/>
                </a:lnTo>
                <a:lnTo>
                  <a:pt x="5146" y="10456"/>
                </a:lnTo>
                <a:lnTo>
                  <a:pt x="5184" y="10446"/>
                </a:lnTo>
                <a:lnTo>
                  <a:pt x="5224" y="10432"/>
                </a:lnTo>
                <a:lnTo>
                  <a:pt x="5308" y="10404"/>
                </a:lnTo>
                <a:lnTo>
                  <a:pt x="5397" y="10372"/>
                </a:lnTo>
                <a:lnTo>
                  <a:pt x="5491" y="10339"/>
                </a:lnTo>
                <a:lnTo>
                  <a:pt x="5590" y="10305"/>
                </a:lnTo>
                <a:lnTo>
                  <a:pt x="5641" y="10289"/>
                </a:lnTo>
                <a:lnTo>
                  <a:pt x="5693" y="10272"/>
                </a:lnTo>
                <a:lnTo>
                  <a:pt x="5746" y="10258"/>
                </a:lnTo>
                <a:lnTo>
                  <a:pt x="5801" y="10244"/>
                </a:lnTo>
                <a:lnTo>
                  <a:pt x="5856" y="10231"/>
                </a:lnTo>
                <a:lnTo>
                  <a:pt x="5913" y="10221"/>
                </a:lnTo>
                <a:lnTo>
                  <a:pt x="5970" y="10212"/>
                </a:lnTo>
                <a:lnTo>
                  <a:pt x="6029" y="10205"/>
                </a:lnTo>
                <a:lnTo>
                  <a:pt x="6089" y="10201"/>
                </a:lnTo>
                <a:lnTo>
                  <a:pt x="6150" y="10199"/>
                </a:lnTo>
                <a:lnTo>
                  <a:pt x="6211" y="10199"/>
                </a:lnTo>
                <a:lnTo>
                  <a:pt x="6274" y="10202"/>
                </a:lnTo>
                <a:lnTo>
                  <a:pt x="6380" y="10212"/>
                </a:lnTo>
                <a:lnTo>
                  <a:pt x="6486" y="10224"/>
                </a:lnTo>
                <a:lnTo>
                  <a:pt x="6595" y="10239"/>
                </a:lnTo>
                <a:lnTo>
                  <a:pt x="6705" y="10256"/>
                </a:lnTo>
                <a:lnTo>
                  <a:pt x="6816" y="10275"/>
                </a:lnTo>
                <a:lnTo>
                  <a:pt x="6930" y="10297"/>
                </a:lnTo>
                <a:lnTo>
                  <a:pt x="7043" y="10319"/>
                </a:lnTo>
                <a:lnTo>
                  <a:pt x="7156" y="10344"/>
                </a:lnTo>
                <a:lnTo>
                  <a:pt x="7271" y="10369"/>
                </a:lnTo>
                <a:lnTo>
                  <a:pt x="7385" y="10396"/>
                </a:lnTo>
                <a:lnTo>
                  <a:pt x="7499" y="10422"/>
                </a:lnTo>
                <a:lnTo>
                  <a:pt x="7612" y="10450"/>
                </a:lnTo>
                <a:lnTo>
                  <a:pt x="7837" y="10506"/>
                </a:lnTo>
                <a:lnTo>
                  <a:pt x="8056" y="10560"/>
                </a:lnTo>
                <a:lnTo>
                  <a:pt x="8164" y="10587"/>
                </a:lnTo>
                <a:lnTo>
                  <a:pt x="8269" y="10612"/>
                </a:lnTo>
                <a:lnTo>
                  <a:pt x="8372" y="10637"/>
                </a:lnTo>
                <a:lnTo>
                  <a:pt x="8472" y="10659"/>
                </a:lnTo>
                <a:lnTo>
                  <a:pt x="8569" y="10680"/>
                </a:lnTo>
                <a:lnTo>
                  <a:pt x="8664" y="10700"/>
                </a:lnTo>
                <a:lnTo>
                  <a:pt x="8754" y="10717"/>
                </a:lnTo>
                <a:lnTo>
                  <a:pt x="8841" y="10731"/>
                </a:lnTo>
                <a:lnTo>
                  <a:pt x="8925" y="10744"/>
                </a:lnTo>
                <a:lnTo>
                  <a:pt x="9004" y="10754"/>
                </a:lnTo>
                <a:lnTo>
                  <a:pt x="9079" y="10760"/>
                </a:lnTo>
                <a:lnTo>
                  <a:pt x="9148" y="10763"/>
                </a:lnTo>
                <a:lnTo>
                  <a:pt x="9214" y="10763"/>
                </a:lnTo>
                <a:lnTo>
                  <a:pt x="9274" y="10759"/>
                </a:lnTo>
                <a:lnTo>
                  <a:pt x="9328" y="10751"/>
                </a:lnTo>
                <a:lnTo>
                  <a:pt x="9377" y="10738"/>
                </a:lnTo>
                <a:lnTo>
                  <a:pt x="9415" y="10727"/>
                </a:lnTo>
                <a:lnTo>
                  <a:pt x="9456" y="10717"/>
                </a:lnTo>
                <a:lnTo>
                  <a:pt x="9498" y="10708"/>
                </a:lnTo>
                <a:lnTo>
                  <a:pt x="9541" y="10700"/>
                </a:lnTo>
                <a:lnTo>
                  <a:pt x="9587" y="10693"/>
                </a:lnTo>
                <a:lnTo>
                  <a:pt x="9634" y="10686"/>
                </a:lnTo>
                <a:lnTo>
                  <a:pt x="9682" y="10680"/>
                </a:lnTo>
                <a:lnTo>
                  <a:pt x="9732" y="10675"/>
                </a:lnTo>
                <a:lnTo>
                  <a:pt x="9784" y="10671"/>
                </a:lnTo>
                <a:lnTo>
                  <a:pt x="9836" y="10668"/>
                </a:lnTo>
                <a:lnTo>
                  <a:pt x="9889" y="10665"/>
                </a:lnTo>
                <a:lnTo>
                  <a:pt x="9944" y="10663"/>
                </a:lnTo>
                <a:lnTo>
                  <a:pt x="10054" y="10660"/>
                </a:lnTo>
                <a:lnTo>
                  <a:pt x="10165" y="10658"/>
                </a:lnTo>
                <a:lnTo>
                  <a:pt x="10277" y="10658"/>
                </a:lnTo>
                <a:lnTo>
                  <a:pt x="10390" y="10658"/>
                </a:lnTo>
                <a:lnTo>
                  <a:pt x="10500" y="10658"/>
                </a:lnTo>
                <a:lnTo>
                  <a:pt x="10608" y="10658"/>
                </a:lnTo>
                <a:lnTo>
                  <a:pt x="10712" y="10658"/>
                </a:lnTo>
                <a:lnTo>
                  <a:pt x="10812" y="10656"/>
                </a:lnTo>
                <a:lnTo>
                  <a:pt x="10860" y="10655"/>
                </a:lnTo>
                <a:lnTo>
                  <a:pt x="10907" y="10654"/>
                </a:lnTo>
                <a:lnTo>
                  <a:pt x="10952" y="10652"/>
                </a:lnTo>
                <a:lnTo>
                  <a:pt x="10995" y="10649"/>
                </a:lnTo>
                <a:lnTo>
                  <a:pt x="11050" y="10645"/>
                </a:lnTo>
                <a:lnTo>
                  <a:pt x="11117" y="10634"/>
                </a:lnTo>
                <a:lnTo>
                  <a:pt x="11198" y="10614"/>
                </a:lnTo>
                <a:lnTo>
                  <a:pt x="11291" y="10589"/>
                </a:lnTo>
                <a:lnTo>
                  <a:pt x="11394" y="10557"/>
                </a:lnTo>
                <a:lnTo>
                  <a:pt x="11506" y="10520"/>
                </a:lnTo>
                <a:lnTo>
                  <a:pt x="11629" y="10477"/>
                </a:lnTo>
                <a:lnTo>
                  <a:pt x="11758" y="10429"/>
                </a:lnTo>
                <a:lnTo>
                  <a:pt x="11896" y="10378"/>
                </a:lnTo>
                <a:lnTo>
                  <a:pt x="12039" y="10322"/>
                </a:lnTo>
                <a:lnTo>
                  <a:pt x="12188" y="10263"/>
                </a:lnTo>
                <a:lnTo>
                  <a:pt x="12341" y="10201"/>
                </a:lnTo>
                <a:lnTo>
                  <a:pt x="12498" y="10137"/>
                </a:lnTo>
                <a:lnTo>
                  <a:pt x="12657" y="10070"/>
                </a:lnTo>
                <a:lnTo>
                  <a:pt x="12819" y="10003"/>
                </a:lnTo>
                <a:lnTo>
                  <a:pt x="12981" y="9934"/>
                </a:lnTo>
                <a:lnTo>
                  <a:pt x="13303" y="9795"/>
                </a:lnTo>
                <a:lnTo>
                  <a:pt x="13619" y="9657"/>
                </a:lnTo>
                <a:lnTo>
                  <a:pt x="13919" y="9525"/>
                </a:lnTo>
                <a:lnTo>
                  <a:pt x="14197" y="9402"/>
                </a:lnTo>
                <a:lnTo>
                  <a:pt x="14447" y="9293"/>
                </a:lnTo>
                <a:lnTo>
                  <a:pt x="14659" y="9199"/>
                </a:lnTo>
                <a:lnTo>
                  <a:pt x="14749" y="9160"/>
                </a:lnTo>
                <a:lnTo>
                  <a:pt x="14827" y="9126"/>
                </a:lnTo>
                <a:lnTo>
                  <a:pt x="14894" y="9099"/>
                </a:lnTo>
                <a:lnTo>
                  <a:pt x="14946" y="9077"/>
                </a:lnTo>
                <a:lnTo>
                  <a:pt x="14989" y="9059"/>
                </a:lnTo>
                <a:lnTo>
                  <a:pt x="15036" y="9040"/>
                </a:lnTo>
                <a:lnTo>
                  <a:pt x="15086" y="9018"/>
                </a:lnTo>
                <a:lnTo>
                  <a:pt x="15139" y="8995"/>
                </a:lnTo>
                <a:lnTo>
                  <a:pt x="15192" y="8970"/>
                </a:lnTo>
                <a:lnTo>
                  <a:pt x="15246" y="8944"/>
                </a:lnTo>
                <a:lnTo>
                  <a:pt x="15300" y="8916"/>
                </a:lnTo>
                <a:lnTo>
                  <a:pt x="15353" y="8886"/>
                </a:lnTo>
                <a:lnTo>
                  <a:pt x="15379" y="8870"/>
                </a:lnTo>
                <a:lnTo>
                  <a:pt x="15405" y="8854"/>
                </a:lnTo>
                <a:lnTo>
                  <a:pt x="15430" y="8838"/>
                </a:lnTo>
                <a:lnTo>
                  <a:pt x="15455" y="8820"/>
                </a:lnTo>
                <a:lnTo>
                  <a:pt x="15478" y="8803"/>
                </a:lnTo>
                <a:lnTo>
                  <a:pt x="15502" y="8785"/>
                </a:lnTo>
                <a:lnTo>
                  <a:pt x="15524" y="8766"/>
                </a:lnTo>
                <a:lnTo>
                  <a:pt x="15546" y="8748"/>
                </a:lnTo>
                <a:lnTo>
                  <a:pt x="15567" y="8728"/>
                </a:lnTo>
                <a:lnTo>
                  <a:pt x="15587" y="8708"/>
                </a:lnTo>
                <a:lnTo>
                  <a:pt x="15605" y="8688"/>
                </a:lnTo>
                <a:lnTo>
                  <a:pt x="15621" y="8666"/>
                </a:lnTo>
                <a:lnTo>
                  <a:pt x="15638" y="8645"/>
                </a:lnTo>
                <a:lnTo>
                  <a:pt x="15652" y="8622"/>
                </a:lnTo>
                <a:lnTo>
                  <a:pt x="15665" y="8600"/>
                </a:lnTo>
                <a:lnTo>
                  <a:pt x="15676" y="8576"/>
                </a:lnTo>
                <a:lnTo>
                  <a:pt x="15688" y="8542"/>
                </a:lnTo>
                <a:lnTo>
                  <a:pt x="15696" y="8509"/>
                </a:lnTo>
                <a:lnTo>
                  <a:pt x="15702" y="8476"/>
                </a:lnTo>
                <a:lnTo>
                  <a:pt x="15704" y="8446"/>
                </a:lnTo>
                <a:lnTo>
                  <a:pt x="15704" y="8416"/>
                </a:lnTo>
                <a:lnTo>
                  <a:pt x="15701" y="8388"/>
                </a:lnTo>
                <a:lnTo>
                  <a:pt x="15696" y="8359"/>
                </a:lnTo>
                <a:lnTo>
                  <a:pt x="15688" y="8333"/>
                </a:lnTo>
                <a:lnTo>
                  <a:pt x="15677" y="8307"/>
                </a:lnTo>
                <a:lnTo>
                  <a:pt x="15665" y="8283"/>
                </a:lnTo>
                <a:lnTo>
                  <a:pt x="15652" y="8259"/>
                </a:lnTo>
                <a:lnTo>
                  <a:pt x="15636" y="8237"/>
                </a:lnTo>
                <a:lnTo>
                  <a:pt x="15618" y="8214"/>
                </a:lnTo>
                <a:lnTo>
                  <a:pt x="15599" y="8194"/>
                </a:lnTo>
                <a:lnTo>
                  <a:pt x="15578" y="8173"/>
                </a:lnTo>
                <a:lnTo>
                  <a:pt x="15557" y="8154"/>
                </a:lnTo>
                <a:lnTo>
                  <a:pt x="15533" y="8135"/>
                </a:lnTo>
                <a:lnTo>
                  <a:pt x="15510" y="8117"/>
                </a:lnTo>
                <a:lnTo>
                  <a:pt x="15485" y="8100"/>
                </a:lnTo>
                <a:lnTo>
                  <a:pt x="15459" y="8083"/>
                </a:lnTo>
                <a:lnTo>
                  <a:pt x="15432" y="8067"/>
                </a:lnTo>
                <a:lnTo>
                  <a:pt x="15406" y="8051"/>
                </a:lnTo>
                <a:lnTo>
                  <a:pt x="15379" y="8037"/>
                </a:lnTo>
                <a:lnTo>
                  <a:pt x="15352" y="8021"/>
                </a:lnTo>
                <a:lnTo>
                  <a:pt x="15297" y="7994"/>
                </a:lnTo>
                <a:lnTo>
                  <a:pt x="15244" y="7968"/>
                </a:lnTo>
                <a:lnTo>
                  <a:pt x="15192" y="7943"/>
                </a:lnTo>
                <a:lnTo>
                  <a:pt x="15142" y="7919"/>
                </a:lnTo>
                <a:lnTo>
                  <a:pt x="15066" y="7878"/>
                </a:lnTo>
                <a:lnTo>
                  <a:pt x="14987" y="7838"/>
                </a:lnTo>
                <a:lnTo>
                  <a:pt x="14906" y="7798"/>
                </a:lnTo>
                <a:lnTo>
                  <a:pt x="14821" y="7756"/>
                </a:lnTo>
                <a:lnTo>
                  <a:pt x="14736" y="7715"/>
                </a:lnTo>
                <a:lnTo>
                  <a:pt x="14650" y="7672"/>
                </a:lnTo>
                <a:lnTo>
                  <a:pt x="14564" y="7628"/>
                </a:lnTo>
                <a:lnTo>
                  <a:pt x="14477" y="7583"/>
                </a:lnTo>
                <a:lnTo>
                  <a:pt x="14434" y="7558"/>
                </a:lnTo>
                <a:lnTo>
                  <a:pt x="14392" y="7534"/>
                </a:lnTo>
                <a:lnTo>
                  <a:pt x="14351" y="7509"/>
                </a:lnTo>
                <a:lnTo>
                  <a:pt x="14309" y="7484"/>
                </a:lnTo>
                <a:lnTo>
                  <a:pt x="14268" y="7457"/>
                </a:lnTo>
                <a:lnTo>
                  <a:pt x="14227" y="7429"/>
                </a:lnTo>
                <a:lnTo>
                  <a:pt x="14188" y="7402"/>
                </a:lnTo>
                <a:lnTo>
                  <a:pt x="14150" y="7372"/>
                </a:lnTo>
                <a:lnTo>
                  <a:pt x="14111" y="7343"/>
                </a:lnTo>
                <a:lnTo>
                  <a:pt x="14074" y="7312"/>
                </a:lnTo>
                <a:lnTo>
                  <a:pt x="14038" y="7281"/>
                </a:lnTo>
                <a:lnTo>
                  <a:pt x="14004" y="7247"/>
                </a:lnTo>
                <a:lnTo>
                  <a:pt x="13970" y="7213"/>
                </a:lnTo>
                <a:lnTo>
                  <a:pt x="13937" y="7178"/>
                </a:lnTo>
                <a:lnTo>
                  <a:pt x="13907" y="7142"/>
                </a:lnTo>
                <a:lnTo>
                  <a:pt x="13877" y="7104"/>
                </a:lnTo>
                <a:lnTo>
                  <a:pt x="13852" y="7069"/>
                </a:lnTo>
                <a:lnTo>
                  <a:pt x="13830" y="7036"/>
                </a:lnTo>
                <a:lnTo>
                  <a:pt x="13813" y="7002"/>
                </a:lnTo>
                <a:lnTo>
                  <a:pt x="13797" y="6969"/>
                </a:lnTo>
                <a:lnTo>
                  <a:pt x="13785" y="6937"/>
                </a:lnTo>
                <a:lnTo>
                  <a:pt x="13776" y="6905"/>
                </a:lnTo>
                <a:lnTo>
                  <a:pt x="13770" y="6874"/>
                </a:lnTo>
                <a:lnTo>
                  <a:pt x="13767" y="6844"/>
                </a:lnTo>
                <a:lnTo>
                  <a:pt x="13766" y="6814"/>
                </a:lnTo>
                <a:lnTo>
                  <a:pt x="13767" y="6785"/>
                </a:lnTo>
                <a:lnTo>
                  <a:pt x="13771" y="6756"/>
                </a:lnTo>
                <a:lnTo>
                  <a:pt x="13777" y="6727"/>
                </a:lnTo>
                <a:lnTo>
                  <a:pt x="13784" y="6700"/>
                </a:lnTo>
                <a:lnTo>
                  <a:pt x="13794" y="6672"/>
                </a:lnTo>
                <a:lnTo>
                  <a:pt x="13807" y="6646"/>
                </a:lnTo>
                <a:lnTo>
                  <a:pt x="13820" y="6619"/>
                </a:lnTo>
                <a:lnTo>
                  <a:pt x="13835" y="6593"/>
                </a:lnTo>
                <a:lnTo>
                  <a:pt x="13853" y="6567"/>
                </a:lnTo>
                <a:lnTo>
                  <a:pt x="13871" y="6542"/>
                </a:lnTo>
                <a:lnTo>
                  <a:pt x="13890" y="6516"/>
                </a:lnTo>
                <a:lnTo>
                  <a:pt x="13911" y="6491"/>
                </a:lnTo>
                <a:lnTo>
                  <a:pt x="13933" y="6466"/>
                </a:lnTo>
                <a:lnTo>
                  <a:pt x="13956" y="6442"/>
                </a:lnTo>
                <a:lnTo>
                  <a:pt x="13979" y="6417"/>
                </a:lnTo>
                <a:lnTo>
                  <a:pt x="14028" y="6369"/>
                </a:lnTo>
                <a:lnTo>
                  <a:pt x="14080" y="6321"/>
                </a:lnTo>
                <a:lnTo>
                  <a:pt x="14133" y="6274"/>
                </a:lnTo>
                <a:lnTo>
                  <a:pt x="14185" y="6227"/>
                </a:lnTo>
                <a:lnTo>
                  <a:pt x="14286" y="6140"/>
                </a:lnTo>
                <a:lnTo>
                  <a:pt x="14388" y="6054"/>
                </a:lnTo>
                <a:lnTo>
                  <a:pt x="14491" y="5968"/>
                </a:lnTo>
                <a:lnTo>
                  <a:pt x="14595" y="5885"/>
                </a:lnTo>
                <a:lnTo>
                  <a:pt x="14699" y="5800"/>
                </a:lnTo>
                <a:lnTo>
                  <a:pt x="14803" y="5717"/>
                </a:lnTo>
                <a:lnTo>
                  <a:pt x="14908" y="5634"/>
                </a:lnTo>
                <a:lnTo>
                  <a:pt x="15012" y="5550"/>
                </a:lnTo>
                <a:lnTo>
                  <a:pt x="15116" y="5466"/>
                </a:lnTo>
                <a:lnTo>
                  <a:pt x="15219" y="5382"/>
                </a:lnTo>
                <a:lnTo>
                  <a:pt x="15321" y="5296"/>
                </a:lnTo>
                <a:lnTo>
                  <a:pt x="15423" y="5210"/>
                </a:lnTo>
                <a:lnTo>
                  <a:pt x="15474" y="5166"/>
                </a:lnTo>
                <a:lnTo>
                  <a:pt x="15524" y="5122"/>
                </a:lnTo>
                <a:lnTo>
                  <a:pt x="15574" y="5077"/>
                </a:lnTo>
                <a:lnTo>
                  <a:pt x="15623" y="5033"/>
                </a:lnTo>
                <a:lnTo>
                  <a:pt x="15672" y="4988"/>
                </a:lnTo>
                <a:lnTo>
                  <a:pt x="15721" y="4942"/>
                </a:lnTo>
                <a:lnTo>
                  <a:pt x="15769" y="4896"/>
                </a:lnTo>
                <a:lnTo>
                  <a:pt x="15817" y="4849"/>
                </a:lnTo>
                <a:lnTo>
                  <a:pt x="15860" y="4801"/>
                </a:lnTo>
                <a:lnTo>
                  <a:pt x="15906" y="4751"/>
                </a:lnTo>
                <a:lnTo>
                  <a:pt x="15954" y="4699"/>
                </a:lnTo>
                <a:lnTo>
                  <a:pt x="16002" y="4645"/>
                </a:lnTo>
                <a:lnTo>
                  <a:pt x="16025" y="4617"/>
                </a:lnTo>
                <a:lnTo>
                  <a:pt x="16049" y="4589"/>
                </a:lnTo>
                <a:lnTo>
                  <a:pt x="16072" y="4560"/>
                </a:lnTo>
                <a:lnTo>
                  <a:pt x="16095" y="4531"/>
                </a:lnTo>
                <a:lnTo>
                  <a:pt x="16117" y="4501"/>
                </a:lnTo>
                <a:lnTo>
                  <a:pt x="16139" y="4471"/>
                </a:lnTo>
                <a:lnTo>
                  <a:pt x="16159" y="4442"/>
                </a:lnTo>
                <a:lnTo>
                  <a:pt x="16179" y="4410"/>
                </a:lnTo>
                <a:lnTo>
                  <a:pt x="16197" y="4380"/>
                </a:lnTo>
                <a:lnTo>
                  <a:pt x="16215" y="4348"/>
                </a:lnTo>
                <a:lnTo>
                  <a:pt x="16231" y="4316"/>
                </a:lnTo>
                <a:lnTo>
                  <a:pt x="16246" y="4285"/>
                </a:lnTo>
                <a:lnTo>
                  <a:pt x="16258" y="4252"/>
                </a:lnTo>
                <a:lnTo>
                  <a:pt x="16270" y="4219"/>
                </a:lnTo>
                <a:lnTo>
                  <a:pt x="16280" y="4187"/>
                </a:lnTo>
                <a:lnTo>
                  <a:pt x="16288" y="4153"/>
                </a:lnTo>
                <a:lnTo>
                  <a:pt x="16293" y="4119"/>
                </a:lnTo>
                <a:lnTo>
                  <a:pt x="16297" y="4086"/>
                </a:lnTo>
                <a:lnTo>
                  <a:pt x="16298" y="4052"/>
                </a:lnTo>
                <a:lnTo>
                  <a:pt x="16297" y="4017"/>
                </a:lnTo>
                <a:lnTo>
                  <a:pt x="16294" y="3983"/>
                </a:lnTo>
                <a:lnTo>
                  <a:pt x="16288" y="3948"/>
                </a:lnTo>
                <a:lnTo>
                  <a:pt x="16279" y="3913"/>
                </a:lnTo>
                <a:lnTo>
                  <a:pt x="16267" y="3879"/>
                </a:lnTo>
                <a:lnTo>
                  <a:pt x="16250" y="3844"/>
                </a:lnTo>
                <a:lnTo>
                  <a:pt x="16231" y="3810"/>
                </a:lnTo>
                <a:lnTo>
                  <a:pt x="16209" y="3779"/>
                </a:lnTo>
                <a:lnTo>
                  <a:pt x="16187" y="3748"/>
                </a:lnTo>
                <a:lnTo>
                  <a:pt x="16161" y="3719"/>
                </a:lnTo>
                <a:lnTo>
                  <a:pt x="16135" y="3692"/>
                </a:lnTo>
                <a:lnTo>
                  <a:pt x="16106" y="3665"/>
                </a:lnTo>
                <a:lnTo>
                  <a:pt x="16076" y="3640"/>
                </a:lnTo>
                <a:lnTo>
                  <a:pt x="16046" y="3615"/>
                </a:lnTo>
                <a:lnTo>
                  <a:pt x="16013" y="3593"/>
                </a:lnTo>
                <a:lnTo>
                  <a:pt x="15980" y="3570"/>
                </a:lnTo>
                <a:lnTo>
                  <a:pt x="15945" y="3549"/>
                </a:lnTo>
                <a:lnTo>
                  <a:pt x="15909" y="3530"/>
                </a:lnTo>
                <a:lnTo>
                  <a:pt x="15873" y="3510"/>
                </a:lnTo>
                <a:lnTo>
                  <a:pt x="15837" y="3492"/>
                </a:lnTo>
                <a:lnTo>
                  <a:pt x="15799" y="3474"/>
                </a:lnTo>
                <a:lnTo>
                  <a:pt x="15761" y="3458"/>
                </a:lnTo>
                <a:lnTo>
                  <a:pt x="15723" y="3443"/>
                </a:lnTo>
                <a:lnTo>
                  <a:pt x="15686" y="3428"/>
                </a:lnTo>
                <a:lnTo>
                  <a:pt x="15647" y="3413"/>
                </a:lnTo>
                <a:lnTo>
                  <a:pt x="15570" y="3387"/>
                </a:lnTo>
                <a:lnTo>
                  <a:pt x="15496" y="3363"/>
                </a:lnTo>
                <a:lnTo>
                  <a:pt x="15422" y="3341"/>
                </a:lnTo>
                <a:lnTo>
                  <a:pt x="15353" y="3320"/>
                </a:lnTo>
                <a:lnTo>
                  <a:pt x="15288" y="3301"/>
                </a:lnTo>
                <a:lnTo>
                  <a:pt x="15226" y="3283"/>
                </a:lnTo>
                <a:lnTo>
                  <a:pt x="15178" y="3269"/>
                </a:lnTo>
                <a:lnTo>
                  <a:pt x="15130" y="3257"/>
                </a:lnTo>
                <a:lnTo>
                  <a:pt x="15082" y="3247"/>
                </a:lnTo>
                <a:lnTo>
                  <a:pt x="15033" y="3238"/>
                </a:lnTo>
                <a:lnTo>
                  <a:pt x="14984" y="3230"/>
                </a:lnTo>
                <a:lnTo>
                  <a:pt x="14935" y="3223"/>
                </a:lnTo>
                <a:lnTo>
                  <a:pt x="14886" y="3218"/>
                </a:lnTo>
                <a:lnTo>
                  <a:pt x="14836" y="3214"/>
                </a:lnTo>
                <a:lnTo>
                  <a:pt x="14786" y="3210"/>
                </a:lnTo>
                <a:lnTo>
                  <a:pt x="14736" y="3208"/>
                </a:lnTo>
                <a:lnTo>
                  <a:pt x="14686" y="3206"/>
                </a:lnTo>
                <a:lnTo>
                  <a:pt x="14636" y="3204"/>
                </a:lnTo>
                <a:lnTo>
                  <a:pt x="14535" y="3202"/>
                </a:lnTo>
                <a:lnTo>
                  <a:pt x="14434" y="3201"/>
                </a:lnTo>
                <a:lnTo>
                  <a:pt x="14333" y="3199"/>
                </a:lnTo>
                <a:lnTo>
                  <a:pt x="14232" y="3196"/>
                </a:lnTo>
                <a:lnTo>
                  <a:pt x="14182" y="3194"/>
                </a:lnTo>
                <a:lnTo>
                  <a:pt x="14132" y="3191"/>
                </a:lnTo>
                <a:lnTo>
                  <a:pt x="14082" y="3187"/>
                </a:lnTo>
                <a:lnTo>
                  <a:pt x="14032" y="3182"/>
                </a:lnTo>
                <a:lnTo>
                  <a:pt x="13982" y="3175"/>
                </a:lnTo>
                <a:lnTo>
                  <a:pt x="13933" y="3168"/>
                </a:lnTo>
                <a:lnTo>
                  <a:pt x="13884" y="3160"/>
                </a:lnTo>
                <a:lnTo>
                  <a:pt x="13835" y="3151"/>
                </a:lnTo>
                <a:lnTo>
                  <a:pt x="13786" y="3140"/>
                </a:lnTo>
                <a:lnTo>
                  <a:pt x="13738" y="3126"/>
                </a:lnTo>
                <a:lnTo>
                  <a:pt x="13690" y="3111"/>
                </a:lnTo>
                <a:lnTo>
                  <a:pt x="13642" y="3095"/>
                </a:lnTo>
                <a:lnTo>
                  <a:pt x="13620" y="3086"/>
                </a:lnTo>
                <a:lnTo>
                  <a:pt x="13598" y="3075"/>
                </a:lnTo>
                <a:lnTo>
                  <a:pt x="13579" y="3065"/>
                </a:lnTo>
                <a:lnTo>
                  <a:pt x="13561" y="3054"/>
                </a:lnTo>
                <a:lnTo>
                  <a:pt x="13544" y="3042"/>
                </a:lnTo>
                <a:lnTo>
                  <a:pt x="13530" y="3030"/>
                </a:lnTo>
                <a:lnTo>
                  <a:pt x="13517" y="3017"/>
                </a:lnTo>
                <a:lnTo>
                  <a:pt x="13506" y="3003"/>
                </a:lnTo>
                <a:lnTo>
                  <a:pt x="13495" y="2990"/>
                </a:lnTo>
                <a:lnTo>
                  <a:pt x="13487" y="2974"/>
                </a:lnTo>
                <a:lnTo>
                  <a:pt x="13480" y="2960"/>
                </a:lnTo>
                <a:lnTo>
                  <a:pt x="13475" y="2945"/>
                </a:lnTo>
                <a:lnTo>
                  <a:pt x="13471" y="2929"/>
                </a:lnTo>
                <a:lnTo>
                  <a:pt x="13468" y="2913"/>
                </a:lnTo>
                <a:lnTo>
                  <a:pt x="13467" y="2896"/>
                </a:lnTo>
                <a:lnTo>
                  <a:pt x="13468" y="2880"/>
                </a:lnTo>
                <a:lnTo>
                  <a:pt x="13470" y="2862"/>
                </a:lnTo>
                <a:lnTo>
                  <a:pt x="13473" y="2845"/>
                </a:lnTo>
                <a:lnTo>
                  <a:pt x="13477" y="2828"/>
                </a:lnTo>
                <a:lnTo>
                  <a:pt x="13483" y="2810"/>
                </a:lnTo>
                <a:lnTo>
                  <a:pt x="13490" y="2793"/>
                </a:lnTo>
                <a:lnTo>
                  <a:pt x="13498" y="2774"/>
                </a:lnTo>
                <a:lnTo>
                  <a:pt x="13509" y="2756"/>
                </a:lnTo>
                <a:lnTo>
                  <a:pt x="13520" y="2738"/>
                </a:lnTo>
                <a:lnTo>
                  <a:pt x="13532" y="2720"/>
                </a:lnTo>
                <a:lnTo>
                  <a:pt x="13545" y="2702"/>
                </a:lnTo>
                <a:lnTo>
                  <a:pt x="13560" y="2684"/>
                </a:lnTo>
                <a:lnTo>
                  <a:pt x="13576" y="2665"/>
                </a:lnTo>
                <a:lnTo>
                  <a:pt x="13593" y="2647"/>
                </a:lnTo>
                <a:lnTo>
                  <a:pt x="13612" y="2630"/>
                </a:lnTo>
                <a:lnTo>
                  <a:pt x="13631" y="2611"/>
                </a:lnTo>
                <a:lnTo>
                  <a:pt x="13651" y="2594"/>
                </a:lnTo>
                <a:lnTo>
                  <a:pt x="13678" y="2568"/>
                </a:lnTo>
                <a:lnTo>
                  <a:pt x="13707" y="2544"/>
                </a:lnTo>
                <a:lnTo>
                  <a:pt x="13736" y="2521"/>
                </a:lnTo>
                <a:lnTo>
                  <a:pt x="13766" y="2499"/>
                </a:lnTo>
                <a:lnTo>
                  <a:pt x="13796" y="2479"/>
                </a:lnTo>
                <a:lnTo>
                  <a:pt x="13829" y="2459"/>
                </a:lnTo>
                <a:lnTo>
                  <a:pt x="13862" y="2440"/>
                </a:lnTo>
                <a:lnTo>
                  <a:pt x="13894" y="2421"/>
                </a:lnTo>
                <a:lnTo>
                  <a:pt x="13928" y="2404"/>
                </a:lnTo>
                <a:lnTo>
                  <a:pt x="13963" y="2388"/>
                </a:lnTo>
                <a:lnTo>
                  <a:pt x="13997" y="2371"/>
                </a:lnTo>
                <a:lnTo>
                  <a:pt x="14032" y="2355"/>
                </a:lnTo>
                <a:lnTo>
                  <a:pt x="14103" y="2323"/>
                </a:lnTo>
                <a:lnTo>
                  <a:pt x="14174" y="2292"/>
                </a:lnTo>
                <a:lnTo>
                  <a:pt x="14209" y="2275"/>
                </a:lnTo>
                <a:lnTo>
                  <a:pt x="14243" y="2259"/>
                </a:lnTo>
                <a:lnTo>
                  <a:pt x="14278" y="2243"/>
                </a:lnTo>
                <a:lnTo>
                  <a:pt x="14313" y="2225"/>
                </a:lnTo>
                <a:lnTo>
                  <a:pt x="14347" y="2207"/>
                </a:lnTo>
                <a:lnTo>
                  <a:pt x="14380" y="2189"/>
                </a:lnTo>
                <a:lnTo>
                  <a:pt x="14413" y="2169"/>
                </a:lnTo>
                <a:lnTo>
                  <a:pt x="14444" y="2148"/>
                </a:lnTo>
                <a:lnTo>
                  <a:pt x="14475" y="2126"/>
                </a:lnTo>
                <a:lnTo>
                  <a:pt x="14506" y="2104"/>
                </a:lnTo>
                <a:lnTo>
                  <a:pt x="14535" y="2080"/>
                </a:lnTo>
                <a:lnTo>
                  <a:pt x="14564" y="2054"/>
                </a:lnTo>
                <a:lnTo>
                  <a:pt x="14590" y="2028"/>
                </a:lnTo>
                <a:lnTo>
                  <a:pt x="14616" y="1999"/>
                </a:lnTo>
                <a:lnTo>
                  <a:pt x="14640" y="1968"/>
                </a:lnTo>
                <a:lnTo>
                  <a:pt x="14664" y="1936"/>
                </a:lnTo>
                <a:lnTo>
                  <a:pt x="14721" y="1842"/>
                </a:lnTo>
                <a:lnTo>
                  <a:pt x="14761" y="1756"/>
                </a:lnTo>
                <a:lnTo>
                  <a:pt x="14784" y="1678"/>
                </a:lnTo>
                <a:lnTo>
                  <a:pt x="14791" y="1606"/>
                </a:lnTo>
                <a:lnTo>
                  <a:pt x="14785" y="1542"/>
                </a:lnTo>
                <a:lnTo>
                  <a:pt x="14765" y="1484"/>
                </a:lnTo>
                <a:lnTo>
                  <a:pt x="14732" y="1432"/>
                </a:lnTo>
                <a:lnTo>
                  <a:pt x="14687" y="1386"/>
                </a:lnTo>
                <a:lnTo>
                  <a:pt x="14632" y="1345"/>
                </a:lnTo>
                <a:lnTo>
                  <a:pt x="14568" y="1309"/>
                </a:lnTo>
                <a:lnTo>
                  <a:pt x="14494" y="1279"/>
                </a:lnTo>
                <a:lnTo>
                  <a:pt x="14413" y="1252"/>
                </a:lnTo>
                <a:lnTo>
                  <a:pt x="14325" y="1231"/>
                </a:lnTo>
                <a:lnTo>
                  <a:pt x="14232" y="1211"/>
                </a:lnTo>
                <a:lnTo>
                  <a:pt x="14134" y="1196"/>
                </a:lnTo>
                <a:lnTo>
                  <a:pt x="14032" y="1185"/>
                </a:lnTo>
                <a:lnTo>
                  <a:pt x="13927" y="1174"/>
                </a:lnTo>
                <a:lnTo>
                  <a:pt x="13820" y="1167"/>
                </a:lnTo>
                <a:lnTo>
                  <a:pt x="13713" y="1162"/>
                </a:lnTo>
                <a:lnTo>
                  <a:pt x="13606" y="1158"/>
                </a:lnTo>
                <a:lnTo>
                  <a:pt x="13395" y="1155"/>
                </a:lnTo>
                <a:lnTo>
                  <a:pt x="13196" y="1153"/>
                </a:lnTo>
                <a:lnTo>
                  <a:pt x="13104" y="1153"/>
                </a:lnTo>
                <a:lnTo>
                  <a:pt x="13018" y="1151"/>
                </a:lnTo>
                <a:lnTo>
                  <a:pt x="12939" y="1149"/>
                </a:lnTo>
                <a:lnTo>
                  <a:pt x="12868" y="1146"/>
                </a:lnTo>
                <a:lnTo>
                  <a:pt x="12804" y="1142"/>
                </a:lnTo>
                <a:lnTo>
                  <a:pt x="12752" y="1135"/>
                </a:lnTo>
                <a:lnTo>
                  <a:pt x="12710" y="1125"/>
                </a:lnTo>
                <a:lnTo>
                  <a:pt x="12681" y="1114"/>
                </a:lnTo>
                <a:lnTo>
                  <a:pt x="12651" y="1093"/>
                </a:lnTo>
                <a:lnTo>
                  <a:pt x="12633" y="1065"/>
                </a:lnTo>
                <a:lnTo>
                  <a:pt x="12623" y="1033"/>
                </a:lnTo>
                <a:lnTo>
                  <a:pt x="12622" y="995"/>
                </a:lnTo>
                <a:lnTo>
                  <a:pt x="12626" y="954"/>
                </a:lnTo>
                <a:lnTo>
                  <a:pt x="12636" y="908"/>
                </a:lnTo>
                <a:lnTo>
                  <a:pt x="12649" y="860"/>
                </a:lnTo>
                <a:lnTo>
                  <a:pt x="12666" y="809"/>
                </a:lnTo>
                <a:lnTo>
                  <a:pt x="12683" y="756"/>
                </a:lnTo>
                <a:lnTo>
                  <a:pt x="12699" y="701"/>
                </a:lnTo>
                <a:lnTo>
                  <a:pt x="12715" y="645"/>
                </a:lnTo>
                <a:lnTo>
                  <a:pt x="12728" y="589"/>
                </a:lnTo>
                <a:lnTo>
                  <a:pt x="12736" y="532"/>
                </a:lnTo>
                <a:lnTo>
                  <a:pt x="12738" y="476"/>
                </a:lnTo>
                <a:lnTo>
                  <a:pt x="12734" y="419"/>
                </a:lnTo>
                <a:lnTo>
                  <a:pt x="12722" y="365"/>
                </a:lnTo>
                <a:lnTo>
                  <a:pt x="12699" y="313"/>
                </a:lnTo>
                <a:lnTo>
                  <a:pt x="12666" y="263"/>
                </a:lnTo>
                <a:lnTo>
                  <a:pt x="12621" y="215"/>
                </a:lnTo>
                <a:lnTo>
                  <a:pt x="12561" y="171"/>
                </a:lnTo>
                <a:lnTo>
                  <a:pt x="12488" y="132"/>
                </a:lnTo>
                <a:lnTo>
                  <a:pt x="12397" y="96"/>
                </a:lnTo>
                <a:lnTo>
                  <a:pt x="12290" y="65"/>
                </a:lnTo>
                <a:lnTo>
                  <a:pt x="12162" y="40"/>
                </a:lnTo>
                <a:lnTo>
                  <a:pt x="12015" y="20"/>
                </a:lnTo>
                <a:lnTo>
                  <a:pt x="11847" y="6"/>
                </a:lnTo>
                <a:lnTo>
                  <a:pt x="11655" y="0"/>
                </a:lnTo>
                <a:lnTo>
                  <a:pt x="11439" y="1"/>
                </a:lnTo>
                <a:lnTo>
                  <a:pt x="11198" y="9"/>
                </a:lnTo>
                <a:lnTo>
                  <a:pt x="10928" y="27"/>
                </a:lnTo>
                <a:lnTo>
                  <a:pt x="10631" y="53"/>
                </a:lnTo>
                <a:lnTo>
                  <a:pt x="10305" y="88"/>
                </a:lnTo>
                <a:lnTo>
                  <a:pt x="10262" y="95"/>
                </a:lnTo>
                <a:lnTo>
                  <a:pt x="10212" y="105"/>
                </a:lnTo>
                <a:lnTo>
                  <a:pt x="10155" y="118"/>
                </a:lnTo>
                <a:lnTo>
                  <a:pt x="10093" y="136"/>
                </a:lnTo>
                <a:lnTo>
                  <a:pt x="10023" y="157"/>
                </a:lnTo>
                <a:lnTo>
                  <a:pt x="9950" y="180"/>
                </a:lnTo>
                <a:lnTo>
                  <a:pt x="9870" y="206"/>
                </a:lnTo>
                <a:lnTo>
                  <a:pt x="9786" y="235"/>
                </a:lnTo>
                <a:lnTo>
                  <a:pt x="9699" y="265"/>
                </a:lnTo>
                <a:lnTo>
                  <a:pt x="9608" y="299"/>
                </a:lnTo>
                <a:lnTo>
                  <a:pt x="9513" y="334"/>
                </a:lnTo>
                <a:lnTo>
                  <a:pt x="9415" y="369"/>
                </a:lnTo>
                <a:lnTo>
                  <a:pt x="9214" y="446"/>
                </a:lnTo>
                <a:lnTo>
                  <a:pt x="9006" y="527"/>
                </a:lnTo>
                <a:lnTo>
                  <a:pt x="8795" y="609"/>
                </a:lnTo>
                <a:lnTo>
                  <a:pt x="8586" y="692"/>
                </a:lnTo>
                <a:lnTo>
                  <a:pt x="8380" y="772"/>
                </a:lnTo>
                <a:lnTo>
                  <a:pt x="8182" y="850"/>
                </a:lnTo>
                <a:lnTo>
                  <a:pt x="7995" y="923"/>
                </a:lnTo>
                <a:lnTo>
                  <a:pt x="7823" y="989"/>
                </a:lnTo>
                <a:lnTo>
                  <a:pt x="7743" y="1018"/>
                </a:lnTo>
                <a:lnTo>
                  <a:pt x="7669" y="1046"/>
                </a:lnTo>
                <a:lnTo>
                  <a:pt x="7599" y="1070"/>
                </a:lnTo>
                <a:lnTo>
                  <a:pt x="7536" y="1093"/>
                </a:lnTo>
                <a:lnTo>
                  <a:pt x="7520" y="1098"/>
                </a:lnTo>
                <a:lnTo>
                  <a:pt x="7502" y="1102"/>
                </a:lnTo>
                <a:lnTo>
                  <a:pt x="7483" y="1107"/>
                </a:lnTo>
                <a:lnTo>
                  <a:pt x="7461" y="1110"/>
                </a:lnTo>
                <a:lnTo>
                  <a:pt x="7439" y="1114"/>
                </a:lnTo>
                <a:lnTo>
                  <a:pt x="7415" y="1117"/>
                </a:lnTo>
                <a:lnTo>
                  <a:pt x="7391" y="1119"/>
                </a:lnTo>
                <a:lnTo>
                  <a:pt x="7364" y="1121"/>
                </a:lnTo>
                <a:lnTo>
                  <a:pt x="7338" y="1123"/>
                </a:lnTo>
                <a:lnTo>
                  <a:pt x="7310" y="1123"/>
                </a:lnTo>
                <a:lnTo>
                  <a:pt x="7283" y="1123"/>
                </a:lnTo>
                <a:lnTo>
                  <a:pt x="7254" y="1123"/>
                </a:lnTo>
                <a:lnTo>
                  <a:pt x="7227" y="1121"/>
                </a:lnTo>
                <a:lnTo>
                  <a:pt x="7198" y="1119"/>
                </a:lnTo>
                <a:lnTo>
                  <a:pt x="7169" y="1116"/>
                </a:lnTo>
                <a:lnTo>
                  <a:pt x="7142" y="1111"/>
                </a:lnTo>
                <a:lnTo>
                  <a:pt x="7114" y="1106"/>
                </a:lnTo>
                <a:lnTo>
                  <a:pt x="7088" y="1100"/>
                </a:lnTo>
                <a:lnTo>
                  <a:pt x="7061" y="1093"/>
                </a:lnTo>
                <a:lnTo>
                  <a:pt x="7037" y="1085"/>
                </a:lnTo>
                <a:lnTo>
                  <a:pt x="7012" y="1075"/>
                </a:lnTo>
                <a:lnTo>
                  <a:pt x="6990" y="1064"/>
                </a:lnTo>
                <a:lnTo>
                  <a:pt x="6968" y="1052"/>
                </a:lnTo>
                <a:lnTo>
                  <a:pt x="6948" y="1039"/>
                </a:lnTo>
                <a:lnTo>
                  <a:pt x="6931" y="1024"/>
                </a:lnTo>
                <a:lnTo>
                  <a:pt x="6914" y="1008"/>
                </a:lnTo>
                <a:lnTo>
                  <a:pt x="6900" y="991"/>
                </a:lnTo>
                <a:lnTo>
                  <a:pt x="6888" y="971"/>
                </a:lnTo>
                <a:lnTo>
                  <a:pt x="6879" y="951"/>
                </a:lnTo>
                <a:lnTo>
                  <a:pt x="6871" y="929"/>
                </a:lnTo>
                <a:lnTo>
                  <a:pt x="6867" y="905"/>
                </a:lnTo>
                <a:lnTo>
                  <a:pt x="6865" y="880"/>
                </a:lnTo>
                <a:lnTo>
                  <a:pt x="6866" y="858"/>
                </a:lnTo>
                <a:lnTo>
                  <a:pt x="6868" y="838"/>
                </a:lnTo>
                <a:lnTo>
                  <a:pt x="6872" y="816"/>
                </a:lnTo>
                <a:lnTo>
                  <a:pt x="6877" y="795"/>
                </a:lnTo>
                <a:lnTo>
                  <a:pt x="6882" y="773"/>
                </a:lnTo>
                <a:lnTo>
                  <a:pt x="6889" y="752"/>
                </a:lnTo>
                <a:lnTo>
                  <a:pt x="6896" y="731"/>
                </a:lnTo>
                <a:lnTo>
                  <a:pt x="6903" y="709"/>
                </a:lnTo>
                <a:lnTo>
                  <a:pt x="6937" y="621"/>
                </a:lnTo>
                <a:lnTo>
                  <a:pt x="6968" y="535"/>
                </a:lnTo>
                <a:lnTo>
                  <a:pt x="6975" y="512"/>
                </a:lnTo>
                <a:lnTo>
                  <a:pt x="6981" y="491"/>
                </a:lnTo>
                <a:lnTo>
                  <a:pt x="6986" y="469"/>
                </a:lnTo>
                <a:lnTo>
                  <a:pt x="6990" y="449"/>
                </a:lnTo>
                <a:lnTo>
                  <a:pt x="6992" y="428"/>
                </a:lnTo>
                <a:lnTo>
                  <a:pt x="6994" y="407"/>
                </a:lnTo>
                <a:lnTo>
                  <a:pt x="6993" y="386"/>
                </a:lnTo>
                <a:lnTo>
                  <a:pt x="6992" y="365"/>
                </a:lnTo>
                <a:lnTo>
                  <a:pt x="6988" y="346"/>
                </a:lnTo>
                <a:lnTo>
                  <a:pt x="6983" y="326"/>
                </a:lnTo>
                <a:lnTo>
                  <a:pt x="6975" y="306"/>
                </a:lnTo>
                <a:lnTo>
                  <a:pt x="6965" y="287"/>
                </a:lnTo>
                <a:lnTo>
                  <a:pt x="6953" y="267"/>
                </a:lnTo>
                <a:lnTo>
                  <a:pt x="6939" y="249"/>
                </a:lnTo>
                <a:lnTo>
                  <a:pt x="6922" y="231"/>
                </a:lnTo>
                <a:lnTo>
                  <a:pt x="6902" y="213"/>
                </a:lnTo>
                <a:lnTo>
                  <a:pt x="6878" y="197"/>
                </a:lnTo>
                <a:lnTo>
                  <a:pt x="6850" y="184"/>
                </a:lnTo>
                <a:lnTo>
                  <a:pt x="6819" y="172"/>
                </a:lnTo>
                <a:lnTo>
                  <a:pt x="6787" y="165"/>
                </a:lnTo>
                <a:lnTo>
                  <a:pt x="6752" y="159"/>
                </a:lnTo>
                <a:lnTo>
                  <a:pt x="6716" y="156"/>
                </a:lnTo>
                <a:lnTo>
                  <a:pt x="6678" y="155"/>
                </a:lnTo>
                <a:lnTo>
                  <a:pt x="6639" y="155"/>
                </a:lnTo>
                <a:lnTo>
                  <a:pt x="6597" y="158"/>
                </a:lnTo>
                <a:lnTo>
                  <a:pt x="6555" y="163"/>
                </a:lnTo>
                <a:lnTo>
                  <a:pt x="6512" y="169"/>
                </a:lnTo>
                <a:lnTo>
                  <a:pt x="6468" y="177"/>
                </a:lnTo>
                <a:lnTo>
                  <a:pt x="6423" y="186"/>
                </a:lnTo>
                <a:lnTo>
                  <a:pt x="6378" y="197"/>
                </a:lnTo>
                <a:lnTo>
                  <a:pt x="6333" y="208"/>
                </a:lnTo>
                <a:lnTo>
                  <a:pt x="6288" y="221"/>
                </a:lnTo>
                <a:lnTo>
                  <a:pt x="6242" y="235"/>
                </a:lnTo>
                <a:lnTo>
                  <a:pt x="6197" y="249"/>
                </a:lnTo>
                <a:lnTo>
                  <a:pt x="6152" y="264"/>
                </a:lnTo>
                <a:lnTo>
                  <a:pt x="6108" y="280"/>
                </a:lnTo>
                <a:lnTo>
                  <a:pt x="6064" y="296"/>
                </a:lnTo>
                <a:lnTo>
                  <a:pt x="6022" y="312"/>
                </a:lnTo>
                <a:lnTo>
                  <a:pt x="5981" y="329"/>
                </a:lnTo>
                <a:lnTo>
                  <a:pt x="5942" y="345"/>
                </a:lnTo>
                <a:lnTo>
                  <a:pt x="5866" y="378"/>
                </a:lnTo>
                <a:lnTo>
                  <a:pt x="5800" y="409"/>
                </a:lnTo>
                <a:lnTo>
                  <a:pt x="5741" y="438"/>
                </a:lnTo>
                <a:lnTo>
                  <a:pt x="5694" y="463"/>
                </a:lnTo>
                <a:lnTo>
                  <a:pt x="5653" y="483"/>
                </a:lnTo>
                <a:lnTo>
                  <a:pt x="5536" y="535"/>
                </a:lnTo>
                <a:lnTo>
                  <a:pt x="5356" y="618"/>
                </a:lnTo>
                <a:lnTo>
                  <a:pt x="5118" y="729"/>
                </a:lnTo>
                <a:lnTo>
                  <a:pt x="4834" y="861"/>
                </a:lnTo>
                <a:lnTo>
                  <a:pt x="4513" y="1014"/>
                </a:lnTo>
                <a:lnTo>
                  <a:pt x="4340" y="1096"/>
                </a:lnTo>
                <a:lnTo>
                  <a:pt x="4163" y="1182"/>
                </a:lnTo>
                <a:lnTo>
                  <a:pt x="3981" y="1269"/>
                </a:lnTo>
                <a:lnTo>
                  <a:pt x="3795" y="1360"/>
                </a:lnTo>
                <a:lnTo>
                  <a:pt x="3606" y="1453"/>
                </a:lnTo>
                <a:lnTo>
                  <a:pt x="3418" y="1547"/>
                </a:lnTo>
                <a:lnTo>
                  <a:pt x="3228" y="1642"/>
                </a:lnTo>
                <a:lnTo>
                  <a:pt x="3040" y="1738"/>
                </a:lnTo>
                <a:lnTo>
                  <a:pt x="2854" y="1834"/>
                </a:lnTo>
                <a:lnTo>
                  <a:pt x="2673" y="1929"/>
                </a:lnTo>
                <a:lnTo>
                  <a:pt x="2495" y="2022"/>
                </a:lnTo>
                <a:lnTo>
                  <a:pt x="2324" y="2115"/>
                </a:lnTo>
                <a:lnTo>
                  <a:pt x="2159" y="2206"/>
                </a:lnTo>
                <a:lnTo>
                  <a:pt x="2003" y="2295"/>
                </a:lnTo>
                <a:lnTo>
                  <a:pt x="1857" y="2381"/>
                </a:lnTo>
                <a:lnTo>
                  <a:pt x="1720" y="2463"/>
                </a:lnTo>
                <a:lnTo>
                  <a:pt x="1597" y="2542"/>
                </a:lnTo>
                <a:lnTo>
                  <a:pt x="1486" y="2616"/>
                </a:lnTo>
                <a:lnTo>
                  <a:pt x="1388" y="2686"/>
                </a:lnTo>
                <a:lnTo>
                  <a:pt x="1306" y="2750"/>
                </a:lnTo>
                <a:close/>
              </a:path>
            </a:pathLst>
          </a:custGeom>
          <a:solidFill>
            <a:srgbClr val="7DD1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69869C6B-8C0A-44B1-B447-1749D6B01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37" y="4243495"/>
            <a:ext cx="1771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1">
            <a:extLst>
              <a:ext uri="{FF2B5EF4-FFF2-40B4-BE49-F238E27FC236}">
                <a16:creationId xmlns:a16="http://schemas.microsoft.com/office/drawing/2014/main" id="{9EB00A93-1B97-4279-A321-4A906558A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13" y="2619653"/>
            <a:ext cx="6442075" cy="347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那漁夫帶着釣竿，也站在河岸邊，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冷酷地看着河水，想把魚兒釣上，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我暗中這樣期望：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只要河水清又亮，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他別想用那竿把小魚釣上。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C169C763-BDBB-43F7-8D4A-5447D5F25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646" y="1905528"/>
            <a:ext cx="3846512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EB281FB-57E5-4F6B-ABC1-98ACB11A76E6}"/>
              </a:ext>
            </a:extLst>
          </p:cNvPr>
          <p:cNvGrpSpPr/>
          <p:nvPr/>
        </p:nvGrpSpPr>
        <p:grpSpPr>
          <a:xfrm>
            <a:off x="9552385" y="252774"/>
            <a:ext cx="2448270" cy="2192161"/>
            <a:chOff x="9552385" y="252774"/>
            <a:chExt cx="2448270" cy="21921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B1F422A-BD38-4AC8-8AEB-7DDE211358BA}"/>
                </a:ext>
              </a:extLst>
            </p:cNvPr>
            <p:cNvGrpSpPr/>
            <p:nvPr/>
          </p:nvGrpSpPr>
          <p:grpSpPr>
            <a:xfrm>
              <a:off x="10560496" y="1570698"/>
              <a:ext cx="1440159" cy="874237"/>
              <a:chOff x="9048329" y="898378"/>
              <a:chExt cx="2088232" cy="1271637"/>
            </a:xfrm>
          </p:grpSpPr>
          <p:sp>
            <p:nvSpPr>
              <p:cNvPr id="18" name="Freeform 65">
                <a:hlinkClick r:id="rId4"/>
                <a:extLst>
                  <a:ext uri="{FF2B5EF4-FFF2-40B4-BE49-F238E27FC236}">
                    <a16:creationId xmlns:a16="http://schemas.microsoft.com/office/drawing/2014/main" id="{091E6F65-5B31-4001-8118-9A81C5124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329" y="898378"/>
                <a:ext cx="2088232" cy="1271637"/>
              </a:xfrm>
              <a:custGeom>
                <a:avLst/>
                <a:gdLst>
                  <a:gd name="T0" fmla="*/ 2147483647 w 16298"/>
                  <a:gd name="T1" fmla="*/ 2147483647 h 10763"/>
                  <a:gd name="T2" fmla="*/ 2147483647 w 16298"/>
                  <a:gd name="T3" fmla="*/ 2147483647 h 10763"/>
                  <a:gd name="T4" fmla="*/ 2147483647 w 16298"/>
                  <a:gd name="T5" fmla="*/ 2147483647 h 10763"/>
                  <a:gd name="T6" fmla="*/ 2147483647 w 16298"/>
                  <a:gd name="T7" fmla="*/ 2147483647 h 10763"/>
                  <a:gd name="T8" fmla="*/ 2147483647 w 16298"/>
                  <a:gd name="T9" fmla="*/ 2147483647 h 10763"/>
                  <a:gd name="T10" fmla="*/ 2147483647 w 16298"/>
                  <a:gd name="T11" fmla="*/ 2147483647 h 10763"/>
                  <a:gd name="T12" fmla="*/ 2147483647 w 16298"/>
                  <a:gd name="T13" fmla="*/ 2147483647 h 10763"/>
                  <a:gd name="T14" fmla="*/ 2147483647 w 16298"/>
                  <a:gd name="T15" fmla="*/ 2147483647 h 10763"/>
                  <a:gd name="T16" fmla="*/ 2147483647 w 16298"/>
                  <a:gd name="T17" fmla="*/ 2147483647 h 10763"/>
                  <a:gd name="T18" fmla="*/ 2147483647 w 16298"/>
                  <a:gd name="T19" fmla="*/ 2147483647 h 10763"/>
                  <a:gd name="T20" fmla="*/ 2147483647 w 16298"/>
                  <a:gd name="T21" fmla="*/ 2147483647 h 10763"/>
                  <a:gd name="T22" fmla="*/ 2147483647 w 16298"/>
                  <a:gd name="T23" fmla="*/ 2147483647 h 10763"/>
                  <a:gd name="T24" fmla="*/ 2147483647 w 16298"/>
                  <a:gd name="T25" fmla="*/ 2147483647 h 10763"/>
                  <a:gd name="T26" fmla="*/ 2147483647 w 16298"/>
                  <a:gd name="T27" fmla="*/ 2147483647 h 10763"/>
                  <a:gd name="T28" fmla="*/ 2147483647 w 16298"/>
                  <a:gd name="T29" fmla="*/ 2147483647 h 10763"/>
                  <a:gd name="T30" fmla="*/ 2147483647 w 16298"/>
                  <a:gd name="T31" fmla="*/ 2147483647 h 10763"/>
                  <a:gd name="T32" fmla="*/ 2147483647 w 16298"/>
                  <a:gd name="T33" fmla="*/ 2147483647 h 10763"/>
                  <a:gd name="T34" fmla="*/ 2147483647 w 16298"/>
                  <a:gd name="T35" fmla="*/ 2147483647 h 10763"/>
                  <a:gd name="T36" fmla="*/ 2147483647 w 16298"/>
                  <a:gd name="T37" fmla="*/ 2147483647 h 10763"/>
                  <a:gd name="T38" fmla="*/ 2147483647 w 16298"/>
                  <a:gd name="T39" fmla="*/ 2147483647 h 10763"/>
                  <a:gd name="T40" fmla="*/ 2147483647 w 16298"/>
                  <a:gd name="T41" fmla="*/ 2147483647 h 10763"/>
                  <a:gd name="T42" fmla="*/ 2147483647 w 16298"/>
                  <a:gd name="T43" fmla="*/ 2147483647 h 10763"/>
                  <a:gd name="T44" fmla="*/ 2147483647 w 16298"/>
                  <a:gd name="T45" fmla="*/ 2147483647 h 10763"/>
                  <a:gd name="T46" fmla="*/ 2147483647 w 16298"/>
                  <a:gd name="T47" fmla="*/ 2147483647 h 10763"/>
                  <a:gd name="T48" fmla="*/ 2147483647 w 16298"/>
                  <a:gd name="T49" fmla="*/ 2147483647 h 10763"/>
                  <a:gd name="T50" fmla="*/ 2147483647 w 16298"/>
                  <a:gd name="T51" fmla="*/ 2147483647 h 10763"/>
                  <a:gd name="T52" fmla="*/ 2147483647 w 16298"/>
                  <a:gd name="T53" fmla="*/ 2147483647 h 10763"/>
                  <a:gd name="T54" fmla="*/ 2147483647 w 16298"/>
                  <a:gd name="T55" fmla="*/ 2147483647 h 10763"/>
                  <a:gd name="T56" fmla="*/ 2147483647 w 16298"/>
                  <a:gd name="T57" fmla="*/ 2147483647 h 10763"/>
                  <a:gd name="T58" fmla="*/ 2147483647 w 16298"/>
                  <a:gd name="T59" fmla="*/ 2147483647 h 10763"/>
                  <a:gd name="T60" fmla="*/ 2147483647 w 16298"/>
                  <a:gd name="T61" fmla="*/ 2147483647 h 10763"/>
                  <a:gd name="T62" fmla="*/ 2147483647 w 16298"/>
                  <a:gd name="T63" fmla="*/ 2147483647 h 10763"/>
                  <a:gd name="T64" fmla="*/ 2147483647 w 16298"/>
                  <a:gd name="T65" fmla="*/ 2147483647 h 10763"/>
                  <a:gd name="T66" fmla="*/ 2147483647 w 16298"/>
                  <a:gd name="T67" fmla="*/ 2147483647 h 10763"/>
                  <a:gd name="T68" fmla="*/ 2147483647 w 16298"/>
                  <a:gd name="T69" fmla="*/ 2147483647 h 10763"/>
                  <a:gd name="T70" fmla="*/ 2147483647 w 16298"/>
                  <a:gd name="T71" fmla="*/ 2147483647 h 10763"/>
                  <a:gd name="T72" fmla="*/ 2147483647 w 16298"/>
                  <a:gd name="T73" fmla="*/ 2147483647 h 10763"/>
                  <a:gd name="T74" fmla="*/ 2147483647 w 16298"/>
                  <a:gd name="T75" fmla="*/ 2147483647 h 10763"/>
                  <a:gd name="T76" fmla="*/ 2147483647 w 16298"/>
                  <a:gd name="T77" fmla="*/ 2147483647 h 10763"/>
                  <a:gd name="T78" fmla="*/ 2147483647 w 16298"/>
                  <a:gd name="T79" fmla="*/ 2147483647 h 10763"/>
                  <a:gd name="T80" fmla="*/ 2147483647 w 16298"/>
                  <a:gd name="T81" fmla="*/ 2147483647 h 10763"/>
                  <a:gd name="T82" fmla="*/ 2147483647 w 16298"/>
                  <a:gd name="T83" fmla="*/ 2147483647 h 10763"/>
                  <a:gd name="T84" fmla="*/ 2147483647 w 16298"/>
                  <a:gd name="T85" fmla="*/ 2147483647 h 10763"/>
                  <a:gd name="T86" fmla="*/ 2147483647 w 16298"/>
                  <a:gd name="T87" fmla="*/ 2147483647 h 10763"/>
                  <a:gd name="T88" fmla="*/ 2147483647 w 16298"/>
                  <a:gd name="T89" fmla="*/ 2147483647 h 10763"/>
                  <a:gd name="T90" fmla="*/ 2147483647 w 16298"/>
                  <a:gd name="T91" fmla="*/ 2147483647 h 10763"/>
                  <a:gd name="T92" fmla="*/ 2147483647 w 16298"/>
                  <a:gd name="T93" fmla="*/ 2147483647 h 10763"/>
                  <a:gd name="T94" fmla="*/ 2147483647 w 16298"/>
                  <a:gd name="T95" fmla="*/ 2147483647 h 10763"/>
                  <a:gd name="T96" fmla="*/ 2147483647 w 16298"/>
                  <a:gd name="T97" fmla="*/ 2147483647 h 10763"/>
                  <a:gd name="T98" fmla="*/ 2147483647 w 16298"/>
                  <a:gd name="T99" fmla="*/ 2147483647 h 10763"/>
                  <a:gd name="T100" fmla="*/ 2147483647 w 16298"/>
                  <a:gd name="T101" fmla="*/ 2147483647 h 10763"/>
                  <a:gd name="T102" fmla="*/ 2147483647 w 16298"/>
                  <a:gd name="T103" fmla="*/ 2147483647 h 10763"/>
                  <a:gd name="T104" fmla="*/ 2147483647 w 16298"/>
                  <a:gd name="T105" fmla="*/ 0 h 10763"/>
                  <a:gd name="T106" fmla="*/ 2147483647 w 16298"/>
                  <a:gd name="T107" fmla="*/ 2147483647 h 10763"/>
                  <a:gd name="T108" fmla="*/ 2147483647 w 16298"/>
                  <a:gd name="T109" fmla="*/ 2147483647 h 10763"/>
                  <a:gd name="T110" fmla="*/ 2147483647 w 16298"/>
                  <a:gd name="T111" fmla="*/ 2147483647 h 10763"/>
                  <a:gd name="T112" fmla="*/ 2147483647 w 16298"/>
                  <a:gd name="T113" fmla="*/ 2147483647 h 10763"/>
                  <a:gd name="T114" fmla="*/ 2147483647 w 16298"/>
                  <a:gd name="T115" fmla="*/ 2147483647 h 10763"/>
                  <a:gd name="T116" fmla="*/ 2147483647 w 16298"/>
                  <a:gd name="T117" fmla="*/ 2147483647 h 10763"/>
                  <a:gd name="T118" fmla="*/ 2147483647 w 16298"/>
                  <a:gd name="T119" fmla="*/ 2147483647 h 10763"/>
                  <a:gd name="T120" fmla="*/ 2147483647 w 16298"/>
                  <a:gd name="T121" fmla="*/ 2147483647 h 10763"/>
                  <a:gd name="T122" fmla="*/ 2147483647 w 16298"/>
                  <a:gd name="T123" fmla="*/ 2147483647 h 10763"/>
                  <a:gd name="T124" fmla="*/ 2147483647 w 16298"/>
                  <a:gd name="T125" fmla="*/ 2147483647 h 107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6298" h="10763">
                    <a:moveTo>
                      <a:pt x="1306" y="2750"/>
                    </a:moveTo>
                    <a:lnTo>
                      <a:pt x="1253" y="2792"/>
                    </a:lnTo>
                    <a:lnTo>
                      <a:pt x="1201" y="2836"/>
                    </a:lnTo>
                    <a:lnTo>
                      <a:pt x="1175" y="2857"/>
                    </a:lnTo>
                    <a:lnTo>
                      <a:pt x="1151" y="2880"/>
                    </a:lnTo>
                    <a:lnTo>
                      <a:pt x="1126" y="2902"/>
                    </a:lnTo>
                    <a:lnTo>
                      <a:pt x="1103" y="2924"/>
                    </a:lnTo>
                    <a:lnTo>
                      <a:pt x="1080" y="2947"/>
                    </a:lnTo>
                    <a:lnTo>
                      <a:pt x="1059" y="2969"/>
                    </a:lnTo>
                    <a:lnTo>
                      <a:pt x="1040" y="2993"/>
                    </a:lnTo>
                    <a:lnTo>
                      <a:pt x="1021" y="3015"/>
                    </a:lnTo>
                    <a:lnTo>
                      <a:pt x="1004" y="3039"/>
                    </a:lnTo>
                    <a:lnTo>
                      <a:pt x="990" y="3061"/>
                    </a:lnTo>
                    <a:lnTo>
                      <a:pt x="976" y="3084"/>
                    </a:lnTo>
                    <a:lnTo>
                      <a:pt x="965" y="3107"/>
                    </a:lnTo>
                    <a:lnTo>
                      <a:pt x="957" y="3130"/>
                    </a:lnTo>
                    <a:lnTo>
                      <a:pt x="950" y="3152"/>
                    </a:lnTo>
                    <a:lnTo>
                      <a:pt x="947" y="3174"/>
                    </a:lnTo>
                    <a:lnTo>
                      <a:pt x="945" y="3197"/>
                    </a:lnTo>
                    <a:lnTo>
                      <a:pt x="947" y="3218"/>
                    </a:lnTo>
                    <a:lnTo>
                      <a:pt x="951" y="3241"/>
                    </a:lnTo>
                    <a:lnTo>
                      <a:pt x="959" y="3262"/>
                    </a:lnTo>
                    <a:lnTo>
                      <a:pt x="970" y="3284"/>
                    </a:lnTo>
                    <a:lnTo>
                      <a:pt x="984" y="3304"/>
                    </a:lnTo>
                    <a:lnTo>
                      <a:pt x="1003" y="3325"/>
                    </a:lnTo>
                    <a:lnTo>
                      <a:pt x="1024" y="3345"/>
                    </a:lnTo>
                    <a:lnTo>
                      <a:pt x="1050" y="3365"/>
                    </a:lnTo>
                    <a:lnTo>
                      <a:pt x="1079" y="3385"/>
                    </a:lnTo>
                    <a:lnTo>
                      <a:pt x="1113" y="3403"/>
                    </a:lnTo>
                    <a:lnTo>
                      <a:pt x="1151" y="3421"/>
                    </a:lnTo>
                    <a:lnTo>
                      <a:pt x="1194" y="3440"/>
                    </a:lnTo>
                    <a:lnTo>
                      <a:pt x="1217" y="3448"/>
                    </a:lnTo>
                    <a:lnTo>
                      <a:pt x="1246" y="3457"/>
                    </a:lnTo>
                    <a:lnTo>
                      <a:pt x="1277" y="3466"/>
                    </a:lnTo>
                    <a:lnTo>
                      <a:pt x="1314" y="3475"/>
                    </a:lnTo>
                    <a:lnTo>
                      <a:pt x="1397" y="3494"/>
                    </a:lnTo>
                    <a:lnTo>
                      <a:pt x="1491" y="3513"/>
                    </a:lnTo>
                    <a:lnTo>
                      <a:pt x="1594" y="3535"/>
                    </a:lnTo>
                    <a:lnTo>
                      <a:pt x="1703" y="3557"/>
                    </a:lnTo>
                    <a:lnTo>
                      <a:pt x="1759" y="3568"/>
                    </a:lnTo>
                    <a:lnTo>
                      <a:pt x="1815" y="3582"/>
                    </a:lnTo>
                    <a:lnTo>
                      <a:pt x="1872" y="3594"/>
                    </a:lnTo>
                    <a:lnTo>
                      <a:pt x="1929" y="3608"/>
                    </a:lnTo>
                    <a:lnTo>
                      <a:pt x="1984" y="3622"/>
                    </a:lnTo>
                    <a:lnTo>
                      <a:pt x="2039" y="3637"/>
                    </a:lnTo>
                    <a:lnTo>
                      <a:pt x="2092" y="3653"/>
                    </a:lnTo>
                    <a:lnTo>
                      <a:pt x="2144" y="3669"/>
                    </a:lnTo>
                    <a:lnTo>
                      <a:pt x="2194" y="3687"/>
                    </a:lnTo>
                    <a:lnTo>
                      <a:pt x="2242" y="3705"/>
                    </a:lnTo>
                    <a:lnTo>
                      <a:pt x="2287" y="3723"/>
                    </a:lnTo>
                    <a:lnTo>
                      <a:pt x="2329" y="3744"/>
                    </a:lnTo>
                    <a:lnTo>
                      <a:pt x="2367" y="3764"/>
                    </a:lnTo>
                    <a:lnTo>
                      <a:pt x="2402" y="3787"/>
                    </a:lnTo>
                    <a:lnTo>
                      <a:pt x="2433" y="3809"/>
                    </a:lnTo>
                    <a:lnTo>
                      <a:pt x="2459" y="3834"/>
                    </a:lnTo>
                    <a:lnTo>
                      <a:pt x="2482" y="3858"/>
                    </a:lnTo>
                    <a:lnTo>
                      <a:pt x="2498" y="3885"/>
                    </a:lnTo>
                    <a:lnTo>
                      <a:pt x="2509" y="3912"/>
                    </a:lnTo>
                    <a:lnTo>
                      <a:pt x="2515" y="3941"/>
                    </a:lnTo>
                    <a:lnTo>
                      <a:pt x="2513" y="3973"/>
                    </a:lnTo>
                    <a:lnTo>
                      <a:pt x="2505" y="4005"/>
                    </a:lnTo>
                    <a:lnTo>
                      <a:pt x="2494" y="4036"/>
                    </a:lnTo>
                    <a:lnTo>
                      <a:pt x="2478" y="4067"/>
                    </a:lnTo>
                    <a:lnTo>
                      <a:pt x="2457" y="4098"/>
                    </a:lnTo>
                    <a:lnTo>
                      <a:pt x="2434" y="4129"/>
                    </a:lnTo>
                    <a:lnTo>
                      <a:pt x="2406" y="4158"/>
                    </a:lnTo>
                    <a:lnTo>
                      <a:pt x="2377" y="4188"/>
                    </a:lnTo>
                    <a:lnTo>
                      <a:pt x="2344" y="4216"/>
                    </a:lnTo>
                    <a:lnTo>
                      <a:pt x="2308" y="4246"/>
                    </a:lnTo>
                    <a:lnTo>
                      <a:pt x="2270" y="4274"/>
                    </a:lnTo>
                    <a:lnTo>
                      <a:pt x="2231" y="4302"/>
                    </a:lnTo>
                    <a:lnTo>
                      <a:pt x="2190" y="4330"/>
                    </a:lnTo>
                    <a:lnTo>
                      <a:pt x="2147" y="4357"/>
                    </a:lnTo>
                    <a:lnTo>
                      <a:pt x="2103" y="4384"/>
                    </a:lnTo>
                    <a:lnTo>
                      <a:pt x="2058" y="4410"/>
                    </a:lnTo>
                    <a:lnTo>
                      <a:pt x="1968" y="4463"/>
                    </a:lnTo>
                    <a:lnTo>
                      <a:pt x="1879" y="4513"/>
                    </a:lnTo>
                    <a:lnTo>
                      <a:pt x="1791" y="4562"/>
                    </a:lnTo>
                    <a:lnTo>
                      <a:pt x="1709" y="4610"/>
                    </a:lnTo>
                    <a:lnTo>
                      <a:pt x="1670" y="4634"/>
                    </a:lnTo>
                    <a:lnTo>
                      <a:pt x="1634" y="4656"/>
                    </a:lnTo>
                    <a:lnTo>
                      <a:pt x="1600" y="4680"/>
                    </a:lnTo>
                    <a:lnTo>
                      <a:pt x="1568" y="4701"/>
                    </a:lnTo>
                    <a:lnTo>
                      <a:pt x="1540" y="4723"/>
                    </a:lnTo>
                    <a:lnTo>
                      <a:pt x="1514" y="4745"/>
                    </a:lnTo>
                    <a:lnTo>
                      <a:pt x="1493" y="4765"/>
                    </a:lnTo>
                    <a:lnTo>
                      <a:pt x="1475" y="4787"/>
                    </a:lnTo>
                    <a:lnTo>
                      <a:pt x="1439" y="4838"/>
                    </a:lnTo>
                    <a:lnTo>
                      <a:pt x="1410" y="4885"/>
                    </a:lnTo>
                    <a:lnTo>
                      <a:pt x="1388" y="4928"/>
                    </a:lnTo>
                    <a:lnTo>
                      <a:pt x="1371" y="4969"/>
                    </a:lnTo>
                    <a:lnTo>
                      <a:pt x="1361" y="5006"/>
                    </a:lnTo>
                    <a:lnTo>
                      <a:pt x="1356" y="5041"/>
                    </a:lnTo>
                    <a:lnTo>
                      <a:pt x="1357" y="5072"/>
                    </a:lnTo>
                    <a:lnTo>
                      <a:pt x="1362" y="5101"/>
                    </a:lnTo>
                    <a:lnTo>
                      <a:pt x="1372" y="5127"/>
                    </a:lnTo>
                    <a:lnTo>
                      <a:pt x="1387" y="5151"/>
                    </a:lnTo>
                    <a:lnTo>
                      <a:pt x="1405" y="5173"/>
                    </a:lnTo>
                    <a:lnTo>
                      <a:pt x="1427" y="5193"/>
                    </a:lnTo>
                    <a:lnTo>
                      <a:pt x="1453" y="5211"/>
                    </a:lnTo>
                    <a:lnTo>
                      <a:pt x="1482" y="5227"/>
                    </a:lnTo>
                    <a:lnTo>
                      <a:pt x="1512" y="5243"/>
                    </a:lnTo>
                    <a:lnTo>
                      <a:pt x="1545" y="5256"/>
                    </a:lnTo>
                    <a:lnTo>
                      <a:pt x="1581" y="5269"/>
                    </a:lnTo>
                    <a:lnTo>
                      <a:pt x="1617" y="5281"/>
                    </a:lnTo>
                    <a:lnTo>
                      <a:pt x="1655" y="5292"/>
                    </a:lnTo>
                    <a:lnTo>
                      <a:pt x="1695" y="5302"/>
                    </a:lnTo>
                    <a:lnTo>
                      <a:pt x="1774" y="5322"/>
                    </a:lnTo>
                    <a:lnTo>
                      <a:pt x="1854" y="5342"/>
                    </a:lnTo>
                    <a:lnTo>
                      <a:pt x="1894" y="5352"/>
                    </a:lnTo>
                    <a:lnTo>
                      <a:pt x="1932" y="5362"/>
                    </a:lnTo>
                    <a:lnTo>
                      <a:pt x="1968" y="5373"/>
                    </a:lnTo>
                    <a:lnTo>
                      <a:pt x="2004" y="5386"/>
                    </a:lnTo>
                    <a:lnTo>
                      <a:pt x="2037" y="5398"/>
                    </a:lnTo>
                    <a:lnTo>
                      <a:pt x="2068" y="5412"/>
                    </a:lnTo>
                    <a:lnTo>
                      <a:pt x="2096" y="5427"/>
                    </a:lnTo>
                    <a:lnTo>
                      <a:pt x="2121" y="5445"/>
                    </a:lnTo>
                    <a:lnTo>
                      <a:pt x="2165" y="5476"/>
                    </a:lnTo>
                    <a:lnTo>
                      <a:pt x="2201" y="5509"/>
                    </a:lnTo>
                    <a:lnTo>
                      <a:pt x="2230" y="5543"/>
                    </a:lnTo>
                    <a:lnTo>
                      <a:pt x="2251" y="5575"/>
                    </a:lnTo>
                    <a:lnTo>
                      <a:pt x="2265" y="5609"/>
                    </a:lnTo>
                    <a:lnTo>
                      <a:pt x="2275" y="5643"/>
                    </a:lnTo>
                    <a:lnTo>
                      <a:pt x="2277" y="5676"/>
                    </a:lnTo>
                    <a:lnTo>
                      <a:pt x="2275" y="5709"/>
                    </a:lnTo>
                    <a:lnTo>
                      <a:pt x="2266" y="5743"/>
                    </a:lnTo>
                    <a:lnTo>
                      <a:pt x="2253" y="5776"/>
                    </a:lnTo>
                    <a:lnTo>
                      <a:pt x="2237" y="5809"/>
                    </a:lnTo>
                    <a:lnTo>
                      <a:pt x="2215" y="5842"/>
                    </a:lnTo>
                    <a:lnTo>
                      <a:pt x="2190" y="5874"/>
                    </a:lnTo>
                    <a:lnTo>
                      <a:pt x="2162" y="5906"/>
                    </a:lnTo>
                    <a:lnTo>
                      <a:pt x="2131" y="5938"/>
                    </a:lnTo>
                    <a:lnTo>
                      <a:pt x="2097" y="5969"/>
                    </a:lnTo>
                    <a:lnTo>
                      <a:pt x="2061" y="6000"/>
                    </a:lnTo>
                    <a:lnTo>
                      <a:pt x="2023" y="6030"/>
                    </a:lnTo>
                    <a:lnTo>
                      <a:pt x="1984" y="6059"/>
                    </a:lnTo>
                    <a:lnTo>
                      <a:pt x="1944" y="6088"/>
                    </a:lnTo>
                    <a:lnTo>
                      <a:pt x="1902" y="6115"/>
                    </a:lnTo>
                    <a:lnTo>
                      <a:pt x="1860" y="6142"/>
                    </a:lnTo>
                    <a:lnTo>
                      <a:pt x="1819" y="6168"/>
                    </a:lnTo>
                    <a:lnTo>
                      <a:pt x="1778" y="6193"/>
                    </a:lnTo>
                    <a:lnTo>
                      <a:pt x="1698" y="6241"/>
                    </a:lnTo>
                    <a:lnTo>
                      <a:pt x="1623" y="6283"/>
                    </a:lnTo>
                    <a:lnTo>
                      <a:pt x="1557" y="6320"/>
                    </a:lnTo>
                    <a:lnTo>
                      <a:pt x="1503" y="6353"/>
                    </a:lnTo>
                    <a:lnTo>
                      <a:pt x="1446" y="6390"/>
                    </a:lnTo>
                    <a:lnTo>
                      <a:pt x="1363" y="6441"/>
                    </a:lnTo>
                    <a:lnTo>
                      <a:pt x="1258" y="6504"/>
                    </a:lnTo>
                    <a:lnTo>
                      <a:pt x="1137" y="6578"/>
                    </a:lnTo>
                    <a:lnTo>
                      <a:pt x="1070" y="6619"/>
                    </a:lnTo>
                    <a:lnTo>
                      <a:pt x="1002" y="6662"/>
                    </a:lnTo>
                    <a:lnTo>
                      <a:pt x="931" y="6708"/>
                    </a:lnTo>
                    <a:lnTo>
                      <a:pt x="860" y="6755"/>
                    </a:lnTo>
                    <a:lnTo>
                      <a:pt x="788" y="6804"/>
                    </a:lnTo>
                    <a:lnTo>
                      <a:pt x="715" y="6855"/>
                    </a:lnTo>
                    <a:lnTo>
                      <a:pt x="643" y="6907"/>
                    </a:lnTo>
                    <a:lnTo>
                      <a:pt x="571" y="6959"/>
                    </a:lnTo>
                    <a:lnTo>
                      <a:pt x="502" y="7013"/>
                    </a:lnTo>
                    <a:lnTo>
                      <a:pt x="434" y="7068"/>
                    </a:lnTo>
                    <a:lnTo>
                      <a:pt x="370" y="7124"/>
                    </a:lnTo>
                    <a:lnTo>
                      <a:pt x="308" y="7181"/>
                    </a:lnTo>
                    <a:lnTo>
                      <a:pt x="251" y="7237"/>
                    </a:lnTo>
                    <a:lnTo>
                      <a:pt x="198" y="7293"/>
                    </a:lnTo>
                    <a:lnTo>
                      <a:pt x="150" y="7349"/>
                    </a:lnTo>
                    <a:lnTo>
                      <a:pt x="107" y="7405"/>
                    </a:lnTo>
                    <a:lnTo>
                      <a:pt x="71" y="7461"/>
                    </a:lnTo>
                    <a:lnTo>
                      <a:pt x="41" y="7516"/>
                    </a:lnTo>
                    <a:lnTo>
                      <a:pt x="20" y="7570"/>
                    </a:lnTo>
                    <a:lnTo>
                      <a:pt x="6" y="7624"/>
                    </a:lnTo>
                    <a:lnTo>
                      <a:pt x="0" y="7676"/>
                    </a:lnTo>
                    <a:lnTo>
                      <a:pt x="4" y="7727"/>
                    </a:lnTo>
                    <a:lnTo>
                      <a:pt x="17" y="7777"/>
                    </a:lnTo>
                    <a:lnTo>
                      <a:pt x="40" y="7824"/>
                    </a:lnTo>
                    <a:lnTo>
                      <a:pt x="65" y="7845"/>
                    </a:lnTo>
                    <a:lnTo>
                      <a:pt x="107" y="7860"/>
                    </a:lnTo>
                    <a:lnTo>
                      <a:pt x="163" y="7869"/>
                    </a:lnTo>
                    <a:lnTo>
                      <a:pt x="233" y="7873"/>
                    </a:lnTo>
                    <a:lnTo>
                      <a:pt x="317" y="7873"/>
                    </a:lnTo>
                    <a:lnTo>
                      <a:pt x="412" y="7870"/>
                    </a:lnTo>
                    <a:lnTo>
                      <a:pt x="518" y="7863"/>
                    </a:lnTo>
                    <a:lnTo>
                      <a:pt x="633" y="7854"/>
                    </a:lnTo>
                    <a:lnTo>
                      <a:pt x="888" y="7829"/>
                    </a:lnTo>
                    <a:lnTo>
                      <a:pt x="1163" y="7801"/>
                    </a:lnTo>
                    <a:lnTo>
                      <a:pt x="1307" y="7788"/>
                    </a:lnTo>
                    <a:lnTo>
                      <a:pt x="1453" y="7773"/>
                    </a:lnTo>
                    <a:lnTo>
                      <a:pt x="1599" y="7761"/>
                    </a:lnTo>
                    <a:lnTo>
                      <a:pt x="1746" y="7751"/>
                    </a:lnTo>
                    <a:lnTo>
                      <a:pt x="1890" y="7743"/>
                    </a:lnTo>
                    <a:lnTo>
                      <a:pt x="2032" y="7737"/>
                    </a:lnTo>
                    <a:lnTo>
                      <a:pt x="2170" y="7735"/>
                    </a:lnTo>
                    <a:lnTo>
                      <a:pt x="2303" y="7737"/>
                    </a:lnTo>
                    <a:lnTo>
                      <a:pt x="2429" y="7743"/>
                    </a:lnTo>
                    <a:lnTo>
                      <a:pt x="2548" y="7754"/>
                    </a:lnTo>
                    <a:lnTo>
                      <a:pt x="2657" y="7771"/>
                    </a:lnTo>
                    <a:lnTo>
                      <a:pt x="2757" y="7794"/>
                    </a:lnTo>
                    <a:lnTo>
                      <a:pt x="2846" y="7823"/>
                    </a:lnTo>
                    <a:lnTo>
                      <a:pt x="2923" y="7861"/>
                    </a:lnTo>
                    <a:lnTo>
                      <a:pt x="2985" y="7905"/>
                    </a:lnTo>
                    <a:lnTo>
                      <a:pt x="3032" y="7958"/>
                    </a:lnTo>
                    <a:lnTo>
                      <a:pt x="3063" y="8020"/>
                    </a:lnTo>
                    <a:lnTo>
                      <a:pt x="3078" y="8091"/>
                    </a:lnTo>
                    <a:lnTo>
                      <a:pt x="3074" y="8172"/>
                    </a:lnTo>
                    <a:lnTo>
                      <a:pt x="3050" y="8263"/>
                    </a:lnTo>
                    <a:lnTo>
                      <a:pt x="3038" y="8293"/>
                    </a:lnTo>
                    <a:lnTo>
                      <a:pt x="3024" y="8322"/>
                    </a:lnTo>
                    <a:lnTo>
                      <a:pt x="3006" y="8352"/>
                    </a:lnTo>
                    <a:lnTo>
                      <a:pt x="2988" y="8380"/>
                    </a:lnTo>
                    <a:lnTo>
                      <a:pt x="2967" y="8410"/>
                    </a:lnTo>
                    <a:lnTo>
                      <a:pt x="2944" y="8439"/>
                    </a:lnTo>
                    <a:lnTo>
                      <a:pt x="2920" y="8468"/>
                    </a:lnTo>
                    <a:lnTo>
                      <a:pt x="2893" y="8497"/>
                    </a:lnTo>
                    <a:lnTo>
                      <a:pt x="2865" y="8525"/>
                    </a:lnTo>
                    <a:lnTo>
                      <a:pt x="2837" y="8553"/>
                    </a:lnTo>
                    <a:lnTo>
                      <a:pt x="2806" y="8582"/>
                    </a:lnTo>
                    <a:lnTo>
                      <a:pt x="2775" y="8609"/>
                    </a:lnTo>
                    <a:lnTo>
                      <a:pt x="2743" y="8637"/>
                    </a:lnTo>
                    <a:lnTo>
                      <a:pt x="2709" y="8664"/>
                    </a:lnTo>
                    <a:lnTo>
                      <a:pt x="2676" y="8691"/>
                    </a:lnTo>
                    <a:lnTo>
                      <a:pt x="2642" y="8717"/>
                    </a:lnTo>
                    <a:lnTo>
                      <a:pt x="2573" y="8769"/>
                    </a:lnTo>
                    <a:lnTo>
                      <a:pt x="2504" y="8820"/>
                    </a:lnTo>
                    <a:lnTo>
                      <a:pt x="2436" y="8868"/>
                    </a:lnTo>
                    <a:lnTo>
                      <a:pt x="2369" y="8915"/>
                    </a:lnTo>
                    <a:lnTo>
                      <a:pt x="2307" y="8960"/>
                    </a:lnTo>
                    <a:lnTo>
                      <a:pt x="2248" y="9002"/>
                    </a:lnTo>
                    <a:lnTo>
                      <a:pt x="2196" y="9041"/>
                    </a:lnTo>
                    <a:lnTo>
                      <a:pt x="2150" y="9077"/>
                    </a:lnTo>
                    <a:lnTo>
                      <a:pt x="2132" y="9094"/>
                    </a:lnTo>
                    <a:lnTo>
                      <a:pt x="2110" y="9112"/>
                    </a:lnTo>
                    <a:lnTo>
                      <a:pt x="2084" y="9133"/>
                    </a:lnTo>
                    <a:lnTo>
                      <a:pt x="2055" y="9155"/>
                    </a:lnTo>
                    <a:lnTo>
                      <a:pt x="1990" y="9206"/>
                    </a:lnTo>
                    <a:lnTo>
                      <a:pt x="1915" y="9264"/>
                    </a:lnTo>
                    <a:lnTo>
                      <a:pt x="1837" y="9326"/>
                    </a:lnTo>
                    <a:lnTo>
                      <a:pt x="1757" y="9393"/>
                    </a:lnTo>
                    <a:lnTo>
                      <a:pt x="1717" y="9427"/>
                    </a:lnTo>
                    <a:lnTo>
                      <a:pt x="1679" y="9462"/>
                    </a:lnTo>
                    <a:lnTo>
                      <a:pt x="1641" y="9497"/>
                    </a:lnTo>
                    <a:lnTo>
                      <a:pt x="1605" y="9533"/>
                    </a:lnTo>
                    <a:lnTo>
                      <a:pt x="1571" y="9567"/>
                    </a:lnTo>
                    <a:lnTo>
                      <a:pt x="1540" y="9602"/>
                    </a:lnTo>
                    <a:lnTo>
                      <a:pt x="1511" y="9637"/>
                    </a:lnTo>
                    <a:lnTo>
                      <a:pt x="1486" y="9671"/>
                    </a:lnTo>
                    <a:lnTo>
                      <a:pt x="1464" y="9705"/>
                    </a:lnTo>
                    <a:lnTo>
                      <a:pt x="1447" y="9738"/>
                    </a:lnTo>
                    <a:lnTo>
                      <a:pt x="1435" y="9769"/>
                    </a:lnTo>
                    <a:lnTo>
                      <a:pt x="1426" y="9800"/>
                    </a:lnTo>
                    <a:lnTo>
                      <a:pt x="1423" y="9829"/>
                    </a:lnTo>
                    <a:lnTo>
                      <a:pt x="1426" y="9858"/>
                    </a:lnTo>
                    <a:lnTo>
                      <a:pt x="1436" y="9885"/>
                    </a:lnTo>
                    <a:lnTo>
                      <a:pt x="1451" y="9909"/>
                    </a:lnTo>
                    <a:lnTo>
                      <a:pt x="1473" y="9931"/>
                    </a:lnTo>
                    <a:lnTo>
                      <a:pt x="1504" y="9952"/>
                    </a:lnTo>
                    <a:lnTo>
                      <a:pt x="1542" y="9970"/>
                    </a:lnTo>
                    <a:lnTo>
                      <a:pt x="1588" y="9987"/>
                    </a:lnTo>
                    <a:lnTo>
                      <a:pt x="1619" y="9998"/>
                    </a:lnTo>
                    <a:lnTo>
                      <a:pt x="1653" y="10008"/>
                    </a:lnTo>
                    <a:lnTo>
                      <a:pt x="1687" y="10017"/>
                    </a:lnTo>
                    <a:lnTo>
                      <a:pt x="1722" y="10026"/>
                    </a:lnTo>
                    <a:lnTo>
                      <a:pt x="1758" y="10034"/>
                    </a:lnTo>
                    <a:lnTo>
                      <a:pt x="1795" y="10041"/>
                    </a:lnTo>
                    <a:lnTo>
                      <a:pt x="1833" y="10048"/>
                    </a:lnTo>
                    <a:lnTo>
                      <a:pt x="1871" y="10053"/>
                    </a:lnTo>
                    <a:lnTo>
                      <a:pt x="1910" y="10058"/>
                    </a:lnTo>
                    <a:lnTo>
                      <a:pt x="1949" y="10062"/>
                    </a:lnTo>
                    <a:lnTo>
                      <a:pt x="1989" y="10066"/>
                    </a:lnTo>
                    <a:lnTo>
                      <a:pt x="2030" y="10069"/>
                    </a:lnTo>
                    <a:lnTo>
                      <a:pt x="2070" y="10071"/>
                    </a:lnTo>
                    <a:lnTo>
                      <a:pt x="2111" y="10073"/>
                    </a:lnTo>
                    <a:lnTo>
                      <a:pt x="2152" y="10074"/>
                    </a:lnTo>
                    <a:lnTo>
                      <a:pt x="2193" y="10075"/>
                    </a:lnTo>
                    <a:lnTo>
                      <a:pt x="2276" y="10076"/>
                    </a:lnTo>
                    <a:lnTo>
                      <a:pt x="2358" y="10074"/>
                    </a:lnTo>
                    <a:lnTo>
                      <a:pt x="2440" y="10072"/>
                    </a:lnTo>
                    <a:lnTo>
                      <a:pt x="2521" y="10068"/>
                    </a:lnTo>
                    <a:lnTo>
                      <a:pt x="2599" y="10064"/>
                    </a:lnTo>
                    <a:lnTo>
                      <a:pt x="2676" y="10059"/>
                    </a:lnTo>
                    <a:lnTo>
                      <a:pt x="2750" y="10053"/>
                    </a:lnTo>
                    <a:lnTo>
                      <a:pt x="2821" y="10048"/>
                    </a:lnTo>
                    <a:lnTo>
                      <a:pt x="2901" y="10042"/>
                    </a:lnTo>
                    <a:lnTo>
                      <a:pt x="2996" y="10037"/>
                    </a:lnTo>
                    <a:lnTo>
                      <a:pt x="3047" y="10034"/>
                    </a:lnTo>
                    <a:lnTo>
                      <a:pt x="3102" y="10031"/>
                    </a:lnTo>
                    <a:lnTo>
                      <a:pt x="3159" y="10030"/>
                    </a:lnTo>
                    <a:lnTo>
                      <a:pt x="3219" y="10029"/>
                    </a:lnTo>
                    <a:lnTo>
                      <a:pt x="3280" y="10029"/>
                    </a:lnTo>
                    <a:lnTo>
                      <a:pt x="3344" y="10030"/>
                    </a:lnTo>
                    <a:lnTo>
                      <a:pt x="3409" y="10031"/>
                    </a:lnTo>
                    <a:lnTo>
                      <a:pt x="3476" y="10034"/>
                    </a:lnTo>
                    <a:lnTo>
                      <a:pt x="3544" y="10038"/>
                    </a:lnTo>
                    <a:lnTo>
                      <a:pt x="3614" y="10042"/>
                    </a:lnTo>
                    <a:lnTo>
                      <a:pt x="3684" y="10048"/>
                    </a:lnTo>
                    <a:lnTo>
                      <a:pt x="3755" y="10055"/>
                    </a:lnTo>
                    <a:lnTo>
                      <a:pt x="3827" y="10064"/>
                    </a:lnTo>
                    <a:lnTo>
                      <a:pt x="3899" y="10074"/>
                    </a:lnTo>
                    <a:lnTo>
                      <a:pt x="3972" y="10087"/>
                    </a:lnTo>
                    <a:lnTo>
                      <a:pt x="4043" y="10100"/>
                    </a:lnTo>
                    <a:lnTo>
                      <a:pt x="4116" y="10115"/>
                    </a:lnTo>
                    <a:lnTo>
                      <a:pt x="4187" y="10133"/>
                    </a:lnTo>
                    <a:lnTo>
                      <a:pt x="4259" y="10152"/>
                    </a:lnTo>
                    <a:lnTo>
                      <a:pt x="4328" y="10173"/>
                    </a:lnTo>
                    <a:lnTo>
                      <a:pt x="4397" y="10197"/>
                    </a:lnTo>
                    <a:lnTo>
                      <a:pt x="4466" y="10223"/>
                    </a:lnTo>
                    <a:lnTo>
                      <a:pt x="4532" y="10251"/>
                    </a:lnTo>
                    <a:lnTo>
                      <a:pt x="4596" y="10283"/>
                    </a:lnTo>
                    <a:lnTo>
                      <a:pt x="4660" y="10315"/>
                    </a:lnTo>
                    <a:lnTo>
                      <a:pt x="4721" y="10352"/>
                    </a:lnTo>
                    <a:lnTo>
                      <a:pt x="4779" y="10391"/>
                    </a:lnTo>
                    <a:lnTo>
                      <a:pt x="4836" y="10431"/>
                    </a:lnTo>
                    <a:lnTo>
                      <a:pt x="4861" y="10449"/>
                    </a:lnTo>
                    <a:lnTo>
                      <a:pt x="4886" y="10461"/>
                    </a:lnTo>
                    <a:lnTo>
                      <a:pt x="4914" y="10471"/>
                    </a:lnTo>
                    <a:lnTo>
                      <a:pt x="4942" y="10477"/>
                    </a:lnTo>
                    <a:lnTo>
                      <a:pt x="4973" y="10480"/>
                    </a:lnTo>
                    <a:lnTo>
                      <a:pt x="5005" y="10480"/>
                    </a:lnTo>
                    <a:lnTo>
                      <a:pt x="5038" y="10477"/>
                    </a:lnTo>
                    <a:lnTo>
                      <a:pt x="5073" y="10472"/>
                    </a:lnTo>
                    <a:lnTo>
                      <a:pt x="5109" y="10465"/>
                    </a:lnTo>
                    <a:lnTo>
                      <a:pt x="5146" y="10456"/>
                    </a:lnTo>
                    <a:lnTo>
                      <a:pt x="5184" y="10446"/>
                    </a:lnTo>
                    <a:lnTo>
                      <a:pt x="5224" y="10432"/>
                    </a:lnTo>
                    <a:lnTo>
                      <a:pt x="5308" y="10404"/>
                    </a:lnTo>
                    <a:lnTo>
                      <a:pt x="5397" y="10372"/>
                    </a:lnTo>
                    <a:lnTo>
                      <a:pt x="5491" y="10339"/>
                    </a:lnTo>
                    <a:lnTo>
                      <a:pt x="5590" y="10305"/>
                    </a:lnTo>
                    <a:lnTo>
                      <a:pt x="5641" y="10289"/>
                    </a:lnTo>
                    <a:lnTo>
                      <a:pt x="5693" y="10272"/>
                    </a:lnTo>
                    <a:lnTo>
                      <a:pt x="5746" y="10258"/>
                    </a:lnTo>
                    <a:lnTo>
                      <a:pt x="5801" y="10244"/>
                    </a:lnTo>
                    <a:lnTo>
                      <a:pt x="5856" y="10231"/>
                    </a:lnTo>
                    <a:lnTo>
                      <a:pt x="5913" y="10221"/>
                    </a:lnTo>
                    <a:lnTo>
                      <a:pt x="5970" y="10212"/>
                    </a:lnTo>
                    <a:lnTo>
                      <a:pt x="6029" y="10205"/>
                    </a:lnTo>
                    <a:lnTo>
                      <a:pt x="6089" y="10201"/>
                    </a:lnTo>
                    <a:lnTo>
                      <a:pt x="6150" y="10199"/>
                    </a:lnTo>
                    <a:lnTo>
                      <a:pt x="6211" y="10199"/>
                    </a:lnTo>
                    <a:lnTo>
                      <a:pt x="6274" y="10202"/>
                    </a:lnTo>
                    <a:lnTo>
                      <a:pt x="6380" y="10212"/>
                    </a:lnTo>
                    <a:lnTo>
                      <a:pt x="6486" y="10224"/>
                    </a:lnTo>
                    <a:lnTo>
                      <a:pt x="6595" y="10239"/>
                    </a:lnTo>
                    <a:lnTo>
                      <a:pt x="6705" y="10256"/>
                    </a:lnTo>
                    <a:lnTo>
                      <a:pt x="6816" y="10275"/>
                    </a:lnTo>
                    <a:lnTo>
                      <a:pt x="6930" y="10297"/>
                    </a:lnTo>
                    <a:lnTo>
                      <a:pt x="7043" y="10319"/>
                    </a:lnTo>
                    <a:lnTo>
                      <a:pt x="7156" y="10344"/>
                    </a:lnTo>
                    <a:lnTo>
                      <a:pt x="7271" y="10369"/>
                    </a:lnTo>
                    <a:lnTo>
                      <a:pt x="7385" y="10396"/>
                    </a:lnTo>
                    <a:lnTo>
                      <a:pt x="7499" y="10422"/>
                    </a:lnTo>
                    <a:lnTo>
                      <a:pt x="7612" y="10450"/>
                    </a:lnTo>
                    <a:lnTo>
                      <a:pt x="7837" y="10506"/>
                    </a:lnTo>
                    <a:lnTo>
                      <a:pt x="8056" y="10560"/>
                    </a:lnTo>
                    <a:lnTo>
                      <a:pt x="8164" y="10587"/>
                    </a:lnTo>
                    <a:lnTo>
                      <a:pt x="8269" y="10612"/>
                    </a:lnTo>
                    <a:lnTo>
                      <a:pt x="8372" y="10637"/>
                    </a:lnTo>
                    <a:lnTo>
                      <a:pt x="8472" y="10659"/>
                    </a:lnTo>
                    <a:lnTo>
                      <a:pt x="8569" y="10680"/>
                    </a:lnTo>
                    <a:lnTo>
                      <a:pt x="8664" y="10700"/>
                    </a:lnTo>
                    <a:lnTo>
                      <a:pt x="8754" y="10717"/>
                    </a:lnTo>
                    <a:lnTo>
                      <a:pt x="8841" y="10731"/>
                    </a:lnTo>
                    <a:lnTo>
                      <a:pt x="8925" y="10744"/>
                    </a:lnTo>
                    <a:lnTo>
                      <a:pt x="9004" y="10754"/>
                    </a:lnTo>
                    <a:lnTo>
                      <a:pt x="9079" y="10760"/>
                    </a:lnTo>
                    <a:lnTo>
                      <a:pt x="9148" y="10763"/>
                    </a:lnTo>
                    <a:lnTo>
                      <a:pt x="9214" y="10763"/>
                    </a:lnTo>
                    <a:lnTo>
                      <a:pt x="9274" y="10759"/>
                    </a:lnTo>
                    <a:lnTo>
                      <a:pt x="9328" y="10751"/>
                    </a:lnTo>
                    <a:lnTo>
                      <a:pt x="9377" y="10738"/>
                    </a:lnTo>
                    <a:lnTo>
                      <a:pt x="9415" y="10727"/>
                    </a:lnTo>
                    <a:lnTo>
                      <a:pt x="9456" y="10717"/>
                    </a:lnTo>
                    <a:lnTo>
                      <a:pt x="9498" y="10708"/>
                    </a:lnTo>
                    <a:lnTo>
                      <a:pt x="9541" y="10700"/>
                    </a:lnTo>
                    <a:lnTo>
                      <a:pt x="9587" y="10693"/>
                    </a:lnTo>
                    <a:lnTo>
                      <a:pt x="9634" y="10686"/>
                    </a:lnTo>
                    <a:lnTo>
                      <a:pt x="9682" y="10680"/>
                    </a:lnTo>
                    <a:lnTo>
                      <a:pt x="9732" y="10675"/>
                    </a:lnTo>
                    <a:lnTo>
                      <a:pt x="9784" y="10671"/>
                    </a:lnTo>
                    <a:lnTo>
                      <a:pt x="9836" y="10668"/>
                    </a:lnTo>
                    <a:lnTo>
                      <a:pt x="9889" y="10665"/>
                    </a:lnTo>
                    <a:lnTo>
                      <a:pt x="9944" y="10663"/>
                    </a:lnTo>
                    <a:lnTo>
                      <a:pt x="10054" y="10660"/>
                    </a:lnTo>
                    <a:lnTo>
                      <a:pt x="10165" y="10658"/>
                    </a:lnTo>
                    <a:lnTo>
                      <a:pt x="10277" y="10658"/>
                    </a:lnTo>
                    <a:lnTo>
                      <a:pt x="10390" y="10658"/>
                    </a:lnTo>
                    <a:lnTo>
                      <a:pt x="10500" y="10658"/>
                    </a:lnTo>
                    <a:lnTo>
                      <a:pt x="10608" y="10658"/>
                    </a:lnTo>
                    <a:lnTo>
                      <a:pt x="10712" y="10658"/>
                    </a:lnTo>
                    <a:lnTo>
                      <a:pt x="10812" y="10656"/>
                    </a:lnTo>
                    <a:lnTo>
                      <a:pt x="10860" y="10655"/>
                    </a:lnTo>
                    <a:lnTo>
                      <a:pt x="10907" y="10654"/>
                    </a:lnTo>
                    <a:lnTo>
                      <a:pt x="10952" y="10652"/>
                    </a:lnTo>
                    <a:lnTo>
                      <a:pt x="10995" y="10649"/>
                    </a:lnTo>
                    <a:lnTo>
                      <a:pt x="11050" y="10645"/>
                    </a:lnTo>
                    <a:lnTo>
                      <a:pt x="11117" y="10634"/>
                    </a:lnTo>
                    <a:lnTo>
                      <a:pt x="11198" y="10614"/>
                    </a:lnTo>
                    <a:lnTo>
                      <a:pt x="11291" y="10589"/>
                    </a:lnTo>
                    <a:lnTo>
                      <a:pt x="11394" y="10557"/>
                    </a:lnTo>
                    <a:lnTo>
                      <a:pt x="11506" y="10520"/>
                    </a:lnTo>
                    <a:lnTo>
                      <a:pt x="11629" y="10477"/>
                    </a:lnTo>
                    <a:lnTo>
                      <a:pt x="11758" y="10429"/>
                    </a:lnTo>
                    <a:lnTo>
                      <a:pt x="11896" y="10378"/>
                    </a:lnTo>
                    <a:lnTo>
                      <a:pt x="12039" y="10322"/>
                    </a:lnTo>
                    <a:lnTo>
                      <a:pt x="12188" y="10263"/>
                    </a:lnTo>
                    <a:lnTo>
                      <a:pt x="12341" y="10201"/>
                    </a:lnTo>
                    <a:lnTo>
                      <a:pt x="12498" y="10137"/>
                    </a:lnTo>
                    <a:lnTo>
                      <a:pt x="12657" y="10070"/>
                    </a:lnTo>
                    <a:lnTo>
                      <a:pt x="12819" y="10003"/>
                    </a:lnTo>
                    <a:lnTo>
                      <a:pt x="12981" y="9934"/>
                    </a:lnTo>
                    <a:lnTo>
                      <a:pt x="13303" y="9795"/>
                    </a:lnTo>
                    <a:lnTo>
                      <a:pt x="13619" y="9657"/>
                    </a:lnTo>
                    <a:lnTo>
                      <a:pt x="13919" y="9525"/>
                    </a:lnTo>
                    <a:lnTo>
                      <a:pt x="14197" y="9402"/>
                    </a:lnTo>
                    <a:lnTo>
                      <a:pt x="14447" y="9293"/>
                    </a:lnTo>
                    <a:lnTo>
                      <a:pt x="14659" y="9199"/>
                    </a:lnTo>
                    <a:lnTo>
                      <a:pt x="14749" y="9160"/>
                    </a:lnTo>
                    <a:lnTo>
                      <a:pt x="14827" y="9126"/>
                    </a:lnTo>
                    <a:lnTo>
                      <a:pt x="14894" y="9099"/>
                    </a:lnTo>
                    <a:lnTo>
                      <a:pt x="14946" y="9077"/>
                    </a:lnTo>
                    <a:lnTo>
                      <a:pt x="14989" y="9059"/>
                    </a:lnTo>
                    <a:lnTo>
                      <a:pt x="15036" y="9040"/>
                    </a:lnTo>
                    <a:lnTo>
                      <a:pt x="15086" y="9018"/>
                    </a:lnTo>
                    <a:lnTo>
                      <a:pt x="15139" y="8995"/>
                    </a:lnTo>
                    <a:lnTo>
                      <a:pt x="15192" y="8970"/>
                    </a:lnTo>
                    <a:lnTo>
                      <a:pt x="15246" y="8944"/>
                    </a:lnTo>
                    <a:lnTo>
                      <a:pt x="15300" y="8916"/>
                    </a:lnTo>
                    <a:lnTo>
                      <a:pt x="15353" y="8886"/>
                    </a:lnTo>
                    <a:lnTo>
                      <a:pt x="15379" y="8870"/>
                    </a:lnTo>
                    <a:lnTo>
                      <a:pt x="15405" y="8854"/>
                    </a:lnTo>
                    <a:lnTo>
                      <a:pt x="15430" y="8838"/>
                    </a:lnTo>
                    <a:lnTo>
                      <a:pt x="15455" y="8820"/>
                    </a:lnTo>
                    <a:lnTo>
                      <a:pt x="15478" y="8803"/>
                    </a:lnTo>
                    <a:lnTo>
                      <a:pt x="15502" y="8785"/>
                    </a:lnTo>
                    <a:lnTo>
                      <a:pt x="15524" y="8766"/>
                    </a:lnTo>
                    <a:lnTo>
                      <a:pt x="15546" y="8748"/>
                    </a:lnTo>
                    <a:lnTo>
                      <a:pt x="15567" y="8728"/>
                    </a:lnTo>
                    <a:lnTo>
                      <a:pt x="15587" y="8708"/>
                    </a:lnTo>
                    <a:lnTo>
                      <a:pt x="15605" y="8688"/>
                    </a:lnTo>
                    <a:lnTo>
                      <a:pt x="15621" y="8666"/>
                    </a:lnTo>
                    <a:lnTo>
                      <a:pt x="15638" y="8645"/>
                    </a:lnTo>
                    <a:lnTo>
                      <a:pt x="15652" y="8622"/>
                    </a:lnTo>
                    <a:lnTo>
                      <a:pt x="15665" y="8600"/>
                    </a:lnTo>
                    <a:lnTo>
                      <a:pt x="15676" y="8576"/>
                    </a:lnTo>
                    <a:lnTo>
                      <a:pt x="15688" y="8542"/>
                    </a:lnTo>
                    <a:lnTo>
                      <a:pt x="15696" y="8509"/>
                    </a:lnTo>
                    <a:lnTo>
                      <a:pt x="15702" y="8476"/>
                    </a:lnTo>
                    <a:lnTo>
                      <a:pt x="15704" y="8446"/>
                    </a:lnTo>
                    <a:lnTo>
                      <a:pt x="15704" y="8416"/>
                    </a:lnTo>
                    <a:lnTo>
                      <a:pt x="15701" y="8388"/>
                    </a:lnTo>
                    <a:lnTo>
                      <a:pt x="15696" y="8359"/>
                    </a:lnTo>
                    <a:lnTo>
                      <a:pt x="15688" y="8333"/>
                    </a:lnTo>
                    <a:lnTo>
                      <a:pt x="15677" y="8307"/>
                    </a:lnTo>
                    <a:lnTo>
                      <a:pt x="15665" y="8283"/>
                    </a:lnTo>
                    <a:lnTo>
                      <a:pt x="15652" y="8259"/>
                    </a:lnTo>
                    <a:lnTo>
                      <a:pt x="15636" y="8237"/>
                    </a:lnTo>
                    <a:lnTo>
                      <a:pt x="15618" y="8214"/>
                    </a:lnTo>
                    <a:lnTo>
                      <a:pt x="15599" y="8194"/>
                    </a:lnTo>
                    <a:lnTo>
                      <a:pt x="15578" y="8173"/>
                    </a:lnTo>
                    <a:lnTo>
                      <a:pt x="15557" y="8154"/>
                    </a:lnTo>
                    <a:lnTo>
                      <a:pt x="15533" y="8135"/>
                    </a:lnTo>
                    <a:lnTo>
                      <a:pt x="15510" y="8117"/>
                    </a:lnTo>
                    <a:lnTo>
                      <a:pt x="15485" y="8100"/>
                    </a:lnTo>
                    <a:lnTo>
                      <a:pt x="15459" y="8083"/>
                    </a:lnTo>
                    <a:lnTo>
                      <a:pt x="15432" y="8067"/>
                    </a:lnTo>
                    <a:lnTo>
                      <a:pt x="15406" y="8051"/>
                    </a:lnTo>
                    <a:lnTo>
                      <a:pt x="15379" y="8037"/>
                    </a:lnTo>
                    <a:lnTo>
                      <a:pt x="15352" y="8021"/>
                    </a:lnTo>
                    <a:lnTo>
                      <a:pt x="15297" y="7994"/>
                    </a:lnTo>
                    <a:lnTo>
                      <a:pt x="15244" y="7968"/>
                    </a:lnTo>
                    <a:lnTo>
                      <a:pt x="15192" y="7943"/>
                    </a:lnTo>
                    <a:lnTo>
                      <a:pt x="15142" y="7919"/>
                    </a:lnTo>
                    <a:lnTo>
                      <a:pt x="15066" y="7878"/>
                    </a:lnTo>
                    <a:lnTo>
                      <a:pt x="14987" y="7838"/>
                    </a:lnTo>
                    <a:lnTo>
                      <a:pt x="14906" y="7798"/>
                    </a:lnTo>
                    <a:lnTo>
                      <a:pt x="14821" y="7756"/>
                    </a:lnTo>
                    <a:lnTo>
                      <a:pt x="14736" y="7715"/>
                    </a:lnTo>
                    <a:lnTo>
                      <a:pt x="14650" y="7672"/>
                    </a:lnTo>
                    <a:lnTo>
                      <a:pt x="14564" y="7628"/>
                    </a:lnTo>
                    <a:lnTo>
                      <a:pt x="14477" y="7583"/>
                    </a:lnTo>
                    <a:lnTo>
                      <a:pt x="14434" y="7558"/>
                    </a:lnTo>
                    <a:lnTo>
                      <a:pt x="14392" y="7534"/>
                    </a:lnTo>
                    <a:lnTo>
                      <a:pt x="14351" y="7509"/>
                    </a:lnTo>
                    <a:lnTo>
                      <a:pt x="14309" y="7484"/>
                    </a:lnTo>
                    <a:lnTo>
                      <a:pt x="14268" y="7457"/>
                    </a:lnTo>
                    <a:lnTo>
                      <a:pt x="14227" y="7429"/>
                    </a:lnTo>
                    <a:lnTo>
                      <a:pt x="14188" y="7402"/>
                    </a:lnTo>
                    <a:lnTo>
                      <a:pt x="14150" y="7372"/>
                    </a:lnTo>
                    <a:lnTo>
                      <a:pt x="14111" y="7343"/>
                    </a:lnTo>
                    <a:lnTo>
                      <a:pt x="14074" y="7312"/>
                    </a:lnTo>
                    <a:lnTo>
                      <a:pt x="14038" y="7281"/>
                    </a:lnTo>
                    <a:lnTo>
                      <a:pt x="14004" y="7247"/>
                    </a:lnTo>
                    <a:lnTo>
                      <a:pt x="13970" y="7213"/>
                    </a:lnTo>
                    <a:lnTo>
                      <a:pt x="13937" y="7178"/>
                    </a:lnTo>
                    <a:lnTo>
                      <a:pt x="13907" y="7142"/>
                    </a:lnTo>
                    <a:lnTo>
                      <a:pt x="13877" y="7104"/>
                    </a:lnTo>
                    <a:lnTo>
                      <a:pt x="13852" y="7069"/>
                    </a:lnTo>
                    <a:lnTo>
                      <a:pt x="13830" y="7036"/>
                    </a:lnTo>
                    <a:lnTo>
                      <a:pt x="13813" y="7002"/>
                    </a:lnTo>
                    <a:lnTo>
                      <a:pt x="13797" y="6969"/>
                    </a:lnTo>
                    <a:lnTo>
                      <a:pt x="13785" y="6937"/>
                    </a:lnTo>
                    <a:lnTo>
                      <a:pt x="13776" y="6905"/>
                    </a:lnTo>
                    <a:lnTo>
                      <a:pt x="13770" y="6874"/>
                    </a:lnTo>
                    <a:lnTo>
                      <a:pt x="13767" y="6844"/>
                    </a:lnTo>
                    <a:lnTo>
                      <a:pt x="13766" y="6814"/>
                    </a:lnTo>
                    <a:lnTo>
                      <a:pt x="13767" y="6785"/>
                    </a:lnTo>
                    <a:lnTo>
                      <a:pt x="13771" y="6756"/>
                    </a:lnTo>
                    <a:lnTo>
                      <a:pt x="13777" y="6727"/>
                    </a:lnTo>
                    <a:lnTo>
                      <a:pt x="13784" y="6700"/>
                    </a:lnTo>
                    <a:lnTo>
                      <a:pt x="13794" y="6672"/>
                    </a:lnTo>
                    <a:lnTo>
                      <a:pt x="13807" y="6646"/>
                    </a:lnTo>
                    <a:lnTo>
                      <a:pt x="13820" y="6619"/>
                    </a:lnTo>
                    <a:lnTo>
                      <a:pt x="13835" y="6593"/>
                    </a:lnTo>
                    <a:lnTo>
                      <a:pt x="13853" y="6567"/>
                    </a:lnTo>
                    <a:lnTo>
                      <a:pt x="13871" y="6542"/>
                    </a:lnTo>
                    <a:lnTo>
                      <a:pt x="13890" y="6516"/>
                    </a:lnTo>
                    <a:lnTo>
                      <a:pt x="13911" y="6491"/>
                    </a:lnTo>
                    <a:lnTo>
                      <a:pt x="13933" y="6466"/>
                    </a:lnTo>
                    <a:lnTo>
                      <a:pt x="13956" y="6442"/>
                    </a:lnTo>
                    <a:lnTo>
                      <a:pt x="13979" y="6417"/>
                    </a:lnTo>
                    <a:lnTo>
                      <a:pt x="14028" y="6369"/>
                    </a:lnTo>
                    <a:lnTo>
                      <a:pt x="14080" y="6321"/>
                    </a:lnTo>
                    <a:lnTo>
                      <a:pt x="14133" y="6274"/>
                    </a:lnTo>
                    <a:lnTo>
                      <a:pt x="14185" y="6227"/>
                    </a:lnTo>
                    <a:lnTo>
                      <a:pt x="14286" y="6140"/>
                    </a:lnTo>
                    <a:lnTo>
                      <a:pt x="14388" y="6054"/>
                    </a:lnTo>
                    <a:lnTo>
                      <a:pt x="14491" y="5968"/>
                    </a:lnTo>
                    <a:lnTo>
                      <a:pt x="14595" y="5885"/>
                    </a:lnTo>
                    <a:lnTo>
                      <a:pt x="14699" y="5800"/>
                    </a:lnTo>
                    <a:lnTo>
                      <a:pt x="14803" y="5717"/>
                    </a:lnTo>
                    <a:lnTo>
                      <a:pt x="14908" y="5634"/>
                    </a:lnTo>
                    <a:lnTo>
                      <a:pt x="15012" y="5550"/>
                    </a:lnTo>
                    <a:lnTo>
                      <a:pt x="15116" y="5466"/>
                    </a:lnTo>
                    <a:lnTo>
                      <a:pt x="15219" y="5382"/>
                    </a:lnTo>
                    <a:lnTo>
                      <a:pt x="15321" y="5296"/>
                    </a:lnTo>
                    <a:lnTo>
                      <a:pt x="15423" y="5210"/>
                    </a:lnTo>
                    <a:lnTo>
                      <a:pt x="15474" y="5166"/>
                    </a:lnTo>
                    <a:lnTo>
                      <a:pt x="15524" y="5122"/>
                    </a:lnTo>
                    <a:lnTo>
                      <a:pt x="15574" y="5077"/>
                    </a:lnTo>
                    <a:lnTo>
                      <a:pt x="15623" y="5033"/>
                    </a:lnTo>
                    <a:lnTo>
                      <a:pt x="15672" y="4988"/>
                    </a:lnTo>
                    <a:lnTo>
                      <a:pt x="15721" y="4942"/>
                    </a:lnTo>
                    <a:lnTo>
                      <a:pt x="15769" y="4896"/>
                    </a:lnTo>
                    <a:lnTo>
                      <a:pt x="15817" y="4849"/>
                    </a:lnTo>
                    <a:lnTo>
                      <a:pt x="15860" y="4801"/>
                    </a:lnTo>
                    <a:lnTo>
                      <a:pt x="15906" y="4751"/>
                    </a:lnTo>
                    <a:lnTo>
                      <a:pt x="15954" y="4699"/>
                    </a:lnTo>
                    <a:lnTo>
                      <a:pt x="16002" y="4645"/>
                    </a:lnTo>
                    <a:lnTo>
                      <a:pt x="16025" y="4617"/>
                    </a:lnTo>
                    <a:lnTo>
                      <a:pt x="16049" y="4589"/>
                    </a:lnTo>
                    <a:lnTo>
                      <a:pt x="16072" y="4560"/>
                    </a:lnTo>
                    <a:lnTo>
                      <a:pt x="16095" y="4531"/>
                    </a:lnTo>
                    <a:lnTo>
                      <a:pt x="16117" y="4501"/>
                    </a:lnTo>
                    <a:lnTo>
                      <a:pt x="16139" y="4471"/>
                    </a:lnTo>
                    <a:lnTo>
                      <a:pt x="16159" y="4442"/>
                    </a:lnTo>
                    <a:lnTo>
                      <a:pt x="16179" y="4410"/>
                    </a:lnTo>
                    <a:lnTo>
                      <a:pt x="16197" y="4380"/>
                    </a:lnTo>
                    <a:lnTo>
                      <a:pt x="16215" y="4348"/>
                    </a:lnTo>
                    <a:lnTo>
                      <a:pt x="16231" y="4316"/>
                    </a:lnTo>
                    <a:lnTo>
                      <a:pt x="16246" y="4285"/>
                    </a:lnTo>
                    <a:lnTo>
                      <a:pt x="16258" y="4252"/>
                    </a:lnTo>
                    <a:lnTo>
                      <a:pt x="16270" y="4219"/>
                    </a:lnTo>
                    <a:lnTo>
                      <a:pt x="16280" y="4187"/>
                    </a:lnTo>
                    <a:lnTo>
                      <a:pt x="16288" y="4153"/>
                    </a:lnTo>
                    <a:lnTo>
                      <a:pt x="16293" y="4119"/>
                    </a:lnTo>
                    <a:lnTo>
                      <a:pt x="16297" y="4086"/>
                    </a:lnTo>
                    <a:lnTo>
                      <a:pt x="16298" y="4052"/>
                    </a:lnTo>
                    <a:lnTo>
                      <a:pt x="16297" y="4017"/>
                    </a:lnTo>
                    <a:lnTo>
                      <a:pt x="16294" y="3983"/>
                    </a:lnTo>
                    <a:lnTo>
                      <a:pt x="16288" y="3948"/>
                    </a:lnTo>
                    <a:lnTo>
                      <a:pt x="16279" y="3913"/>
                    </a:lnTo>
                    <a:lnTo>
                      <a:pt x="16267" y="3879"/>
                    </a:lnTo>
                    <a:lnTo>
                      <a:pt x="16250" y="3844"/>
                    </a:lnTo>
                    <a:lnTo>
                      <a:pt x="16231" y="3810"/>
                    </a:lnTo>
                    <a:lnTo>
                      <a:pt x="16209" y="3779"/>
                    </a:lnTo>
                    <a:lnTo>
                      <a:pt x="16187" y="3748"/>
                    </a:lnTo>
                    <a:lnTo>
                      <a:pt x="16161" y="3719"/>
                    </a:lnTo>
                    <a:lnTo>
                      <a:pt x="16135" y="3692"/>
                    </a:lnTo>
                    <a:lnTo>
                      <a:pt x="16106" y="3665"/>
                    </a:lnTo>
                    <a:lnTo>
                      <a:pt x="16076" y="3640"/>
                    </a:lnTo>
                    <a:lnTo>
                      <a:pt x="16046" y="3615"/>
                    </a:lnTo>
                    <a:lnTo>
                      <a:pt x="16013" y="3593"/>
                    </a:lnTo>
                    <a:lnTo>
                      <a:pt x="15980" y="3570"/>
                    </a:lnTo>
                    <a:lnTo>
                      <a:pt x="15945" y="3549"/>
                    </a:lnTo>
                    <a:lnTo>
                      <a:pt x="15909" y="3530"/>
                    </a:lnTo>
                    <a:lnTo>
                      <a:pt x="15873" y="3510"/>
                    </a:lnTo>
                    <a:lnTo>
                      <a:pt x="15837" y="3492"/>
                    </a:lnTo>
                    <a:lnTo>
                      <a:pt x="15799" y="3474"/>
                    </a:lnTo>
                    <a:lnTo>
                      <a:pt x="15761" y="3458"/>
                    </a:lnTo>
                    <a:lnTo>
                      <a:pt x="15723" y="3443"/>
                    </a:lnTo>
                    <a:lnTo>
                      <a:pt x="15686" y="3428"/>
                    </a:lnTo>
                    <a:lnTo>
                      <a:pt x="15647" y="3413"/>
                    </a:lnTo>
                    <a:lnTo>
                      <a:pt x="15570" y="3387"/>
                    </a:lnTo>
                    <a:lnTo>
                      <a:pt x="15496" y="3363"/>
                    </a:lnTo>
                    <a:lnTo>
                      <a:pt x="15422" y="3341"/>
                    </a:lnTo>
                    <a:lnTo>
                      <a:pt x="15353" y="3320"/>
                    </a:lnTo>
                    <a:lnTo>
                      <a:pt x="15288" y="3301"/>
                    </a:lnTo>
                    <a:lnTo>
                      <a:pt x="15226" y="3283"/>
                    </a:lnTo>
                    <a:lnTo>
                      <a:pt x="15178" y="3269"/>
                    </a:lnTo>
                    <a:lnTo>
                      <a:pt x="15130" y="3257"/>
                    </a:lnTo>
                    <a:lnTo>
                      <a:pt x="15082" y="3247"/>
                    </a:lnTo>
                    <a:lnTo>
                      <a:pt x="15033" y="3238"/>
                    </a:lnTo>
                    <a:lnTo>
                      <a:pt x="14984" y="3230"/>
                    </a:lnTo>
                    <a:lnTo>
                      <a:pt x="14935" y="3223"/>
                    </a:lnTo>
                    <a:lnTo>
                      <a:pt x="14886" y="3218"/>
                    </a:lnTo>
                    <a:lnTo>
                      <a:pt x="14836" y="3214"/>
                    </a:lnTo>
                    <a:lnTo>
                      <a:pt x="14786" y="3210"/>
                    </a:lnTo>
                    <a:lnTo>
                      <a:pt x="14736" y="3208"/>
                    </a:lnTo>
                    <a:lnTo>
                      <a:pt x="14686" y="3206"/>
                    </a:lnTo>
                    <a:lnTo>
                      <a:pt x="14636" y="3204"/>
                    </a:lnTo>
                    <a:lnTo>
                      <a:pt x="14535" y="3202"/>
                    </a:lnTo>
                    <a:lnTo>
                      <a:pt x="14434" y="3201"/>
                    </a:lnTo>
                    <a:lnTo>
                      <a:pt x="14333" y="3199"/>
                    </a:lnTo>
                    <a:lnTo>
                      <a:pt x="14232" y="3196"/>
                    </a:lnTo>
                    <a:lnTo>
                      <a:pt x="14182" y="3194"/>
                    </a:lnTo>
                    <a:lnTo>
                      <a:pt x="14132" y="3191"/>
                    </a:lnTo>
                    <a:lnTo>
                      <a:pt x="14082" y="3187"/>
                    </a:lnTo>
                    <a:lnTo>
                      <a:pt x="14032" y="3182"/>
                    </a:lnTo>
                    <a:lnTo>
                      <a:pt x="13982" y="3175"/>
                    </a:lnTo>
                    <a:lnTo>
                      <a:pt x="13933" y="3168"/>
                    </a:lnTo>
                    <a:lnTo>
                      <a:pt x="13884" y="3160"/>
                    </a:lnTo>
                    <a:lnTo>
                      <a:pt x="13835" y="3151"/>
                    </a:lnTo>
                    <a:lnTo>
                      <a:pt x="13786" y="3140"/>
                    </a:lnTo>
                    <a:lnTo>
                      <a:pt x="13738" y="3126"/>
                    </a:lnTo>
                    <a:lnTo>
                      <a:pt x="13690" y="3111"/>
                    </a:lnTo>
                    <a:lnTo>
                      <a:pt x="13642" y="3095"/>
                    </a:lnTo>
                    <a:lnTo>
                      <a:pt x="13620" y="3086"/>
                    </a:lnTo>
                    <a:lnTo>
                      <a:pt x="13598" y="3075"/>
                    </a:lnTo>
                    <a:lnTo>
                      <a:pt x="13579" y="3065"/>
                    </a:lnTo>
                    <a:lnTo>
                      <a:pt x="13561" y="3054"/>
                    </a:lnTo>
                    <a:lnTo>
                      <a:pt x="13544" y="3042"/>
                    </a:lnTo>
                    <a:lnTo>
                      <a:pt x="13530" y="3030"/>
                    </a:lnTo>
                    <a:lnTo>
                      <a:pt x="13517" y="3017"/>
                    </a:lnTo>
                    <a:lnTo>
                      <a:pt x="13506" y="3003"/>
                    </a:lnTo>
                    <a:lnTo>
                      <a:pt x="13495" y="2990"/>
                    </a:lnTo>
                    <a:lnTo>
                      <a:pt x="13487" y="2974"/>
                    </a:lnTo>
                    <a:lnTo>
                      <a:pt x="13480" y="2960"/>
                    </a:lnTo>
                    <a:lnTo>
                      <a:pt x="13475" y="2945"/>
                    </a:lnTo>
                    <a:lnTo>
                      <a:pt x="13471" y="2929"/>
                    </a:lnTo>
                    <a:lnTo>
                      <a:pt x="13468" y="2913"/>
                    </a:lnTo>
                    <a:lnTo>
                      <a:pt x="13467" y="2896"/>
                    </a:lnTo>
                    <a:lnTo>
                      <a:pt x="13468" y="2880"/>
                    </a:lnTo>
                    <a:lnTo>
                      <a:pt x="13470" y="2862"/>
                    </a:lnTo>
                    <a:lnTo>
                      <a:pt x="13473" y="2845"/>
                    </a:lnTo>
                    <a:lnTo>
                      <a:pt x="13477" y="2828"/>
                    </a:lnTo>
                    <a:lnTo>
                      <a:pt x="13483" y="2810"/>
                    </a:lnTo>
                    <a:lnTo>
                      <a:pt x="13490" y="2793"/>
                    </a:lnTo>
                    <a:lnTo>
                      <a:pt x="13498" y="2774"/>
                    </a:lnTo>
                    <a:lnTo>
                      <a:pt x="13509" y="2756"/>
                    </a:lnTo>
                    <a:lnTo>
                      <a:pt x="13520" y="2738"/>
                    </a:lnTo>
                    <a:lnTo>
                      <a:pt x="13532" y="2720"/>
                    </a:lnTo>
                    <a:lnTo>
                      <a:pt x="13545" y="2702"/>
                    </a:lnTo>
                    <a:lnTo>
                      <a:pt x="13560" y="2684"/>
                    </a:lnTo>
                    <a:lnTo>
                      <a:pt x="13576" y="2665"/>
                    </a:lnTo>
                    <a:lnTo>
                      <a:pt x="13593" y="2647"/>
                    </a:lnTo>
                    <a:lnTo>
                      <a:pt x="13612" y="2630"/>
                    </a:lnTo>
                    <a:lnTo>
                      <a:pt x="13631" y="2611"/>
                    </a:lnTo>
                    <a:lnTo>
                      <a:pt x="13651" y="2594"/>
                    </a:lnTo>
                    <a:lnTo>
                      <a:pt x="13678" y="2568"/>
                    </a:lnTo>
                    <a:lnTo>
                      <a:pt x="13707" y="2544"/>
                    </a:lnTo>
                    <a:lnTo>
                      <a:pt x="13736" y="2521"/>
                    </a:lnTo>
                    <a:lnTo>
                      <a:pt x="13766" y="2499"/>
                    </a:lnTo>
                    <a:lnTo>
                      <a:pt x="13796" y="2479"/>
                    </a:lnTo>
                    <a:lnTo>
                      <a:pt x="13829" y="2459"/>
                    </a:lnTo>
                    <a:lnTo>
                      <a:pt x="13862" y="2440"/>
                    </a:lnTo>
                    <a:lnTo>
                      <a:pt x="13894" y="2421"/>
                    </a:lnTo>
                    <a:lnTo>
                      <a:pt x="13928" y="2404"/>
                    </a:lnTo>
                    <a:lnTo>
                      <a:pt x="13963" y="2388"/>
                    </a:lnTo>
                    <a:lnTo>
                      <a:pt x="13997" y="2371"/>
                    </a:lnTo>
                    <a:lnTo>
                      <a:pt x="14032" y="2355"/>
                    </a:lnTo>
                    <a:lnTo>
                      <a:pt x="14103" y="2323"/>
                    </a:lnTo>
                    <a:lnTo>
                      <a:pt x="14174" y="2292"/>
                    </a:lnTo>
                    <a:lnTo>
                      <a:pt x="14209" y="2275"/>
                    </a:lnTo>
                    <a:lnTo>
                      <a:pt x="14243" y="2259"/>
                    </a:lnTo>
                    <a:lnTo>
                      <a:pt x="14278" y="2243"/>
                    </a:lnTo>
                    <a:lnTo>
                      <a:pt x="14313" y="2225"/>
                    </a:lnTo>
                    <a:lnTo>
                      <a:pt x="14347" y="2207"/>
                    </a:lnTo>
                    <a:lnTo>
                      <a:pt x="14380" y="2189"/>
                    </a:lnTo>
                    <a:lnTo>
                      <a:pt x="14413" y="2169"/>
                    </a:lnTo>
                    <a:lnTo>
                      <a:pt x="14444" y="2148"/>
                    </a:lnTo>
                    <a:lnTo>
                      <a:pt x="14475" y="2126"/>
                    </a:lnTo>
                    <a:lnTo>
                      <a:pt x="14506" y="2104"/>
                    </a:lnTo>
                    <a:lnTo>
                      <a:pt x="14535" y="2080"/>
                    </a:lnTo>
                    <a:lnTo>
                      <a:pt x="14564" y="2054"/>
                    </a:lnTo>
                    <a:lnTo>
                      <a:pt x="14590" y="2028"/>
                    </a:lnTo>
                    <a:lnTo>
                      <a:pt x="14616" y="1999"/>
                    </a:lnTo>
                    <a:lnTo>
                      <a:pt x="14640" y="1968"/>
                    </a:lnTo>
                    <a:lnTo>
                      <a:pt x="14664" y="1936"/>
                    </a:lnTo>
                    <a:lnTo>
                      <a:pt x="14721" y="1842"/>
                    </a:lnTo>
                    <a:lnTo>
                      <a:pt x="14761" y="1756"/>
                    </a:lnTo>
                    <a:lnTo>
                      <a:pt x="14784" y="1678"/>
                    </a:lnTo>
                    <a:lnTo>
                      <a:pt x="14791" y="1606"/>
                    </a:lnTo>
                    <a:lnTo>
                      <a:pt x="14785" y="1542"/>
                    </a:lnTo>
                    <a:lnTo>
                      <a:pt x="14765" y="1484"/>
                    </a:lnTo>
                    <a:lnTo>
                      <a:pt x="14732" y="1432"/>
                    </a:lnTo>
                    <a:lnTo>
                      <a:pt x="14687" y="1386"/>
                    </a:lnTo>
                    <a:lnTo>
                      <a:pt x="14632" y="1345"/>
                    </a:lnTo>
                    <a:lnTo>
                      <a:pt x="14568" y="1309"/>
                    </a:lnTo>
                    <a:lnTo>
                      <a:pt x="14494" y="1279"/>
                    </a:lnTo>
                    <a:lnTo>
                      <a:pt x="14413" y="1252"/>
                    </a:lnTo>
                    <a:lnTo>
                      <a:pt x="14325" y="1231"/>
                    </a:lnTo>
                    <a:lnTo>
                      <a:pt x="14232" y="1211"/>
                    </a:lnTo>
                    <a:lnTo>
                      <a:pt x="14134" y="1196"/>
                    </a:lnTo>
                    <a:lnTo>
                      <a:pt x="14032" y="1185"/>
                    </a:lnTo>
                    <a:lnTo>
                      <a:pt x="13927" y="1174"/>
                    </a:lnTo>
                    <a:lnTo>
                      <a:pt x="13820" y="1167"/>
                    </a:lnTo>
                    <a:lnTo>
                      <a:pt x="13713" y="1162"/>
                    </a:lnTo>
                    <a:lnTo>
                      <a:pt x="13606" y="1158"/>
                    </a:lnTo>
                    <a:lnTo>
                      <a:pt x="13395" y="1155"/>
                    </a:lnTo>
                    <a:lnTo>
                      <a:pt x="13196" y="1153"/>
                    </a:lnTo>
                    <a:lnTo>
                      <a:pt x="13104" y="1153"/>
                    </a:lnTo>
                    <a:lnTo>
                      <a:pt x="13018" y="1151"/>
                    </a:lnTo>
                    <a:lnTo>
                      <a:pt x="12939" y="1149"/>
                    </a:lnTo>
                    <a:lnTo>
                      <a:pt x="12868" y="1146"/>
                    </a:lnTo>
                    <a:lnTo>
                      <a:pt x="12804" y="1142"/>
                    </a:lnTo>
                    <a:lnTo>
                      <a:pt x="12752" y="1135"/>
                    </a:lnTo>
                    <a:lnTo>
                      <a:pt x="12710" y="1125"/>
                    </a:lnTo>
                    <a:lnTo>
                      <a:pt x="12681" y="1114"/>
                    </a:lnTo>
                    <a:lnTo>
                      <a:pt x="12651" y="1093"/>
                    </a:lnTo>
                    <a:lnTo>
                      <a:pt x="12633" y="1065"/>
                    </a:lnTo>
                    <a:lnTo>
                      <a:pt x="12623" y="1033"/>
                    </a:lnTo>
                    <a:lnTo>
                      <a:pt x="12622" y="995"/>
                    </a:lnTo>
                    <a:lnTo>
                      <a:pt x="12626" y="954"/>
                    </a:lnTo>
                    <a:lnTo>
                      <a:pt x="12636" y="908"/>
                    </a:lnTo>
                    <a:lnTo>
                      <a:pt x="12649" y="860"/>
                    </a:lnTo>
                    <a:lnTo>
                      <a:pt x="12666" y="809"/>
                    </a:lnTo>
                    <a:lnTo>
                      <a:pt x="12683" y="756"/>
                    </a:lnTo>
                    <a:lnTo>
                      <a:pt x="12699" y="701"/>
                    </a:lnTo>
                    <a:lnTo>
                      <a:pt x="12715" y="645"/>
                    </a:lnTo>
                    <a:lnTo>
                      <a:pt x="12728" y="589"/>
                    </a:lnTo>
                    <a:lnTo>
                      <a:pt x="12736" y="532"/>
                    </a:lnTo>
                    <a:lnTo>
                      <a:pt x="12738" y="476"/>
                    </a:lnTo>
                    <a:lnTo>
                      <a:pt x="12734" y="419"/>
                    </a:lnTo>
                    <a:lnTo>
                      <a:pt x="12722" y="365"/>
                    </a:lnTo>
                    <a:lnTo>
                      <a:pt x="12699" y="313"/>
                    </a:lnTo>
                    <a:lnTo>
                      <a:pt x="12666" y="263"/>
                    </a:lnTo>
                    <a:lnTo>
                      <a:pt x="12621" y="215"/>
                    </a:lnTo>
                    <a:lnTo>
                      <a:pt x="12561" y="171"/>
                    </a:lnTo>
                    <a:lnTo>
                      <a:pt x="12488" y="132"/>
                    </a:lnTo>
                    <a:lnTo>
                      <a:pt x="12397" y="96"/>
                    </a:lnTo>
                    <a:lnTo>
                      <a:pt x="12290" y="65"/>
                    </a:lnTo>
                    <a:lnTo>
                      <a:pt x="12162" y="40"/>
                    </a:lnTo>
                    <a:lnTo>
                      <a:pt x="12015" y="20"/>
                    </a:lnTo>
                    <a:lnTo>
                      <a:pt x="11847" y="6"/>
                    </a:lnTo>
                    <a:lnTo>
                      <a:pt x="11655" y="0"/>
                    </a:lnTo>
                    <a:lnTo>
                      <a:pt x="11439" y="1"/>
                    </a:lnTo>
                    <a:lnTo>
                      <a:pt x="11198" y="9"/>
                    </a:lnTo>
                    <a:lnTo>
                      <a:pt x="10928" y="27"/>
                    </a:lnTo>
                    <a:lnTo>
                      <a:pt x="10631" y="53"/>
                    </a:lnTo>
                    <a:lnTo>
                      <a:pt x="10305" y="88"/>
                    </a:lnTo>
                    <a:lnTo>
                      <a:pt x="10262" y="95"/>
                    </a:lnTo>
                    <a:lnTo>
                      <a:pt x="10212" y="105"/>
                    </a:lnTo>
                    <a:lnTo>
                      <a:pt x="10155" y="118"/>
                    </a:lnTo>
                    <a:lnTo>
                      <a:pt x="10093" y="136"/>
                    </a:lnTo>
                    <a:lnTo>
                      <a:pt x="10023" y="157"/>
                    </a:lnTo>
                    <a:lnTo>
                      <a:pt x="9950" y="180"/>
                    </a:lnTo>
                    <a:lnTo>
                      <a:pt x="9870" y="206"/>
                    </a:lnTo>
                    <a:lnTo>
                      <a:pt x="9786" y="235"/>
                    </a:lnTo>
                    <a:lnTo>
                      <a:pt x="9699" y="265"/>
                    </a:lnTo>
                    <a:lnTo>
                      <a:pt x="9608" y="299"/>
                    </a:lnTo>
                    <a:lnTo>
                      <a:pt x="9513" y="334"/>
                    </a:lnTo>
                    <a:lnTo>
                      <a:pt x="9415" y="369"/>
                    </a:lnTo>
                    <a:lnTo>
                      <a:pt x="9214" y="446"/>
                    </a:lnTo>
                    <a:lnTo>
                      <a:pt x="9006" y="527"/>
                    </a:lnTo>
                    <a:lnTo>
                      <a:pt x="8795" y="609"/>
                    </a:lnTo>
                    <a:lnTo>
                      <a:pt x="8586" y="692"/>
                    </a:lnTo>
                    <a:lnTo>
                      <a:pt x="8380" y="772"/>
                    </a:lnTo>
                    <a:lnTo>
                      <a:pt x="8182" y="850"/>
                    </a:lnTo>
                    <a:lnTo>
                      <a:pt x="7995" y="923"/>
                    </a:lnTo>
                    <a:lnTo>
                      <a:pt x="7823" y="989"/>
                    </a:lnTo>
                    <a:lnTo>
                      <a:pt x="7743" y="1018"/>
                    </a:lnTo>
                    <a:lnTo>
                      <a:pt x="7669" y="1046"/>
                    </a:lnTo>
                    <a:lnTo>
                      <a:pt x="7599" y="1070"/>
                    </a:lnTo>
                    <a:lnTo>
                      <a:pt x="7536" y="1093"/>
                    </a:lnTo>
                    <a:lnTo>
                      <a:pt x="7520" y="1098"/>
                    </a:lnTo>
                    <a:lnTo>
                      <a:pt x="7502" y="1102"/>
                    </a:lnTo>
                    <a:lnTo>
                      <a:pt x="7483" y="1107"/>
                    </a:lnTo>
                    <a:lnTo>
                      <a:pt x="7461" y="1110"/>
                    </a:lnTo>
                    <a:lnTo>
                      <a:pt x="7439" y="1114"/>
                    </a:lnTo>
                    <a:lnTo>
                      <a:pt x="7415" y="1117"/>
                    </a:lnTo>
                    <a:lnTo>
                      <a:pt x="7391" y="1119"/>
                    </a:lnTo>
                    <a:lnTo>
                      <a:pt x="7364" y="1121"/>
                    </a:lnTo>
                    <a:lnTo>
                      <a:pt x="7338" y="1123"/>
                    </a:lnTo>
                    <a:lnTo>
                      <a:pt x="7310" y="1123"/>
                    </a:lnTo>
                    <a:lnTo>
                      <a:pt x="7283" y="1123"/>
                    </a:lnTo>
                    <a:lnTo>
                      <a:pt x="7254" y="1123"/>
                    </a:lnTo>
                    <a:lnTo>
                      <a:pt x="7227" y="1121"/>
                    </a:lnTo>
                    <a:lnTo>
                      <a:pt x="7198" y="1119"/>
                    </a:lnTo>
                    <a:lnTo>
                      <a:pt x="7169" y="1116"/>
                    </a:lnTo>
                    <a:lnTo>
                      <a:pt x="7142" y="1111"/>
                    </a:lnTo>
                    <a:lnTo>
                      <a:pt x="7114" y="1106"/>
                    </a:lnTo>
                    <a:lnTo>
                      <a:pt x="7088" y="1100"/>
                    </a:lnTo>
                    <a:lnTo>
                      <a:pt x="7061" y="1093"/>
                    </a:lnTo>
                    <a:lnTo>
                      <a:pt x="7037" y="1085"/>
                    </a:lnTo>
                    <a:lnTo>
                      <a:pt x="7012" y="1075"/>
                    </a:lnTo>
                    <a:lnTo>
                      <a:pt x="6990" y="1064"/>
                    </a:lnTo>
                    <a:lnTo>
                      <a:pt x="6968" y="1052"/>
                    </a:lnTo>
                    <a:lnTo>
                      <a:pt x="6948" y="1039"/>
                    </a:lnTo>
                    <a:lnTo>
                      <a:pt x="6931" y="1024"/>
                    </a:lnTo>
                    <a:lnTo>
                      <a:pt x="6914" y="1008"/>
                    </a:lnTo>
                    <a:lnTo>
                      <a:pt x="6900" y="991"/>
                    </a:lnTo>
                    <a:lnTo>
                      <a:pt x="6888" y="971"/>
                    </a:lnTo>
                    <a:lnTo>
                      <a:pt x="6879" y="951"/>
                    </a:lnTo>
                    <a:lnTo>
                      <a:pt x="6871" y="929"/>
                    </a:lnTo>
                    <a:lnTo>
                      <a:pt x="6867" y="905"/>
                    </a:lnTo>
                    <a:lnTo>
                      <a:pt x="6865" y="880"/>
                    </a:lnTo>
                    <a:lnTo>
                      <a:pt x="6866" y="858"/>
                    </a:lnTo>
                    <a:lnTo>
                      <a:pt x="6868" y="838"/>
                    </a:lnTo>
                    <a:lnTo>
                      <a:pt x="6872" y="816"/>
                    </a:lnTo>
                    <a:lnTo>
                      <a:pt x="6877" y="795"/>
                    </a:lnTo>
                    <a:lnTo>
                      <a:pt x="6882" y="773"/>
                    </a:lnTo>
                    <a:lnTo>
                      <a:pt x="6889" y="752"/>
                    </a:lnTo>
                    <a:lnTo>
                      <a:pt x="6896" y="731"/>
                    </a:lnTo>
                    <a:lnTo>
                      <a:pt x="6903" y="709"/>
                    </a:lnTo>
                    <a:lnTo>
                      <a:pt x="6937" y="621"/>
                    </a:lnTo>
                    <a:lnTo>
                      <a:pt x="6968" y="535"/>
                    </a:lnTo>
                    <a:lnTo>
                      <a:pt x="6975" y="512"/>
                    </a:lnTo>
                    <a:lnTo>
                      <a:pt x="6981" y="491"/>
                    </a:lnTo>
                    <a:lnTo>
                      <a:pt x="6986" y="469"/>
                    </a:lnTo>
                    <a:lnTo>
                      <a:pt x="6990" y="449"/>
                    </a:lnTo>
                    <a:lnTo>
                      <a:pt x="6992" y="428"/>
                    </a:lnTo>
                    <a:lnTo>
                      <a:pt x="6994" y="407"/>
                    </a:lnTo>
                    <a:lnTo>
                      <a:pt x="6993" y="386"/>
                    </a:lnTo>
                    <a:lnTo>
                      <a:pt x="6992" y="365"/>
                    </a:lnTo>
                    <a:lnTo>
                      <a:pt x="6988" y="346"/>
                    </a:lnTo>
                    <a:lnTo>
                      <a:pt x="6983" y="326"/>
                    </a:lnTo>
                    <a:lnTo>
                      <a:pt x="6975" y="306"/>
                    </a:lnTo>
                    <a:lnTo>
                      <a:pt x="6965" y="287"/>
                    </a:lnTo>
                    <a:lnTo>
                      <a:pt x="6953" y="267"/>
                    </a:lnTo>
                    <a:lnTo>
                      <a:pt x="6939" y="249"/>
                    </a:lnTo>
                    <a:lnTo>
                      <a:pt x="6922" y="231"/>
                    </a:lnTo>
                    <a:lnTo>
                      <a:pt x="6902" y="213"/>
                    </a:lnTo>
                    <a:lnTo>
                      <a:pt x="6878" y="197"/>
                    </a:lnTo>
                    <a:lnTo>
                      <a:pt x="6850" y="184"/>
                    </a:lnTo>
                    <a:lnTo>
                      <a:pt x="6819" y="172"/>
                    </a:lnTo>
                    <a:lnTo>
                      <a:pt x="6787" y="165"/>
                    </a:lnTo>
                    <a:lnTo>
                      <a:pt x="6752" y="159"/>
                    </a:lnTo>
                    <a:lnTo>
                      <a:pt x="6716" y="156"/>
                    </a:lnTo>
                    <a:lnTo>
                      <a:pt x="6678" y="155"/>
                    </a:lnTo>
                    <a:lnTo>
                      <a:pt x="6639" y="155"/>
                    </a:lnTo>
                    <a:lnTo>
                      <a:pt x="6597" y="158"/>
                    </a:lnTo>
                    <a:lnTo>
                      <a:pt x="6555" y="163"/>
                    </a:lnTo>
                    <a:lnTo>
                      <a:pt x="6512" y="169"/>
                    </a:lnTo>
                    <a:lnTo>
                      <a:pt x="6468" y="177"/>
                    </a:lnTo>
                    <a:lnTo>
                      <a:pt x="6423" y="186"/>
                    </a:lnTo>
                    <a:lnTo>
                      <a:pt x="6378" y="197"/>
                    </a:lnTo>
                    <a:lnTo>
                      <a:pt x="6333" y="208"/>
                    </a:lnTo>
                    <a:lnTo>
                      <a:pt x="6288" y="221"/>
                    </a:lnTo>
                    <a:lnTo>
                      <a:pt x="6242" y="235"/>
                    </a:lnTo>
                    <a:lnTo>
                      <a:pt x="6197" y="249"/>
                    </a:lnTo>
                    <a:lnTo>
                      <a:pt x="6152" y="264"/>
                    </a:lnTo>
                    <a:lnTo>
                      <a:pt x="6108" y="280"/>
                    </a:lnTo>
                    <a:lnTo>
                      <a:pt x="6064" y="296"/>
                    </a:lnTo>
                    <a:lnTo>
                      <a:pt x="6022" y="312"/>
                    </a:lnTo>
                    <a:lnTo>
                      <a:pt x="5981" y="329"/>
                    </a:lnTo>
                    <a:lnTo>
                      <a:pt x="5942" y="345"/>
                    </a:lnTo>
                    <a:lnTo>
                      <a:pt x="5866" y="378"/>
                    </a:lnTo>
                    <a:lnTo>
                      <a:pt x="5800" y="409"/>
                    </a:lnTo>
                    <a:lnTo>
                      <a:pt x="5741" y="438"/>
                    </a:lnTo>
                    <a:lnTo>
                      <a:pt x="5694" y="463"/>
                    </a:lnTo>
                    <a:lnTo>
                      <a:pt x="5653" y="483"/>
                    </a:lnTo>
                    <a:lnTo>
                      <a:pt x="5536" y="535"/>
                    </a:lnTo>
                    <a:lnTo>
                      <a:pt x="5356" y="618"/>
                    </a:lnTo>
                    <a:lnTo>
                      <a:pt x="5118" y="729"/>
                    </a:lnTo>
                    <a:lnTo>
                      <a:pt x="4834" y="861"/>
                    </a:lnTo>
                    <a:lnTo>
                      <a:pt x="4513" y="1014"/>
                    </a:lnTo>
                    <a:lnTo>
                      <a:pt x="4340" y="1096"/>
                    </a:lnTo>
                    <a:lnTo>
                      <a:pt x="4163" y="1182"/>
                    </a:lnTo>
                    <a:lnTo>
                      <a:pt x="3981" y="1269"/>
                    </a:lnTo>
                    <a:lnTo>
                      <a:pt x="3795" y="1360"/>
                    </a:lnTo>
                    <a:lnTo>
                      <a:pt x="3606" y="1453"/>
                    </a:lnTo>
                    <a:lnTo>
                      <a:pt x="3418" y="1547"/>
                    </a:lnTo>
                    <a:lnTo>
                      <a:pt x="3228" y="1642"/>
                    </a:lnTo>
                    <a:lnTo>
                      <a:pt x="3040" y="1738"/>
                    </a:lnTo>
                    <a:lnTo>
                      <a:pt x="2854" y="1834"/>
                    </a:lnTo>
                    <a:lnTo>
                      <a:pt x="2673" y="1929"/>
                    </a:lnTo>
                    <a:lnTo>
                      <a:pt x="2495" y="2022"/>
                    </a:lnTo>
                    <a:lnTo>
                      <a:pt x="2324" y="2115"/>
                    </a:lnTo>
                    <a:lnTo>
                      <a:pt x="2159" y="2206"/>
                    </a:lnTo>
                    <a:lnTo>
                      <a:pt x="2003" y="2295"/>
                    </a:lnTo>
                    <a:lnTo>
                      <a:pt x="1857" y="2381"/>
                    </a:lnTo>
                    <a:lnTo>
                      <a:pt x="1720" y="2463"/>
                    </a:lnTo>
                    <a:lnTo>
                      <a:pt x="1597" y="2542"/>
                    </a:lnTo>
                    <a:lnTo>
                      <a:pt x="1486" y="2616"/>
                    </a:lnTo>
                    <a:lnTo>
                      <a:pt x="1388" y="2686"/>
                    </a:lnTo>
                    <a:lnTo>
                      <a:pt x="1306" y="2750"/>
                    </a:lnTo>
                    <a:close/>
                  </a:path>
                </a:pathLst>
              </a:custGeom>
              <a:solidFill>
                <a:srgbClr val="7DD1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9" name="Picture 35">
                <a:hlinkClick r:id="rId4"/>
                <a:extLst>
                  <a:ext uri="{FF2B5EF4-FFF2-40B4-BE49-F238E27FC236}">
                    <a16:creationId xmlns:a16="http://schemas.microsoft.com/office/drawing/2014/main" id="{F1360717-B441-46B6-BE1B-A52E3094C9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6701">
                <a:off x="9497095" y="957144"/>
                <a:ext cx="1190694" cy="887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>
              <a:hlinkClick r:id="rId4"/>
              <a:extLst>
                <a:ext uri="{FF2B5EF4-FFF2-40B4-BE49-F238E27FC236}">
                  <a16:creationId xmlns:a16="http://schemas.microsoft.com/office/drawing/2014/main" id="{EEA92D7A-EC5D-4AFB-A806-546D97CF32B9}"/>
                </a:ext>
              </a:extLst>
            </p:cNvPr>
            <p:cNvSpPr txBox="1"/>
            <p:nvPr/>
          </p:nvSpPr>
          <p:spPr>
            <a:xfrm>
              <a:off x="9552385" y="252774"/>
              <a:ext cx="1406442" cy="919401"/>
            </a:xfrm>
            <a:prstGeom prst="wedgeRoundRectCallout">
              <a:avLst>
                <a:gd name="adj1" fmla="val 51927"/>
                <a:gd name="adj2" fmla="val 96553"/>
                <a:gd name="adj3" fmla="val 16667"/>
              </a:avLst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從第二段</a:t>
              </a:r>
              <a:br>
                <a:rPr lang="en-GB" altLang="zh-TW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開始聆聽</a:t>
              </a:r>
              <a:br>
                <a:rPr lang="en-GB" altLang="zh-TW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GB" altLang="zh-TW" sz="1600" i="1" dirty="0">
                  <a:solidFill>
                    <a:schemeClr val="accent6"/>
                  </a:solidFill>
                  <a:latin typeface="+mn-lt"/>
                  <a:ea typeface="微軟正黑體" panose="020B0604030504040204" pitchFamily="34" charset="-120"/>
                </a:rPr>
                <a:t>Die Forelle</a:t>
              </a:r>
              <a:endParaRPr lang="en-GB" sz="1600" i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693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4248472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</a:t>
              </a: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Die Forelle</a:t>
              </a: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ADDA6907-BD26-4255-9E3D-A645227C4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970850"/>
            <a:ext cx="777686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最後一段講述漁夫運用計謀釣到鱒魚，同時表達「我」對自由的渴望。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7" name="Freeform 65">
            <a:extLst>
              <a:ext uri="{FF2B5EF4-FFF2-40B4-BE49-F238E27FC236}">
                <a16:creationId xmlns:a16="http://schemas.microsoft.com/office/drawing/2014/main" id="{D0048FBA-CA3B-4F98-B647-208422209C98}"/>
              </a:ext>
            </a:extLst>
          </p:cNvPr>
          <p:cNvSpPr>
            <a:spLocks/>
          </p:cNvSpPr>
          <p:nvPr/>
        </p:nvSpPr>
        <p:spPr bwMode="auto">
          <a:xfrm>
            <a:off x="1199456" y="1988840"/>
            <a:ext cx="9288463" cy="4854174"/>
          </a:xfrm>
          <a:custGeom>
            <a:avLst/>
            <a:gdLst>
              <a:gd name="T0" fmla="*/ 2147483647 w 16298"/>
              <a:gd name="T1" fmla="*/ 2147483647 h 10763"/>
              <a:gd name="T2" fmla="*/ 2147483647 w 16298"/>
              <a:gd name="T3" fmla="*/ 2147483647 h 10763"/>
              <a:gd name="T4" fmla="*/ 2147483647 w 16298"/>
              <a:gd name="T5" fmla="*/ 2147483647 h 10763"/>
              <a:gd name="T6" fmla="*/ 2147483647 w 16298"/>
              <a:gd name="T7" fmla="*/ 2147483647 h 10763"/>
              <a:gd name="T8" fmla="*/ 2147483647 w 16298"/>
              <a:gd name="T9" fmla="*/ 2147483647 h 10763"/>
              <a:gd name="T10" fmla="*/ 2147483647 w 16298"/>
              <a:gd name="T11" fmla="*/ 2147483647 h 10763"/>
              <a:gd name="T12" fmla="*/ 2147483647 w 16298"/>
              <a:gd name="T13" fmla="*/ 2147483647 h 10763"/>
              <a:gd name="T14" fmla="*/ 2147483647 w 16298"/>
              <a:gd name="T15" fmla="*/ 2147483647 h 10763"/>
              <a:gd name="T16" fmla="*/ 2147483647 w 16298"/>
              <a:gd name="T17" fmla="*/ 2147483647 h 10763"/>
              <a:gd name="T18" fmla="*/ 2147483647 w 16298"/>
              <a:gd name="T19" fmla="*/ 2147483647 h 10763"/>
              <a:gd name="T20" fmla="*/ 2147483647 w 16298"/>
              <a:gd name="T21" fmla="*/ 2147483647 h 10763"/>
              <a:gd name="T22" fmla="*/ 2147483647 w 16298"/>
              <a:gd name="T23" fmla="*/ 2147483647 h 10763"/>
              <a:gd name="T24" fmla="*/ 2147483647 w 16298"/>
              <a:gd name="T25" fmla="*/ 2147483647 h 10763"/>
              <a:gd name="T26" fmla="*/ 2147483647 w 16298"/>
              <a:gd name="T27" fmla="*/ 2147483647 h 10763"/>
              <a:gd name="T28" fmla="*/ 2147483647 w 16298"/>
              <a:gd name="T29" fmla="*/ 2147483647 h 10763"/>
              <a:gd name="T30" fmla="*/ 2147483647 w 16298"/>
              <a:gd name="T31" fmla="*/ 2147483647 h 10763"/>
              <a:gd name="T32" fmla="*/ 2147483647 w 16298"/>
              <a:gd name="T33" fmla="*/ 2147483647 h 10763"/>
              <a:gd name="T34" fmla="*/ 2147483647 w 16298"/>
              <a:gd name="T35" fmla="*/ 2147483647 h 10763"/>
              <a:gd name="T36" fmla="*/ 2147483647 w 16298"/>
              <a:gd name="T37" fmla="*/ 2147483647 h 10763"/>
              <a:gd name="T38" fmla="*/ 2147483647 w 16298"/>
              <a:gd name="T39" fmla="*/ 2147483647 h 10763"/>
              <a:gd name="T40" fmla="*/ 2147483647 w 16298"/>
              <a:gd name="T41" fmla="*/ 2147483647 h 10763"/>
              <a:gd name="T42" fmla="*/ 2147483647 w 16298"/>
              <a:gd name="T43" fmla="*/ 2147483647 h 10763"/>
              <a:gd name="T44" fmla="*/ 2147483647 w 16298"/>
              <a:gd name="T45" fmla="*/ 2147483647 h 10763"/>
              <a:gd name="T46" fmla="*/ 2147483647 w 16298"/>
              <a:gd name="T47" fmla="*/ 2147483647 h 10763"/>
              <a:gd name="T48" fmla="*/ 2147483647 w 16298"/>
              <a:gd name="T49" fmla="*/ 2147483647 h 10763"/>
              <a:gd name="T50" fmla="*/ 2147483647 w 16298"/>
              <a:gd name="T51" fmla="*/ 2147483647 h 10763"/>
              <a:gd name="T52" fmla="*/ 2147483647 w 16298"/>
              <a:gd name="T53" fmla="*/ 2147483647 h 10763"/>
              <a:gd name="T54" fmla="*/ 2147483647 w 16298"/>
              <a:gd name="T55" fmla="*/ 2147483647 h 10763"/>
              <a:gd name="T56" fmla="*/ 2147483647 w 16298"/>
              <a:gd name="T57" fmla="*/ 2147483647 h 10763"/>
              <a:gd name="T58" fmla="*/ 2147483647 w 16298"/>
              <a:gd name="T59" fmla="*/ 2147483647 h 10763"/>
              <a:gd name="T60" fmla="*/ 2147483647 w 16298"/>
              <a:gd name="T61" fmla="*/ 2147483647 h 10763"/>
              <a:gd name="T62" fmla="*/ 2147483647 w 16298"/>
              <a:gd name="T63" fmla="*/ 2147483647 h 10763"/>
              <a:gd name="T64" fmla="*/ 2147483647 w 16298"/>
              <a:gd name="T65" fmla="*/ 2147483647 h 10763"/>
              <a:gd name="T66" fmla="*/ 2147483647 w 16298"/>
              <a:gd name="T67" fmla="*/ 2147483647 h 10763"/>
              <a:gd name="T68" fmla="*/ 2147483647 w 16298"/>
              <a:gd name="T69" fmla="*/ 2147483647 h 10763"/>
              <a:gd name="T70" fmla="*/ 2147483647 w 16298"/>
              <a:gd name="T71" fmla="*/ 2147483647 h 10763"/>
              <a:gd name="T72" fmla="*/ 2147483647 w 16298"/>
              <a:gd name="T73" fmla="*/ 2147483647 h 10763"/>
              <a:gd name="T74" fmla="*/ 2147483647 w 16298"/>
              <a:gd name="T75" fmla="*/ 2147483647 h 10763"/>
              <a:gd name="T76" fmla="*/ 2147483647 w 16298"/>
              <a:gd name="T77" fmla="*/ 2147483647 h 10763"/>
              <a:gd name="T78" fmla="*/ 2147483647 w 16298"/>
              <a:gd name="T79" fmla="*/ 2147483647 h 10763"/>
              <a:gd name="T80" fmla="*/ 2147483647 w 16298"/>
              <a:gd name="T81" fmla="*/ 2147483647 h 10763"/>
              <a:gd name="T82" fmla="*/ 2147483647 w 16298"/>
              <a:gd name="T83" fmla="*/ 2147483647 h 10763"/>
              <a:gd name="T84" fmla="*/ 2147483647 w 16298"/>
              <a:gd name="T85" fmla="*/ 2147483647 h 10763"/>
              <a:gd name="T86" fmla="*/ 2147483647 w 16298"/>
              <a:gd name="T87" fmla="*/ 2147483647 h 10763"/>
              <a:gd name="T88" fmla="*/ 2147483647 w 16298"/>
              <a:gd name="T89" fmla="*/ 2147483647 h 10763"/>
              <a:gd name="T90" fmla="*/ 2147483647 w 16298"/>
              <a:gd name="T91" fmla="*/ 2147483647 h 10763"/>
              <a:gd name="T92" fmla="*/ 2147483647 w 16298"/>
              <a:gd name="T93" fmla="*/ 2147483647 h 10763"/>
              <a:gd name="T94" fmla="*/ 2147483647 w 16298"/>
              <a:gd name="T95" fmla="*/ 2147483647 h 10763"/>
              <a:gd name="T96" fmla="*/ 2147483647 w 16298"/>
              <a:gd name="T97" fmla="*/ 2147483647 h 10763"/>
              <a:gd name="T98" fmla="*/ 2147483647 w 16298"/>
              <a:gd name="T99" fmla="*/ 2147483647 h 10763"/>
              <a:gd name="T100" fmla="*/ 2147483647 w 16298"/>
              <a:gd name="T101" fmla="*/ 2147483647 h 10763"/>
              <a:gd name="T102" fmla="*/ 2147483647 w 16298"/>
              <a:gd name="T103" fmla="*/ 2147483647 h 10763"/>
              <a:gd name="T104" fmla="*/ 2147483647 w 16298"/>
              <a:gd name="T105" fmla="*/ 0 h 10763"/>
              <a:gd name="T106" fmla="*/ 2147483647 w 16298"/>
              <a:gd name="T107" fmla="*/ 2147483647 h 10763"/>
              <a:gd name="T108" fmla="*/ 2147483647 w 16298"/>
              <a:gd name="T109" fmla="*/ 2147483647 h 10763"/>
              <a:gd name="T110" fmla="*/ 2147483647 w 16298"/>
              <a:gd name="T111" fmla="*/ 2147483647 h 10763"/>
              <a:gd name="T112" fmla="*/ 2147483647 w 16298"/>
              <a:gd name="T113" fmla="*/ 2147483647 h 10763"/>
              <a:gd name="T114" fmla="*/ 2147483647 w 16298"/>
              <a:gd name="T115" fmla="*/ 2147483647 h 10763"/>
              <a:gd name="T116" fmla="*/ 2147483647 w 16298"/>
              <a:gd name="T117" fmla="*/ 2147483647 h 10763"/>
              <a:gd name="T118" fmla="*/ 2147483647 w 16298"/>
              <a:gd name="T119" fmla="*/ 2147483647 h 10763"/>
              <a:gd name="T120" fmla="*/ 2147483647 w 16298"/>
              <a:gd name="T121" fmla="*/ 2147483647 h 10763"/>
              <a:gd name="T122" fmla="*/ 2147483647 w 16298"/>
              <a:gd name="T123" fmla="*/ 2147483647 h 10763"/>
              <a:gd name="T124" fmla="*/ 2147483647 w 16298"/>
              <a:gd name="T125" fmla="*/ 2147483647 h 107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6298" h="10763">
                <a:moveTo>
                  <a:pt x="1306" y="2750"/>
                </a:moveTo>
                <a:lnTo>
                  <a:pt x="1253" y="2792"/>
                </a:lnTo>
                <a:lnTo>
                  <a:pt x="1201" y="2836"/>
                </a:lnTo>
                <a:lnTo>
                  <a:pt x="1175" y="2857"/>
                </a:lnTo>
                <a:lnTo>
                  <a:pt x="1151" y="2880"/>
                </a:lnTo>
                <a:lnTo>
                  <a:pt x="1126" y="2902"/>
                </a:lnTo>
                <a:lnTo>
                  <a:pt x="1103" y="2924"/>
                </a:lnTo>
                <a:lnTo>
                  <a:pt x="1080" y="2947"/>
                </a:lnTo>
                <a:lnTo>
                  <a:pt x="1059" y="2969"/>
                </a:lnTo>
                <a:lnTo>
                  <a:pt x="1040" y="2993"/>
                </a:lnTo>
                <a:lnTo>
                  <a:pt x="1021" y="3015"/>
                </a:lnTo>
                <a:lnTo>
                  <a:pt x="1004" y="3039"/>
                </a:lnTo>
                <a:lnTo>
                  <a:pt x="990" y="3061"/>
                </a:lnTo>
                <a:lnTo>
                  <a:pt x="976" y="3084"/>
                </a:lnTo>
                <a:lnTo>
                  <a:pt x="965" y="3107"/>
                </a:lnTo>
                <a:lnTo>
                  <a:pt x="957" y="3130"/>
                </a:lnTo>
                <a:lnTo>
                  <a:pt x="950" y="3152"/>
                </a:lnTo>
                <a:lnTo>
                  <a:pt x="947" y="3174"/>
                </a:lnTo>
                <a:lnTo>
                  <a:pt x="945" y="3197"/>
                </a:lnTo>
                <a:lnTo>
                  <a:pt x="947" y="3218"/>
                </a:lnTo>
                <a:lnTo>
                  <a:pt x="951" y="3241"/>
                </a:lnTo>
                <a:lnTo>
                  <a:pt x="959" y="3262"/>
                </a:lnTo>
                <a:lnTo>
                  <a:pt x="970" y="3284"/>
                </a:lnTo>
                <a:lnTo>
                  <a:pt x="984" y="3304"/>
                </a:lnTo>
                <a:lnTo>
                  <a:pt x="1003" y="3325"/>
                </a:lnTo>
                <a:lnTo>
                  <a:pt x="1024" y="3345"/>
                </a:lnTo>
                <a:lnTo>
                  <a:pt x="1050" y="3365"/>
                </a:lnTo>
                <a:lnTo>
                  <a:pt x="1079" y="3385"/>
                </a:lnTo>
                <a:lnTo>
                  <a:pt x="1113" y="3403"/>
                </a:lnTo>
                <a:lnTo>
                  <a:pt x="1151" y="3421"/>
                </a:lnTo>
                <a:lnTo>
                  <a:pt x="1194" y="3440"/>
                </a:lnTo>
                <a:lnTo>
                  <a:pt x="1217" y="3448"/>
                </a:lnTo>
                <a:lnTo>
                  <a:pt x="1246" y="3457"/>
                </a:lnTo>
                <a:lnTo>
                  <a:pt x="1277" y="3466"/>
                </a:lnTo>
                <a:lnTo>
                  <a:pt x="1314" y="3475"/>
                </a:lnTo>
                <a:lnTo>
                  <a:pt x="1397" y="3494"/>
                </a:lnTo>
                <a:lnTo>
                  <a:pt x="1491" y="3513"/>
                </a:lnTo>
                <a:lnTo>
                  <a:pt x="1594" y="3535"/>
                </a:lnTo>
                <a:lnTo>
                  <a:pt x="1703" y="3557"/>
                </a:lnTo>
                <a:lnTo>
                  <a:pt x="1759" y="3568"/>
                </a:lnTo>
                <a:lnTo>
                  <a:pt x="1815" y="3582"/>
                </a:lnTo>
                <a:lnTo>
                  <a:pt x="1872" y="3594"/>
                </a:lnTo>
                <a:lnTo>
                  <a:pt x="1929" y="3608"/>
                </a:lnTo>
                <a:lnTo>
                  <a:pt x="1984" y="3622"/>
                </a:lnTo>
                <a:lnTo>
                  <a:pt x="2039" y="3637"/>
                </a:lnTo>
                <a:lnTo>
                  <a:pt x="2092" y="3653"/>
                </a:lnTo>
                <a:lnTo>
                  <a:pt x="2144" y="3669"/>
                </a:lnTo>
                <a:lnTo>
                  <a:pt x="2194" y="3687"/>
                </a:lnTo>
                <a:lnTo>
                  <a:pt x="2242" y="3705"/>
                </a:lnTo>
                <a:lnTo>
                  <a:pt x="2287" y="3723"/>
                </a:lnTo>
                <a:lnTo>
                  <a:pt x="2329" y="3744"/>
                </a:lnTo>
                <a:lnTo>
                  <a:pt x="2367" y="3764"/>
                </a:lnTo>
                <a:lnTo>
                  <a:pt x="2402" y="3787"/>
                </a:lnTo>
                <a:lnTo>
                  <a:pt x="2433" y="3809"/>
                </a:lnTo>
                <a:lnTo>
                  <a:pt x="2459" y="3834"/>
                </a:lnTo>
                <a:lnTo>
                  <a:pt x="2482" y="3858"/>
                </a:lnTo>
                <a:lnTo>
                  <a:pt x="2498" y="3885"/>
                </a:lnTo>
                <a:lnTo>
                  <a:pt x="2509" y="3912"/>
                </a:lnTo>
                <a:lnTo>
                  <a:pt x="2515" y="3941"/>
                </a:lnTo>
                <a:lnTo>
                  <a:pt x="2513" y="3973"/>
                </a:lnTo>
                <a:lnTo>
                  <a:pt x="2505" y="4005"/>
                </a:lnTo>
                <a:lnTo>
                  <a:pt x="2494" y="4036"/>
                </a:lnTo>
                <a:lnTo>
                  <a:pt x="2478" y="4067"/>
                </a:lnTo>
                <a:lnTo>
                  <a:pt x="2457" y="4098"/>
                </a:lnTo>
                <a:lnTo>
                  <a:pt x="2434" y="4129"/>
                </a:lnTo>
                <a:lnTo>
                  <a:pt x="2406" y="4158"/>
                </a:lnTo>
                <a:lnTo>
                  <a:pt x="2377" y="4188"/>
                </a:lnTo>
                <a:lnTo>
                  <a:pt x="2344" y="4216"/>
                </a:lnTo>
                <a:lnTo>
                  <a:pt x="2308" y="4246"/>
                </a:lnTo>
                <a:lnTo>
                  <a:pt x="2270" y="4274"/>
                </a:lnTo>
                <a:lnTo>
                  <a:pt x="2231" y="4302"/>
                </a:lnTo>
                <a:lnTo>
                  <a:pt x="2190" y="4330"/>
                </a:lnTo>
                <a:lnTo>
                  <a:pt x="2147" y="4357"/>
                </a:lnTo>
                <a:lnTo>
                  <a:pt x="2103" y="4384"/>
                </a:lnTo>
                <a:lnTo>
                  <a:pt x="2058" y="4410"/>
                </a:lnTo>
                <a:lnTo>
                  <a:pt x="1968" y="4463"/>
                </a:lnTo>
                <a:lnTo>
                  <a:pt x="1879" y="4513"/>
                </a:lnTo>
                <a:lnTo>
                  <a:pt x="1791" y="4562"/>
                </a:lnTo>
                <a:lnTo>
                  <a:pt x="1709" y="4610"/>
                </a:lnTo>
                <a:lnTo>
                  <a:pt x="1670" y="4634"/>
                </a:lnTo>
                <a:lnTo>
                  <a:pt x="1634" y="4656"/>
                </a:lnTo>
                <a:lnTo>
                  <a:pt x="1600" y="4680"/>
                </a:lnTo>
                <a:lnTo>
                  <a:pt x="1568" y="4701"/>
                </a:lnTo>
                <a:lnTo>
                  <a:pt x="1540" y="4723"/>
                </a:lnTo>
                <a:lnTo>
                  <a:pt x="1514" y="4745"/>
                </a:lnTo>
                <a:lnTo>
                  <a:pt x="1493" y="4765"/>
                </a:lnTo>
                <a:lnTo>
                  <a:pt x="1475" y="4787"/>
                </a:lnTo>
                <a:lnTo>
                  <a:pt x="1439" y="4838"/>
                </a:lnTo>
                <a:lnTo>
                  <a:pt x="1410" y="4885"/>
                </a:lnTo>
                <a:lnTo>
                  <a:pt x="1388" y="4928"/>
                </a:lnTo>
                <a:lnTo>
                  <a:pt x="1371" y="4969"/>
                </a:lnTo>
                <a:lnTo>
                  <a:pt x="1361" y="5006"/>
                </a:lnTo>
                <a:lnTo>
                  <a:pt x="1356" y="5041"/>
                </a:lnTo>
                <a:lnTo>
                  <a:pt x="1357" y="5072"/>
                </a:lnTo>
                <a:lnTo>
                  <a:pt x="1362" y="5101"/>
                </a:lnTo>
                <a:lnTo>
                  <a:pt x="1372" y="5127"/>
                </a:lnTo>
                <a:lnTo>
                  <a:pt x="1387" y="5151"/>
                </a:lnTo>
                <a:lnTo>
                  <a:pt x="1405" y="5173"/>
                </a:lnTo>
                <a:lnTo>
                  <a:pt x="1427" y="5193"/>
                </a:lnTo>
                <a:lnTo>
                  <a:pt x="1453" y="5211"/>
                </a:lnTo>
                <a:lnTo>
                  <a:pt x="1482" y="5227"/>
                </a:lnTo>
                <a:lnTo>
                  <a:pt x="1512" y="5243"/>
                </a:lnTo>
                <a:lnTo>
                  <a:pt x="1545" y="5256"/>
                </a:lnTo>
                <a:lnTo>
                  <a:pt x="1581" y="5269"/>
                </a:lnTo>
                <a:lnTo>
                  <a:pt x="1617" y="5281"/>
                </a:lnTo>
                <a:lnTo>
                  <a:pt x="1655" y="5292"/>
                </a:lnTo>
                <a:lnTo>
                  <a:pt x="1695" y="5302"/>
                </a:lnTo>
                <a:lnTo>
                  <a:pt x="1774" y="5322"/>
                </a:lnTo>
                <a:lnTo>
                  <a:pt x="1854" y="5342"/>
                </a:lnTo>
                <a:lnTo>
                  <a:pt x="1894" y="5352"/>
                </a:lnTo>
                <a:lnTo>
                  <a:pt x="1932" y="5362"/>
                </a:lnTo>
                <a:lnTo>
                  <a:pt x="1968" y="5373"/>
                </a:lnTo>
                <a:lnTo>
                  <a:pt x="2004" y="5386"/>
                </a:lnTo>
                <a:lnTo>
                  <a:pt x="2037" y="5398"/>
                </a:lnTo>
                <a:lnTo>
                  <a:pt x="2068" y="5412"/>
                </a:lnTo>
                <a:lnTo>
                  <a:pt x="2096" y="5427"/>
                </a:lnTo>
                <a:lnTo>
                  <a:pt x="2121" y="5445"/>
                </a:lnTo>
                <a:lnTo>
                  <a:pt x="2165" y="5476"/>
                </a:lnTo>
                <a:lnTo>
                  <a:pt x="2201" y="5509"/>
                </a:lnTo>
                <a:lnTo>
                  <a:pt x="2230" y="5543"/>
                </a:lnTo>
                <a:lnTo>
                  <a:pt x="2251" y="5575"/>
                </a:lnTo>
                <a:lnTo>
                  <a:pt x="2265" y="5609"/>
                </a:lnTo>
                <a:lnTo>
                  <a:pt x="2275" y="5643"/>
                </a:lnTo>
                <a:lnTo>
                  <a:pt x="2277" y="5676"/>
                </a:lnTo>
                <a:lnTo>
                  <a:pt x="2275" y="5709"/>
                </a:lnTo>
                <a:lnTo>
                  <a:pt x="2266" y="5743"/>
                </a:lnTo>
                <a:lnTo>
                  <a:pt x="2253" y="5776"/>
                </a:lnTo>
                <a:lnTo>
                  <a:pt x="2237" y="5809"/>
                </a:lnTo>
                <a:lnTo>
                  <a:pt x="2215" y="5842"/>
                </a:lnTo>
                <a:lnTo>
                  <a:pt x="2190" y="5874"/>
                </a:lnTo>
                <a:lnTo>
                  <a:pt x="2162" y="5906"/>
                </a:lnTo>
                <a:lnTo>
                  <a:pt x="2131" y="5938"/>
                </a:lnTo>
                <a:lnTo>
                  <a:pt x="2097" y="5969"/>
                </a:lnTo>
                <a:lnTo>
                  <a:pt x="2061" y="6000"/>
                </a:lnTo>
                <a:lnTo>
                  <a:pt x="2023" y="6030"/>
                </a:lnTo>
                <a:lnTo>
                  <a:pt x="1984" y="6059"/>
                </a:lnTo>
                <a:lnTo>
                  <a:pt x="1944" y="6088"/>
                </a:lnTo>
                <a:lnTo>
                  <a:pt x="1902" y="6115"/>
                </a:lnTo>
                <a:lnTo>
                  <a:pt x="1860" y="6142"/>
                </a:lnTo>
                <a:lnTo>
                  <a:pt x="1819" y="6168"/>
                </a:lnTo>
                <a:lnTo>
                  <a:pt x="1778" y="6193"/>
                </a:lnTo>
                <a:lnTo>
                  <a:pt x="1698" y="6241"/>
                </a:lnTo>
                <a:lnTo>
                  <a:pt x="1623" y="6283"/>
                </a:lnTo>
                <a:lnTo>
                  <a:pt x="1557" y="6320"/>
                </a:lnTo>
                <a:lnTo>
                  <a:pt x="1503" y="6353"/>
                </a:lnTo>
                <a:lnTo>
                  <a:pt x="1446" y="6390"/>
                </a:lnTo>
                <a:lnTo>
                  <a:pt x="1363" y="6441"/>
                </a:lnTo>
                <a:lnTo>
                  <a:pt x="1258" y="6504"/>
                </a:lnTo>
                <a:lnTo>
                  <a:pt x="1137" y="6578"/>
                </a:lnTo>
                <a:lnTo>
                  <a:pt x="1070" y="6619"/>
                </a:lnTo>
                <a:lnTo>
                  <a:pt x="1002" y="6662"/>
                </a:lnTo>
                <a:lnTo>
                  <a:pt x="931" y="6708"/>
                </a:lnTo>
                <a:lnTo>
                  <a:pt x="860" y="6755"/>
                </a:lnTo>
                <a:lnTo>
                  <a:pt x="788" y="6804"/>
                </a:lnTo>
                <a:lnTo>
                  <a:pt x="715" y="6855"/>
                </a:lnTo>
                <a:lnTo>
                  <a:pt x="643" y="6907"/>
                </a:lnTo>
                <a:lnTo>
                  <a:pt x="571" y="6959"/>
                </a:lnTo>
                <a:lnTo>
                  <a:pt x="502" y="7013"/>
                </a:lnTo>
                <a:lnTo>
                  <a:pt x="434" y="7068"/>
                </a:lnTo>
                <a:lnTo>
                  <a:pt x="370" y="7124"/>
                </a:lnTo>
                <a:lnTo>
                  <a:pt x="308" y="7181"/>
                </a:lnTo>
                <a:lnTo>
                  <a:pt x="251" y="7237"/>
                </a:lnTo>
                <a:lnTo>
                  <a:pt x="198" y="7293"/>
                </a:lnTo>
                <a:lnTo>
                  <a:pt x="150" y="7349"/>
                </a:lnTo>
                <a:lnTo>
                  <a:pt x="107" y="7405"/>
                </a:lnTo>
                <a:lnTo>
                  <a:pt x="71" y="7461"/>
                </a:lnTo>
                <a:lnTo>
                  <a:pt x="41" y="7516"/>
                </a:lnTo>
                <a:lnTo>
                  <a:pt x="20" y="7570"/>
                </a:lnTo>
                <a:lnTo>
                  <a:pt x="6" y="7624"/>
                </a:lnTo>
                <a:lnTo>
                  <a:pt x="0" y="7676"/>
                </a:lnTo>
                <a:lnTo>
                  <a:pt x="4" y="7727"/>
                </a:lnTo>
                <a:lnTo>
                  <a:pt x="17" y="7777"/>
                </a:lnTo>
                <a:lnTo>
                  <a:pt x="40" y="7824"/>
                </a:lnTo>
                <a:lnTo>
                  <a:pt x="65" y="7845"/>
                </a:lnTo>
                <a:lnTo>
                  <a:pt x="107" y="7860"/>
                </a:lnTo>
                <a:lnTo>
                  <a:pt x="163" y="7869"/>
                </a:lnTo>
                <a:lnTo>
                  <a:pt x="233" y="7873"/>
                </a:lnTo>
                <a:lnTo>
                  <a:pt x="317" y="7873"/>
                </a:lnTo>
                <a:lnTo>
                  <a:pt x="412" y="7870"/>
                </a:lnTo>
                <a:lnTo>
                  <a:pt x="518" y="7863"/>
                </a:lnTo>
                <a:lnTo>
                  <a:pt x="633" y="7854"/>
                </a:lnTo>
                <a:lnTo>
                  <a:pt x="888" y="7829"/>
                </a:lnTo>
                <a:lnTo>
                  <a:pt x="1163" y="7801"/>
                </a:lnTo>
                <a:lnTo>
                  <a:pt x="1307" y="7788"/>
                </a:lnTo>
                <a:lnTo>
                  <a:pt x="1453" y="7773"/>
                </a:lnTo>
                <a:lnTo>
                  <a:pt x="1599" y="7761"/>
                </a:lnTo>
                <a:lnTo>
                  <a:pt x="1746" y="7751"/>
                </a:lnTo>
                <a:lnTo>
                  <a:pt x="1890" y="7743"/>
                </a:lnTo>
                <a:lnTo>
                  <a:pt x="2032" y="7737"/>
                </a:lnTo>
                <a:lnTo>
                  <a:pt x="2170" y="7735"/>
                </a:lnTo>
                <a:lnTo>
                  <a:pt x="2303" y="7737"/>
                </a:lnTo>
                <a:lnTo>
                  <a:pt x="2429" y="7743"/>
                </a:lnTo>
                <a:lnTo>
                  <a:pt x="2548" y="7754"/>
                </a:lnTo>
                <a:lnTo>
                  <a:pt x="2657" y="7771"/>
                </a:lnTo>
                <a:lnTo>
                  <a:pt x="2757" y="7794"/>
                </a:lnTo>
                <a:lnTo>
                  <a:pt x="2846" y="7823"/>
                </a:lnTo>
                <a:lnTo>
                  <a:pt x="2923" y="7861"/>
                </a:lnTo>
                <a:lnTo>
                  <a:pt x="2985" y="7905"/>
                </a:lnTo>
                <a:lnTo>
                  <a:pt x="3032" y="7958"/>
                </a:lnTo>
                <a:lnTo>
                  <a:pt x="3063" y="8020"/>
                </a:lnTo>
                <a:lnTo>
                  <a:pt x="3078" y="8091"/>
                </a:lnTo>
                <a:lnTo>
                  <a:pt x="3074" y="8172"/>
                </a:lnTo>
                <a:lnTo>
                  <a:pt x="3050" y="8263"/>
                </a:lnTo>
                <a:lnTo>
                  <a:pt x="3038" y="8293"/>
                </a:lnTo>
                <a:lnTo>
                  <a:pt x="3024" y="8322"/>
                </a:lnTo>
                <a:lnTo>
                  <a:pt x="3006" y="8352"/>
                </a:lnTo>
                <a:lnTo>
                  <a:pt x="2988" y="8380"/>
                </a:lnTo>
                <a:lnTo>
                  <a:pt x="2967" y="8410"/>
                </a:lnTo>
                <a:lnTo>
                  <a:pt x="2944" y="8439"/>
                </a:lnTo>
                <a:lnTo>
                  <a:pt x="2920" y="8468"/>
                </a:lnTo>
                <a:lnTo>
                  <a:pt x="2893" y="8497"/>
                </a:lnTo>
                <a:lnTo>
                  <a:pt x="2865" y="8525"/>
                </a:lnTo>
                <a:lnTo>
                  <a:pt x="2837" y="8553"/>
                </a:lnTo>
                <a:lnTo>
                  <a:pt x="2806" y="8582"/>
                </a:lnTo>
                <a:lnTo>
                  <a:pt x="2775" y="8609"/>
                </a:lnTo>
                <a:lnTo>
                  <a:pt x="2743" y="8637"/>
                </a:lnTo>
                <a:lnTo>
                  <a:pt x="2709" y="8664"/>
                </a:lnTo>
                <a:lnTo>
                  <a:pt x="2676" y="8691"/>
                </a:lnTo>
                <a:lnTo>
                  <a:pt x="2642" y="8717"/>
                </a:lnTo>
                <a:lnTo>
                  <a:pt x="2573" y="8769"/>
                </a:lnTo>
                <a:lnTo>
                  <a:pt x="2504" y="8820"/>
                </a:lnTo>
                <a:lnTo>
                  <a:pt x="2436" y="8868"/>
                </a:lnTo>
                <a:lnTo>
                  <a:pt x="2369" y="8915"/>
                </a:lnTo>
                <a:lnTo>
                  <a:pt x="2307" y="8960"/>
                </a:lnTo>
                <a:lnTo>
                  <a:pt x="2248" y="9002"/>
                </a:lnTo>
                <a:lnTo>
                  <a:pt x="2196" y="9041"/>
                </a:lnTo>
                <a:lnTo>
                  <a:pt x="2150" y="9077"/>
                </a:lnTo>
                <a:lnTo>
                  <a:pt x="2132" y="9094"/>
                </a:lnTo>
                <a:lnTo>
                  <a:pt x="2110" y="9112"/>
                </a:lnTo>
                <a:lnTo>
                  <a:pt x="2084" y="9133"/>
                </a:lnTo>
                <a:lnTo>
                  <a:pt x="2055" y="9155"/>
                </a:lnTo>
                <a:lnTo>
                  <a:pt x="1990" y="9206"/>
                </a:lnTo>
                <a:lnTo>
                  <a:pt x="1915" y="9264"/>
                </a:lnTo>
                <a:lnTo>
                  <a:pt x="1837" y="9326"/>
                </a:lnTo>
                <a:lnTo>
                  <a:pt x="1757" y="9393"/>
                </a:lnTo>
                <a:lnTo>
                  <a:pt x="1717" y="9427"/>
                </a:lnTo>
                <a:lnTo>
                  <a:pt x="1679" y="9462"/>
                </a:lnTo>
                <a:lnTo>
                  <a:pt x="1641" y="9497"/>
                </a:lnTo>
                <a:lnTo>
                  <a:pt x="1605" y="9533"/>
                </a:lnTo>
                <a:lnTo>
                  <a:pt x="1571" y="9567"/>
                </a:lnTo>
                <a:lnTo>
                  <a:pt x="1540" y="9602"/>
                </a:lnTo>
                <a:lnTo>
                  <a:pt x="1511" y="9637"/>
                </a:lnTo>
                <a:lnTo>
                  <a:pt x="1486" y="9671"/>
                </a:lnTo>
                <a:lnTo>
                  <a:pt x="1464" y="9705"/>
                </a:lnTo>
                <a:lnTo>
                  <a:pt x="1447" y="9738"/>
                </a:lnTo>
                <a:lnTo>
                  <a:pt x="1435" y="9769"/>
                </a:lnTo>
                <a:lnTo>
                  <a:pt x="1426" y="9800"/>
                </a:lnTo>
                <a:lnTo>
                  <a:pt x="1423" y="9829"/>
                </a:lnTo>
                <a:lnTo>
                  <a:pt x="1426" y="9858"/>
                </a:lnTo>
                <a:lnTo>
                  <a:pt x="1436" y="9885"/>
                </a:lnTo>
                <a:lnTo>
                  <a:pt x="1451" y="9909"/>
                </a:lnTo>
                <a:lnTo>
                  <a:pt x="1473" y="9931"/>
                </a:lnTo>
                <a:lnTo>
                  <a:pt x="1504" y="9952"/>
                </a:lnTo>
                <a:lnTo>
                  <a:pt x="1542" y="9970"/>
                </a:lnTo>
                <a:lnTo>
                  <a:pt x="1588" y="9987"/>
                </a:lnTo>
                <a:lnTo>
                  <a:pt x="1619" y="9998"/>
                </a:lnTo>
                <a:lnTo>
                  <a:pt x="1653" y="10008"/>
                </a:lnTo>
                <a:lnTo>
                  <a:pt x="1687" y="10017"/>
                </a:lnTo>
                <a:lnTo>
                  <a:pt x="1722" y="10026"/>
                </a:lnTo>
                <a:lnTo>
                  <a:pt x="1758" y="10034"/>
                </a:lnTo>
                <a:lnTo>
                  <a:pt x="1795" y="10041"/>
                </a:lnTo>
                <a:lnTo>
                  <a:pt x="1833" y="10048"/>
                </a:lnTo>
                <a:lnTo>
                  <a:pt x="1871" y="10053"/>
                </a:lnTo>
                <a:lnTo>
                  <a:pt x="1910" y="10058"/>
                </a:lnTo>
                <a:lnTo>
                  <a:pt x="1949" y="10062"/>
                </a:lnTo>
                <a:lnTo>
                  <a:pt x="1989" y="10066"/>
                </a:lnTo>
                <a:lnTo>
                  <a:pt x="2030" y="10069"/>
                </a:lnTo>
                <a:lnTo>
                  <a:pt x="2070" y="10071"/>
                </a:lnTo>
                <a:lnTo>
                  <a:pt x="2111" y="10073"/>
                </a:lnTo>
                <a:lnTo>
                  <a:pt x="2152" y="10074"/>
                </a:lnTo>
                <a:lnTo>
                  <a:pt x="2193" y="10075"/>
                </a:lnTo>
                <a:lnTo>
                  <a:pt x="2276" y="10076"/>
                </a:lnTo>
                <a:lnTo>
                  <a:pt x="2358" y="10074"/>
                </a:lnTo>
                <a:lnTo>
                  <a:pt x="2440" y="10072"/>
                </a:lnTo>
                <a:lnTo>
                  <a:pt x="2521" y="10068"/>
                </a:lnTo>
                <a:lnTo>
                  <a:pt x="2599" y="10064"/>
                </a:lnTo>
                <a:lnTo>
                  <a:pt x="2676" y="10059"/>
                </a:lnTo>
                <a:lnTo>
                  <a:pt x="2750" y="10053"/>
                </a:lnTo>
                <a:lnTo>
                  <a:pt x="2821" y="10048"/>
                </a:lnTo>
                <a:lnTo>
                  <a:pt x="2901" y="10042"/>
                </a:lnTo>
                <a:lnTo>
                  <a:pt x="2996" y="10037"/>
                </a:lnTo>
                <a:lnTo>
                  <a:pt x="3047" y="10034"/>
                </a:lnTo>
                <a:lnTo>
                  <a:pt x="3102" y="10031"/>
                </a:lnTo>
                <a:lnTo>
                  <a:pt x="3159" y="10030"/>
                </a:lnTo>
                <a:lnTo>
                  <a:pt x="3219" y="10029"/>
                </a:lnTo>
                <a:lnTo>
                  <a:pt x="3280" y="10029"/>
                </a:lnTo>
                <a:lnTo>
                  <a:pt x="3344" y="10030"/>
                </a:lnTo>
                <a:lnTo>
                  <a:pt x="3409" y="10031"/>
                </a:lnTo>
                <a:lnTo>
                  <a:pt x="3476" y="10034"/>
                </a:lnTo>
                <a:lnTo>
                  <a:pt x="3544" y="10038"/>
                </a:lnTo>
                <a:lnTo>
                  <a:pt x="3614" y="10042"/>
                </a:lnTo>
                <a:lnTo>
                  <a:pt x="3684" y="10048"/>
                </a:lnTo>
                <a:lnTo>
                  <a:pt x="3755" y="10055"/>
                </a:lnTo>
                <a:lnTo>
                  <a:pt x="3827" y="10064"/>
                </a:lnTo>
                <a:lnTo>
                  <a:pt x="3899" y="10074"/>
                </a:lnTo>
                <a:lnTo>
                  <a:pt x="3972" y="10087"/>
                </a:lnTo>
                <a:lnTo>
                  <a:pt x="4043" y="10100"/>
                </a:lnTo>
                <a:lnTo>
                  <a:pt x="4116" y="10115"/>
                </a:lnTo>
                <a:lnTo>
                  <a:pt x="4187" y="10133"/>
                </a:lnTo>
                <a:lnTo>
                  <a:pt x="4259" y="10152"/>
                </a:lnTo>
                <a:lnTo>
                  <a:pt x="4328" y="10173"/>
                </a:lnTo>
                <a:lnTo>
                  <a:pt x="4397" y="10197"/>
                </a:lnTo>
                <a:lnTo>
                  <a:pt x="4466" y="10223"/>
                </a:lnTo>
                <a:lnTo>
                  <a:pt x="4532" y="10251"/>
                </a:lnTo>
                <a:lnTo>
                  <a:pt x="4596" y="10283"/>
                </a:lnTo>
                <a:lnTo>
                  <a:pt x="4660" y="10315"/>
                </a:lnTo>
                <a:lnTo>
                  <a:pt x="4721" y="10352"/>
                </a:lnTo>
                <a:lnTo>
                  <a:pt x="4779" y="10391"/>
                </a:lnTo>
                <a:lnTo>
                  <a:pt x="4836" y="10431"/>
                </a:lnTo>
                <a:lnTo>
                  <a:pt x="4861" y="10449"/>
                </a:lnTo>
                <a:lnTo>
                  <a:pt x="4886" y="10461"/>
                </a:lnTo>
                <a:lnTo>
                  <a:pt x="4914" y="10471"/>
                </a:lnTo>
                <a:lnTo>
                  <a:pt x="4942" y="10477"/>
                </a:lnTo>
                <a:lnTo>
                  <a:pt x="4973" y="10480"/>
                </a:lnTo>
                <a:lnTo>
                  <a:pt x="5005" y="10480"/>
                </a:lnTo>
                <a:lnTo>
                  <a:pt x="5038" y="10477"/>
                </a:lnTo>
                <a:lnTo>
                  <a:pt x="5073" y="10472"/>
                </a:lnTo>
                <a:lnTo>
                  <a:pt x="5109" y="10465"/>
                </a:lnTo>
                <a:lnTo>
                  <a:pt x="5146" y="10456"/>
                </a:lnTo>
                <a:lnTo>
                  <a:pt x="5184" y="10446"/>
                </a:lnTo>
                <a:lnTo>
                  <a:pt x="5224" y="10432"/>
                </a:lnTo>
                <a:lnTo>
                  <a:pt x="5308" y="10404"/>
                </a:lnTo>
                <a:lnTo>
                  <a:pt x="5397" y="10372"/>
                </a:lnTo>
                <a:lnTo>
                  <a:pt x="5491" y="10339"/>
                </a:lnTo>
                <a:lnTo>
                  <a:pt x="5590" y="10305"/>
                </a:lnTo>
                <a:lnTo>
                  <a:pt x="5641" y="10289"/>
                </a:lnTo>
                <a:lnTo>
                  <a:pt x="5693" y="10272"/>
                </a:lnTo>
                <a:lnTo>
                  <a:pt x="5746" y="10258"/>
                </a:lnTo>
                <a:lnTo>
                  <a:pt x="5801" y="10244"/>
                </a:lnTo>
                <a:lnTo>
                  <a:pt x="5856" y="10231"/>
                </a:lnTo>
                <a:lnTo>
                  <a:pt x="5913" y="10221"/>
                </a:lnTo>
                <a:lnTo>
                  <a:pt x="5970" y="10212"/>
                </a:lnTo>
                <a:lnTo>
                  <a:pt x="6029" y="10205"/>
                </a:lnTo>
                <a:lnTo>
                  <a:pt x="6089" y="10201"/>
                </a:lnTo>
                <a:lnTo>
                  <a:pt x="6150" y="10199"/>
                </a:lnTo>
                <a:lnTo>
                  <a:pt x="6211" y="10199"/>
                </a:lnTo>
                <a:lnTo>
                  <a:pt x="6274" y="10202"/>
                </a:lnTo>
                <a:lnTo>
                  <a:pt x="6380" y="10212"/>
                </a:lnTo>
                <a:lnTo>
                  <a:pt x="6486" y="10224"/>
                </a:lnTo>
                <a:lnTo>
                  <a:pt x="6595" y="10239"/>
                </a:lnTo>
                <a:lnTo>
                  <a:pt x="6705" y="10256"/>
                </a:lnTo>
                <a:lnTo>
                  <a:pt x="6816" y="10275"/>
                </a:lnTo>
                <a:lnTo>
                  <a:pt x="6930" y="10297"/>
                </a:lnTo>
                <a:lnTo>
                  <a:pt x="7043" y="10319"/>
                </a:lnTo>
                <a:lnTo>
                  <a:pt x="7156" y="10344"/>
                </a:lnTo>
                <a:lnTo>
                  <a:pt x="7271" y="10369"/>
                </a:lnTo>
                <a:lnTo>
                  <a:pt x="7385" y="10396"/>
                </a:lnTo>
                <a:lnTo>
                  <a:pt x="7499" y="10422"/>
                </a:lnTo>
                <a:lnTo>
                  <a:pt x="7612" y="10450"/>
                </a:lnTo>
                <a:lnTo>
                  <a:pt x="7837" y="10506"/>
                </a:lnTo>
                <a:lnTo>
                  <a:pt x="8056" y="10560"/>
                </a:lnTo>
                <a:lnTo>
                  <a:pt x="8164" y="10587"/>
                </a:lnTo>
                <a:lnTo>
                  <a:pt x="8269" y="10612"/>
                </a:lnTo>
                <a:lnTo>
                  <a:pt x="8372" y="10637"/>
                </a:lnTo>
                <a:lnTo>
                  <a:pt x="8472" y="10659"/>
                </a:lnTo>
                <a:lnTo>
                  <a:pt x="8569" y="10680"/>
                </a:lnTo>
                <a:lnTo>
                  <a:pt x="8664" y="10700"/>
                </a:lnTo>
                <a:lnTo>
                  <a:pt x="8754" y="10717"/>
                </a:lnTo>
                <a:lnTo>
                  <a:pt x="8841" y="10731"/>
                </a:lnTo>
                <a:lnTo>
                  <a:pt x="8925" y="10744"/>
                </a:lnTo>
                <a:lnTo>
                  <a:pt x="9004" y="10754"/>
                </a:lnTo>
                <a:lnTo>
                  <a:pt x="9079" y="10760"/>
                </a:lnTo>
                <a:lnTo>
                  <a:pt x="9148" y="10763"/>
                </a:lnTo>
                <a:lnTo>
                  <a:pt x="9214" y="10763"/>
                </a:lnTo>
                <a:lnTo>
                  <a:pt x="9274" y="10759"/>
                </a:lnTo>
                <a:lnTo>
                  <a:pt x="9328" y="10751"/>
                </a:lnTo>
                <a:lnTo>
                  <a:pt x="9377" y="10738"/>
                </a:lnTo>
                <a:lnTo>
                  <a:pt x="9415" y="10727"/>
                </a:lnTo>
                <a:lnTo>
                  <a:pt x="9456" y="10717"/>
                </a:lnTo>
                <a:lnTo>
                  <a:pt x="9498" y="10708"/>
                </a:lnTo>
                <a:lnTo>
                  <a:pt x="9541" y="10700"/>
                </a:lnTo>
                <a:lnTo>
                  <a:pt x="9587" y="10693"/>
                </a:lnTo>
                <a:lnTo>
                  <a:pt x="9634" y="10686"/>
                </a:lnTo>
                <a:lnTo>
                  <a:pt x="9682" y="10680"/>
                </a:lnTo>
                <a:lnTo>
                  <a:pt x="9732" y="10675"/>
                </a:lnTo>
                <a:lnTo>
                  <a:pt x="9784" y="10671"/>
                </a:lnTo>
                <a:lnTo>
                  <a:pt x="9836" y="10668"/>
                </a:lnTo>
                <a:lnTo>
                  <a:pt x="9889" y="10665"/>
                </a:lnTo>
                <a:lnTo>
                  <a:pt x="9944" y="10663"/>
                </a:lnTo>
                <a:lnTo>
                  <a:pt x="10054" y="10660"/>
                </a:lnTo>
                <a:lnTo>
                  <a:pt x="10165" y="10658"/>
                </a:lnTo>
                <a:lnTo>
                  <a:pt x="10277" y="10658"/>
                </a:lnTo>
                <a:lnTo>
                  <a:pt x="10390" y="10658"/>
                </a:lnTo>
                <a:lnTo>
                  <a:pt x="10500" y="10658"/>
                </a:lnTo>
                <a:lnTo>
                  <a:pt x="10608" y="10658"/>
                </a:lnTo>
                <a:lnTo>
                  <a:pt x="10712" y="10658"/>
                </a:lnTo>
                <a:lnTo>
                  <a:pt x="10812" y="10656"/>
                </a:lnTo>
                <a:lnTo>
                  <a:pt x="10860" y="10655"/>
                </a:lnTo>
                <a:lnTo>
                  <a:pt x="10907" y="10654"/>
                </a:lnTo>
                <a:lnTo>
                  <a:pt x="10952" y="10652"/>
                </a:lnTo>
                <a:lnTo>
                  <a:pt x="10995" y="10649"/>
                </a:lnTo>
                <a:lnTo>
                  <a:pt x="11050" y="10645"/>
                </a:lnTo>
                <a:lnTo>
                  <a:pt x="11117" y="10634"/>
                </a:lnTo>
                <a:lnTo>
                  <a:pt x="11198" y="10614"/>
                </a:lnTo>
                <a:lnTo>
                  <a:pt x="11291" y="10589"/>
                </a:lnTo>
                <a:lnTo>
                  <a:pt x="11394" y="10557"/>
                </a:lnTo>
                <a:lnTo>
                  <a:pt x="11506" y="10520"/>
                </a:lnTo>
                <a:lnTo>
                  <a:pt x="11629" y="10477"/>
                </a:lnTo>
                <a:lnTo>
                  <a:pt x="11758" y="10429"/>
                </a:lnTo>
                <a:lnTo>
                  <a:pt x="11896" y="10378"/>
                </a:lnTo>
                <a:lnTo>
                  <a:pt x="12039" y="10322"/>
                </a:lnTo>
                <a:lnTo>
                  <a:pt x="12188" y="10263"/>
                </a:lnTo>
                <a:lnTo>
                  <a:pt x="12341" y="10201"/>
                </a:lnTo>
                <a:lnTo>
                  <a:pt x="12498" y="10137"/>
                </a:lnTo>
                <a:lnTo>
                  <a:pt x="12657" y="10070"/>
                </a:lnTo>
                <a:lnTo>
                  <a:pt x="12819" y="10003"/>
                </a:lnTo>
                <a:lnTo>
                  <a:pt x="12981" y="9934"/>
                </a:lnTo>
                <a:lnTo>
                  <a:pt x="13303" y="9795"/>
                </a:lnTo>
                <a:lnTo>
                  <a:pt x="13619" y="9657"/>
                </a:lnTo>
                <a:lnTo>
                  <a:pt x="13919" y="9525"/>
                </a:lnTo>
                <a:lnTo>
                  <a:pt x="14197" y="9402"/>
                </a:lnTo>
                <a:lnTo>
                  <a:pt x="14447" y="9293"/>
                </a:lnTo>
                <a:lnTo>
                  <a:pt x="14659" y="9199"/>
                </a:lnTo>
                <a:lnTo>
                  <a:pt x="14749" y="9160"/>
                </a:lnTo>
                <a:lnTo>
                  <a:pt x="14827" y="9126"/>
                </a:lnTo>
                <a:lnTo>
                  <a:pt x="14894" y="9099"/>
                </a:lnTo>
                <a:lnTo>
                  <a:pt x="14946" y="9077"/>
                </a:lnTo>
                <a:lnTo>
                  <a:pt x="14989" y="9059"/>
                </a:lnTo>
                <a:lnTo>
                  <a:pt x="15036" y="9040"/>
                </a:lnTo>
                <a:lnTo>
                  <a:pt x="15086" y="9018"/>
                </a:lnTo>
                <a:lnTo>
                  <a:pt x="15139" y="8995"/>
                </a:lnTo>
                <a:lnTo>
                  <a:pt x="15192" y="8970"/>
                </a:lnTo>
                <a:lnTo>
                  <a:pt x="15246" y="8944"/>
                </a:lnTo>
                <a:lnTo>
                  <a:pt x="15300" y="8916"/>
                </a:lnTo>
                <a:lnTo>
                  <a:pt x="15353" y="8886"/>
                </a:lnTo>
                <a:lnTo>
                  <a:pt x="15379" y="8870"/>
                </a:lnTo>
                <a:lnTo>
                  <a:pt x="15405" y="8854"/>
                </a:lnTo>
                <a:lnTo>
                  <a:pt x="15430" y="8838"/>
                </a:lnTo>
                <a:lnTo>
                  <a:pt x="15455" y="8820"/>
                </a:lnTo>
                <a:lnTo>
                  <a:pt x="15478" y="8803"/>
                </a:lnTo>
                <a:lnTo>
                  <a:pt x="15502" y="8785"/>
                </a:lnTo>
                <a:lnTo>
                  <a:pt x="15524" y="8766"/>
                </a:lnTo>
                <a:lnTo>
                  <a:pt x="15546" y="8748"/>
                </a:lnTo>
                <a:lnTo>
                  <a:pt x="15567" y="8728"/>
                </a:lnTo>
                <a:lnTo>
                  <a:pt x="15587" y="8708"/>
                </a:lnTo>
                <a:lnTo>
                  <a:pt x="15605" y="8688"/>
                </a:lnTo>
                <a:lnTo>
                  <a:pt x="15621" y="8666"/>
                </a:lnTo>
                <a:lnTo>
                  <a:pt x="15638" y="8645"/>
                </a:lnTo>
                <a:lnTo>
                  <a:pt x="15652" y="8622"/>
                </a:lnTo>
                <a:lnTo>
                  <a:pt x="15665" y="8600"/>
                </a:lnTo>
                <a:lnTo>
                  <a:pt x="15676" y="8576"/>
                </a:lnTo>
                <a:lnTo>
                  <a:pt x="15688" y="8542"/>
                </a:lnTo>
                <a:lnTo>
                  <a:pt x="15696" y="8509"/>
                </a:lnTo>
                <a:lnTo>
                  <a:pt x="15702" y="8476"/>
                </a:lnTo>
                <a:lnTo>
                  <a:pt x="15704" y="8446"/>
                </a:lnTo>
                <a:lnTo>
                  <a:pt x="15704" y="8416"/>
                </a:lnTo>
                <a:lnTo>
                  <a:pt x="15701" y="8388"/>
                </a:lnTo>
                <a:lnTo>
                  <a:pt x="15696" y="8359"/>
                </a:lnTo>
                <a:lnTo>
                  <a:pt x="15688" y="8333"/>
                </a:lnTo>
                <a:lnTo>
                  <a:pt x="15677" y="8307"/>
                </a:lnTo>
                <a:lnTo>
                  <a:pt x="15665" y="8283"/>
                </a:lnTo>
                <a:lnTo>
                  <a:pt x="15652" y="8259"/>
                </a:lnTo>
                <a:lnTo>
                  <a:pt x="15636" y="8237"/>
                </a:lnTo>
                <a:lnTo>
                  <a:pt x="15618" y="8214"/>
                </a:lnTo>
                <a:lnTo>
                  <a:pt x="15599" y="8194"/>
                </a:lnTo>
                <a:lnTo>
                  <a:pt x="15578" y="8173"/>
                </a:lnTo>
                <a:lnTo>
                  <a:pt x="15557" y="8154"/>
                </a:lnTo>
                <a:lnTo>
                  <a:pt x="15533" y="8135"/>
                </a:lnTo>
                <a:lnTo>
                  <a:pt x="15510" y="8117"/>
                </a:lnTo>
                <a:lnTo>
                  <a:pt x="15485" y="8100"/>
                </a:lnTo>
                <a:lnTo>
                  <a:pt x="15459" y="8083"/>
                </a:lnTo>
                <a:lnTo>
                  <a:pt x="15432" y="8067"/>
                </a:lnTo>
                <a:lnTo>
                  <a:pt x="15406" y="8051"/>
                </a:lnTo>
                <a:lnTo>
                  <a:pt x="15379" y="8037"/>
                </a:lnTo>
                <a:lnTo>
                  <a:pt x="15352" y="8021"/>
                </a:lnTo>
                <a:lnTo>
                  <a:pt x="15297" y="7994"/>
                </a:lnTo>
                <a:lnTo>
                  <a:pt x="15244" y="7968"/>
                </a:lnTo>
                <a:lnTo>
                  <a:pt x="15192" y="7943"/>
                </a:lnTo>
                <a:lnTo>
                  <a:pt x="15142" y="7919"/>
                </a:lnTo>
                <a:lnTo>
                  <a:pt x="15066" y="7878"/>
                </a:lnTo>
                <a:lnTo>
                  <a:pt x="14987" y="7838"/>
                </a:lnTo>
                <a:lnTo>
                  <a:pt x="14906" y="7798"/>
                </a:lnTo>
                <a:lnTo>
                  <a:pt x="14821" y="7756"/>
                </a:lnTo>
                <a:lnTo>
                  <a:pt x="14736" y="7715"/>
                </a:lnTo>
                <a:lnTo>
                  <a:pt x="14650" y="7672"/>
                </a:lnTo>
                <a:lnTo>
                  <a:pt x="14564" y="7628"/>
                </a:lnTo>
                <a:lnTo>
                  <a:pt x="14477" y="7583"/>
                </a:lnTo>
                <a:lnTo>
                  <a:pt x="14434" y="7558"/>
                </a:lnTo>
                <a:lnTo>
                  <a:pt x="14392" y="7534"/>
                </a:lnTo>
                <a:lnTo>
                  <a:pt x="14351" y="7509"/>
                </a:lnTo>
                <a:lnTo>
                  <a:pt x="14309" y="7484"/>
                </a:lnTo>
                <a:lnTo>
                  <a:pt x="14268" y="7457"/>
                </a:lnTo>
                <a:lnTo>
                  <a:pt x="14227" y="7429"/>
                </a:lnTo>
                <a:lnTo>
                  <a:pt x="14188" y="7402"/>
                </a:lnTo>
                <a:lnTo>
                  <a:pt x="14150" y="7372"/>
                </a:lnTo>
                <a:lnTo>
                  <a:pt x="14111" y="7343"/>
                </a:lnTo>
                <a:lnTo>
                  <a:pt x="14074" y="7312"/>
                </a:lnTo>
                <a:lnTo>
                  <a:pt x="14038" y="7281"/>
                </a:lnTo>
                <a:lnTo>
                  <a:pt x="14004" y="7247"/>
                </a:lnTo>
                <a:lnTo>
                  <a:pt x="13970" y="7213"/>
                </a:lnTo>
                <a:lnTo>
                  <a:pt x="13937" y="7178"/>
                </a:lnTo>
                <a:lnTo>
                  <a:pt x="13907" y="7142"/>
                </a:lnTo>
                <a:lnTo>
                  <a:pt x="13877" y="7104"/>
                </a:lnTo>
                <a:lnTo>
                  <a:pt x="13852" y="7069"/>
                </a:lnTo>
                <a:lnTo>
                  <a:pt x="13830" y="7036"/>
                </a:lnTo>
                <a:lnTo>
                  <a:pt x="13813" y="7002"/>
                </a:lnTo>
                <a:lnTo>
                  <a:pt x="13797" y="6969"/>
                </a:lnTo>
                <a:lnTo>
                  <a:pt x="13785" y="6937"/>
                </a:lnTo>
                <a:lnTo>
                  <a:pt x="13776" y="6905"/>
                </a:lnTo>
                <a:lnTo>
                  <a:pt x="13770" y="6874"/>
                </a:lnTo>
                <a:lnTo>
                  <a:pt x="13767" y="6844"/>
                </a:lnTo>
                <a:lnTo>
                  <a:pt x="13766" y="6814"/>
                </a:lnTo>
                <a:lnTo>
                  <a:pt x="13767" y="6785"/>
                </a:lnTo>
                <a:lnTo>
                  <a:pt x="13771" y="6756"/>
                </a:lnTo>
                <a:lnTo>
                  <a:pt x="13777" y="6727"/>
                </a:lnTo>
                <a:lnTo>
                  <a:pt x="13784" y="6700"/>
                </a:lnTo>
                <a:lnTo>
                  <a:pt x="13794" y="6672"/>
                </a:lnTo>
                <a:lnTo>
                  <a:pt x="13807" y="6646"/>
                </a:lnTo>
                <a:lnTo>
                  <a:pt x="13820" y="6619"/>
                </a:lnTo>
                <a:lnTo>
                  <a:pt x="13835" y="6593"/>
                </a:lnTo>
                <a:lnTo>
                  <a:pt x="13853" y="6567"/>
                </a:lnTo>
                <a:lnTo>
                  <a:pt x="13871" y="6542"/>
                </a:lnTo>
                <a:lnTo>
                  <a:pt x="13890" y="6516"/>
                </a:lnTo>
                <a:lnTo>
                  <a:pt x="13911" y="6491"/>
                </a:lnTo>
                <a:lnTo>
                  <a:pt x="13933" y="6466"/>
                </a:lnTo>
                <a:lnTo>
                  <a:pt x="13956" y="6442"/>
                </a:lnTo>
                <a:lnTo>
                  <a:pt x="13979" y="6417"/>
                </a:lnTo>
                <a:lnTo>
                  <a:pt x="14028" y="6369"/>
                </a:lnTo>
                <a:lnTo>
                  <a:pt x="14080" y="6321"/>
                </a:lnTo>
                <a:lnTo>
                  <a:pt x="14133" y="6274"/>
                </a:lnTo>
                <a:lnTo>
                  <a:pt x="14185" y="6227"/>
                </a:lnTo>
                <a:lnTo>
                  <a:pt x="14286" y="6140"/>
                </a:lnTo>
                <a:lnTo>
                  <a:pt x="14388" y="6054"/>
                </a:lnTo>
                <a:lnTo>
                  <a:pt x="14491" y="5968"/>
                </a:lnTo>
                <a:lnTo>
                  <a:pt x="14595" y="5885"/>
                </a:lnTo>
                <a:lnTo>
                  <a:pt x="14699" y="5800"/>
                </a:lnTo>
                <a:lnTo>
                  <a:pt x="14803" y="5717"/>
                </a:lnTo>
                <a:lnTo>
                  <a:pt x="14908" y="5634"/>
                </a:lnTo>
                <a:lnTo>
                  <a:pt x="15012" y="5550"/>
                </a:lnTo>
                <a:lnTo>
                  <a:pt x="15116" y="5466"/>
                </a:lnTo>
                <a:lnTo>
                  <a:pt x="15219" y="5382"/>
                </a:lnTo>
                <a:lnTo>
                  <a:pt x="15321" y="5296"/>
                </a:lnTo>
                <a:lnTo>
                  <a:pt x="15423" y="5210"/>
                </a:lnTo>
                <a:lnTo>
                  <a:pt x="15474" y="5166"/>
                </a:lnTo>
                <a:lnTo>
                  <a:pt x="15524" y="5122"/>
                </a:lnTo>
                <a:lnTo>
                  <a:pt x="15574" y="5077"/>
                </a:lnTo>
                <a:lnTo>
                  <a:pt x="15623" y="5033"/>
                </a:lnTo>
                <a:lnTo>
                  <a:pt x="15672" y="4988"/>
                </a:lnTo>
                <a:lnTo>
                  <a:pt x="15721" y="4942"/>
                </a:lnTo>
                <a:lnTo>
                  <a:pt x="15769" y="4896"/>
                </a:lnTo>
                <a:lnTo>
                  <a:pt x="15817" y="4849"/>
                </a:lnTo>
                <a:lnTo>
                  <a:pt x="15860" y="4801"/>
                </a:lnTo>
                <a:lnTo>
                  <a:pt x="15906" y="4751"/>
                </a:lnTo>
                <a:lnTo>
                  <a:pt x="15954" y="4699"/>
                </a:lnTo>
                <a:lnTo>
                  <a:pt x="16002" y="4645"/>
                </a:lnTo>
                <a:lnTo>
                  <a:pt x="16025" y="4617"/>
                </a:lnTo>
                <a:lnTo>
                  <a:pt x="16049" y="4589"/>
                </a:lnTo>
                <a:lnTo>
                  <a:pt x="16072" y="4560"/>
                </a:lnTo>
                <a:lnTo>
                  <a:pt x="16095" y="4531"/>
                </a:lnTo>
                <a:lnTo>
                  <a:pt x="16117" y="4501"/>
                </a:lnTo>
                <a:lnTo>
                  <a:pt x="16139" y="4471"/>
                </a:lnTo>
                <a:lnTo>
                  <a:pt x="16159" y="4442"/>
                </a:lnTo>
                <a:lnTo>
                  <a:pt x="16179" y="4410"/>
                </a:lnTo>
                <a:lnTo>
                  <a:pt x="16197" y="4380"/>
                </a:lnTo>
                <a:lnTo>
                  <a:pt x="16215" y="4348"/>
                </a:lnTo>
                <a:lnTo>
                  <a:pt x="16231" y="4316"/>
                </a:lnTo>
                <a:lnTo>
                  <a:pt x="16246" y="4285"/>
                </a:lnTo>
                <a:lnTo>
                  <a:pt x="16258" y="4252"/>
                </a:lnTo>
                <a:lnTo>
                  <a:pt x="16270" y="4219"/>
                </a:lnTo>
                <a:lnTo>
                  <a:pt x="16280" y="4187"/>
                </a:lnTo>
                <a:lnTo>
                  <a:pt x="16288" y="4153"/>
                </a:lnTo>
                <a:lnTo>
                  <a:pt x="16293" y="4119"/>
                </a:lnTo>
                <a:lnTo>
                  <a:pt x="16297" y="4086"/>
                </a:lnTo>
                <a:lnTo>
                  <a:pt x="16298" y="4052"/>
                </a:lnTo>
                <a:lnTo>
                  <a:pt x="16297" y="4017"/>
                </a:lnTo>
                <a:lnTo>
                  <a:pt x="16294" y="3983"/>
                </a:lnTo>
                <a:lnTo>
                  <a:pt x="16288" y="3948"/>
                </a:lnTo>
                <a:lnTo>
                  <a:pt x="16279" y="3913"/>
                </a:lnTo>
                <a:lnTo>
                  <a:pt x="16267" y="3879"/>
                </a:lnTo>
                <a:lnTo>
                  <a:pt x="16250" y="3844"/>
                </a:lnTo>
                <a:lnTo>
                  <a:pt x="16231" y="3810"/>
                </a:lnTo>
                <a:lnTo>
                  <a:pt x="16209" y="3779"/>
                </a:lnTo>
                <a:lnTo>
                  <a:pt x="16187" y="3748"/>
                </a:lnTo>
                <a:lnTo>
                  <a:pt x="16161" y="3719"/>
                </a:lnTo>
                <a:lnTo>
                  <a:pt x="16135" y="3692"/>
                </a:lnTo>
                <a:lnTo>
                  <a:pt x="16106" y="3665"/>
                </a:lnTo>
                <a:lnTo>
                  <a:pt x="16076" y="3640"/>
                </a:lnTo>
                <a:lnTo>
                  <a:pt x="16046" y="3615"/>
                </a:lnTo>
                <a:lnTo>
                  <a:pt x="16013" y="3593"/>
                </a:lnTo>
                <a:lnTo>
                  <a:pt x="15980" y="3570"/>
                </a:lnTo>
                <a:lnTo>
                  <a:pt x="15945" y="3549"/>
                </a:lnTo>
                <a:lnTo>
                  <a:pt x="15909" y="3530"/>
                </a:lnTo>
                <a:lnTo>
                  <a:pt x="15873" y="3510"/>
                </a:lnTo>
                <a:lnTo>
                  <a:pt x="15837" y="3492"/>
                </a:lnTo>
                <a:lnTo>
                  <a:pt x="15799" y="3474"/>
                </a:lnTo>
                <a:lnTo>
                  <a:pt x="15761" y="3458"/>
                </a:lnTo>
                <a:lnTo>
                  <a:pt x="15723" y="3443"/>
                </a:lnTo>
                <a:lnTo>
                  <a:pt x="15686" y="3428"/>
                </a:lnTo>
                <a:lnTo>
                  <a:pt x="15647" y="3413"/>
                </a:lnTo>
                <a:lnTo>
                  <a:pt x="15570" y="3387"/>
                </a:lnTo>
                <a:lnTo>
                  <a:pt x="15496" y="3363"/>
                </a:lnTo>
                <a:lnTo>
                  <a:pt x="15422" y="3341"/>
                </a:lnTo>
                <a:lnTo>
                  <a:pt x="15353" y="3320"/>
                </a:lnTo>
                <a:lnTo>
                  <a:pt x="15288" y="3301"/>
                </a:lnTo>
                <a:lnTo>
                  <a:pt x="15226" y="3283"/>
                </a:lnTo>
                <a:lnTo>
                  <a:pt x="15178" y="3269"/>
                </a:lnTo>
                <a:lnTo>
                  <a:pt x="15130" y="3257"/>
                </a:lnTo>
                <a:lnTo>
                  <a:pt x="15082" y="3247"/>
                </a:lnTo>
                <a:lnTo>
                  <a:pt x="15033" y="3238"/>
                </a:lnTo>
                <a:lnTo>
                  <a:pt x="14984" y="3230"/>
                </a:lnTo>
                <a:lnTo>
                  <a:pt x="14935" y="3223"/>
                </a:lnTo>
                <a:lnTo>
                  <a:pt x="14886" y="3218"/>
                </a:lnTo>
                <a:lnTo>
                  <a:pt x="14836" y="3214"/>
                </a:lnTo>
                <a:lnTo>
                  <a:pt x="14786" y="3210"/>
                </a:lnTo>
                <a:lnTo>
                  <a:pt x="14736" y="3208"/>
                </a:lnTo>
                <a:lnTo>
                  <a:pt x="14686" y="3206"/>
                </a:lnTo>
                <a:lnTo>
                  <a:pt x="14636" y="3204"/>
                </a:lnTo>
                <a:lnTo>
                  <a:pt x="14535" y="3202"/>
                </a:lnTo>
                <a:lnTo>
                  <a:pt x="14434" y="3201"/>
                </a:lnTo>
                <a:lnTo>
                  <a:pt x="14333" y="3199"/>
                </a:lnTo>
                <a:lnTo>
                  <a:pt x="14232" y="3196"/>
                </a:lnTo>
                <a:lnTo>
                  <a:pt x="14182" y="3194"/>
                </a:lnTo>
                <a:lnTo>
                  <a:pt x="14132" y="3191"/>
                </a:lnTo>
                <a:lnTo>
                  <a:pt x="14082" y="3187"/>
                </a:lnTo>
                <a:lnTo>
                  <a:pt x="14032" y="3182"/>
                </a:lnTo>
                <a:lnTo>
                  <a:pt x="13982" y="3175"/>
                </a:lnTo>
                <a:lnTo>
                  <a:pt x="13933" y="3168"/>
                </a:lnTo>
                <a:lnTo>
                  <a:pt x="13884" y="3160"/>
                </a:lnTo>
                <a:lnTo>
                  <a:pt x="13835" y="3151"/>
                </a:lnTo>
                <a:lnTo>
                  <a:pt x="13786" y="3140"/>
                </a:lnTo>
                <a:lnTo>
                  <a:pt x="13738" y="3126"/>
                </a:lnTo>
                <a:lnTo>
                  <a:pt x="13690" y="3111"/>
                </a:lnTo>
                <a:lnTo>
                  <a:pt x="13642" y="3095"/>
                </a:lnTo>
                <a:lnTo>
                  <a:pt x="13620" y="3086"/>
                </a:lnTo>
                <a:lnTo>
                  <a:pt x="13598" y="3075"/>
                </a:lnTo>
                <a:lnTo>
                  <a:pt x="13579" y="3065"/>
                </a:lnTo>
                <a:lnTo>
                  <a:pt x="13561" y="3054"/>
                </a:lnTo>
                <a:lnTo>
                  <a:pt x="13544" y="3042"/>
                </a:lnTo>
                <a:lnTo>
                  <a:pt x="13530" y="3030"/>
                </a:lnTo>
                <a:lnTo>
                  <a:pt x="13517" y="3017"/>
                </a:lnTo>
                <a:lnTo>
                  <a:pt x="13506" y="3003"/>
                </a:lnTo>
                <a:lnTo>
                  <a:pt x="13495" y="2990"/>
                </a:lnTo>
                <a:lnTo>
                  <a:pt x="13487" y="2974"/>
                </a:lnTo>
                <a:lnTo>
                  <a:pt x="13480" y="2960"/>
                </a:lnTo>
                <a:lnTo>
                  <a:pt x="13475" y="2945"/>
                </a:lnTo>
                <a:lnTo>
                  <a:pt x="13471" y="2929"/>
                </a:lnTo>
                <a:lnTo>
                  <a:pt x="13468" y="2913"/>
                </a:lnTo>
                <a:lnTo>
                  <a:pt x="13467" y="2896"/>
                </a:lnTo>
                <a:lnTo>
                  <a:pt x="13468" y="2880"/>
                </a:lnTo>
                <a:lnTo>
                  <a:pt x="13470" y="2862"/>
                </a:lnTo>
                <a:lnTo>
                  <a:pt x="13473" y="2845"/>
                </a:lnTo>
                <a:lnTo>
                  <a:pt x="13477" y="2828"/>
                </a:lnTo>
                <a:lnTo>
                  <a:pt x="13483" y="2810"/>
                </a:lnTo>
                <a:lnTo>
                  <a:pt x="13490" y="2793"/>
                </a:lnTo>
                <a:lnTo>
                  <a:pt x="13498" y="2774"/>
                </a:lnTo>
                <a:lnTo>
                  <a:pt x="13509" y="2756"/>
                </a:lnTo>
                <a:lnTo>
                  <a:pt x="13520" y="2738"/>
                </a:lnTo>
                <a:lnTo>
                  <a:pt x="13532" y="2720"/>
                </a:lnTo>
                <a:lnTo>
                  <a:pt x="13545" y="2702"/>
                </a:lnTo>
                <a:lnTo>
                  <a:pt x="13560" y="2684"/>
                </a:lnTo>
                <a:lnTo>
                  <a:pt x="13576" y="2665"/>
                </a:lnTo>
                <a:lnTo>
                  <a:pt x="13593" y="2647"/>
                </a:lnTo>
                <a:lnTo>
                  <a:pt x="13612" y="2630"/>
                </a:lnTo>
                <a:lnTo>
                  <a:pt x="13631" y="2611"/>
                </a:lnTo>
                <a:lnTo>
                  <a:pt x="13651" y="2594"/>
                </a:lnTo>
                <a:lnTo>
                  <a:pt x="13678" y="2568"/>
                </a:lnTo>
                <a:lnTo>
                  <a:pt x="13707" y="2544"/>
                </a:lnTo>
                <a:lnTo>
                  <a:pt x="13736" y="2521"/>
                </a:lnTo>
                <a:lnTo>
                  <a:pt x="13766" y="2499"/>
                </a:lnTo>
                <a:lnTo>
                  <a:pt x="13796" y="2479"/>
                </a:lnTo>
                <a:lnTo>
                  <a:pt x="13829" y="2459"/>
                </a:lnTo>
                <a:lnTo>
                  <a:pt x="13862" y="2440"/>
                </a:lnTo>
                <a:lnTo>
                  <a:pt x="13894" y="2421"/>
                </a:lnTo>
                <a:lnTo>
                  <a:pt x="13928" y="2404"/>
                </a:lnTo>
                <a:lnTo>
                  <a:pt x="13963" y="2388"/>
                </a:lnTo>
                <a:lnTo>
                  <a:pt x="13997" y="2371"/>
                </a:lnTo>
                <a:lnTo>
                  <a:pt x="14032" y="2355"/>
                </a:lnTo>
                <a:lnTo>
                  <a:pt x="14103" y="2323"/>
                </a:lnTo>
                <a:lnTo>
                  <a:pt x="14174" y="2292"/>
                </a:lnTo>
                <a:lnTo>
                  <a:pt x="14209" y="2275"/>
                </a:lnTo>
                <a:lnTo>
                  <a:pt x="14243" y="2259"/>
                </a:lnTo>
                <a:lnTo>
                  <a:pt x="14278" y="2243"/>
                </a:lnTo>
                <a:lnTo>
                  <a:pt x="14313" y="2225"/>
                </a:lnTo>
                <a:lnTo>
                  <a:pt x="14347" y="2207"/>
                </a:lnTo>
                <a:lnTo>
                  <a:pt x="14380" y="2189"/>
                </a:lnTo>
                <a:lnTo>
                  <a:pt x="14413" y="2169"/>
                </a:lnTo>
                <a:lnTo>
                  <a:pt x="14444" y="2148"/>
                </a:lnTo>
                <a:lnTo>
                  <a:pt x="14475" y="2126"/>
                </a:lnTo>
                <a:lnTo>
                  <a:pt x="14506" y="2104"/>
                </a:lnTo>
                <a:lnTo>
                  <a:pt x="14535" y="2080"/>
                </a:lnTo>
                <a:lnTo>
                  <a:pt x="14564" y="2054"/>
                </a:lnTo>
                <a:lnTo>
                  <a:pt x="14590" y="2028"/>
                </a:lnTo>
                <a:lnTo>
                  <a:pt x="14616" y="1999"/>
                </a:lnTo>
                <a:lnTo>
                  <a:pt x="14640" y="1968"/>
                </a:lnTo>
                <a:lnTo>
                  <a:pt x="14664" y="1936"/>
                </a:lnTo>
                <a:lnTo>
                  <a:pt x="14721" y="1842"/>
                </a:lnTo>
                <a:lnTo>
                  <a:pt x="14761" y="1756"/>
                </a:lnTo>
                <a:lnTo>
                  <a:pt x="14784" y="1678"/>
                </a:lnTo>
                <a:lnTo>
                  <a:pt x="14791" y="1606"/>
                </a:lnTo>
                <a:lnTo>
                  <a:pt x="14785" y="1542"/>
                </a:lnTo>
                <a:lnTo>
                  <a:pt x="14765" y="1484"/>
                </a:lnTo>
                <a:lnTo>
                  <a:pt x="14732" y="1432"/>
                </a:lnTo>
                <a:lnTo>
                  <a:pt x="14687" y="1386"/>
                </a:lnTo>
                <a:lnTo>
                  <a:pt x="14632" y="1345"/>
                </a:lnTo>
                <a:lnTo>
                  <a:pt x="14568" y="1309"/>
                </a:lnTo>
                <a:lnTo>
                  <a:pt x="14494" y="1279"/>
                </a:lnTo>
                <a:lnTo>
                  <a:pt x="14413" y="1252"/>
                </a:lnTo>
                <a:lnTo>
                  <a:pt x="14325" y="1231"/>
                </a:lnTo>
                <a:lnTo>
                  <a:pt x="14232" y="1211"/>
                </a:lnTo>
                <a:lnTo>
                  <a:pt x="14134" y="1196"/>
                </a:lnTo>
                <a:lnTo>
                  <a:pt x="14032" y="1185"/>
                </a:lnTo>
                <a:lnTo>
                  <a:pt x="13927" y="1174"/>
                </a:lnTo>
                <a:lnTo>
                  <a:pt x="13820" y="1167"/>
                </a:lnTo>
                <a:lnTo>
                  <a:pt x="13713" y="1162"/>
                </a:lnTo>
                <a:lnTo>
                  <a:pt x="13606" y="1158"/>
                </a:lnTo>
                <a:lnTo>
                  <a:pt x="13395" y="1155"/>
                </a:lnTo>
                <a:lnTo>
                  <a:pt x="13196" y="1153"/>
                </a:lnTo>
                <a:lnTo>
                  <a:pt x="13104" y="1153"/>
                </a:lnTo>
                <a:lnTo>
                  <a:pt x="13018" y="1151"/>
                </a:lnTo>
                <a:lnTo>
                  <a:pt x="12939" y="1149"/>
                </a:lnTo>
                <a:lnTo>
                  <a:pt x="12868" y="1146"/>
                </a:lnTo>
                <a:lnTo>
                  <a:pt x="12804" y="1142"/>
                </a:lnTo>
                <a:lnTo>
                  <a:pt x="12752" y="1135"/>
                </a:lnTo>
                <a:lnTo>
                  <a:pt x="12710" y="1125"/>
                </a:lnTo>
                <a:lnTo>
                  <a:pt x="12681" y="1114"/>
                </a:lnTo>
                <a:lnTo>
                  <a:pt x="12651" y="1093"/>
                </a:lnTo>
                <a:lnTo>
                  <a:pt x="12633" y="1065"/>
                </a:lnTo>
                <a:lnTo>
                  <a:pt x="12623" y="1033"/>
                </a:lnTo>
                <a:lnTo>
                  <a:pt x="12622" y="995"/>
                </a:lnTo>
                <a:lnTo>
                  <a:pt x="12626" y="954"/>
                </a:lnTo>
                <a:lnTo>
                  <a:pt x="12636" y="908"/>
                </a:lnTo>
                <a:lnTo>
                  <a:pt x="12649" y="860"/>
                </a:lnTo>
                <a:lnTo>
                  <a:pt x="12666" y="809"/>
                </a:lnTo>
                <a:lnTo>
                  <a:pt x="12683" y="756"/>
                </a:lnTo>
                <a:lnTo>
                  <a:pt x="12699" y="701"/>
                </a:lnTo>
                <a:lnTo>
                  <a:pt x="12715" y="645"/>
                </a:lnTo>
                <a:lnTo>
                  <a:pt x="12728" y="589"/>
                </a:lnTo>
                <a:lnTo>
                  <a:pt x="12736" y="532"/>
                </a:lnTo>
                <a:lnTo>
                  <a:pt x="12738" y="476"/>
                </a:lnTo>
                <a:lnTo>
                  <a:pt x="12734" y="419"/>
                </a:lnTo>
                <a:lnTo>
                  <a:pt x="12722" y="365"/>
                </a:lnTo>
                <a:lnTo>
                  <a:pt x="12699" y="313"/>
                </a:lnTo>
                <a:lnTo>
                  <a:pt x="12666" y="263"/>
                </a:lnTo>
                <a:lnTo>
                  <a:pt x="12621" y="215"/>
                </a:lnTo>
                <a:lnTo>
                  <a:pt x="12561" y="171"/>
                </a:lnTo>
                <a:lnTo>
                  <a:pt x="12488" y="132"/>
                </a:lnTo>
                <a:lnTo>
                  <a:pt x="12397" y="96"/>
                </a:lnTo>
                <a:lnTo>
                  <a:pt x="12290" y="65"/>
                </a:lnTo>
                <a:lnTo>
                  <a:pt x="12162" y="40"/>
                </a:lnTo>
                <a:lnTo>
                  <a:pt x="12015" y="20"/>
                </a:lnTo>
                <a:lnTo>
                  <a:pt x="11847" y="6"/>
                </a:lnTo>
                <a:lnTo>
                  <a:pt x="11655" y="0"/>
                </a:lnTo>
                <a:lnTo>
                  <a:pt x="11439" y="1"/>
                </a:lnTo>
                <a:lnTo>
                  <a:pt x="11198" y="9"/>
                </a:lnTo>
                <a:lnTo>
                  <a:pt x="10928" y="27"/>
                </a:lnTo>
                <a:lnTo>
                  <a:pt x="10631" y="53"/>
                </a:lnTo>
                <a:lnTo>
                  <a:pt x="10305" y="88"/>
                </a:lnTo>
                <a:lnTo>
                  <a:pt x="10262" y="95"/>
                </a:lnTo>
                <a:lnTo>
                  <a:pt x="10212" y="105"/>
                </a:lnTo>
                <a:lnTo>
                  <a:pt x="10155" y="118"/>
                </a:lnTo>
                <a:lnTo>
                  <a:pt x="10093" y="136"/>
                </a:lnTo>
                <a:lnTo>
                  <a:pt x="10023" y="157"/>
                </a:lnTo>
                <a:lnTo>
                  <a:pt x="9950" y="180"/>
                </a:lnTo>
                <a:lnTo>
                  <a:pt x="9870" y="206"/>
                </a:lnTo>
                <a:lnTo>
                  <a:pt x="9786" y="235"/>
                </a:lnTo>
                <a:lnTo>
                  <a:pt x="9699" y="265"/>
                </a:lnTo>
                <a:lnTo>
                  <a:pt x="9608" y="299"/>
                </a:lnTo>
                <a:lnTo>
                  <a:pt x="9513" y="334"/>
                </a:lnTo>
                <a:lnTo>
                  <a:pt x="9415" y="369"/>
                </a:lnTo>
                <a:lnTo>
                  <a:pt x="9214" y="446"/>
                </a:lnTo>
                <a:lnTo>
                  <a:pt x="9006" y="527"/>
                </a:lnTo>
                <a:lnTo>
                  <a:pt x="8795" y="609"/>
                </a:lnTo>
                <a:lnTo>
                  <a:pt x="8586" y="692"/>
                </a:lnTo>
                <a:lnTo>
                  <a:pt x="8380" y="772"/>
                </a:lnTo>
                <a:lnTo>
                  <a:pt x="8182" y="850"/>
                </a:lnTo>
                <a:lnTo>
                  <a:pt x="7995" y="923"/>
                </a:lnTo>
                <a:lnTo>
                  <a:pt x="7823" y="989"/>
                </a:lnTo>
                <a:lnTo>
                  <a:pt x="7743" y="1018"/>
                </a:lnTo>
                <a:lnTo>
                  <a:pt x="7669" y="1046"/>
                </a:lnTo>
                <a:lnTo>
                  <a:pt x="7599" y="1070"/>
                </a:lnTo>
                <a:lnTo>
                  <a:pt x="7536" y="1093"/>
                </a:lnTo>
                <a:lnTo>
                  <a:pt x="7520" y="1098"/>
                </a:lnTo>
                <a:lnTo>
                  <a:pt x="7502" y="1102"/>
                </a:lnTo>
                <a:lnTo>
                  <a:pt x="7483" y="1107"/>
                </a:lnTo>
                <a:lnTo>
                  <a:pt x="7461" y="1110"/>
                </a:lnTo>
                <a:lnTo>
                  <a:pt x="7439" y="1114"/>
                </a:lnTo>
                <a:lnTo>
                  <a:pt x="7415" y="1117"/>
                </a:lnTo>
                <a:lnTo>
                  <a:pt x="7391" y="1119"/>
                </a:lnTo>
                <a:lnTo>
                  <a:pt x="7364" y="1121"/>
                </a:lnTo>
                <a:lnTo>
                  <a:pt x="7338" y="1123"/>
                </a:lnTo>
                <a:lnTo>
                  <a:pt x="7310" y="1123"/>
                </a:lnTo>
                <a:lnTo>
                  <a:pt x="7283" y="1123"/>
                </a:lnTo>
                <a:lnTo>
                  <a:pt x="7254" y="1123"/>
                </a:lnTo>
                <a:lnTo>
                  <a:pt x="7227" y="1121"/>
                </a:lnTo>
                <a:lnTo>
                  <a:pt x="7198" y="1119"/>
                </a:lnTo>
                <a:lnTo>
                  <a:pt x="7169" y="1116"/>
                </a:lnTo>
                <a:lnTo>
                  <a:pt x="7142" y="1111"/>
                </a:lnTo>
                <a:lnTo>
                  <a:pt x="7114" y="1106"/>
                </a:lnTo>
                <a:lnTo>
                  <a:pt x="7088" y="1100"/>
                </a:lnTo>
                <a:lnTo>
                  <a:pt x="7061" y="1093"/>
                </a:lnTo>
                <a:lnTo>
                  <a:pt x="7037" y="1085"/>
                </a:lnTo>
                <a:lnTo>
                  <a:pt x="7012" y="1075"/>
                </a:lnTo>
                <a:lnTo>
                  <a:pt x="6990" y="1064"/>
                </a:lnTo>
                <a:lnTo>
                  <a:pt x="6968" y="1052"/>
                </a:lnTo>
                <a:lnTo>
                  <a:pt x="6948" y="1039"/>
                </a:lnTo>
                <a:lnTo>
                  <a:pt x="6931" y="1024"/>
                </a:lnTo>
                <a:lnTo>
                  <a:pt x="6914" y="1008"/>
                </a:lnTo>
                <a:lnTo>
                  <a:pt x="6900" y="991"/>
                </a:lnTo>
                <a:lnTo>
                  <a:pt x="6888" y="971"/>
                </a:lnTo>
                <a:lnTo>
                  <a:pt x="6879" y="951"/>
                </a:lnTo>
                <a:lnTo>
                  <a:pt x="6871" y="929"/>
                </a:lnTo>
                <a:lnTo>
                  <a:pt x="6867" y="905"/>
                </a:lnTo>
                <a:lnTo>
                  <a:pt x="6865" y="880"/>
                </a:lnTo>
                <a:lnTo>
                  <a:pt x="6866" y="858"/>
                </a:lnTo>
                <a:lnTo>
                  <a:pt x="6868" y="838"/>
                </a:lnTo>
                <a:lnTo>
                  <a:pt x="6872" y="816"/>
                </a:lnTo>
                <a:lnTo>
                  <a:pt x="6877" y="795"/>
                </a:lnTo>
                <a:lnTo>
                  <a:pt x="6882" y="773"/>
                </a:lnTo>
                <a:lnTo>
                  <a:pt x="6889" y="752"/>
                </a:lnTo>
                <a:lnTo>
                  <a:pt x="6896" y="731"/>
                </a:lnTo>
                <a:lnTo>
                  <a:pt x="6903" y="709"/>
                </a:lnTo>
                <a:lnTo>
                  <a:pt x="6937" y="621"/>
                </a:lnTo>
                <a:lnTo>
                  <a:pt x="6968" y="535"/>
                </a:lnTo>
                <a:lnTo>
                  <a:pt x="6975" y="512"/>
                </a:lnTo>
                <a:lnTo>
                  <a:pt x="6981" y="491"/>
                </a:lnTo>
                <a:lnTo>
                  <a:pt x="6986" y="469"/>
                </a:lnTo>
                <a:lnTo>
                  <a:pt x="6990" y="449"/>
                </a:lnTo>
                <a:lnTo>
                  <a:pt x="6992" y="428"/>
                </a:lnTo>
                <a:lnTo>
                  <a:pt x="6994" y="407"/>
                </a:lnTo>
                <a:lnTo>
                  <a:pt x="6993" y="386"/>
                </a:lnTo>
                <a:lnTo>
                  <a:pt x="6992" y="365"/>
                </a:lnTo>
                <a:lnTo>
                  <a:pt x="6988" y="346"/>
                </a:lnTo>
                <a:lnTo>
                  <a:pt x="6983" y="326"/>
                </a:lnTo>
                <a:lnTo>
                  <a:pt x="6975" y="306"/>
                </a:lnTo>
                <a:lnTo>
                  <a:pt x="6965" y="287"/>
                </a:lnTo>
                <a:lnTo>
                  <a:pt x="6953" y="267"/>
                </a:lnTo>
                <a:lnTo>
                  <a:pt x="6939" y="249"/>
                </a:lnTo>
                <a:lnTo>
                  <a:pt x="6922" y="231"/>
                </a:lnTo>
                <a:lnTo>
                  <a:pt x="6902" y="213"/>
                </a:lnTo>
                <a:lnTo>
                  <a:pt x="6878" y="197"/>
                </a:lnTo>
                <a:lnTo>
                  <a:pt x="6850" y="184"/>
                </a:lnTo>
                <a:lnTo>
                  <a:pt x="6819" y="172"/>
                </a:lnTo>
                <a:lnTo>
                  <a:pt x="6787" y="165"/>
                </a:lnTo>
                <a:lnTo>
                  <a:pt x="6752" y="159"/>
                </a:lnTo>
                <a:lnTo>
                  <a:pt x="6716" y="156"/>
                </a:lnTo>
                <a:lnTo>
                  <a:pt x="6678" y="155"/>
                </a:lnTo>
                <a:lnTo>
                  <a:pt x="6639" y="155"/>
                </a:lnTo>
                <a:lnTo>
                  <a:pt x="6597" y="158"/>
                </a:lnTo>
                <a:lnTo>
                  <a:pt x="6555" y="163"/>
                </a:lnTo>
                <a:lnTo>
                  <a:pt x="6512" y="169"/>
                </a:lnTo>
                <a:lnTo>
                  <a:pt x="6468" y="177"/>
                </a:lnTo>
                <a:lnTo>
                  <a:pt x="6423" y="186"/>
                </a:lnTo>
                <a:lnTo>
                  <a:pt x="6378" y="197"/>
                </a:lnTo>
                <a:lnTo>
                  <a:pt x="6333" y="208"/>
                </a:lnTo>
                <a:lnTo>
                  <a:pt x="6288" y="221"/>
                </a:lnTo>
                <a:lnTo>
                  <a:pt x="6242" y="235"/>
                </a:lnTo>
                <a:lnTo>
                  <a:pt x="6197" y="249"/>
                </a:lnTo>
                <a:lnTo>
                  <a:pt x="6152" y="264"/>
                </a:lnTo>
                <a:lnTo>
                  <a:pt x="6108" y="280"/>
                </a:lnTo>
                <a:lnTo>
                  <a:pt x="6064" y="296"/>
                </a:lnTo>
                <a:lnTo>
                  <a:pt x="6022" y="312"/>
                </a:lnTo>
                <a:lnTo>
                  <a:pt x="5981" y="329"/>
                </a:lnTo>
                <a:lnTo>
                  <a:pt x="5942" y="345"/>
                </a:lnTo>
                <a:lnTo>
                  <a:pt x="5866" y="378"/>
                </a:lnTo>
                <a:lnTo>
                  <a:pt x="5800" y="409"/>
                </a:lnTo>
                <a:lnTo>
                  <a:pt x="5741" y="438"/>
                </a:lnTo>
                <a:lnTo>
                  <a:pt x="5694" y="463"/>
                </a:lnTo>
                <a:lnTo>
                  <a:pt x="5653" y="483"/>
                </a:lnTo>
                <a:lnTo>
                  <a:pt x="5536" y="535"/>
                </a:lnTo>
                <a:lnTo>
                  <a:pt x="5356" y="618"/>
                </a:lnTo>
                <a:lnTo>
                  <a:pt x="5118" y="729"/>
                </a:lnTo>
                <a:lnTo>
                  <a:pt x="4834" y="861"/>
                </a:lnTo>
                <a:lnTo>
                  <a:pt x="4513" y="1014"/>
                </a:lnTo>
                <a:lnTo>
                  <a:pt x="4340" y="1096"/>
                </a:lnTo>
                <a:lnTo>
                  <a:pt x="4163" y="1182"/>
                </a:lnTo>
                <a:lnTo>
                  <a:pt x="3981" y="1269"/>
                </a:lnTo>
                <a:lnTo>
                  <a:pt x="3795" y="1360"/>
                </a:lnTo>
                <a:lnTo>
                  <a:pt x="3606" y="1453"/>
                </a:lnTo>
                <a:lnTo>
                  <a:pt x="3418" y="1547"/>
                </a:lnTo>
                <a:lnTo>
                  <a:pt x="3228" y="1642"/>
                </a:lnTo>
                <a:lnTo>
                  <a:pt x="3040" y="1738"/>
                </a:lnTo>
                <a:lnTo>
                  <a:pt x="2854" y="1834"/>
                </a:lnTo>
                <a:lnTo>
                  <a:pt x="2673" y="1929"/>
                </a:lnTo>
                <a:lnTo>
                  <a:pt x="2495" y="2022"/>
                </a:lnTo>
                <a:lnTo>
                  <a:pt x="2324" y="2115"/>
                </a:lnTo>
                <a:lnTo>
                  <a:pt x="2159" y="2206"/>
                </a:lnTo>
                <a:lnTo>
                  <a:pt x="2003" y="2295"/>
                </a:lnTo>
                <a:lnTo>
                  <a:pt x="1857" y="2381"/>
                </a:lnTo>
                <a:lnTo>
                  <a:pt x="1720" y="2463"/>
                </a:lnTo>
                <a:lnTo>
                  <a:pt x="1597" y="2542"/>
                </a:lnTo>
                <a:lnTo>
                  <a:pt x="1486" y="2616"/>
                </a:lnTo>
                <a:lnTo>
                  <a:pt x="1388" y="2686"/>
                </a:lnTo>
                <a:lnTo>
                  <a:pt x="1306" y="2750"/>
                </a:lnTo>
                <a:close/>
              </a:path>
            </a:pathLst>
          </a:custGeom>
          <a:solidFill>
            <a:srgbClr val="7DD1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" name="Picture 23">
            <a:extLst>
              <a:ext uri="{FF2B5EF4-FFF2-40B4-BE49-F238E27FC236}">
                <a16:creationId xmlns:a16="http://schemas.microsoft.com/office/drawing/2014/main" id="{69869C6B-8C0A-44B1-B447-1749D6B01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737" y="4561165"/>
            <a:ext cx="17716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矩形 1">
            <a:extLst>
              <a:ext uri="{FF2B5EF4-FFF2-40B4-BE49-F238E27FC236}">
                <a16:creationId xmlns:a16="http://schemas.microsoft.com/office/drawing/2014/main" id="{9EB00A93-1B97-4279-A321-4A906558A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2170" y="2332857"/>
            <a:ext cx="6442075" cy="416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但漁夫不願久等浪費時光，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他立刻把河水攪至混濁，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我還來不及想，他已提起釣竿，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把小鱒魚釣到水面。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我滿懷激動的心情，</a:t>
            </a:r>
          </a:p>
          <a:p>
            <a:pPr>
              <a:lnSpc>
                <a:spcPct val="150000"/>
              </a:lnSpc>
              <a:defRPr/>
            </a:pPr>
            <a:r>
              <a:rPr lang="zh-TW" altLang="en-US" sz="3000" dirty="0">
                <a:solidFill>
                  <a:srgbClr val="0070C0"/>
                </a:solidFill>
                <a:latin typeface="+mj-ea"/>
                <a:ea typeface="+mj-ea"/>
              </a:rPr>
              <a:t>看鱒魚受欺騙。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85DCC31-D0ED-4C75-8863-2EA0328C8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28" y="1772816"/>
            <a:ext cx="3846513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C670076-B2A5-4EFC-A7DD-E9F08415C496}"/>
              </a:ext>
            </a:extLst>
          </p:cNvPr>
          <p:cNvGrpSpPr/>
          <p:nvPr/>
        </p:nvGrpSpPr>
        <p:grpSpPr>
          <a:xfrm>
            <a:off x="9552385" y="252774"/>
            <a:ext cx="2448270" cy="2192161"/>
            <a:chOff x="9552385" y="252774"/>
            <a:chExt cx="2448270" cy="219216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5BCE07-CB44-4A15-BC99-CA0D8A795C9C}"/>
                </a:ext>
              </a:extLst>
            </p:cNvPr>
            <p:cNvGrpSpPr/>
            <p:nvPr/>
          </p:nvGrpSpPr>
          <p:grpSpPr>
            <a:xfrm>
              <a:off x="10560496" y="1570698"/>
              <a:ext cx="1440159" cy="874237"/>
              <a:chOff x="9048329" y="898378"/>
              <a:chExt cx="2088232" cy="1271637"/>
            </a:xfrm>
          </p:grpSpPr>
          <p:sp>
            <p:nvSpPr>
              <p:cNvPr id="18" name="Freeform 65">
                <a:hlinkClick r:id="rId5"/>
                <a:extLst>
                  <a:ext uri="{FF2B5EF4-FFF2-40B4-BE49-F238E27FC236}">
                    <a16:creationId xmlns:a16="http://schemas.microsoft.com/office/drawing/2014/main" id="{5FF84060-ABCF-4B6B-A1E8-F54902D416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329" y="898378"/>
                <a:ext cx="2088232" cy="1271637"/>
              </a:xfrm>
              <a:custGeom>
                <a:avLst/>
                <a:gdLst>
                  <a:gd name="T0" fmla="*/ 2147483647 w 16298"/>
                  <a:gd name="T1" fmla="*/ 2147483647 h 10763"/>
                  <a:gd name="T2" fmla="*/ 2147483647 w 16298"/>
                  <a:gd name="T3" fmla="*/ 2147483647 h 10763"/>
                  <a:gd name="T4" fmla="*/ 2147483647 w 16298"/>
                  <a:gd name="T5" fmla="*/ 2147483647 h 10763"/>
                  <a:gd name="T6" fmla="*/ 2147483647 w 16298"/>
                  <a:gd name="T7" fmla="*/ 2147483647 h 10763"/>
                  <a:gd name="T8" fmla="*/ 2147483647 w 16298"/>
                  <a:gd name="T9" fmla="*/ 2147483647 h 10763"/>
                  <a:gd name="T10" fmla="*/ 2147483647 w 16298"/>
                  <a:gd name="T11" fmla="*/ 2147483647 h 10763"/>
                  <a:gd name="T12" fmla="*/ 2147483647 w 16298"/>
                  <a:gd name="T13" fmla="*/ 2147483647 h 10763"/>
                  <a:gd name="T14" fmla="*/ 2147483647 w 16298"/>
                  <a:gd name="T15" fmla="*/ 2147483647 h 10763"/>
                  <a:gd name="T16" fmla="*/ 2147483647 w 16298"/>
                  <a:gd name="T17" fmla="*/ 2147483647 h 10763"/>
                  <a:gd name="T18" fmla="*/ 2147483647 w 16298"/>
                  <a:gd name="T19" fmla="*/ 2147483647 h 10763"/>
                  <a:gd name="T20" fmla="*/ 2147483647 w 16298"/>
                  <a:gd name="T21" fmla="*/ 2147483647 h 10763"/>
                  <a:gd name="T22" fmla="*/ 2147483647 w 16298"/>
                  <a:gd name="T23" fmla="*/ 2147483647 h 10763"/>
                  <a:gd name="T24" fmla="*/ 2147483647 w 16298"/>
                  <a:gd name="T25" fmla="*/ 2147483647 h 10763"/>
                  <a:gd name="T26" fmla="*/ 2147483647 w 16298"/>
                  <a:gd name="T27" fmla="*/ 2147483647 h 10763"/>
                  <a:gd name="T28" fmla="*/ 2147483647 w 16298"/>
                  <a:gd name="T29" fmla="*/ 2147483647 h 10763"/>
                  <a:gd name="T30" fmla="*/ 2147483647 w 16298"/>
                  <a:gd name="T31" fmla="*/ 2147483647 h 10763"/>
                  <a:gd name="T32" fmla="*/ 2147483647 w 16298"/>
                  <a:gd name="T33" fmla="*/ 2147483647 h 10763"/>
                  <a:gd name="T34" fmla="*/ 2147483647 w 16298"/>
                  <a:gd name="T35" fmla="*/ 2147483647 h 10763"/>
                  <a:gd name="T36" fmla="*/ 2147483647 w 16298"/>
                  <a:gd name="T37" fmla="*/ 2147483647 h 10763"/>
                  <a:gd name="T38" fmla="*/ 2147483647 w 16298"/>
                  <a:gd name="T39" fmla="*/ 2147483647 h 10763"/>
                  <a:gd name="T40" fmla="*/ 2147483647 w 16298"/>
                  <a:gd name="T41" fmla="*/ 2147483647 h 10763"/>
                  <a:gd name="T42" fmla="*/ 2147483647 w 16298"/>
                  <a:gd name="T43" fmla="*/ 2147483647 h 10763"/>
                  <a:gd name="T44" fmla="*/ 2147483647 w 16298"/>
                  <a:gd name="T45" fmla="*/ 2147483647 h 10763"/>
                  <a:gd name="T46" fmla="*/ 2147483647 w 16298"/>
                  <a:gd name="T47" fmla="*/ 2147483647 h 10763"/>
                  <a:gd name="T48" fmla="*/ 2147483647 w 16298"/>
                  <a:gd name="T49" fmla="*/ 2147483647 h 10763"/>
                  <a:gd name="T50" fmla="*/ 2147483647 w 16298"/>
                  <a:gd name="T51" fmla="*/ 2147483647 h 10763"/>
                  <a:gd name="T52" fmla="*/ 2147483647 w 16298"/>
                  <a:gd name="T53" fmla="*/ 2147483647 h 10763"/>
                  <a:gd name="T54" fmla="*/ 2147483647 w 16298"/>
                  <a:gd name="T55" fmla="*/ 2147483647 h 10763"/>
                  <a:gd name="T56" fmla="*/ 2147483647 w 16298"/>
                  <a:gd name="T57" fmla="*/ 2147483647 h 10763"/>
                  <a:gd name="T58" fmla="*/ 2147483647 w 16298"/>
                  <a:gd name="T59" fmla="*/ 2147483647 h 10763"/>
                  <a:gd name="T60" fmla="*/ 2147483647 w 16298"/>
                  <a:gd name="T61" fmla="*/ 2147483647 h 10763"/>
                  <a:gd name="T62" fmla="*/ 2147483647 w 16298"/>
                  <a:gd name="T63" fmla="*/ 2147483647 h 10763"/>
                  <a:gd name="T64" fmla="*/ 2147483647 w 16298"/>
                  <a:gd name="T65" fmla="*/ 2147483647 h 10763"/>
                  <a:gd name="T66" fmla="*/ 2147483647 w 16298"/>
                  <a:gd name="T67" fmla="*/ 2147483647 h 10763"/>
                  <a:gd name="T68" fmla="*/ 2147483647 w 16298"/>
                  <a:gd name="T69" fmla="*/ 2147483647 h 10763"/>
                  <a:gd name="T70" fmla="*/ 2147483647 w 16298"/>
                  <a:gd name="T71" fmla="*/ 2147483647 h 10763"/>
                  <a:gd name="T72" fmla="*/ 2147483647 w 16298"/>
                  <a:gd name="T73" fmla="*/ 2147483647 h 10763"/>
                  <a:gd name="T74" fmla="*/ 2147483647 w 16298"/>
                  <a:gd name="T75" fmla="*/ 2147483647 h 10763"/>
                  <a:gd name="T76" fmla="*/ 2147483647 w 16298"/>
                  <a:gd name="T77" fmla="*/ 2147483647 h 10763"/>
                  <a:gd name="T78" fmla="*/ 2147483647 w 16298"/>
                  <a:gd name="T79" fmla="*/ 2147483647 h 10763"/>
                  <a:gd name="T80" fmla="*/ 2147483647 w 16298"/>
                  <a:gd name="T81" fmla="*/ 2147483647 h 10763"/>
                  <a:gd name="T82" fmla="*/ 2147483647 w 16298"/>
                  <a:gd name="T83" fmla="*/ 2147483647 h 10763"/>
                  <a:gd name="T84" fmla="*/ 2147483647 w 16298"/>
                  <a:gd name="T85" fmla="*/ 2147483647 h 10763"/>
                  <a:gd name="T86" fmla="*/ 2147483647 w 16298"/>
                  <a:gd name="T87" fmla="*/ 2147483647 h 10763"/>
                  <a:gd name="T88" fmla="*/ 2147483647 w 16298"/>
                  <a:gd name="T89" fmla="*/ 2147483647 h 10763"/>
                  <a:gd name="T90" fmla="*/ 2147483647 w 16298"/>
                  <a:gd name="T91" fmla="*/ 2147483647 h 10763"/>
                  <a:gd name="T92" fmla="*/ 2147483647 w 16298"/>
                  <a:gd name="T93" fmla="*/ 2147483647 h 10763"/>
                  <a:gd name="T94" fmla="*/ 2147483647 w 16298"/>
                  <a:gd name="T95" fmla="*/ 2147483647 h 10763"/>
                  <a:gd name="T96" fmla="*/ 2147483647 w 16298"/>
                  <a:gd name="T97" fmla="*/ 2147483647 h 10763"/>
                  <a:gd name="T98" fmla="*/ 2147483647 w 16298"/>
                  <a:gd name="T99" fmla="*/ 2147483647 h 10763"/>
                  <a:gd name="T100" fmla="*/ 2147483647 w 16298"/>
                  <a:gd name="T101" fmla="*/ 2147483647 h 10763"/>
                  <a:gd name="T102" fmla="*/ 2147483647 w 16298"/>
                  <a:gd name="T103" fmla="*/ 2147483647 h 10763"/>
                  <a:gd name="T104" fmla="*/ 2147483647 w 16298"/>
                  <a:gd name="T105" fmla="*/ 0 h 10763"/>
                  <a:gd name="T106" fmla="*/ 2147483647 w 16298"/>
                  <a:gd name="T107" fmla="*/ 2147483647 h 10763"/>
                  <a:gd name="T108" fmla="*/ 2147483647 w 16298"/>
                  <a:gd name="T109" fmla="*/ 2147483647 h 10763"/>
                  <a:gd name="T110" fmla="*/ 2147483647 w 16298"/>
                  <a:gd name="T111" fmla="*/ 2147483647 h 10763"/>
                  <a:gd name="T112" fmla="*/ 2147483647 w 16298"/>
                  <a:gd name="T113" fmla="*/ 2147483647 h 10763"/>
                  <a:gd name="T114" fmla="*/ 2147483647 w 16298"/>
                  <a:gd name="T115" fmla="*/ 2147483647 h 10763"/>
                  <a:gd name="T116" fmla="*/ 2147483647 w 16298"/>
                  <a:gd name="T117" fmla="*/ 2147483647 h 10763"/>
                  <a:gd name="T118" fmla="*/ 2147483647 w 16298"/>
                  <a:gd name="T119" fmla="*/ 2147483647 h 10763"/>
                  <a:gd name="T120" fmla="*/ 2147483647 w 16298"/>
                  <a:gd name="T121" fmla="*/ 2147483647 h 10763"/>
                  <a:gd name="T122" fmla="*/ 2147483647 w 16298"/>
                  <a:gd name="T123" fmla="*/ 2147483647 h 10763"/>
                  <a:gd name="T124" fmla="*/ 2147483647 w 16298"/>
                  <a:gd name="T125" fmla="*/ 2147483647 h 107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6298" h="10763">
                    <a:moveTo>
                      <a:pt x="1306" y="2750"/>
                    </a:moveTo>
                    <a:lnTo>
                      <a:pt x="1253" y="2792"/>
                    </a:lnTo>
                    <a:lnTo>
                      <a:pt x="1201" y="2836"/>
                    </a:lnTo>
                    <a:lnTo>
                      <a:pt x="1175" y="2857"/>
                    </a:lnTo>
                    <a:lnTo>
                      <a:pt x="1151" y="2880"/>
                    </a:lnTo>
                    <a:lnTo>
                      <a:pt x="1126" y="2902"/>
                    </a:lnTo>
                    <a:lnTo>
                      <a:pt x="1103" y="2924"/>
                    </a:lnTo>
                    <a:lnTo>
                      <a:pt x="1080" y="2947"/>
                    </a:lnTo>
                    <a:lnTo>
                      <a:pt x="1059" y="2969"/>
                    </a:lnTo>
                    <a:lnTo>
                      <a:pt x="1040" y="2993"/>
                    </a:lnTo>
                    <a:lnTo>
                      <a:pt x="1021" y="3015"/>
                    </a:lnTo>
                    <a:lnTo>
                      <a:pt x="1004" y="3039"/>
                    </a:lnTo>
                    <a:lnTo>
                      <a:pt x="990" y="3061"/>
                    </a:lnTo>
                    <a:lnTo>
                      <a:pt x="976" y="3084"/>
                    </a:lnTo>
                    <a:lnTo>
                      <a:pt x="965" y="3107"/>
                    </a:lnTo>
                    <a:lnTo>
                      <a:pt x="957" y="3130"/>
                    </a:lnTo>
                    <a:lnTo>
                      <a:pt x="950" y="3152"/>
                    </a:lnTo>
                    <a:lnTo>
                      <a:pt x="947" y="3174"/>
                    </a:lnTo>
                    <a:lnTo>
                      <a:pt x="945" y="3197"/>
                    </a:lnTo>
                    <a:lnTo>
                      <a:pt x="947" y="3218"/>
                    </a:lnTo>
                    <a:lnTo>
                      <a:pt x="951" y="3241"/>
                    </a:lnTo>
                    <a:lnTo>
                      <a:pt x="959" y="3262"/>
                    </a:lnTo>
                    <a:lnTo>
                      <a:pt x="970" y="3284"/>
                    </a:lnTo>
                    <a:lnTo>
                      <a:pt x="984" y="3304"/>
                    </a:lnTo>
                    <a:lnTo>
                      <a:pt x="1003" y="3325"/>
                    </a:lnTo>
                    <a:lnTo>
                      <a:pt x="1024" y="3345"/>
                    </a:lnTo>
                    <a:lnTo>
                      <a:pt x="1050" y="3365"/>
                    </a:lnTo>
                    <a:lnTo>
                      <a:pt x="1079" y="3385"/>
                    </a:lnTo>
                    <a:lnTo>
                      <a:pt x="1113" y="3403"/>
                    </a:lnTo>
                    <a:lnTo>
                      <a:pt x="1151" y="3421"/>
                    </a:lnTo>
                    <a:lnTo>
                      <a:pt x="1194" y="3440"/>
                    </a:lnTo>
                    <a:lnTo>
                      <a:pt x="1217" y="3448"/>
                    </a:lnTo>
                    <a:lnTo>
                      <a:pt x="1246" y="3457"/>
                    </a:lnTo>
                    <a:lnTo>
                      <a:pt x="1277" y="3466"/>
                    </a:lnTo>
                    <a:lnTo>
                      <a:pt x="1314" y="3475"/>
                    </a:lnTo>
                    <a:lnTo>
                      <a:pt x="1397" y="3494"/>
                    </a:lnTo>
                    <a:lnTo>
                      <a:pt x="1491" y="3513"/>
                    </a:lnTo>
                    <a:lnTo>
                      <a:pt x="1594" y="3535"/>
                    </a:lnTo>
                    <a:lnTo>
                      <a:pt x="1703" y="3557"/>
                    </a:lnTo>
                    <a:lnTo>
                      <a:pt x="1759" y="3568"/>
                    </a:lnTo>
                    <a:lnTo>
                      <a:pt x="1815" y="3582"/>
                    </a:lnTo>
                    <a:lnTo>
                      <a:pt x="1872" y="3594"/>
                    </a:lnTo>
                    <a:lnTo>
                      <a:pt x="1929" y="3608"/>
                    </a:lnTo>
                    <a:lnTo>
                      <a:pt x="1984" y="3622"/>
                    </a:lnTo>
                    <a:lnTo>
                      <a:pt x="2039" y="3637"/>
                    </a:lnTo>
                    <a:lnTo>
                      <a:pt x="2092" y="3653"/>
                    </a:lnTo>
                    <a:lnTo>
                      <a:pt x="2144" y="3669"/>
                    </a:lnTo>
                    <a:lnTo>
                      <a:pt x="2194" y="3687"/>
                    </a:lnTo>
                    <a:lnTo>
                      <a:pt x="2242" y="3705"/>
                    </a:lnTo>
                    <a:lnTo>
                      <a:pt x="2287" y="3723"/>
                    </a:lnTo>
                    <a:lnTo>
                      <a:pt x="2329" y="3744"/>
                    </a:lnTo>
                    <a:lnTo>
                      <a:pt x="2367" y="3764"/>
                    </a:lnTo>
                    <a:lnTo>
                      <a:pt x="2402" y="3787"/>
                    </a:lnTo>
                    <a:lnTo>
                      <a:pt x="2433" y="3809"/>
                    </a:lnTo>
                    <a:lnTo>
                      <a:pt x="2459" y="3834"/>
                    </a:lnTo>
                    <a:lnTo>
                      <a:pt x="2482" y="3858"/>
                    </a:lnTo>
                    <a:lnTo>
                      <a:pt x="2498" y="3885"/>
                    </a:lnTo>
                    <a:lnTo>
                      <a:pt x="2509" y="3912"/>
                    </a:lnTo>
                    <a:lnTo>
                      <a:pt x="2515" y="3941"/>
                    </a:lnTo>
                    <a:lnTo>
                      <a:pt x="2513" y="3973"/>
                    </a:lnTo>
                    <a:lnTo>
                      <a:pt x="2505" y="4005"/>
                    </a:lnTo>
                    <a:lnTo>
                      <a:pt x="2494" y="4036"/>
                    </a:lnTo>
                    <a:lnTo>
                      <a:pt x="2478" y="4067"/>
                    </a:lnTo>
                    <a:lnTo>
                      <a:pt x="2457" y="4098"/>
                    </a:lnTo>
                    <a:lnTo>
                      <a:pt x="2434" y="4129"/>
                    </a:lnTo>
                    <a:lnTo>
                      <a:pt x="2406" y="4158"/>
                    </a:lnTo>
                    <a:lnTo>
                      <a:pt x="2377" y="4188"/>
                    </a:lnTo>
                    <a:lnTo>
                      <a:pt x="2344" y="4216"/>
                    </a:lnTo>
                    <a:lnTo>
                      <a:pt x="2308" y="4246"/>
                    </a:lnTo>
                    <a:lnTo>
                      <a:pt x="2270" y="4274"/>
                    </a:lnTo>
                    <a:lnTo>
                      <a:pt x="2231" y="4302"/>
                    </a:lnTo>
                    <a:lnTo>
                      <a:pt x="2190" y="4330"/>
                    </a:lnTo>
                    <a:lnTo>
                      <a:pt x="2147" y="4357"/>
                    </a:lnTo>
                    <a:lnTo>
                      <a:pt x="2103" y="4384"/>
                    </a:lnTo>
                    <a:lnTo>
                      <a:pt x="2058" y="4410"/>
                    </a:lnTo>
                    <a:lnTo>
                      <a:pt x="1968" y="4463"/>
                    </a:lnTo>
                    <a:lnTo>
                      <a:pt x="1879" y="4513"/>
                    </a:lnTo>
                    <a:lnTo>
                      <a:pt x="1791" y="4562"/>
                    </a:lnTo>
                    <a:lnTo>
                      <a:pt x="1709" y="4610"/>
                    </a:lnTo>
                    <a:lnTo>
                      <a:pt x="1670" y="4634"/>
                    </a:lnTo>
                    <a:lnTo>
                      <a:pt x="1634" y="4656"/>
                    </a:lnTo>
                    <a:lnTo>
                      <a:pt x="1600" y="4680"/>
                    </a:lnTo>
                    <a:lnTo>
                      <a:pt x="1568" y="4701"/>
                    </a:lnTo>
                    <a:lnTo>
                      <a:pt x="1540" y="4723"/>
                    </a:lnTo>
                    <a:lnTo>
                      <a:pt x="1514" y="4745"/>
                    </a:lnTo>
                    <a:lnTo>
                      <a:pt x="1493" y="4765"/>
                    </a:lnTo>
                    <a:lnTo>
                      <a:pt x="1475" y="4787"/>
                    </a:lnTo>
                    <a:lnTo>
                      <a:pt x="1439" y="4838"/>
                    </a:lnTo>
                    <a:lnTo>
                      <a:pt x="1410" y="4885"/>
                    </a:lnTo>
                    <a:lnTo>
                      <a:pt x="1388" y="4928"/>
                    </a:lnTo>
                    <a:lnTo>
                      <a:pt x="1371" y="4969"/>
                    </a:lnTo>
                    <a:lnTo>
                      <a:pt x="1361" y="5006"/>
                    </a:lnTo>
                    <a:lnTo>
                      <a:pt x="1356" y="5041"/>
                    </a:lnTo>
                    <a:lnTo>
                      <a:pt x="1357" y="5072"/>
                    </a:lnTo>
                    <a:lnTo>
                      <a:pt x="1362" y="5101"/>
                    </a:lnTo>
                    <a:lnTo>
                      <a:pt x="1372" y="5127"/>
                    </a:lnTo>
                    <a:lnTo>
                      <a:pt x="1387" y="5151"/>
                    </a:lnTo>
                    <a:lnTo>
                      <a:pt x="1405" y="5173"/>
                    </a:lnTo>
                    <a:lnTo>
                      <a:pt x="1427" y="5193"/>
                    </a:lnTo>
                    <a:lnTo>
                      <a:pt x="1453" y="5211"/>
                    </a:lnTo>
                    <a:lnTo>
                      <a:pt x="1482" y="5227"/>
                    </a:lnTo>
                    <a:lnTo>
                      <a:pt x="1512" y="5243"/>
                    </a:lnTo>
                    <a:lnTo>
                      <a:pt x="1545" y="5256"/>
                    </a:lnTo>
                    <a:lnTo>
                      <a:pt x="1581" y="5269"/>
                    </a:lnTo>
                    <a:lnTo>
                      <a:pt x="1617" y="5281"/>
                    </a:lnTo>
                    <a:lnTo>
                      <a:pt x="1655" y="5292"/>
                    </a:lnTo>
                    <a:lnTo>
                      <a:pt x="1695" y="5302"/>
                    </a:lnTo>
                    <a:lnTo>
                      <a:pt x="1774" y="5322"/>
                    </a:lnTo>
                    <a:lnTo>
                      <a:pt x="1854" y="5342"/>
                    </a:lnTo>
                    <a:lnTo>
                      <a:pt x="1894" y="5352"/>
                    </a:lnTo>
                    <a:lnTo>
                      <a:pt x="1932" y="5362"/>
                    </a:lnTo>
                    <a:lnTo>
                      <a:pt x="1968" y="5373"/>
                    </a:lnTo>
                    <a:lnTo>
                      <a:pt x="2004" y="5386"/>
                    </a:lnTo>
                    <a:lnTo>
                      <a:pt x="2037" y="5398"/>
                    </a:lnTo>
                    <a:lnTo>
                      <a:pt x="2068" y="5412"/>
                    </a:lnTo>
                    <a:lnTo>
                      <a:pt x="2096" y="5427"/>
                    </a:lnTo>
                    <a:lnTo>
                      <a:pt x="2121" y="5445"/>
                    </a:lnTo>
                    <a:lnTo>
                      <a:pt x="2165" y="5476"/>
                    </a:lnTo>
                    <a:lnTo>
                      <a:pt x="2201" y="5509"/>
                    </a:lnTo>
                    <a:lnTo>
                      <a:pt x="2230" y="5543"/>
                    </a:lnTo>
                    <a:lnTo>
                      <a:pt x="2251" y="5575"/>
                    </a:lnTo>
                    <a:lnTo>
                      <a:pt x="2265" y="5609"/>
                    </a:lnTo>
                    <a:lnTo>
                      <a:pt x="2275" y="5643"/>
                    </a:lnTo>
                    <a:lnTo>
                      <a:pt x="2277" y="5676"/>
                    </a:lnTo>
                    <a:lnTo>
                      <a:pt x="2275" y="5709"/>
                    </a:lnTo>
                    <a:lnTo>
                      <a:pt x="2266" y="5743"/>
                    </a:lnTo>
                    <a:lnTo>
                      <a:pt x="2253" y="5776"/>
                    </a:lnTo>
                    <a:lnTo>
                      <a:pt x="2237" y="5809"/>
                    </a:lnTo>
                    <a:lnTo>
                      <a:pt x="2215" y="5842"/>
                    </a:lnTo>
                    <a:lnTo>
                      <a:pt x="2190" y="5874"/>
                    </a:lnTo>
                    <a:lnTo>
                      <a:pt x="2162" y="5906"/>
                    </a:lnTo>
                    <a:lnTo>
                      <a:pt x="2131" y="5938"/>
                    </a:lnTo>
                    <a:lnTo>
                      <a:pt x="2097" y="5969"/>
                    </a:lnTo>
                    <a:lnTo>
                      <a:pt x="2061" y="6000"/>
                    </a:lnTo>
                    <a:lnTo>
                      <a:pt x="2023" y="6030"/>
                    </a:lnTo>
                    <a:lnTo>
                      <a:pt x="1984" y="6059"/>
                    </a:lnTo>
                    <a:lnTo>
                      <a:pt x="1944" y="6088"/>
                    </a:lnTo>
                    <a:lnTo>
                      <a:pt x="1902" y="6115"/>
                    </a:lnTo>
                    <a:lnTo>
                      <a:pt x="1860" y="6142"/>
                    </a:lnTo>
                    <a:lnTo>
                      <a:pt x="1819" y="6168"/>
                    </a:lnTo>
                    <a:lnTo>
                      <a:pt x="1778" y="6193"/>
                    </a:lnTo>
                    <a:lnTo>
                      <a:pt x="1698" y="6241"/>
                    </a:lnTo>
                    <a:lnTo>
                      <a:pt x="1623" y="6283"/>
                    </a:lnTo>
                    <a:lnTo>
                      <a:pt x="1557" y="6320"/>
                    </a:lnTo>
                    <a:lnTo>
                      <a:pt x="1503" y="6353"/>
                    </a:lnTo>
                    <a:lnTo>
                      <a:pt x="1446" y="6390"/>
                    </a:lnTo>
                    <a:lnTo>
                      <a:pt x="1363" y="6441"/>
                    </a:lnTo>
                    <a:lnTo>
                      <a:pt x="1258" y="6504"/>
                    </a:lnTo>
                    <a:lnTo>
                      <a:pt x="1137" y="6578"/>
                    </a:lnTo>
                    <a:lnTo>
                      <a:pt x="1070" y="6619"/>
                    </a:lnTo>
                    <a:lnTo>
                      <a:pt x="1002" y="6662"/>
                    </a:lnTo>
                    <a:lnTo>
                      <a:pt x="931" y="6708"/>
                    </a:lnTo>
                    <a:lnTo>
                      <a:pt x="860" y="6755"/>
                    </a:lnTo>
                    <a:lnTo>
                      <a:pt x="788" y="6804"/>
                    </a:lnTo>
                    <a:lnTo>
                      <a:pt x="715" y="6855"/>
                    </a:lnTo>
                    <a:lnTo>
                      <a:pt x="643" y="6907"/>
                    </a:lnTo>
                    <a:lnTo>
                      <a:pt x="571" y="6959"/>
                    </a:lnTo>
                    <a:lnTo>
                      <a:pt x="502" y="7013"/>
                    </a:lnTo>
                    <a:lnTo>
                      <a:pt x="434" y="7068"/>
                    </a:lnTo>
                    <a:lnTo>
                      <a:pt x="370" y="7124"/>
                    </a:lnTo>
                    <a:lnTo>
                      <a:pt x="308" y="7181"/>
                    </a:lnTo>
                    <a:lnTo>
                      <a:pt x="251" y="7237"/>
                    </a:lnTo>
                    <a:lnTo>
                      <a:pt x="198" y="7293"/>
                    </a:lnTo>
                    <a:lnTo>
                      <a:pt x="150" y="7349"/>
                    </a:lnTo>
                    <a:lnTo>
                      <a:pt x="107" y="7405"/>
                    </a:lnTo>
                    <a:lnTo>
                      <a:pt x="71" y="7461"/>
                    </a:lnTo>
                    <a:lnTo>
                      <a:pt x="41" y="7516"/>
                    </a:lnTo>
                    <a:lnTo>
                      <a:pt x="20" y="7570"/>
                    </a:lnTo>
                    <a:lnTo>
                      <a:pt x="6" y="7624"/>
                    </a:lnTo>
                    <a:lnTo>
                      <a:pt x="0" y="7676"/>
                    </a:lnTo>
                    <a:lnTo>
                      <a:pt x="4" y="7727"/>
                    </a:lnTo>
                    <a:lnTo>
                      <a:pt x="17" y="7777"/>
                    </a:lnTo>
                    <a:lnTo>
                      <a:pt x="40" y="7824"/>
                    </a:lnTo>
                    <a:lnTo>
                      <a:pt x="65" y="7845"/>
                    </a:lnTo>
                    <a:lnTo>
                      <a:pt x="107" y="7860"/>
                    </a:lnTo>
                    <a:lnTo>
                      <a:pt x="163" y="7869"/>
                    </a:lnTo>
                    <a:lnTo>
                      <a:pt x="233" y="7873"/>
                    </a:lnTo>
                    <a:lnTo>
                      <a:pt x="317" y="7873"/>
                    </a:lnTo>
                    <a:lnTo>
                      <a:pt x="412" y="7870"/>
                    </a:lnTo>
                    <a:lnTo>
                      <a:pt x="518" y="7863"/>
                    </a:lnTo>
                    <a:lnTo>
                      <a:pt x="633" y="7854"/>
                    </a:lnTo>
                    <a:lnTo>
                      <a:pt x="888" y="7829"/>
                    </a:lnTo>
                    <a:lnTo>
                      <a:pt x="1163" y="7801"/>
                    </a:lnTo>
                    <a:lnTo>
                      <a:pt x="1307" y="7788"/>
                    </a:lnTo>
                    <a:lnTo>
                      <a:pt x="1453" y="7773"/>
                    </a:lnTo>
                    <a:lnTo>
                      <a:pt x="1599" y="7761"/>
                    </a:lnTo>
                    <a:lnTo>
                      <a:pt x="1746" y="7751"/>
                    </a:lnTo>
                    <a:lnTo>
                      <a:pt x="1890" y="7743"/>
                    </a:lnTo>
                    <a:lnTo>
                      <a:pt x="2032" y="7737"/>
                    </a:lnTo>
                    <a:lnTo>
                      <a:pt x="2170" y="7735"/>
                    </a:lnTo>
                    <a:lnTo>
                      <a:pt x="2303" y="7737"/>
                    </a:lnTo>
                    <a:lnTo>
                      <a:pt x="2429" y="7743"/>
                    </a:lnTo>
                    <a:lnTo>
                      <a:pt x="2548" y="7754"/>
                    </a:lnTo>
                    <a:lnTo>
                      <a:pt x="2657" y="7771"/>
                    </a:lnTo>
                    <a:lnTo>
                      <a:pt x="2757" y="7794"/>
                    </a:lnTo>
                    <a:lnTo>
                      <a:pt x="2846" y="7823"/>
                    </a:lnTo>
                    <a:lnTo>
                      <a:pt x="2923" y="7861"/>
                    </a:lnTo>
                    <a:lnTo>
                      <a:pt x="2985" y="7905"/>
                    </a:lnTo>
                    <a:lnTo>
                      <a:pt x="3032" y="7958"/>
                    </a:lnTo>
                    <a:lnTo>
                      <a:pt x="3063" y="8020"/>
                    </a:lnTo>
                    <a:lnTo>
                      <a:pt x="3078" y="8091"/>
                    </a:lnTo>
                    <a:lnTo>
                      <a:pt x="3074" y="8172"/>
                    </a:lnTo>
                    <a:lnTo>
                      <a:pt x="3050" y="8263"/>
                    </a:lnTo>
                    <a:lnTo>
                      <a:pt x="3038" y="8293"/>
                    </a:lnTo>
                    <a:lnTo>
                      <a:pt x="3024" y="8322"/>
                    </a:lnTo>
                    <a:lnTo>
                      <a:pt x="3006" y="8352"/>
                    </a:lnTo>
                    <a:lnTo>
                      <a:pt x="2988" y="8380"/>
                    </a:lnTo>
                    <a:lnTo>
                      <a:pt x="2967" y="8410"/>
                    </a:lnTo>
                    <a:lnTo>
                      <a:pt x="2944" y="8439"/>
                    </a:lnTo>
                    <a:lnTo>
                      <a:pt x="2920" y="8468"/>
                    </a:lnTo>
                    <a:lnTo>
                      <a:pt x="2893" y="8497"/>
                    </a:lnTo>
                    <a:lnTo>
                      <a:pt x="2865" y="8525"/>
                    </a:lnTo>
                    <a:lnTo>
                      <a:pt x="2837" y="8553"/>
                    </a:lnTo>
                    <a:lnTo>
                      <a:pt x="2806" y="8582"/>
                    </a:lnTo>
                    <a:lnTo>
                      <a:pt x="2775" y="8609"/>
                    </a:lnTo>
                    <a:lnTo>
                      <a:pt x="2743" y="8637"/>
                    </a:lnTo>
                    <a:lnTo>
                      <a:pt x="2709" y="8664"/>
                    </a:lnTo>
                    <a:lnTo>
                      <a:pt x="2676" y="8691"/>
                    </a:lnTo>
                    <a:lnTo>
                      <a:pt x="2642" y="8717"/>
                    </a:lnTo>
                    <a:lnTo>
                      <a:pt x="2573" y="8769"/>
                    </a:lnTo>
                    <a:lnTo>
                      <a:pt x="2504" y="8820"/>
                    </a:lnTo>
                    <a:lnTo>
                      <a:pt x="2436" y="8868"/>
                    </a:lnTo>
                    <a:lnTo>
                      <a:pt x="2369" y="8915"/>
                    </a:lnTo>
                    <a:lnTo>
                      <a:pt x="2307" y="8960"/>
                    </a:lnTo>
                    <a:lnTo>
                      <a:pt x="2248" y="9002"/>
                    </a:lnTo>
                    <a:lnTo>
                      <a:pt x="2196" y="9041"/>
                    </a:lnTo>
                    <a:lnTo>
                      <a:pt x="2150" y="9077"/>
                    </a:lnTo>
                    <a:lnTo>
                      <a:pt x="2132" y="9094"/>
                    </a:lnTo>
                    <a:lnTo>
                      <a:pt x="2110" y="9112"/>
                    </a:lnTo>
                    <a:lnTo>
                      <a:pt x="2084" y="9133"/>
                    </a:lnTo>
                    <a:lnTo>
                      <a:pt x="2055" y="9155"/>
                    </a:lnTo>
                    <a:lnTo>
                      <a:pt x="1990" y="9206"/>
                    </a:lnTo>
                    <a:lnTo>
                      <a:pt x="1915" y="9264"/>
                    </a:lnTo>
                    <a:lnTo>
                      <a:pt x="1837" y="9326"/>
                    </a:lnTo>
                    <a:lnTo>
                      <a:pt x="1757" y="9393"/>
                    </a:lnTo>
                    <a:lnTo>
                      <a:pt x="1717" y="9427"/>
                    </a:lnTo>
                    <a:lnTo>
                      <a:pt x="1679" y="9462"/>
                    </a:lnTo>
                    <a:lnTo>
                      <a:pt x="1641" y="9497"/>
                    </a:lnTo>
                    <a:lnTo>
                      <a:pt x="1605" y="9533"/>
                    </a:lnTo>
                    <a:lnTo>
                      <a:pt x="1571" y="9567"/>
                    </a:lnTo>
                    <a:lnTo>
                      <a:pt x="1540" y="9602"/>
                    </a:lnTo>
                    <a:lnTo>
                      <a:pt x="1511" y="9637"/>
                    </a:lnTo>
                    <a:lnTo>
                      <a:pt x="1486" y="9671"/>
                    </a:lnTo>
                    <a:lnTo>
                      <a:pt x="1464" y="9705"/>
                    </a:lnTo>
                    <a:lnTo>
                      <a:pt x="1447" y="9738"/>
                    </a:lnTo>
                    <a:lnTo>
                      <a:pt x="1435" y="9769"/>
                    </a:lnTo>
                    <a:lnTo>
                      <a:pt x="1426" y="9800"/>
                    </a:lnTo>
                    <a:lnTo>
                      <a:pt x="1423" y="9829"/>
                    </a:lnTo>
                    <a:lnTo>
                      <a:pt x="1426" y="9858"/>
                    </a:lnTo>
                    <a:lnTo>
                      <a:pt x="1436" y="9885"/>
                    </a:lnTo>
                    <a:lnTo>
                      <a:pt x="1451" y="9909"/>
                    </a:lnTo>
                    <a:lnTo>
                      <a:pt x="1473" y="9931"/>
                    </a:lnTo>
                    <a:lnTo>
                      <a:pt x="1504" y="9952"/>
                    </a:lnTo>
                    <a:lnTo>
                      <a:pt x="1542" y="9970"/>
                    </a:lnTo>
                    <a:lnTo>
                      <a:pt x="1588" y="9987"/>
                    </a:lnTo>
                    <a:lnTo>
                      <a:pt x="1619" y="9998"/>
                    </a:lnTo>
                    <a:lnTo>
                      <a:pt x="1653" y="10008"/>
                    </a:lnTo>
                    <a:lnTo>
                      <a:pt x="1687" y="10017"/>
                    </a:lnTo>
                    <a:lnTo>
                      <a:pt x="1722" y="10026"/>
                    </a:lnTo>
                    <a:lnTo>
                      <a:pt x="1758" y="10034"/>
                    </a:lnTo>
                    <a:lnTo>
                      <a:pt x="1795" y="10041"/>
                    </a:lnTo>
                    <a:lnTo>
                      <a:pt x="1833" y="10048"/>
                    </a:lnTo>
                    <a:lnTo>
                      <a:pt x="1871" y="10053"/>
                    </a:lnTo>
                    <a:lnTo>
                      <a:pt x="1910" y="10058"/>
                    </a:lnTo>
                    <a:lnTo>
                      <a:pt x="1949" y="10062"/>
                    </a:lnTo>
                    <a:lnTo>
                      <a:pt x="1989" y="10066"/>
                    </a:lnTo>
                    <a:lnTo>
                      <a:pt x="2030" y="10069"/>
                    </a:lnTo>
                    <a:lnTo>
                      <a:pt x="2070" y="10071"/>
                    </a:lnTo>
                    <a:lnTo>
                      <a:pt x="2111" y="10073"/>
                    </a:lnTo>
                    <a:lnTo>
                      <a:pt x="2152" y="10074"/>
                    </a:lnTo>
                    <a:lnTo>
                      <a:pt x="2193" y="10075"/>
                    </a:lnTo>
                    <a:lnTo>
                      <a:pt x="2276" y="10076"/>
                    </a:lnTo>
                    <a:lnTo>
                      <a:pt x="2358" y="10074"/>
                    </a:lnTo>
                    <a:lnTo>
                      <a:pt x="2440" y="10072"/>
                    </a:lnTo>
                    <a:lnTo>
                      <a:pt x="2521" y="10068"/>
                    </a:lnTo>
                    <a:lnTo>
                      <a:pt x="2599" y="10064"/>
                    </a:lnTo>
                    <a:lnTo>
                      <a:pt x="2676" y="10059"/>
                    </a:lnTo>
                    <a:lnTo>
                      <a:pt x="2750" y="10053"/>
                    </a:lnTo>
                    <a:lnTo>
                      <a:pt x="2821" y="10048"/>
                    </a:lnTo>
                    <a:lnTo>
                      <a:pt x="2901" y="10042"/>
                    </a:lnTo>
                    <a:lnTo>
                      <a:pt x="2996" y="10037"/>
                    </a:lnTo>
                    <a:lnTo>
                      <a:pt x="3047" y="10034"/>
                    </a:lnTo>
                    <a:lnTo>
                      <a:pt x="3102" y="10031"/>
                    </a:lnTo>
                    <a:lnTo>
                      <a:pt x="3159" y="10030"/>
                    </a:lnTo>
                    <a:lnTo>
                      <a:pt x="3219" y="10029"/>
                    </a:lnTo>
                    <a:lnTo>
                      <a:pt x="3280" y="10029"/>
                    </a:lnTo>
                    <a:lnTo>
                      <a:pt x="3344" y="10030"/>
                    </a:lnTo>
                    <a:lnTo>
                      <a:pt x="3409" y="10031"/>
                    </a:lnTo>
                    <a:lnTo>
                      <a:pt x="3476" y="10034"/>
                    </a:lnTo>
                    <a:lnTo>
                      <a:pt x="3544" y="10038"/>
                    </a:lnTo>
                    <a:lnTo>
                      <a:pt x="3614" y="10042"/>
                    </a:lnTo>
                    <a:lnTo>
                      <a:pt x="3684" y="10048"/>
                    </a:lnTo>
                    <a:lnTo>
                      <a:pt x="3755" y="10055"/>
                    </a:lnTo>
                    <a:lnTo>
                      <a:pt x="3827" y="10064"/>
                    </a:lnTo>
                    <a:lnTo>
                      <a:pt x="3899" y="10074"/>
                    </a:lnTo>
                    <a:lnTo>
                      <a:pt x="3972" y="10087"/>
                    </a:lnTo>
                    <a:lnTo>
                      <a:pt x="4043" y="10100"/>
                    </a:lnTo>
                    <a:lnTo>
                      <a:pt x="4116" y="10115"/>
                    </a:lnTo>
                    <a:lnTo>
                      <a:pt x="4187" y="10133"/>
                    </a:lnTo>
                    <a:lnTo>
                      <a:pt x="4259" y="10152"/>
                    </a:lnTo>
                    <a:lnTo>
                      <a:pt x="4328" y="10173"/>
                    </a:lnTo>
                    <a:lnTo>
                      <a:pt x="4397" y="10197"/>
                    </a:lnTo>
                    <a:lnTo>
                      <a:pt x="4466" y="10223"/>
                    </a:lnTo>
                    <a:lnTo>
                      <a:pt x="4532" y="10251"/>
                    </a:lnTo>
                    <a:lnTo>
                      <a:pt x="4596" y="10283"/>
                    </a:lnTo>
                    <a:lnTo>
                      <a:pt x="4660" y="10315"/>
                    </a:lnTo>
                    <a:lnTo>
                      <a:pt x="4721" y="10352"/>
                    </a:lnTo>
                    <a:lnTo>
                      <a:pt x="4779" y="10391"/>
                    </a:lnTo>
                    <a:lnTo>
                      <a:pt x="4836" y="10431"/>
                    </a:lnTo>
                    <a:lnTo>
                      <a:pt x="4861" y="10449"/>
                    </a:lnTo>
                    <a:lnTo>
                      <a:pt x="4886" y="10461"/>
                    </a:lnTo>
                    <a:lnTo>
                      <a:pt x="4914" y="10471"/>
                    </a:lnTo>
                    <a:lnTo>
                      <a:pt x="4942" y="10477"/>
                    </a:lnTo>
                    <a:lnTo>
                      <a:pt x="4973" y="10480"/>
                    </a:lnTo>
                    <a:lnTo>
                      <a:pt x="5005" y="10480"/>
                    </a:lnTo>
                    <a:lnTo>
                      <a:pt x="5038" y="10477"/>
                    </a:lnTo>
                    <a:lnTo>
                      <a:pt x="5073" y="10472"/>
                    </a:lnTo>
                    <a:lnTo>
                      <a:pt x="5109" y="10465"/>
                    </a:lnTo>
                    <a:lnTo>
                      <a:pt x="5146" y="10456"/>
                    </a:lnTo>
                    <a:lnTo>
                      <a:pt x="5184" y="10446"/>
                    </a:lnTo>
                    <a:lnTo>
                      <a:pt x="5224" y="10432"/>
                    </a:lnTo>
                    <a:lnTo>
                      <a:pt x="5308" y="10404"/>
                    </a:lnTo>
                    <a:lnTo>
                      <a:pt x="5397" y="10372"/>
                    </a:lnTo>
                    <a:lnTo>
                      <a:pt x="5491" y="10339"/>
                    </a:lnTo>
                    <a:lnTo>
                      <a:pt x="5590" y="10305"/>
                    </a:lnTo>
                    <a:lnTo>
                      <a:pt x="5641" y="10289"/>
                    </a:lnTo>
                    <a:lnTo>
                      <a:pt x="5693" y="10272"/>
                    </a:lnTo>
                    <a:lnTo>
                      <a:pt x="5746" y="10258"/>
                    </a:lnTo>
                    <a:lnTo>
                      <a:pt x="5801" y="10244"/>
                    </a:lnTo>
                    <a:lnTo>
                      <a:pt x="5856" y="10231"/>
                    </a:lnTo>
                    <a:lnTo>
                      <a:pt x="5913" y="10221"/>
                    </a:lnTo>
                    <a:lnTo>
                      <a:pt x="5970" y="10212"/>
                    </a:lnTo>
                    <a:lnTo>
                      <a:pt x="6029" y="10205"/>
                    </a:lnTo>
                    <a:lnTo>
                      <a:pt x="6089" y="10201"/>
                    </a:lnTo>
                    <a:lnTo>
                      <a:pt x="6150" y="10199"/>
                    </a:lnTo>
                    <a:lnTo>
                      <a:pt x="6211" y="10199"/>
                    </a:lnTo>
                    <a:lnTo>
                      <a:pt x="6274" y="10202"/>
                    </a:lnTo>
                    <a:lnTo>
                      <a:pt x="6380" y="10212"/>
                    </a:lnTo>
                    <a:lnTo>
                      <a:pt x="6486" y="10224"/>
                    </a:lnTo>
                    <a:lnTo>
                      <a:pt x="6595" y="10239"/>
                    </a:lnTo>
                    <a:lnTo>
                      <a:pt x="6705" y="10256"/>
                    </a:lnTo>
                    <a:lnTo>
                      <a:pt x="6816" y="10275"/>
                    </a:lnTo>
                    <a:lnTo>
                      <a:pt x="6930" y="10297"/>
                    </a:lnTo>
                    <a:lnTo>
                      <a:pt x="7043" y="10319"/>
                    </a:lnTo>
                    <a:lnTo>
                      <a:pt x="7156" y="10344"/>
                    </a:lnTo>
                    <a:lnTo>
                      <a:pt x="7271" y="10369"/>
                    </a:lnTo>
                    <a:lnTo>
                      <a:pt x="7385" y="10396"/>
                    </a:lnTo>
                    <a:lnTo>
                      <a:pt x="7499" y="10422"/>
                    </a:lnTo>
                    <a:lnTo>
                      <a:pt x="7612" y="10450"/>
                    </a:lnTo>
                    <a:lnTo>
                      <a:pt x="7837" y="10506"/>
                    </a:lnTo>
                    <a:lnTo>
                      <a:pt x="8056" y="10560"/>
                    </a:lnTo>
                    <a:lnTo>
                      <a:pt x="8164" y="10587"/>
                    </a:lnTo>
                    <a:lnTo>
                      <a:pt x="8269" y="10612"/>
                    </a:lnTo>
                    <a:lnTo>
                      <a:pt x="8372" y="10637"/>
                    </a:lnTo>
                    <a:lnTo>
                      <a:pt x="8472" y="10659"/>
                    </a:lnTo>
                    <a:lnTo>
                      <a:pt x="8569" y="10680"/>
                    </a:lnTo>
                    <a:lnTo>
                      <a:pt x="8664" y="10700"/>
                    </a:lnTo>
                    <a:lnTo>
                      <a:pt x="8754" y="10717"/>
                    </a:lnTo>
                    <a:lnTo>
                      <a:pt x="8841" y="10731"/>
                    </a:lnTo>
                    <a:lnTo>
                      <a:pt x="8925" y="10744"/>
                    </a:lnTo>
                    <a:lnTo>
                      <a:pt x="9004" y="10754"/>
                    </a:lnTo>
                    <a:lnTo>
                      <a:pt x="9079" y="10760"/>
                    </a:lnTo>
                    <a:lnTo>
                      <a:pt x="9148" y="10763"/>
                    </a:lnTo>
                    <a:lnTo>
                      <a:pt x="9214" y="10763"/>
                    </a:lnTo>
                    <a:lnTo>
                      <a:pt x="9274" y="10759"/>
                    </a:lnTo>
                    <a:lnTo>
                      <a:pt x="9328" y="10751"/>
                    </a:lnTo>
                    <a:lnTo>
                      <a:pt x="9377" y="10738"/>
                    </a:lnTo>
                    <a:lnTo>
                      <a:pt x="9415" y="10727"/>
                    </a:lnTo>
                    <a:lnTo>
                      <a:pt x="9456" y="10717"/>
                    </a:lnTo>
                    <a:lnTo>
                      <a:pt x="9498" y="10708"/>
                    </a:lnTo>
                    <a:lnTo>
                      <a:pt x="9541" y="10700"/>
                    </a:lnTo>
                    <a:lnTo>
                      <a:pt x="9587" y="10693"/>
                    </a:lnTo>
                    <a:lnTo>
                      <a:pt x="9634" y="10686"/>
                    </a:lnTo>
                    <a:lnTo>
                      <a:pt x="9682" y="10680"/>
                    </a:lnTo>
                    <a:lnTo>
                      <a:pt x="9732" y="10675"/>
                    </a:lnTo>
                    <a:lnTo>
                      <a:pt x="9784" y="10671"/>
                    </a:lnTo>
                    <a:lnTo>
                      <a:pt x="9836" y="10668"/>
                    </a:lnTo>
                    <a:lnTo>
                      <a:pt x="9889" y="10665"/>
                    </a:lnTo>
                    <a:lnTo>
                      <a:pt x="9944" y="10663"/>
                    </a:lnTo>
                    <a:lnTo>
                      <a:pt x="10054" y="10660"/>
                    </a:lnTo>
                    <a:lnTo>
                      <a:pt x="10165" y="10658"/>
                    </a:lnTo>
                    <a:lnTo>
                      <a:pt x="10277" y="10658"/>
                    </a:lnTo>
                    <a:lnTo>
                      <a:pt x="10390" y="10658"/>
                    </a:lnTo>
                    <a:lnTo>
                      <a:pt x="10500" y="10658"/>
                    </a:lnTo>
                    <a:lnTo>
                      <a:pt x="10608" y="10658"/>
                    </a:lnTo>
                    <a:lnTo>
                      <a:pt x="10712" y="10658"/>
                    </a:lnTo>
                    <a:lnTo>
                      <a:pt x="10812" y="10656"/>
                    </a:lnTo>
                    <a:lnTo>
                      <a:pt x="10860" y="10655"/>
                    </a:lnTo>
                    <a:lnTo>
                      <a:pt x="10907" y="10654"/>
                    </a:lnTo>
                    <a:lnTo>
                      <a:pt x="10952" y="10652"/>
                    </a:lnTo>
                    <a:lnTo>
                      <a:pt x="10995" y="10649"/>
                    </a:lnTo>
                    <a:lnTo>
                      <a:pt x="11050" y="10645"/>
                    </a:lnTo>
                    <a:lnTo>
                      <a:pt x="11117" y="10634"/>
                    </a:lnTo>
                    <a:lnTo>
                      <a:pt x="11198" y="10614"/>
                    </a:lnTo>
                    <a:lnTo>
                      <a:pt x="11291" y="10589"/>
                    </a:lnTo>
                    <a:lnTo>
                      <a:pt x="11394" y="10557"/>
                    </a:lnTo>
                    <a:lnTo>
                      <a:pt x="11506" y="10520"/>
                    </a:lnTo>
                    <a:lnTo>
                      <a:pt x="11629" y="10477"/>
                    </a:lnTo>
                    <a:lnTo>
                      <a:pt x="11758" y="10429"/>
                    </a:lnTo>
                    <a:lnTo>
                      <a:pt x="11896" y="10378"/>
                    </a:lnTo>
                    <a:lnTo>
                      <a:pt x="12039" y="10322"/>
                    </a:lnTo>
                    <a:lnTo>
                      <a:pt x="12188" y="10263"/>
                    </a:lnTo>
                    <a:lnTo>
                      <a:pt x="12341" y="10201"/>
                    </a:lnTo>
                    <a:lnTo>
                      <a:pt x="12498" y="10137"/>
                    </a:lnTo>
                    <a:lnTo>
                      <a:pt x="12657" y="10070"/>
                    </a:lnTo>
                    <a:lnTo>
                      <a:pt x="12819" y="10003"/>
                    </a:lnTo>
                    <a:lnTo>
                      <a:pt x="12981" y="9934"/>
                    </a:lnTo>
                    <a:lnTo>
                      <a:pt x="13303" y="9795"/>
                    </a:lnTo>
                    <a:lnTo>
                      <a:pt x="13619" y="9657"/>
                    </a:lnTo>
                    <a:lnTo>
                      <a:pt x="13919" y="9525"/>
                    </a:lnTo>
                    <a:lnTo>
                      <a:pt x="14197" y="9402"/>
                    </a:lnTo>
                    <a:lnTo>
                      <a:pt x="14447" y="9293"/>
                    </a:lnTo>
                    <a:lnTo>
                      <a:pt x="14659" y="9199"/>
                    </a:lnTo>
                    <a:lnTo>
                      <a:pt x="14749" y="9160"/>
                    </a:lnTo>
                    <a:lnTo>
                      <a:pt x="14827" y="9126"/>
                    </a:lnTo>
                    <a:lnTo>
                      <a:pt x="14894" y="9099"/>
                    </a:lnTo>
                    <a:lnTo>
                      <a:pt x="14946" y="9077"/>
                    </a:lnTo>
                    <a:lnTo>
                      <a:pt x="14989" y="9059"/>
                    </a:lnTo>
                    <a:lnTo>
                      <a:pt x="15036" y="9040"/>
                    </a:lnTo>
                    <a:lnTo>
                      <a:pt x="15086" y="9018"/>
                    </a:lnTo>
                    <a:lnTo>
                      <a:pt x="15139" y="8995"/>
                    </a:lnTo>
                    <a:lnTo>
                      <a:pt x="15192" y="8970"/>
                    </a:lnTo>
                    <a:lnTo>
                      <a:pt x="15246" y="8944"/>
                    </a:lnTo>
                    <a:lnTo>
                      <a:pt x="15300" y="8916"/>
                    </a:lnTo>
                    <a:lnTo>
                      <a:pt x="15353" y="8886"/>
                    </a:lnTo>
                    <a:lnTo>
                      <a:pt x="15379" y="8870"/>
                    </a:lnTo>
                    <a:lnTo>
                      <a:pt x="15405" y="8854"/>
                    </a:lnTo>
                    <a:lnTo>
                      <a:pt x="15430" y="8838"/>
                    </a:lnTo>
                    <a:lnTo>
                      <a:pt x="15455" y="8820"/>
                    </a:lnTo>
                    <a:lnTo>
                      <a:pt x="15478" y="8803"/>
                    </a:lnTo>
                    <a:lnTo>
                      <a:pt x="15502" y="8785"/>
                    </a:lnTo>
                    <a:lnTo>
                      <a:pt x="15524" y="8766"/>
                    </a:lnTo>
                    <a:lnTo>
                      <a:pt x="15546" y="8748"/>
                    </a:lnTo>
                    <a:lnTo>
                      <a:pt x="15567" y="8728"/>
                    </a:lnTo>
                    <a:lnTo>
                      <a:pt x="15587" y="8708"/>
                    </a:lnTo>
                    <a:lnTo>
                      <a:pt x="15605" y="8688"/>
                    </a:lnTo>
                    <a:lnTo>
                      <a:pt x="15621" y="8666"/>
                    </a:lnTo>
                    <a:lnTo>
                      <a:pt x="15638" y="8645"/>
                    </a:lnTo>
                    <a:lnTo>
                      <a:pt x="15652" y="8622"/>
                    </a:lnTo>
                    <a:lnTo>
                      <a:pt x="15665" y="8600"/>
                    </a:lnTo>
                    <a:lnTo>
                      <a:pt x="15676" y="8576"/>
                    </a:lnTo>
                    <a:lnTo>
                      <a:pt x="15688" y="8542"/>
                    </a:lnTo>
                    <a:lnTo>
                      <a:pt x="15696" y="8509"/>
                    </a:lnTo>
                    <a:lnTo>
                      <a:pt x="15702" y="8476"/>
                    </a:lnTo>
                    <a:lnTo>
                      <a:pt x="15704" y="8446"/>
                    </a:lnTo>
                    <a:lnTo>
                      <a:pt x="15704" y="8416"/>
                    </a:lnTo>
                    <a:lnTo>
                      <a:pt x="15701" y="8388"/>
                    </a:lnTo>
                    <a:lnTo>
                      <a:pt x="15696" y="8359"/>
                    </a:lnTo>
                    <a:lnTo>
                      <a:pt x="15688" y="8333"/>
                    </a:lnTo>
                    <a:lnTo>
                      <a:pt x="15677" y="8307"/>
                    </a:lnTo>
                    <a:lnTo>
                      <a:pt x="15665" y="8283"/>
                    </a:lnTo>
                    <a:lnTo>
                      <a:pt x="15652" y="8259"/>
                    </a:lnTo>
                    <a:lnTo>
                      <a:pt x="15636" y="8237"/>
                    </a:lnTo>
                    <a:lnTo>
                      <a:pt x="15618" y="8214"/>
                    </a:lnTo>
                    <a:lnTo>
                      <a:pt x="15599" y="8194"/>
                    </a:lnTo>
                    <a:lnTo>
                      <a:pt x="15578" y="8173"/>
                    </a:lnTo>
                    <a:lnTo>
                      <a:pt x="15557" y="8154"/>
                    </a:lnTo>
                    <a:lnTo>
                      <a:pt x="15533" y="8135"/>
                    </a:lnTo>
                    <a:lnTo>
                      <a:pt x="15510" y="8117"/>
                    </a:lnTo>
                    <a:lnTo>
                      <a:pt x="15485" y="8100"/>
                    </a:lnTo>
                    <a:lnTo>
                      <a:pt x="15459" y="8083"/>
                    </a:lnTo>
                    <a:lnTo>
                      <a:pt x="15432" y="8067"/>
                    </a:lnTo>
                    <a:lnTo>
                      <a:pt x="15406" y="8051"/>
                    </a:lnTo>
                    <a:lnTo>
                      <a:pt x="15379" y="8037"/>
                    </a:lnTo>
                    <a:lnTo>
                      <a:pt x="15352" y="8021"/>
                    </a:lnTo>
                    <a:lnTo>
                      <a:pt x="15297" y="7994"/>
                    </a:lnTo>
                    <a:lnTo>
                      <a:pt x="15244" y="7968"/>
                    </a:lnTo>
                    <a:lnTo>
                      <a:pt x="15192" y="7943"/>
                    </a:lnTo>
                    <a:lnTo>
                      <a:pt x="15142" y="7919"/>
                    </a:lnTo>
                    <a:lnTo>
                      <a:pt x="15066" y="7878"/>
                    </a:lnTo>
                    <a:lnTo>
                      <a:pt x="14987" y="7838"/>
                    </a:lnTo>
                    <a:lnTo>
                      <a:pt x="14906" y="7798"/>
                    </a:lnTo>
                    <a:lnTo>
                      <a:pt x="14821" y="7756"/>
                    </a:lnTo>
                    <a:lnTo>
                      <a:pt x="14736" y="7715"/>
                    </a:lnTo>
                    <a:lnTo>
                      <a:pt x="14650" y="7672"/>
                    </a:lnTo>
                    <a:lnTo>
                      <a:pt x="14564" y="7628"/>
                    </a:lnTo>
                    <a:lnTo>
                      <a:pt x="14477" y="7583"/>
                    </a:lnTo>
                    <a:lnTo>
                      <a:pt x="14434" y="7558"/>
                    </a:lnTo>
                    <a:lnTo>
                      <a:pt x="14392" y="7534"/>
                    </a:lnTo>
                    <a:lnTo>
                      <a:pt x="14351" y="7509"/>
                    </a:lnTo>
                    <a:lnTo>
                      <a:pt x="14309" y="7484"/>
                    </a:lnTo>
                    <a:lnTo>
                      <a:pt x="14268" y="7457"/>
                    </a:lnTo>
                    <a:lnTo>
                      <a:pt x="14227" y="7429"/>
                    </a:lnTo>
                    <a:lnTo>
                      <a:pt x="14188" y="7402"/>
                    </a:lnTo>
                    <a:lnTo>
                      <a:pt x="14150" y="7372"/>
                    </a:lnTo>
                    <a:lnTo>
                      <a:pt x="14111" y="7343"/>
                    </a:lnTo>
                    <a:lnTo>
                      <a:pt x="14074" y="7312"/>
                    </a:lnTo>
                    <a:lnTo>
                      <a:pt x="14038" y="7281"/>
                    </a:lnTo>
                    <a:lnTo>
                      <a:pt x="14004" y="7247"/>
                    </a:lnTo>
                    <a:lnTo>
                      <a:pt x="13970" y="7213"/>
                    </a:lnTo>
                    <a:lnTo>
                      <a:pt x="13937" y="7178"/>
                    </a:lnTo>
                    <a:lnTo>
                      <a:pt x="13907" y="7142"/>
                    </a:lnTo>
                    <a:lnTo>
                      <a:pt x="13877" y="7104"/>
                    </a:lnTo>
                    <a:lnTo>
                      <a:pt x="13852" y="7069"/>
                    </a:lnTo>
                    <a:lnTo>
                      <a:pt x="13830" y="7036"/>
                    </a:lnTo>
                    <a:lnTo>
                      <a:pt x="13813" y="7002"/>
                    </a:lnTo>
                    <a:lnTo>
                      <a:pt x="13797" y="6969"/>
                    </a:lnTo>
                    <a:lnTo>
                      <a:pt x="13785" y="6937"/>
                    </a:lnTo>
                    <a:lnTo>
                      <a:pt x="13776" y="6905"/>
                    </a:lnTo>
                    <a:lnTo>
                      <a:pt x="13770" y="6874"/>
                    </a:lnTo>
                    <a:lnTo>
                      <a:pt x="13767" y="6844"/>
                    </a:lnTo>
                    <a:lnTo>
                      <a:pt x="13766" y="6814"/>
                    </a:lnTo>
                    <a:lnTo>
                      <a:pt x="13767" y="6785"/>
                    </a:lnTo>
                    <a:lnTo>
                      <a:pt x="13771" y="6756"/>
                    </a:lnTo>
                    <a:lnTo>
                      <a:pt x="13777" y="6727"/>
                    </a:lnTo>
                    <a:lnTo>
                      <a:pt x="13784" y="6700"/>
                    </a:lnTo>
                    <a:lnTo>
                      <a:pt x="13794" y="6672"/>
                    </a:lnTo>
                    <a:lnTo>
                      <a:pt x="13807" y="6646"/>
                    </a:lnTo>
                    <a:lnTo>
                      <a:pt x="13820" y="6619"/>
                    </a:lnTo>
                    <a:lnTo>
                      <a:pt x="13835" y="6593"/>
                    </a:lnTo>
                    <a:lnTo>
                      <a:pt x="13853" y="6567"/>
                    </a:lnTo>
                    <a:lnTo>
                      <a:pt x="13871" y="6542"/>
                    </a:lnTo>
                    <a:lnTo>
                      <a:pt x="13890" y="6516"/>
                    </a:lnTo>
                    <a:lnTo>
                      <a:pt x="13911" y="6491"/>
                    </a:lnTo>
                    <a:lnTo>
                      <a:pt x="13933" y="6466"/>
                    </a:lnTo>
                    <a:lnTo>
                      <a:pt x="13956" y="6442"/>
                    </a:lnTo>
                    <a:lnTo>
                      <a:pt x="13979" y="6417"/>
                    </a:lnTo>
                    <a:lnTo>
                      <a:pt x="14028" y="6369"/>
                    </a:lnTo>
                    <a:lnTo>
                      <a:pt x="14080" y="6321"/>
                    </a:lnTo>
                    <a:lnTo>
                      <a:pt x="14133" y="6274"/>
                    </a:lnTo>
                    <a:lnTo>
                      <a:pt x="14185" y="6227"/>
                    </a:lnTo>
                    <a:lnTo>
                      <a:pt x="14286" y="6140"/>
                    </a:lnTo>
                    <a:lnTo>
                      <a:pt x="14388" y="6054"/>
                    </a:lnTo>
                    <a:lnTo>
                      <a:pt x="14491" y="5968"/>
                    </a:lnTo>
                    <a:lnTo>
                      <a:pt x="14595" y="5885"/>
                    </a:lnTo>
                    <a:lnTo>
                      <a:pt x="14699" y="5800"/>
                    </a:lnTo>
                    <a:lnTo>
                      <a:pt x="14803" y="5717"/>
                    </a:lnTo>
                    <a:lnTo>
                      <a:pt x="14908" y="5634"/>
                    </a:lnTo>
                    <a:lnTo>
                      <a:pt x="15012" y="5550"/>
                    </a:lnTo>
                    <a:lnTo>
                      <a:pt x="15116" y="5466"/>
                    </a:lnTo>
                    <a:lnTo>
                      <a:pt x="15219" y="5382"/>
                    </a:lnTo>
                    <a:lnTo>
                      <a:pt x="15321" y="5296"/>
                    </a:lnTo>
                    <a:lnTo>
                      <a:pt x="15423" y="5210"/>
                    </a:lnTo>
                    <a:lnTo>
                      <a:pt x="15474" y="5166"/>
                    </a:lnTo>
                    <a:lnTo>
                      <a:pt x="15524" y="5122"/>
                    </a:lnTo>
                    <a:lnTo>
                      <a:pt x="15574" y="5077"/>
                    </a:lnTo>
                    <a:lnTo>
                      <a:pt x="15623" y="5033"/>
                    </a:lnTo>
                    <a:lnTo>
                      <a:pt x="15672" y="4988"/>
                    </a:lnTo>
                    <a:lnTo>
                      <a:pt x="15721" y="4942"/>
                    </a:lnTo>
                    <a:lnTo>
                      <a:pt x="15769" y="4896"/>
                    </a:lnTo>
                    <a:lnTo>
                      <a:pt x="15817" y="4849"/>
                    </a:lnTo>
                    <a:lnTo>
                      <a:pt x="15860" y="4801"/>
                    </a:lnTo>
                    <a:lnTo>
                      <a:pt x="15906" y="4751"/>
                    </a:lnTo>
                    <a:lnTo>
                      <a:pt x="15954" y="4699"/>
                    </a:lnTo>
                    <a:lnTo>
                      <a:pt x="16002" y="4645"/>
                    </a:lnTo>
                    <a:lnTo>
                      <a:pt x="16025" y="4617"/>
                    </a:lnTo>
                    <a:lnTo>
                      <a:pt x="16049" y="4589"/>
                    </a:lnTo>
                    <a:lnTo>
                      <a:pt x="16072" y="4560"/>
                    </a:lnTo>
                    <a:lnTo>
                      <a:pt x="16095" y="4531"/>
                    </a:lnTo>
                    <a:lnTo>
                      <a:pt x="16117" y="4501"/>
                    </a:lnTo>
                    <a:lnTo>
                      <a:pt x="16139" y="4471"/>
                    </a:lnTo>
                    <a:lnTo>
                      <a:pt x="16159" y="4442"/>
                    </a:lnTo>
                    <a:lnTo>
                      <a:pt x="16179" y="4410"/>
                    </a:lnTo>
                    <a:lnTo>
                      <a:pt x="16197" y="4380"/>
                    </a:lnTo>
                    <a:lnTo>
                      <a:pt x="16215" y="4348"/>
                    </a:lnTo>
                    <a:lnTo>
                      <a:pt x="16231" y="4316"/>
                    </a:lnTo>
                    <a:lnTo>
                      <a:pt x="16246" y="4285"/>
                    </a:lnTo>
                    <a:lnTo>
                      <a:pt x="16258" y="4252"/>
                    </a:lnTo>
                    <a:lnTo>
                      <a:pt x="16270" y="4219"/>
                    </a:lnTo>
                    <a:lnTo>
                      <a:pt x="16280" y="4187"/>
                    </a:lnTo>
                    <a:lnTo>
                      <a:pt x="16288" y="4153"/>
                    </a:lnTo>
                    <a:lnTo>
                      <a:pt x="16293" y="4119"/>
                    </a:lnTo>
                    <a:lnTo>
                      <a:pt x="16297" y="4086"/>
                    </a:lnTo>
                    <a:lnTo>
                      <a:pt x="16298" y="4052"/>
                    </a:lnTo>
                    <a:lnTo>
                      <a:pt x="16297" y="4017"/>
                    </a:lnTo>
                    <a:lnTo>
                      <a:pt x="16294" y="3983"/>
                    </a:lnTo>
                    <a:lnTo>
                      <a:pt x="16288" y="3948"/>
                    </a:lnTo>
                    <a:lnTo>
                      <a:pt x="16279" y="3913"/>
                    </a:lnTo>
                    <a:lnTo>
                      <a:pt x="16267" y="3879"/>
                    </a:lnTo>
                    <a:lnTo>
                      <a:pt x="16250" y="3844"/>
                    </a:lnTo>
                    <a:lnTo>
                      <a:pt x="16231" y="3810"/>
                    </a:lnTo>
                    <a:lnTo>
                      <a:pt x="16209" y="3779"/>
                    </a:lnTo>
                    <a:lnTo>
                      <a:pt x="16187" y="3748"/>
                    </a:lnTo>
                    <a:lnTo>
                      <a:pt x="16161" y="3719"/>
                    </a:lnTo>
                    <a:lnTo>
                      <a:pt x="16135" y="3692"/>
                    </a:lnTo>
                    <a:lnTo>
                      <a:pt x="16106" y="3665"/>
                    </a:lnTo>
                    <a:lnTo>
                      <a:pt x="16076" y="3640"/>
                    </a:lnTo>
                    <a:lnTo>
                      <a:pt x="16046" y="3615"/>
                    </a:lnTo>
                    <a:lnTo>
                      <a:pt x="16013" y="3593"/>
                    </a:lnTo>
                    <a:lnTo>
                      <a:pt x="15980" y="3570"/>
                    </a:lnTo>
                    <a:lnTo>
                      <a:pt x="15945" y="3549"/>
                    </a:lnTo>
                    <a:lnTo>
                      <a:pt x="15909" y="3530"/>
                    </a:lnTo>
                    <a:lnTo>
                      <a:pt x="15873" y="3510"/>
                    </a:lnTo>
                    <a:lnTo>
                      <a:pt x="15837" y="3492"/>
                    </a:lnTo>
                    <a:lnTo>
                      <a:pt x="15799" y="3474"/>
                    </a:lnTo>
                    <a:lnTo>
                      <a:pt x="15761" y="3458"/>
                    </a:lnTo>
                    <a:lnTo>
                      <a:pt x="15723" y="3443"/>
                    </a:lnTo>
                    <a:lnTo>
                      <a:pt x="15686" y="3428"/>
                    </a:lnTo>
                    <a:lnTo>
                      <a:pt x="15647" y="3413"/>
                    </a:lnTo>
                    <a:lnTo>
                      <a:pt x="15570" y="3387"/>
                    </a:lnTo>
                    <a:lnTo>
                      <a:pt x="15496" y="3363"/>
                    </a:lnTo>
                    <a:lnTo>
                      <a:pt x="15422" y="3341"/>
                    </a:lnTo>
                    <a:lnTo>
                      <a:pt x="15353" y="3320"/>
                    </a:lnTo>
                    <a:lnTo>
                      <a:pt x="15288" y="3301"/>
                    </a:lnTo>
                    <a:lnTo>
                      <a:pt x="15226" y="3283"/>
                    </a:lnTo>
                    <a:lnTo>
                      <a:pt x="15178" y="3269"/>
                    </a:lnTo>
                    <a:lnTo>
                      <a:pt x="15130" y="3257"/>
                    </a:lnTo>
                    <a:lnTo>
                      <a:pt x="15082" y="3247"/>
                    </a:lnTo>
                    <a:lnTo>
                      <a:pt x="15033" y="3238"/>
                    </a:lnTo>
                    <a:lnTo>
                      <a:pt x="14984" y="3230"/>
                    </a:lnTo>
                    <a:lnTo>
                      <a:pt x="14935" y="3223"/>
                    </a:lnTo>
                    <a:lnTo>
                      <a:pt x="14886" y="3218"/>
                    </a:lnTo>
                    <a:lnTo>
                      <a:pt x="14836" y="3214"/>
                    </a:lnTo>
                    <a:lnTo>
                      <a:pt x="14786" y="3210"/>
                    </a:lnTo>
                    <a:lnTo>
                      <a:pt x="14736" y="3208"/>
                    </a:lnTo>
                    <a:lnTo>
                      <a:pt x="14686" y="3206"/>
                    </a:lnTo>
                    <a:lnTo>
                      <a:pt x="14636" y="3204"/>
                    </a:lnTo>
                    <a:lnTo>
                      <a:pt x="14535" y="3202"/>
                    </a:lnTo>
                    <a:lnTo>
                      <a:pt x="14434" y="3201"/>
                    </a:lnTo>
                    <a:lnTo>
                      <a:pt x="14333" y="3199"/>
                    </a:lnTo>
                    <a:lnTo>
                      <a:pt x="14232" y="3196"/>
                    </a:lnTo>
                    <a:lnTo>
                      <a:pt x="14182" y="3194"/>
                    </a:lnTo>
                    <a:lnTo>
                      <a:pt x="14132" y="3191"/>
                    </a:lnTo>
                    <a:lnTo>
                      <a:pt x="14082" y="3187"/>
                    </a:lnTo>
                    <a:lnTo>
                      <a:pt x="14032" y="3182"/>
                    </a:lnTo>
                    <a:lnTo>
                      <a:pt x="13982" y="3175"/>
                    </a:lnTo>
                    <a:lnTo>
                      <a:pt x="13933" y="3168"/>
                    </a:lnTo>
                    <a:lnTo>
                      <a:pt x="13884" y="3160"/>
                    </a:lnTo>
                    <a:lnTo>
                      <a:pt x="13835" y="3151"/>
                    </a:lnTo>
                    <a:lnTo>
                      <a:pt x="13786" y="3140"/>
                    </a:lnTo>
                    <a:lnTo>
                      <a:pt x="13738" y="3126"/>
                    </a:lnTo>
                    <a:lnTo>
                      <a:pt x="13690" y="3111"/>
                    </a:lnTo>
                    <a:lnTo>
                      <a:pt x="13642" y="3095"/>
                    </a:lnTo>
                    <a:lnTo>
                      <a:pt x="13620" y="3086"/>
                    </a:lnTo>
                    <a:lnTo>
                      <a:pt x="13598" y="3075"/>
                    </a:lnTo>
                    <a:lnTo>
                      <a:pt x="13579" y="3065"/>
                    </a:lnTo>
                    <a:lnTo>
                      <a:pt x="13561" y="3054"/>
                    </a:lnTo>
                    <a:lnTo>
                      <a:pt x="13544" y="3042"/>
                    </a:lnTo>
                    <a:lnTo>
                      <a:pt x="13530" y="3030"/>
                    </a:lnTo>
                    <a:lnTo>
                      <a:pt x="13517" y="3017"/>
                    </a:lnTo>
                    <a:lnTo>
                      <a:pt x="13506" y="3003"/>
                    </a:lnTo>
                    <a:lnTo>
                      <a:pt x="13495" y="2990"/>
                    </a:lnTo>
                    <a:lnTo>
                      <a:pt x="13487" y="2974"/>
                    </a:lnTo>
                    <a:lnTo>
                      <a:pt x="13480" y="2960"/>
                    </a:lnTo>
                    <a:lnTo>
                      <a:pt x="13475" y="2945"/>
                    </a:lnTo>
                    <a:lnTo>
                      <a:pt x="13471" y="2929"/>
                    </a:lnTo>
                    <a:lnTo>
                      <a:pt x="13468" y="2913"/>
                    </a:lnTo>
                    <a:lnTo>
                      <a:pt x="13467" y="2896"/>
                    </a:lnTo>
                    <a:lnTo>
                      <a:pt x="13468" y="2880"/>
                    </a:lnTo>
                    <a:lnTo>
                      <a:pt x="13470" y="2862"/>
                    </a:lnTo>
                    <a:lnTo>
                      <a:pt x="13473" y="2845"/>
                    </a:lnTo>
                    <a:lnTo>
                      <a:pt x="13477" y="2828"/>
                    </a:lnTo>
                    <a:lnTo>
                      <a:pt x="13483" y="2810"/>
                    </a:lnTo>
                    <a:lnTo>
                      <a:pt x="13490" y="2793"/>
                    </a:lnTo>
                    <a:lnTo>
                      <a:pt x="13498" y="2774"/>
                    </a:lnTo>
                    <a:lnTo>
                      <a:pt x="13509" y="2756"/>
                    </a:lnTo>
                    <a:lnTo>
                      <a:pt x="13520" y="2738"/>
                    </a:lnTo>
                    <a:lnTo>
                      <a:pt x="13532" y="2720"/>
                    </a:lnTo>
                    <a:lnTo>
                      <a:pt x="13545" y="2702"/>
                    </a:lnTo>
                    <a:lnTo>
                      <a:pt x="13560" y="2684"/>
                    </a:lnTo>
                    <a:lnTo>
                      <a:pt x="13576" y="2665"/>
                    </a:lnTo>
                    <a:lnTo>
                      <a:pt x="13593" y="2647"/>
                    </a:lnTo>
                    <a:lnTo>
                      <a:pt x="13612" y="2630"/>
                    </a:lnTo>
                    <a:lnTo>
                      <a:pt x="13631" y="2611"/>
                    </a:lnTo>
                    <a:lnTo>
                      <a:pt x="13651" y="2594"/>
                    </a:lnTo>
                    <a:lnTo>
                      <a:pt x="13678" y="2568"/>
                    </a:lnTo>
                    <a:lnTo>
                      <a:pt x="13707" y="2544"/>
                    </a:lnTo>
                    <a:lnTo>
                      <a:pt x="13736" y="2521"/>
                    </a:lnTo>
                    <a:lnTo>
                      <a:pt x="13766" y="2499"/>
                    </a:lnTo>
                    <a:lnTo>
                      <a:pt x="13796" y="2479"/>
                    </a:lnTo>
                    <a:lnTo>
                      <a:pt x="13829" y="2459"/>
                    </a:lnTo>
                    <a:lnTo>
                      <a:pt x="13862" y="2440"/>
                    </a:lnTo>
                    <a:lnTo>
                      <a:pt x="13894" y="2421"/>
                    </a:lnTo>
                    <a:lnTo>
                      <a:pt x="13928" y="2404"/>
                    </a:lnTo>
                    <a:lnTo>
                      <a:pt x="13963" y="2388"/>
                    </a:lnTo>
                    <a:lnTo>
                      <a:pt x="13997" y="2371"/>
                    </a:lnTo>
                    <a:lnTo>
                      <a:pt x="14032" y="2355"/>
                    </a:lnTo>
                    <a:lnTo>
                      <a:pt x="14103" y="2323"/>
                    </a:lnTo>
                    <a:lnTo>
                      <a:pt x="14174" y="2292"/>
                    </a:lnTo>
                    <a:lnTo>
                      <a:pt x="14209" y="2275"/>
                    </a:lnTo>
                    <a:lnTo>
                      <a:pt x="14243" y="2259"/>
                    </a:lnTo>
                    <a:lnTo>
                      <a:pt x="14278" y="2243"/>
                    </a:lnTo>
                    <a:lnTo>
                      <a:pt x="14313" y="2225"/>
                    </a:lnTo>
                    <a:lnTo>
                      <a:pt x="14347" y="2207"/>
                    </a:lnTo>
                    <a:lnTo>
                      <a:pt x="14380" y="2189"/>
                    </a:lnTo>
                    <a:lnTo>
                      <a:pt x="14413" y="2169"/>
                    </a:lnTo>
                    <a:lnTo>
                      <a:pt x="14444" y="2148"/>
                    </a:lnTo>
                    <a:lnTo>
                      <a:pt x="14475" y="2126"/>
                    </a:lnTo>
                    <a:lnTo>
                      <a:pt x="14506" y="2104"/>
                    </a:lnTo>
                    <a:lnTo>
                      <a:pt x="14535" y="2080"/>
                    </a:lnTo>
                    <a:lnTo>
                      <a:pt x="14564" y="2054"/>
                    </a:lnTo>
                    <a:lnTo>
                      <a:pt x="14590" y="2028"/>
                    </a:lnTo>
                    <a:lnTo>
                      <a:pt x="14616" y="1999"/>
                    </a:lnTo>
                    <a:lnTo>
                      <a:pt x="14640" y="1968"/>
                    </a:lnTo>
                    <a:lnTo>
                      <a:pt x="14664" y="1936"/>
                    </a:lnTo>
                    <a:lnTo>
                      <a:pt x="14721" y="1842"/>
                    </a:lnTo>
                    <a:lnTo>
                      <a:pt x="14761" y="1756"/>
                    </a:lnTo>
                    <a:lnTo>
                      <a:pt x="14784" y="1678"/>
                    </a:lnTo>
                    <a:lnTo>
                      <a:pt x="14791" y="1606"/>
                    </a:lnTo>
                    <a:lnTo>
                      <a:pt x="14785" y="1542"/>
                    </a:lnTo>
                    <a:lnTo>
                      <a:pt x="14765" y="1484"/>
                    </a:lnTo>
                    <a:lnTo>
                      <a:pt x="14732" y="1432"/>
                    </a:lnTo>
                    <a:lnTo>
                      <a:pt x="14687" y="1386"/>
                    </a:lnTo>
                    <a:lnTo>
                      <a:pt x="14632" y="1345"/>
                    </a:lnTo>
                    <a:lnTo>
                      <a:pt x="14568" y="1309"/>
                    </a:lnTo>
                    <a:lnTo>
                      <a:pt x="14494" y="1279"/>
                    </a:lnTo>
                    <a:lnTo>
                      <a:pt x="14413" y="1252"/>
                    </a:lnTo>
                    <a:lnTo>
                      <a:pt x="14325" y="1231"/>
                    </a:lnTo>
                    <a:lnTo>
                      <a:pt x="14232" y="1211"/>
                    </a:lnTo>
                    <a:lnTo>
                      <a:pt x="14134" y="1196"/>
                    </a:lnTo>
                    <a:lnTo>
                      <a:pt x="14032" y="1185"/>
                    </a:lnTo>
                    <a:lnTo>
                      <a:pt x="13927" y="1174"/>
                    </a:lnTo>
                    <a:lnTo>
                      <a:pt x="13820" y="1167"/>
                    </a:lnTo>
                    <a:lnTo>
                      <a:pt x="13713" y="1162"/>
                    </a:lnTo>
                    <a:lnTo>
                      <a:pt x="13606" y="1158"/>
                    </a:lnTo>
                    <a:lnTo>
                      <a:pt x="13395" y="1155"/>
                    </a:lnTo>
                    <a:lnTo>
                      <a:pt x="13196" y="1153"/>
                    </a:lnTo>
                    <a:lnTo>
                      <a:pt x="13104" y="1153"/>
                    </a:lnTo>
                    <a:lnTo>
                      <a:pt x="13018" y="1151"/>
                    </a:lnTo>
                    <a:lnTo>
                      <a:pt x="12939" y="1149"/>
                    </a:lnTo>
                    <a:lnTo>
                      <a:pt x="12868" y="1146"/>
                    </a:lnTo>
                    <a:lnTo>
                      <a:pt x="12804" y="1142"/>
                    </a:lnTo>
                    <a:lnTo>
                      <a:pt x="12752" y="1135"/>
                    </a:lnTo>
                    <a:lnTo>
                      <a:pt x="12710" y="1125"/>
                    </a:lnTo>
                    <a:lnTo>
                      <a:pt x="12681" y="1114"/>
                    </a:lnTo>
                    <a:lnTo>
                      <a:pt x="12651" y="1093"/>
                    </a:lnTo>
                    <a:lnTo>
                      <a:pt x="12633" y="1065"/>
                    </a:lnTo>
                    <a:lnTo>
                      <a:pt x="12623" y="1033"/>
                    </a:lnTo>
                    <a:lnTo>
                      <a:pt x="12622" y="995"/>
                    </a:lnTo>
                    <a:lnTo>
                      <a:pt x="12626" y="954"/>
                    </a:lnTo>
                    <a:lnTo>
                      <a:pt x="12636" y="908"/>
                    </a:lnTo>
                    <a:lnTo>
                      <a:pt x="12649" y="860"/>
                    </a:lnTo>
                    <a:lnTo>
                      <a:pt x="12666" y="809"/>
                    </a:lnTo>
                    <a:lnTo>
                      <a:pt x="12683" y="756"/>
                    </a:lnTo>
                    <a:lnTo>
                      <a:pt x="12699" y="701"/>
                    </a:lnTo>
                    <a:lnTo>
                      <a:pt x="12715" y="645"/>
                    </a:lnTo>
                    <a:lnTo>
                      <a:pt x="12728" y="589"/>
                    </a:lnTo>
                    <a:lnTo>
                      <a:pt x="12736" y="532"/>
                    </a:lnTo>
                    <a:lnTo>
                      <a:pt x="12738" y="476"/>
                    </a:lnTo>
                    <a:lnTo>
                      <a:pt x="12734" y="419"/>
                    </a:lnTo>
                    <a:lnTo>
                      <a:pt x="12722" y="365"/>
                    </a:lnTo>
                    <a:lnTo>
                      <a:pt x="12699" y="313"/>
                    </a:lnTo>
                    <a:lnTo>
                      <a:pt x="12666" y="263"/>
                    </a:lnTo>
                    <a:lnTo>
                      <a:pt x="12621" y="215"/>
                    </a:lnTo>
                    <a:lnTo>
                      <a:pt x="12561" y="171"/>
                    </a:lnTo>
                    <a:lnTo>
                      <a:pt x="12488" y="132"/>
                    </a:lnTo>
                    <a:lnTo>
                      <a:pt x="12397" y="96"/>
                    </a:lnTo>
                    <a:lnTo>
                      <a:pt x="12290" y="65"/>
                    </a:lnTo>
                    <a:lnTo>
                      <a:pt x="12162" y="40"/>
                    </a:lnTo>
                    <a:lnTo>
                      <a:pt x="12015" y="20"/>
                    </a:lnTo>
                    <a:lnTo>
                      <a:pt x="11847" y="6"/>
                    </a:lnTo>
                    <a:lnTo>
                      <a:pt x="11655" y="0"/>
                    </a:lnTo>
                    <a:lnTo>
                      <a:pt x="11439" y="1"/>
                    </a:lnTo>
                    <a:lnTo>
                      <a:pt x="11198" y="9"/>
                    </a:lnTo>
                    <a:lnTo>
                      <a:pt x="10928" y="27"/>
                    </a:lnTo>
                    <a:lnTo>
                      <a:pt x="10631" y="53"/>
                    </a:lnTo>
                    <a:lnTo>
                      <a:pt x="10305" y="88"/>
                    </a:lnTo>
                    <a:lnTo>
                      <a:pt x="10262" y="95"/>
                    </a:lnTo>
                    <a:lnTo>
                      <a:pt x="10212" y="105"/>
                    </a:lnTo>
                    <a:lnTo>
                      <a:pt x="10155" y="118"/>
                    </a:lnTo>
                    <a:lnTo>
                      <a:pt x="10093" y="136"/>
                    </a:lnTo>
                    <a:lnTo>
                      <a:pt x="10023" y="157"/>
                    </a:lnTo>
                    <a:lnTo>
                      <a:pt x="9950" y="180"/>
                    </a:lnTo>
                    <a:lnTo>
                      <a:pt x="9870" y="206"/>
                    </a:lnTo>
                    <a:lnTo>
                      <a:pt x="9786" y="235"/>
                    </a:lnTo>
                    <a:lnTo>
                      <a:pt x="9699" y="265"/>
                    </a:lnTo>
                    <a:lnTo>
                      <a:pt x="9608" y="299"/>
                    </a:lnTo>
                    <a:lnTo>
                      <a:pt x="9513" y="334"/>
                    </a:lnTo>
                    <a:lnTo>
                      <a:pt x="9415" y="369"/>
                    </a:lnTo>
                    <a:lnTo>
                      <a:pt x="9214" y="446"/>
                    </a:lnTo>
                    <a:lnTo>
                      <a:pt x="9006" y="527"/>
                    </a:lnTo>
                    <a:lnTo>
                      <a:pt x="8795" y="609"/>
                    </a:lnTo>
                    <a:lnTo>
                      <a:pt x="8586" y="692"/>
                    </a:lnTo>
                    <a:lnTo>
                      <a:pt x="8380" y="772"/>
                    </a:lnTo>
                    <a:lnTo>
                      <a:pt x="8182" y="850"/>
                    </a:lnTo>
                    <a:lnTo>
                      <a:pt x="7995" y="923"/>
                    </a:lnTo>
                    <a:lnTo>
                      <a:pt x="7823" y="989"/>
                    </a:lnTo>
                    <a:lnTo>
                      <a:pt x="7743" y="1018"/>
                    </a:lnTo>
                    <a:lnTo>
                      <a:pt x="7669" y="1046"/>
                    </a:lnTo>
                    <a:lnTo>
                      <a:pt x="7599" y="1070"/>
                    </a:lnTo>
                    <a:lnTo>
                      <a:pt x="7536" y="1093"/>
                    </a:lnTo>
                    <a:lnTo>
                      <a:pt x="7520" y="1098"/>
                    </a:lnTo>
                    <a:lnTo>
                      <a:pt x="7502" y="1102"/>
                    </a:lnTo>
                    <a:lnTo>
                      <a:pt x="7483" y="1107"/>
                    </a:lnTo>
                    <a:lnTo>
                      <a:pt x="7461" y="1110"/>
                    </a:lnTo>
                    <a:lnTo>
                      <a:pt x="7439" y="1114"/>
                    </a:lnTo>
                    <a:lnTo>
                      <a:pt x="7415" y="1117"/>
                    </a:lnTo>
                    <a:lnTo>
                      <a:pt x="7391" y="1119"/>
                    </a:lnTo>
                    <a:lnTo>
                      <a:pt x="7364" y="1121"/>
                    </a:lnTo>
                    <a:lnTo>
                      <a:pt x="7338" y="1123"/>
                    </a:lnTo>
                    <a:lnTo>
                      <a:pt x="7310" y="1123"/>
                    </a:lnTo>
                    <a:lnTo>
                      <a:pt x="7283" y="1123"/>
                    </a:lnTo>
                    <a:lnTo>
                      <a:pt x="7254" y="1123"/>
                    </a:lnTo>
                    <a:lnTo>
                      <a:pt x="7227" y="1121"/>
                    </a:lnTo>
                    <a:lnTo>
                      <a:pt x="7198" y="1119"/>
                    </a:lnTo>
                    <a:lnTo>
                      <a:pt x="7169" y="1116"/>
                    </a:lnTo>
                    <a:lnTo>
                      <a:pt x="7142" y="1111"/>
                    </a:lnTo>
                    <a:lnTo>
                      <a:pt x="7114" y="1106"/>
                    </a:lnTo>
                    <a:lnTo>
                      <a:pt x="7088" y="1100"/>
                    </a:lnTo>
                    <a:lnTo>
                      <a:pt x="7061" y="1093"/>
                    </a:lnTo>
                    <a:lnTo>
                      <a:pt x="7037" y="1085"/>
                    </a:lnTo>
                    <a:lnTo>
                      <a:pt x="7012" y="1075"/>
                    </a:lnTo>
                    <a:lnTo>
                      <a:pt x="6990" y="1064"/>
                    </a:lnTo>
                    <a:lnTo>
                      <a:pt x="6968" y="1052"/>
                    </a:lnTo>
                    <a:lnTo>
                      <a:pt x="6948" y="1039"/>
                    </a:lnTo>
                    <a:lnTo>
                      <a:pt x="6931" y="1024"/>
                    </a:lnTo>
                    <a:lnTo>
                      <a:pt x="6914" y="1008"/>
                    </a:lnTo>
                    <a:lnTo>
                      <a:pt x="6900" y="991"/>
                    </a:lnTo>
                    <a:lnTo>
                      <a:pt x="6888" y="971"/>
                    </a:lnTo>
                    <a:lnTo>
                      <a:pt x="6879" y="951"/>
                    </a:lnTo>
                    <a:lnTo>
                      <a:pt x="6871" y="929"/>
                    </a:lnTo>
                    <a:lnTo>
                      <a:pt x="6867" y="905"/>
                    </a:lnTo>
                    <a:lnTo>
                      <a:pt x="6865" y="880"/>
                    </a:lnTo>
                    <a:lnTo>
                      <a:pt x="6866" y="858"/>
                    </a:lnTo>
                    <a:lnTo>
                      <a:pt x="6868" y="838"/>
                    </a:lnTo>
                    <a:lnTo>
                      <a:pt x="6872" y="816"/>
                    </a:lnTo>
                    <a:lnTo>
                      <a:pt x="6877" y="795"/>
                    </a:lnTo>
                    <a:lnTo>
                      <a:pt x="6882" y="773"/>
                    </a:lnTo>
                    <a:lnTo>
                      <a:pt x="6889" y="752"/>
                    </a:lnTo>
                    <a:lnTo>
                      <a:pt x="6896" y="731"/>
                    </a:lnTo>
                    <a:lnTo>
                      <a:pt x="6903" y="709"/>
                    </a:lnTo>
                    <a:lnTo>
                      <a:pt x="6937" y="621"/>
                    </a:lnTo>
                    <a:lnTo>
                      <a:pt x="6968" y="535"/>
                    </a:lnTo>
                    <a:lnTo>
                      <a:pt x="6975" y="512"/>
                    </a:lnTo>
                    <a:lnTo>
                      <a:pt x="6981" y="491"/>
                    </a:lnTo>
                    <a:lnTo>
                      <a:pt x="6986" y="469"/>
                    </a:lnTo>
                    <a:lnTo>
                      <a:pt x="6990" y="449"/>
                    </a:lnTo>
                    <a:lnTo>
                      <a:pt x="6992" y="428"/>
                    </a:lnTo>
                    <a:lnTo>
                      <a:pt x="6994" y="407"/>
                    </a:lnTo>
                    <a:lnTo>
                      <a:pt x="6993" y="386"/>
                    </a:lnTo>
                    <a:lnTo>
                      <a:pt x="6992" y="365"/>
                    </a:lnTo>
                    <a:lnTo>
                      <a:pt x="6988" y="346"/>
                    </a:lnTo>
                    <a:lnTo>
                      <a:pt x="6983" y="326"/>
                    </a:lnTo>
                    <a:lnTo>
                      <a:pt x="6975" y="306"/>
                    </a:lnTo>
                    <a:lnTo>
                      <a:pt x="6965" y="287"/>
                    </a:lnTo>
                    <a:lnTo>
                      <a:pt x="6953" y="267"/>
                    </a:lnTo>
                    <a:lnTo>
                      <a:pt x="6939" y="249"/>
                    </a:lnTo>
                    <a:lnTo>
                      <a:pt x="6922" y="231"/>
                    </a:lnTo>
                    <a:lnTo>
                      <a:pt x="6902" y="213"/>
                    </a:lnTo>
                    <a:lnTo>
                      <a:pt x="6878" y="197"/>
                    </a:lnTo>
                    <a:lnTo>
                      <a:pt x="6850" y="184"/>
                    </a:lnTo>
                    <a:lnTo>
                      <a:pt x="6819" y="172"/>
                    </a:lnTo>
                    <a:lnTo>
                      <a:pt x="6787" y="165"/>
                    </a:lnTo>
                    <a:lnTo>
                      <a:pt x="6752" y="159"/>
                    </a:lnTo>
                    <a:lnTo>
                      <a:pt x="6716" y="156"/>
                    </a:lnTo>
                    <a:lnTo>
                      <a:pt x="6678" y="155"/>
                    </a:lnTo>
                    <a:lnTo>
                      <a:pt x="6639" y="155"/>
                    </a:lnTo>
                    <a:lnTo>
                      <a:pt x="6597" y="158"/>
                    </a:lnTo>
                    <a:lnTo>
                      <a:pt x="6555" y="163"/>
                    </a:lnTo>
                    <a:lnTo>
                      <a:pt x="6512" y="169"/>
                    </a:lnTo>
                    <a:lnTo>
                      <a:pt x="6468" y="177"/>
                    </a:lnTo>
                    <a:lnTo>
                      <a:pt x="6423" y="186"/>
                    </a:lnTo>
                    <a:lnTo>
                      <a:pt x="6378" y="197"/>
                    </a:lnTo>
                    <a:lnTo>
                      <a:pt x="6333" y="208"/>
                    </a:lnTo>
                    <a:lnTo>
                      <a:pt x="6288" y="221"/>
                    </a:lnTo>
                    <a:lnTo>
                      <a:pt x="6242" y="235"/>
                    </a:lnTo>
                    <a:lnTo>
                      <a:pt x="6197" y="249"/>
                    </a:lnTo>
                    <a:lnTo>
                      <a:pt x="6152" y="264"/>
                    </a:lnTo>
                    <a:lnTo>
                      <a:pt x="6108" y="280"/>
                    </a:lnTo>
                    <a:lnTo>
                      <a:pt x="6064" y="296"/>
                    </a:lnTo>
                    <a:lnTo>
                      <a:pt x="6022" y="312"/>
                    </a:lnTo>
                    <a:lnTo>
                      <a:pt x="5981" y="329"/>
                    </a:lnTo>
                    <a:lnTo>
                      <a:pt x="5942" y="345"/>
                    </a:lnTo>
                    <a:lnTo>
                      <a:pt x="5866" y="378"/>
                    </a:lnTo>
                    <a:lnTo>
                      <a:pt x="5800" y="409"/>
                    </a:lnTo>
                    <a:lnTo>
                      <a:pt x="5741" y="438"/>
                    </a:lnTo>
                    <a:lnTo>
                      <a:pt x="5694" y="463"/>
                    </a:lnTo>
                    <a:lnTo>
                      <a:pt x="5653" y="483"/>
                    </a:lnTo>
                    <a:lnTo>
                      <a:pt x="5536" y="535"/>
                    </a:lnTo>
                    <a:lnTo>
                      <a:pt x="5356" y="618"/>
                    </a:lnTo>
                    <a:lnTo>
                      <a:pt x="5118" y="729"/>
                    </a:lnTo>
                    <a:lnTo>
                      <a:pt x="4834" y="861"/>
                    </a:lnTo>
                    <a:lnTo>
                      <a:pt x="4513" y="1014"/>
                    </a:lnTo>
                    <a:lnTo>
                      <a:pt x="4340" y="1096"/>
                    </a:lnTo>
                    <a:lnTo>
                      <a:pt x="4163" y="1182"/>
                    </a:lnTo>
                    <a:lnTo>
                      <a:pt x="3981" y="1269"/>
                    </a:lnTo>
                    <a:lnTo>
                      <a:pt x="3795" y="1360"/>
                    </a:lnTo>
                    <a:lnTo>
                      <a:pt x="3606" y="1453"/>
                    </a:lnTo>
                    <a:lnTo>
                      <a:pt x="3418" y="1547"/>
                    </a:lnTo>
                    <a:lnTo>
                      <a:pt x="3228" y="1642"/>
                    </a:lnTo>
                    <a:lnTo>
                      <a:pt x="3040" y="1738"/>
                    </a:lnTo>
                    <a:lnTo>
                      <a:pt x="2854" y="1834"/>
                    </a:lnTo>
                    <a:lnTo>
                      <a:pt x="2673" y="1929"/>
                    </a:lnTo>
                    <a:lnTo>
                      <a:pt x="2495" y="2022"/>
                    </a:lnTo>
                    <a:lnTo>
                      <a:pt x="2324" y="2115"/>
                    </a:lnTo>
                    <a:lnTo>
                      <a:pt x="2159" y="2206"/>
                    </a:lnTo>
                    <a:lnTo>
                      <a:pt x="2003" y="2295"/>
                    </a:lnTo>
                    <a:lnTo>
                      <a:pt x="1857" y="2381"/>
                    </a:lnTo>
                    <a:lnTo>
                      <a:pt x="1720" y="2463"/>
                    </a:lnTo>
                    <a:lnTo>
                      <a:pt x="1597" y="2542"/>
                    </a:lnTo>
                    <a:lnTo>
                      <a:pt x="1486" y="2616"/>
                    </a:lnTo>
                    <a:lnTo>
                      <a:pt x="1388" y="2686"/>
                    </a:lnTo>
                    <a:lnTo>
                      <a:pt x="1306" y="2750"/>
                    </a:lnTo>
                    <a:close/>
                  </a:path>
                </a:pathLst>
              </a:custGeom>
              <a:solidFill>
                <a:srgbClr val="7DD1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9" name="Picture 35">
                <a:hlinkClick r:id="rId5"/>
                <a:extLst>
                  <a:ext uri="{FF2B5EF4-FFF2-40B4-BE49-F238E27FC236}">
                    <a16:creationId xmlns:a16="http://schemas.microsoft.com/office/drawing/2014/main" id="{7AC2DAD7-FC6A-4453-A64D-EEDFAEF5DBB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6701">
                <a:off x="9497095" y="957144"/>
                <a:ext cx="1190694" cy="887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5" name="TextBox 14">
              <a:hlinkClick r:id="rId5"/>
              <a:extLst>
                <a:ext uri="{FF2B5EF4-FFF2-40B4-BE49-F238E27FC236}">
                  <a16:creationId xmlns:a16="http://schemas.microsoft.com/office/drawing/2014/main" id="{44D6D395-421A-485B-BCAC-1192CF5C4211}"/>
                </a:ext>
              </a:extLst>
            </p:cNvPr>
            <p:cNvSpPr txBox="1"/>
            <p:nvPr/>
          </p:nvSpPr>
          <p:spPr>
            <a:xfrm>
              <a:off x="9552385" y="252774"/>
              <a:ext cx="1406442" cy="919401"/>
            </a:xfrm>
            <a:prstGeom prst="wedgeRoundRectCallout">
              <a:avLst>
                <a:gd name="adj1" fmla="val 51927"/>
                <a:gd name="adj2" fmla="val 96553"/>
                <a:gd name="adj3" fmla="val 16667"/>
              </a:avLst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從第三段</a:t>
              </a:r>
              <a:br>
                <a:rPr lang="en-GB" altLang="zh-TW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開始聆聽</a:t>
              </a:r>
              <a:br>
                <a:rPr lang="en-GB" altLang="zh-TW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GB" altLang="zh-TW" sz="1600" i="1" dirty="0">
                  <a:solidFill>
                    <a:schemeClr val="accent6"/>
                  </a:solidFill>
                  <a:latin typeface="+mn-lt"/>
                  <a:ea typeface="微軟正黑體" panose="020B0604030504040204" pitchFamily="34" charset="-120"/>
                </a:rPr>
                <a:t>Die Forelle</a:t>
              </a:r>
              <a:endParaRPr lang="en-GB" sz="1600" i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252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4248472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與</a:t>
              </a: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Die Forelle</a:t>
              </a:r>
            </a:p>
          </p:txBody>
        </p:sp>
      </p:grpSp>
      <p:sp>
        <p:nvSpPr>
          <p:cNvPr id="12" name="矩形 1">
            <a:extLst>
              <a:ext uri="{FF2B5EF4-FFF2-40B4-BE49-F238E27FC236}">
                <a16:creationId xmlns:a16="http://schemas.microsoft.com/office/drawing/2014/main" id="{8194935B-280E-4A05-8E30-50778CE11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980728"/>
            <a:ext cx="720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了解</a:t>
            </a:r>
            <a:r>
              <a:rPr lang="en-US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Die Forelle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後，你能回答以下問題嗎？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18" name="Picture 17" descr="A picture containing table, desk, mirror&#10;&#10;Description automatically generated">
            <a:extLst>
              <a:ext uri="{FF2B5EF4-FFF2-40B4-BE49-F238E27FC236}">
                <a16:creationId xmlns:a16="http://schemas.microsoft.com/office/drawing/2014/main" id="{45978426-4875-421E-822A-4A25336D9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03" y="2545654"/>
            <a:ext cx="11524794" cy="3691657"/>
          </a:xfrm>
          <a:prstGeom prst="rect">
            <a:avLst/>
          </a:prstGeom>
        </p:spPr>
      </p:pic>
      <p:sp>
        <p:nvSpPr>
          <p:cNvPr id="21" name="矩形 1">
            <a:extLst>
              <a:ext uri="{FF2B5EF4-FFF2-40B4-BE49-F238E27FC236}">
                <a16:creationId xmlns:a16="http://schemas.microsoft.com/office/drawing/2014/main" id="{4F8EBB56-AA05-4DB0-93E9-EF82F0C5C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3105264"/>
            <a:ext cx="103691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1.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這首歌曲的伴奏有甚麼特別？這令你聯想到甚麼？</a:t>
            </a:r>
          </a:p>
        </p:txBody>
      </p:sp>
      <p:sp>
        <p:nvSpPr>
          <p:cNvPr id="24" name="矩形 1">
            <a:extLst>
              <a:ext uri="{FF2B5EF4-FFF2-40B4-BE49-F238E27FC236}">
                <a16:creationId xmlns:a16="http://schemas.microsoft.com/office/drawing/2014/main" id="{7929B6DB-FE64-48F6-8B47-4DF638EB8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4509120"/>
            <a:ext cx="1036915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歌曲的前奏、間奏和尾聲有甚麼特別？請選擇合適的答案。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　　　　　　　由歌曲的主旋律發展出來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　　　　　　　由伴奏音樂發展出來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6363AA01-3354-4A2A-A585-E2FBC8940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4774" y="3757127"/>
            <a:ext cx="75608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FF0000"/>
                </a:solidFill>
                <a:ea typeface="標楷體" panose="03000509000000000000" pitchFamily="65" charset="-120"/>
              </a:rPr>
              <a:t>不停地重複，令人聯想到淙淙流水及魚兒游泳的姿態。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F04C9-B44C-4DD8-9EEC-5B433C1547B9}"/>
              </a:ext>
            </a:extLst>
          </p:cNvPr>
          <p:cNvSpPr/>
          <p:nvPr/>
        </p:nvSpPr>
        <p:spPr bwMode="auto">
          <a:xfrm>
            <a:off x="3431744" y="5017082"/>
            <a:ext cx="360000" cy="36004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E1955-135E-4E59-80A2-940B70372753}"/>
              </a:ext>
            </a:extLst>
          </p:cNvPr>
          <p:cNvSpPr/>
          <p:nvPr/>
        </p:nvSpPr>
        <p:spPr bwMode="auto">
          <a:xfrm>
            <a:off x="3431744" y="5466420"/>
            <a:ext cx="360000" cy="36004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8" name="TextBox 75">
            <a:extLst>
              <a:ext uri="{FF2B5EF4-FFF2-40B4-BE49-F238E27FC236}">
                <a16:creationId xmlns:a16="http://schemas.microsoft.com/office/drawing/2014/main" id="{290C5733-F28F-4277-8A82-F8CA2FDEF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386" y="3779254"/>
            <a:ext cx="1849293" cy="442674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US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TextBox 75">
            <a:extLst>
              <a:ext uri="{FF2B5EF4-FFF2-40B4-BE49-F238E27FC236}">
                <a16:creationId xmlns:a16="http://schemas.microsoft.com/office/drawing/2014/main" id="{FE2E6AB6-9FB4-42F1-8FEB-3B67E6B39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670" y="5197102"/>
            <a:ext cx="1849293" cy="442674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顯示參考答案</a:t>
            </a:r>
            <a:endParaRPr lang="en-US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030B39A1-96BC-4F80-B6CE-629355E6CB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717" y="5415607"/>
            <a:ext cx="518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FF0000"/>
                </a:solidFill>
                <a:ea typeface="標楷體" panose="03000509000000000000" pitchFamily="65" charset="-120"/>
              </a:rPr>
              <a:t>✓</a:t>
            </a:r>
          </a:p>
        </p:txBody>
      </p:sp>
      <p:pic>
        <p:nvPicPr>
          <p:cNvPr id="17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130B5932-D5C7-48A2-A0A3-6770E4CB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560496" y="6165676"/>
            <a:ext cx="15335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72B4BF4-D73A-47D8-9EC2-21288988EBE2}"/>
              </a:ext>
            </a:extLst>
          </p:cNvPr>
          <p:cNvGrpSpPr/>
          <p:nvPr/>
        </p:nvGrpSpPr>
        <p:grpSpPr>
          <a:xfrm>
            <a:off x="9552385" y="252774"/>
            <a:ext cx="2448270" cy="2192161"/>
            <a:chOff x="9552385" y="252774"/>
            <a:chExt cx="2448270" cy="21921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20B0D4-3F8C-4552-BDCD-BE2BA115CC7E}"/>
                </a:ext>
              </a:extLst>
            </p:cNvPr>
            <p:cNvGrpSpPr/>
            <p:nvPr/>
          </p:nvGrpSpPr>
          <p:grpSpPr>
            <a:xfrm>
              <a:off x="10560496" y="1570698"/>
              <a:ext cx="1440159" cy="874237"/>
              <a:chOff x="9048329" y="898378"/>
              <a:chExt cx="2088232" cy="1271637"/>
            </a:xfrm>
          </p:grpSpPr>
          <p:sp>
            <p:nvSpPr>
              <p:cNvPr id="23" name="Freeform 65">
                <a:hlinkClick r:id="rId6"/>
                <a:extLst>
                  <a:ext uri="{FF2B5EF4-FFF2-40B4-BE49-F238E27FC236}">
                    <a16:creationId xmlns:a16="http://schemas.microsoft.com/office/drawing/2014/main" id="{3B2582F4-A453-4314-BA2B-0D3EA5B1CB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48329" y="898378"/>
                <a:ext cx="2088232" cy="1271637"/>
              </a:xfrm>
              <a:custGeom>
                <a:avLst/>
                <a:gdLst>
                  <a:gd name="T0" fmla="*/ 2147483647 w 16298"/>
                  <a:gd name="T1" fmla="*/ 2147483647 h 10763"/>
                  <a:gd name="T2" fmla="*/ 2147483647 w 16298"/>
                  <a:gd name="T3" fmla="*/ 2147483647 h 10763"/>
                  <a:gd name="T4" fmla="*/ 2147483647 w 16298"/>
                  <a:gd name="T5" fmla="*/ 2147483647 h 10763"/>
                  <a:gd name="T6" fmla="*/ 2147483647 w 16298"/>
                  <a:gd name="T7" fmla="*/ 2147483647 h 10763"/>
                  <a:gd name="T8" fmla="*/ 2147483647 w 16298"/>
                  <a:gd name="T9" fmla="*/ 2147483647 h 10763"/>
                  <a:gd name="T10" fmla="*/ 2147483647 w 16298"/>
                  <a:gd name="T11" fmla="*/ 2147483647 h 10763"/>
                  <a:gd name="T12" fmla="*/ 2147483647 w 16298"/>
                  <a:gd name="T13" fmla="*/ 2147483647 h 10763"/>
                  <a:gd name="T14" fmla="*/ 2147483647 w 16298"/>
                  <a:gd name="T15" fmla="*/ 2147483647 h 10763"/>
                  <a:gd name="T16" fmla="*/ 2147483647 w 16298"/>
                  <a:gd name="T17" fmla="*/ 2147483647 h 10763"/>
                  <a:gd name="T18" fmla="*/ 2147483647 w 16298"/>
                  <a:gd name="T19" fmla="*/ 2147483647 h 10763"/>
                  <a:gd name="T20" fmla="*/ 2147483647 w 16298"/>
                  <a:gd name="T21" fmla="*/ 2147483647 h 10763"/>
                  <a:gd name="T22" fmla="*/ 2147483647 w 16298"/>
                  <a:gd name="T23" fmla="*/ 2147483647 h 10763"/>
                  <a:gd name="T24" fmla="*/ 2147483647 w 16298"/>
                  <a:gd name="T25" fmla="*/ 2147483647 h 10763"/>
                  <a:gd name="T26" fmla="*/ 2147483647 w 16298"/>
                  <a:gd name="T27" fmla="*/ 2147483647 h 10763"/>
                  <a:gd name="T28" fmla="*/ 2147483647 w 16298"/>
                  <a:gd name="T29" fmla="*/ 2147483647 h 10763"/>
                  <a:gd name="T30" fmla="*/ 2147483647 w 16298"/>
                  <a:gd name="T31" fmla="*/ 2147483647 h 10763"/>
                  <a:gd name="T32" fmla="*/ 2147483647 w 16298"/>
                  <a:gd name="T33" fmla="*/ 2147483647 h 10763"/>
                  <a:gd name="T34" fmla="*/ 2147483647 w 16298"/>
                  <a:gd name="T35" fmla="*/ 2147483647 h 10763"/>
                  <a:gd name="T36" fmla="*/ 2147483647 w 16298"/>
                  <a:gd name="T37" fmla="*/ 2147483647 h 10763"/>
                  <a:gd name="T38" fmla="*/ 2147483647 w 16298"/>
                  <a:gd name="T39" fmla="*/ 2147483647 h 10763"/>
                  <a:gd name="T40" fmla="*/ 2147483647 w 16298"/>
                  <a:gd name="T41" fmla="*/ 2147483647 h 10763"/>
                  <a:gd name="T42" fmla="*/ 2147483647 w 16298"/>
                  <a:gd name="T43" fmla="*/ 2147483647 h 10763"/>
                  <a:gd name="T44" fmla="*/ 2147483647 w 16298"/>
                  <a:gd name="T45" fmla="*/ 2147483647 h 10763"/>
                  <a:gd name="T46" fmla="*/ 2147483647 w 16298"/>
                  <a:gd name="T47" fmla="*/ 2147483647 h 10763"/>
                  <a:gd name="T48" fmla="*/ 2147483647 w 16298"/>
                  <a:gd name="T49" fmla="*/ 2147483647 h 10763"/>
                  <a:gd name="T50" fmla="*/ 2147483647 w 16298"/>
                  <a:gd name="T51" fmla="*/ 2147483647 h 10763"/>
                  <a:gd name="T52" fmla="*/ 2147483647 w 16298"/>
                  <a:gd name="T53" fmla="*/ 2147483647 h 10763"/>
                  <a:gd name="T54" fmla="*/ 2147483647 w 16298"/>
                  <a:gd name="T55" fmla="*/ 2147483647 h 10763"/>
                  <a:gd name="T56" fmla="*/ 2147483647 w 16298"/>
                  <a:gd name="T57" fmla="*/ 2147483647 h 10763"/>
                  <a:gd name="T58" fmla="*/ 2147483647 w 16298"/>
                  <a:gd name="T59" fmla="*/ 2147483647 h 10763"/>
                  <a:gd name="T60" fmla="*/ 2147483647 w 16298"/>
                  <a:gd name="T61" fmla="*/ 2147483647 h 10763"/>
                  <a:gd name="T62" fmla="*/ 2147483647 w 16298"/>
                  <a:gd name="T63" fmla="*/ 2147483647 h 10763"/>
                  <a:gd name="T64" fmla="*/ 2147483647 w 16298"/>
                  <a:gd name="T65" fmla="*/ 2147483647 h 10763"/>
                  <a:gd name="T66" fmla="*/ 2147483647 w 16298"/>
                  <a:gd name="T67" fmla="*/ 2147483647 h 10763"/>
                  <a:gd name="T68" fmla="*/ 2147483647 w 16298"/>
                  <a:gd name="T69" fmla="*/ 2147483647 h 10763"/>
                  <a:gd name="T70" fmla="*/ 2147483647 w 16298"/>
                  <a:gd name="T71" fmla="*/ 2147483647 h 10763"/>
                  <a:gd name="T72" fmla="*/ 2147483647 w 16298"/>
                  <a:gd name="T73" fmla="*/ 2147483647 h 10763"/>
                  <a:gd name="T74" fmla="*/ 2147483647 w 16298"/>
                  <a:gd name="T75" fmla="*/ 2147483647 h 10763"/>
                  <a:gd name="T76" fmla="*/ 2147483647 w 16298"/>
                  <a:gd name="T77" fmla="*/ 2147483647 h 10763"/>
                  <a:gd name="T78" fmla="*/ 2147483647 w 16298"/>
                  <a:gd name="T79" fmla="*/ 2147483647 h 10763"/>
                  <a:gd name="T80" fmla="*/ 2147483647 w 16298"/>
                  <a:gd name="T81" fmla="*/ 2147483647 h 10763"/>
                  <a:gd name="T82" fmla="*/ 2147483647 w 16298"/>
                  <a:gd name="T83" fmla="*/ 2147483647 h 10763"/>
                  <a:gd name="T84" fmla="*/ 2147483647 w 16298"/>
                  <a:gd name="T85" fmla="*/ 2147483647 h 10763"/>
                  <a:gd name="T86" fmla="*/ 2147483647 w 16298"/>
                  <a:gd name="T87" fmla="*/ 2147483647 h 10763"/>
                  <a:gd name="T88" fmla="*/ 2147483647 w 16298"/>
                  <a:gd name="T89" fmla="*/ 2147483647 h 10763"/>
                  <a:gd name="T90" fmla="*/ 2147483647 w 16298"/>
                  <a:gd name="T91" fmla="*/ 2147483647 h 10763"/>
                  <a:gd name="T92" fmla="*/ 2147483647 w 16298"/>
                  <a:gd name="T93" fmla="*/ 2147483647 h 10763"/>
                  <a:gd name="T94" fmla="*/ 2147483647 w 16298"/>
                  <a:gd name="T95" fmla="*/ 2147483647 h 10763"/>
                  <a:gd name="T96" fmla="*/ 2147483647 w 16298"/>
                  <a:gd name="T97" fmla="*/ 2147483647 h 10763"/>
                  <a:gd name="T98" fmla="*/ 2147483647 w 16298"/>
                  <a:gd name="T99" fmla="*/ 2147483647 h 10763"/>
                  <a:gd name="T100" fmla="*/ 2147483647 w 16298"/>
                  <a:gd name="T101" fmla="*/ 2147483647 h 10763"/>
                  <a:gd name="T102" fmla="*/ 2147483647 w 16298"/>
                  <a:gd name="T103" fmla="*/ 2147483647 h 10763"/>
                  <a:gd name="T104" fmla="*/ 2147483647 w 16298"/>
                  <a:gd name="T105" fmla="*/ 0 h 10763"/>
                  <a:gd name="T106" fmla="*/ 2147483647 w 16298"/>
                  <a:gd name="T107" fmla="*/ 2147483647 h 10763"/>
                  <a:gd name="T108" fmla="*/ 2147483647 w 16298"/>
                  <a:gd name="T109" fmla="*/ 2147483647 h 10763"/>
                  <a:gd name="T110" fmla="*/ 2147483647 w 16298"/>
                  <a:gd name="T111" fmla="*/ 2147483647 h 10763"/>
                  <a:gd name="T112" fmla="*/ 2147483647 w 16298"/>
                  <a:gd name="T113" fmla="*/ 2147483647 h 10763"/>
                  <a:gd name="T114" fmla="*/ 2147483647 w 16298"/>
                  <a:gd name="T115" fmla="*/ 2147483647 h 10763"/>
                  <a:gd name="T116" fmla="*/ 2147483647 w 16298"/>
                  <a:gd name="T117" fmla="*/ 2147483647 h 10763"/>
                  <a:gd name="T118" fmla="*/ 2147483647 w 16298"/>
                  <a:gd name="T119" fmla="*/ 2147483647 h 10763"/>
                  <a:gd name="T120" fmla="*/ 2147483647 w 16298"/>
                  <a:gd name="T121" fmla="*/ 2147483647 h 10763"/>
                  <a:gd name="T122" fmla="*/ 2147483647 w 16298"/>
                  <a:gd name="T123" fmla="*/ 2147483647 h 10763"/>
                  <a:gd name="T124" fmla="*/ 2147483647 w 16298"/>
                  <a:gd name="T125" fmla="*/ 2147483647 h 107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6298" h="10763">
                    <a:moveTo>
                      <a:pt x="1306" y="2750"/>
                    </a:moveTo>
                    <a:lnTo>
                      <a:pt x="1253" y="2792"/>
                    </a:lnTo>
                    <a:lnTo>
                      <a:pt x="1201" y="2836"/>
                    </a:lnTo>
                    <a:lnTo>
                      <a:pt x="1175" y="2857"/>
                    </a:lnTo>
                    <a:lnTo>
                      <a:pt x="1151" y="2880"/>
                    </a:lnTo>
                    <a:lnTo>
                      <a:pt x="1126" y="2902"/>
                    </a:lnTo>
                    <a:lnTo>
                      <a:pt x="1103" y="2924"/>
                    </a:lnTo>
                    <a:lnTo>
                      <a:pt x="1080" y="2947"/>
                    </a:lnTo>
                    <a:lnTo>
                      <a:pt x="1059" y="2969"/>
                    </a:lnTo>
                    <a:lnTo>
                      <a:pt x="1040" y="2993"/>
                    </a:lnTo>
                    <a:lnTo>
                      <a:pt x="1021" y="3015"/>
                    </a:lnTo>
                    <a:lnTo>
                      <a:pt x="1004" y="3039"/>
                    </a:lnTo>
                    <a:lnTo>
                      <a:pt x="990" y="3061"/>
                    </a:lnTo>
                    <a:lnTo>
                      <a:pt x="976" y="3084"/>
                    </a:lnTo>
                    <a:lnTo>
                      <a:pt x="965" y="3107"/>
                    </a:lnTo>
                    <a:lnTo>
                      <a:pt x="957" y="3130"/>
                    </a:lnTo>
                    <a:lnTo>
                      <a:pt x="950" y="3152"/>
                    </a:lnTo>
                    <a:lnTo>
                      <a:pt x="947" y="3174"/>
                    </a:lnTo>
                    <a:lnTo>
                      <a:pt x="945" y="3197"/>
                    </a:lnTo>
                    <a:lnTo>
                      <a:pt x="947" y="3218"/>
                    </a:lnTo>
                    <a:lnTo>
                      <a:pt x="951" y="3241"/>
                    </a:lnTo>
                    <a:lnTo>
                      <a:pt x="959" y="3262"/>
                    </a:lnTo>
                    <a:lnTo>
                      <a:pt x="970" y="3284"/>
                    </a:lnTo>
                    <a:lnTo>
                      <a:pt x="984" y="3304"/>
                    </a:lnTo>
                    <a:lnTo>
                      <a:pt x="1003" y="3325"/>
                    </a:lnTo>
                    <a:lnTo>
                      <a:pt x="1024" y="3345"/>
                    </a:lnTo>
                    <a:lnTo>
                      <a:pt x="1050" y="3365"/>
                    </a:lnTo>
                    <a:lnTo>
                      <a:pt x="1079" y="3385"/>
                    </a:lnTo>
                    <a:lnTo>
                      <a:pt x="1113" y="3403"/>
                    </a:lnTo>
                    <a:lnTo>
                      <a:pt x="1151" y="3421"/>
                    </a:lnTo>
                    <a:lnTo>
                      <a:pt x="1194" y="3440"/>
                    </a:lnTo>
                    <a:lnTo>
                      <a:pt x="1217" y="3448"/>
                    </a:lnTo>
                    <a:lnTo>
                      <a:pt x="1246" y="3457"/>
                    </a:lnTo>
                    <a:lnTo>
                      <a:pt x="1277" y="3466"/>
                    </a:lnTo>
                    <a:lnTo>
                      <a:pt x="1314" y="3475"/>
                    </a:lnTo>
                    <a:lnTo>
                      <a:pt x="1397" y="3494"/>
                    </a:lnTo>
                    <a:lnTo>
                      <a:pt x="1491" y="3513"/>
                    </a:lnTo>
                    <a:lnTo>
                      <a:pt x="1594" y="3535"/>
                    </a:lnTo>
                    <a:lnTo>
                      <a:pt x="1703" y="3557"/>
                    </a:lnTo>
                    <a:lnTo>
                      <a:pt x="1759" y="3568"/>
                    </a:lnTo>
                    <a:lnTo>
                      <a:pt x="1815" y="3582"/>
                    </a:lnTo>
                    <a:lnTo>
                      <a:pt x="1872" y="3594"/>
                    </a:lnTo>
                    <a:lnTo>
                      <a:pt x="1929" y="3608"/>
                    </a:lnTo>
                    <a:lnTo>
                      <a:pt x="1984" y="3622"/>
                    </a:lnTo>
                    <a:lnTo>
                      <a:pt x="2039" y="3637"/>
                    </a:lnTo>
                    <a:lnTo>
                      <a:pt x="2092" y="3653"/>
                    </a:lnTo>
                    <a:lnTo>
                      <a:pt x="2144" y="3669"/>
                    </a:lnTo>
                    <a:lnTo>
                      <a:pt x="2194" y="3687"/>
                    </a:lnTo>
                    <a:lnTo>
                      <a:pt x="2242" y="3705"/>
                    </a:lnTo>
                    <a:lnTo>
                      <a:pt x="2287" y="3723"/>
                    </a:lnTo>
                    <a:lnTo>
                      <a:pt x="2329" y="3744"/>
                    </a:lnTo>
                    <a:lnTo>
                      <a:pt x="2367" y="3764"/>
                    </a:lnTo>
                    <a:lnTo>
                      <a:pt x="2402" y="3787"/>
                    </a:lnTo>
                    <a:lnTo>
                      <a:pt x="2433" y="3809"/>
                    </a:lnTo>
                    <a:lnTo>
                      <a:pt x="2459" y="3834"/>
                    </a:lnTo>
                    <a:lnTo>
                      <a:pt x="2482" y="3858"/>
                    </a:lnTo>
                    <a:lnTo>
                      <a:pt x="2498" y="3885"/>
                    </a:lnTo>
                    <a:lnTo>
                      <a:pt x="2509" y="3912"/>
                    </a:lnTo>
                    <a:lnTo>
                      <a:pt x="2515" y="3941"/>
                    </a:lnTo>
                    <a:lnTo>
                      <a:pt x="2513" y="3973"/>
                    </a:lnTo>
                    <a:lnTo>
                      <a:pt x="2505" y="4005"/>
                    </a:lnTo>
                    <a:lnTo>
                      <a:pt x="2494" y="4036"/>
                    </a:lnTo>
                    <a:lnTo>
                      <a:pt x="2478" y="4067"/>
                    </a:lnTo>
                    <a:lnTo>
                      <a:pt x="2457" y="4098"/>
                    </a:lnTo>
                    <a:lnTo>
                      <a:pt x="2434" y="4129"/>
                    </a:lnTo>
                    <a:lnTo>
                      <a:pt x="2406" y="4158"/>
                    </a:lnTo>
                    <a:lnTo>
                      <a:pt x="2377" y="4188"/>
                    </a:lnTo>
                    <a:lnTo>
                      <a:pt x="2344" y="4216"/>
                    </a:lnTo>
                    <a:lnTo>
                      <a:pt x="2308" y="4246"/>
                    </a:lnTo>
                    <a:lnTo>
                      <a:pt x="2270" y="4274"/>
                    </a:lnTo>
                    <a:lnTo>
                      <a:pt x="2231" y="4302"/>
                    </a:lnTo>
                    <a:lnTo>
                      <a:pt x="2190" y="4330"/>
                    </a:lnTo>
                    <a:lnTo>
                      <a:pt x="2147" y="4357"/>
                    </a:lnTo>
                    <a:lnTo>
                      <a:pt x="2103" y="4384"/>
                    </a:lnTo>
                    <a:lnTo>
                      <a:pt x="2058" y="4410"/>
                    </a:lnTo>
                    <a:lnTo>
                      <a:pt x="1968" y="4463"/>
                    </a:lnTo>
                    <a:lnTo>
                      <a:pt x="1879" y="4513"/>
                    </a:lnTo>
                    <a:lnTo>
                      <a:pt x="1791" y="4562"/>
                    </a:lnTo>
                    <a:lnTo>
                      <a:pt x="1709" y="4610"/>
                    </a:lnTo>
                    <a:lnTo>
                      <a:pt x="1670" y="4634"/>
                    </a:lnTo>
                    <a:lnTo>
                      <a:pt x="1634" y="4656"/>
                    </a:lnTo>
                    <a:lnTo>
                      <a:pt x="1600" y="4680"/>
                    </a:lnTo>
                    <a:lnTo>
                      <a:pt x="1568" y="4701"/>
                    </a:lnTo>
                    <a:lnTo>
                      <a:pt x="1540" y="4723"/>
                    </a:lnTo>
                    <a:lnTo>
                      <a:pt x="1514" y="4745"/>
                    </a:lnTo>
                    <a:lnTo>
                      <a:pt x="1493" y="4765"/>
                    </a:lnTo>
                    <a:lnTo>
                      <a:pt x="1475" y="4787"/>
                    </a:lnTo>
                    <a:lnTo>
                      <a:pt x="1439" y="4838"/>
                    </a:lnTo>
                    <a:lnTo>
                      <a:pt x="1410" y="4885"/>
                    </a:lnTo>
                    <a:lnTo>
                      <a:pt x="1388" y="4928"/>
                    </a:lnTo>
                    <a:lnTo>
                      <a:pt x="1371" y="4969"/>
                    </a:lnTo>
                    <a:lnTo>
                      <a:pt x="1361" y="5006"/>
                    </a:lnTo>
                    <a:lnTo>
                      <a:pt x="1356" y="5041"/>
                    </a:lnTo>
                    <a:lnTo>
                      <a:pt x="1357" y="5072"/>
                    </a:lnTo>
                    <a:lnTo>
                      <a:pt x="1362" y="5101"/>
                    </a:lnTo>
                    <a:lnTo>
                      <a:pt x="1372" y="5127"/>
                    </a:lnTo>
                    <a:lnTo>
                      <a:pt x="1387" y="5151"/>
                    </a:lnTo>
                    <a:lnTo>
                      <a:pt x="1405" y="5173"/>
                    </a:lnTo>
                    <a:lnTo>
                      <a:pt x="1427" y="5193"/>
                    </a:lnTo>
                    <a:lnTo>
                      <a:pt x="1453" y="5211"/>
                    </a:lnTo>
                    <a:lnTo>
                      <a:pt x="1482" y="5227"/>
                    </a:lnTo>
                    <a:lnTo>
                      <a:pt x="1512" y="5243"/>
                    </a:lnTo>
                    <a:lnTo>
                      <a:pt x="1545" y="5256"/>
                    </a:lnTo>
                    <a:lnTo>
                      <a:pt x="1581" y="5269"/>
                    </a:lnTo>
                    <a:lnTo>
                      <a:pt x="1617" y="5281"/>
                    </a:lnTo>
                    <a:lnTo>
                      <a:pt x="1655" y="5292"/>
                    </a:lnTo>
                    <a:lnTo>
                      <a:pt x="1695" y="5302"/>
                    </a:lnTo>
                    <a:lnTo>
                      <a:pt x="1774" y="5322"/>
                    </a:lnTo>
                    <a:lnTo>
                      <a:pt x="1854" y="5342"/>
                    </a:lnTo>
                    <a:lnTo>
                      <a:pt x="1894" y="5352"/>
                    </a:lnTo>
                    <a:lnTo>
                      <a:pt x="1932" y="5362"/>
                    </a:lnTo>
                    <a:lnTo>
                      <a:pt x="1968" y="5373"/>
                    </a:lnTo>
                    <a:lnTo>
                      <a:pt x="2004" y="5386"/>
                    </a:lnTo>
                    <a:lnTo>
                      <a:pt x="2037" y="5398"/>
                    </a:lnTo>
                    <a:lnTo>
                      <a:pt x="2068" y="5412"/>
                    </a:lnTo>
                    <a:lnTo>
                      <a:pt x="2096" y="5427"/>
                    </a:lnTo>
                    <a:lnTo>
                      <a:pt x="2121" y="5445"/>
                    </a:lnTo>
                    <a:lnTo>
                      <a:pt x="2165" y="5476"/>
                    </a:lnTo>
                    <a:lnTo>
                      <a:pt x="2201" y="5509"/>
                    </a:lnTo>
                    <a:lnTo>
                      <a:pt x="2230" y="5543"/>
                    </a:lnTo>
                    <a:lnTo>
                      <a:pt x="2251" y="5575"/>
                    </a:lnTo>
                    <a:lnTo>
                      <a:pt x="2265" y="5609"/>
                    </a:lnTo>
                    <a:lnTo>
                      <a:pt x="2275" y="5643"/>
                    </a:lnTo>
                    <a:lnTo>
                      <a:pt x="2277" y="5676"/>
                    </a:lnTo>
                    <a:lnTo>
                      <a:pt x="2275" y="5709"/>
                    </a:lnTo>
                    <a:lnTo>
                      <a:pt x="2266" y="5743"/>
                    </a:lnTo>
                    <a:lnTo>
                      <a:pt x="2253" y="5776"/>
                    </a:lnTo>
                    <a:lnTo>
                      <a:pt x="2237" y="5809"/>
                    </a:lnTo>
                    <a:lnTo>
                      <a:pt x="2215" y="5842"/>
                    </a:lnTo>
                    <a:lnTo>
                      <a:pt x="2190" y="5874"/>
                    </a:lnTo>
                    <a:lnTo>
                      <a:pt x="2162" y="5906"/>
                    </a:lnTo>
                    <a:lnTo>
                      <a:pt x="2131" y="5938"/>
                    </a:lnTo>
                    <a:lnTo>
                      <a:pt x="2097" y="5969"/>
                    </a:lnTo>
                    <a:lnTo>
                      <a:pt x="2061" y="6000"/>
                    </a:lnTo>
                    <a:lnTo>
                      <a:pt x="2023" y="6030"/>
                    </a:lnTo>
                    <a:lnTo>
                      <a:pt x="1984" y="6059"/>
                    </a:lnTo>
                    <a:lnTo>
                      <a:pt x="1944" y="6088"/>
                    </a:lnTo>
                    <a:lnTo>
                      <a:pt x="1902" y="6115"/>
                    </a:lnTo>
                    <a:lnTo>
                      <a:pt x="1860" y="6142"/>
                    </a:lnTo>
                    <a:lnTo>
                      <a:pt x="1819" y="6168"/>
                    </a:lnTo>
                    <a:lnTo>
                      <a:pt x="1778" y="6193"/>
                    </a:lnTo>
                    <a:lnTo>
                      <a:pt x="1698" y="6241"/>
                    </a:lnTo>
                    <a:lnTo>
                      <a:pt x="1623" y="6283"/>
                    </a:lnTo>
                    <a:lnTo>
                      <a:pt x="1557" y="6320"/>
                    </a:lnTo>
                    <a:lnTo>
                      <a:pt x="1503" y="6353"/>
                    </a:lnTo>
                    <a:lnTo>
                      <a:pt x="1446" y="6390"/>
                    </a:lnTo>
                    <a:lnTo>
                      <a:pt x="1363" y="6441"/>
                    </a:lnTo>
                    <a:lnTo>
                      <a:pt x="1258" y="6504"/>
                    </a:lnTo>
                    <a:lnTo>
                      <a:pt x="1137" y="6578"/>
                    </a:lnTo>
                    <a:lnTo>
                      <a:pt x="1070" y="6619"/>
                    </a:lnTo>
                    <a:lnTo>
                      <a:pt x="1002" y="6662"/>
                    </a:lnTo>
                    <a:lnTo>
                      <a:pt x="931" y="6708"/>
                    </a:lnTo>
                    <a:lnTo>
                      <a:pt x="860" y="6755"/>
                    </a:lnTo>
                    <a:lnTo>
                      <a:pt x="788" y="6804"/>
                    </a:lnTo>
                    <a:lnTo>
                      <a:pt x="715" y="6855"/>
                    </a:lnTo>
                    <a:lnTo>
                      <a:pt x="643" y="6907"/>
                    </a:lnTo>
                    <a:lnTo>
                      <a:pt x="571" y="6959"/>
                    </a:lnTo>
                    <a:lnTo>
                      <a:pt x="502" y="7013"/>
                    </a:lnTo>
                    <a:lnTo>
                      <a:pt x="434" y="7068"/>
                    </a:lnTo>
                    <a:lnTo>
                      <a:pt x="370" y="7124"/>
                    </a:lnTo>
                    <a:lnTo>
                      <a:pt x="308" y="7181"/>
                    </a:lnTo>
                    <a:lnTo>
                      <a:pt x="251" y="7237"/>
                    </a:lnTo>
                    <a:lnTo>
                      <a:pt x="198" y="7293"/>
                    </a:lnTo>
                    <a:lnTo>
                      <a:pt x="150" y="7349"/>
                    </a:lnTo>
                    <a:lnTo>
                      <a:pt x="107" y="7405"/>
                    </a:lnTo>
                    <a:lnTo>
                      <a:pt x="71" y="7461"/>
                    </a:lnTo>
                    <a:lnTo>
                      <a:pt x="41" y="7516"/>
                    </a:lnTo>
                    <a:lnTo>
                      <a:pt x="20" y="7570"/>
                    </a:lnTo>
                    <a:lnTo>
                      <a:pt x="6" y="7624"/>
                    </a:lnTo>
                    <a:lnTo>
                      <a:pt x="0" y="7676"/>
                    </a:lnTo>
                    <a:lnTo>
                      <a:pt x="4" y="7727"/>
                    </a:lnTo>
                    <a:lnTo>
                      <a:pt x="17" y="7777"/>
                    </a:lnTo>
                    <a:lnTo>
                      <a:pt x="40" y="7824"/>
                    </a:lnTo>
                    <a:lnTo>
                      <a:pt x="65" y="7845"/>
                    </a:lnTo>
                    <a:lnTo>
                      <a:pt x="107" y="7860"/>
                    </a:lnTo>
                    <a:lnTo>
                      <a:pt x="163" y="7869"/>
                    </a:lnTo>
                    <a:lnTo>
                      <a:pt x="233" y="7873"/>
                    </a:lnTo>
                    <a:lnTo>
                      <a:pt x="317" y="7873"/>
                    </a:lnTo>
                    <a:lnTo>
                      <a:pt x="412" y="7870"/>
                    </a:lnTo>
                    <a:lnTo>
                      <a:pt x="518" y="7863"/>
                    </a:lnTo>
                    <a:lnTo>
                      <a:pt x="633" y="7854"/>
                    </a:lnTo>
                    <a:lnTo>
                      <a:pt x="888" y="7829"/>
                    </a:lnTo>
                    <a:lnTo>
                      <a:pt x="1163" y="7801"/>
                    </a:lnTo>
                    <a:lnTo>
                      <a:pt x="1307" y="7788"/>
                    </a:lnTo>
                    <a:lnTo>
                      <a:pt x="1453" y="7773"/>
                    </a:lnTo>
                    <a:lnTo>
                      <a:pt x="1599" y="7761"/>
                    </a:lnTo>
                    <a:lnTo>
                      <a:pt x="1746" y="7751"/>
                    </a:lnTo>
                    <a:lnTo>
                      <a:pt x="1890" y="7743"/>
                    </a:lnTo>
                    <a:lnTo>
                      <a:pt x="2032" y="7737"/>
                    </a:lnTo>
                    <a:lnTo>
                      <a:pt x="2170" y="7735"/>
                    </a:lnTo>
                    <a:lnTo>
                      <a:pt x="2303" y="7737"/>
                    </a:lnTo>
                    <a:lnTo>
                      <a:pt x="2429" y="7743"/>
                    </a:lnTo>
                    <a:lnTo>
                      <a:pt x="2548" y="7754"/>
                    </a:lnTo>
                    <a:lnTo>
                      <a:pt x="2657" y="7771"/>
                    </a:lnTo>
                    <a:lnTo>
                      <a:pt x="2757" y="7794"/>
                    </a:lnTo>
                    <a:lnTo>
                      <a:pt x="2846" y="7823"/>
                    </a:lnTo>
                    <a:lnTo>
                      <a:pt x="2923" y="7861"/>
                    </a:lnTo>
                    <a:lnTo>
                      <a:pt x="2985" y="7905"/>
                    </a:lnTo>
                    <a:lnTo>
                      <a:pt x="3032" y="7958"/>
                    </a:lnTo>
                    <a:lnTo>
                      <a:pt x="3063" y="8020"/>
                    </a:lnTo>
                    <a:lnTo>
                      <a:pt x="3078" y="8091"/>
                    </a:lnTo>
                    <a:lnTo>
                      <a:pt x="3074" y="8172"/>
                    </a:lnTo>
                    <a:lnTo>
                      <a:pt x="3050" y="8263"/>
                    </a:lnTo>
                    <a:lnTo>
                      <a:pt x="3038" y="8293"/>
                    </a:lnTo>
                    <a:lnTo>
                      <a:pt x="3024" y="8322"/>
                    </a:lnTo>
                    <a:lnTo>
                      <a:pt x="3006" y="8352"/>
                    </a:lnTo>
                    <a:lnTo>
                      <a:pt x="2988" y="8380"/>
                    </a:lnTo>
                    <a:lnTo>
                      <a:pt x="2967" y="8410"/>
                    </a:lnTo>
                    <a:lnTo>
                      <a:pt x="2944" y="8439"/>
                    </a:lnTo>
                    <a:lnTo>
                      <a:pt x="2920" y="8468"/>
                    </a:lnTo>
                    <a:lnTo>
                      <a:pt x="2893" y="8497"/>
                    </a:lnTo>
                    <a:lnTo>
                      <a:pt x="2865" y="8525"/>
                    </a:lnTo>
                    <a:lnTo>
                      <a:pt x="2837" y="8553"/>
                    </a:lnTo>
                    <a:lnTo>
                      <a:pt x="2806" y="8582"/>
                    </a:lnTo>
                    <a:lnTo>
                      <a:pt x="2775" y="8609"/>
                    </a:lnTo>
                    <a:lnTo>
                      <a:pt x="2743" y="8637"/>
                    </a:lnTo>
                    <a:lnTo>
                      <a:pt x="2709" y="8664"/>
                    </a:lnTo>
                    <a:lnTo>
                      <a:pt x="2676" y="8691"/>
                    </a:lnTo>
                    <a:lnTo>
                      <a:pt x="2642" y="8717"/>
                    </a:lnTo>
                    <a:lnTo>
                      <a:pt x="2573" y="8769"/>
                    </a:lnTo>
                    <a:lnTo>
                      <a:pt x="2504" y="8820"/>
                    </a:lnTo>
                    <a:lnTo>
                      <a:pt x="2436" y="8868"/>
                    </a:lnTo>
                    <a:lnTo>
                      <a:pt x="2369" y="8915"/>
                    </a:lnTo>
                    <a:lnTo>
                      <a:pt x="2307" y="8960"/>
                    </a:lnTo>
                    <a:lnTo>
                      <a:pt x="2248" y="9002"/>
                    </a:lnTo>
                    <a:lnTo>
                      <a:pt x="2196" y="9041"/>
                    </a:lnTo>
                    <a:lnTo>
                      <a:pt x="2150" y="9077"/>
                    </a:lnTo>
                    <a:lnTo>
                      <a:pt x="2132" y="9094"/>
                    </a:lnTo>
                    <a:lnTo>
                      <a:pt x="2110" y="9112"/>
                    </a:lnTo>
                    <a:lnTo>
                      <a:pt x="2084" y="9133"/>
                    </a:lnTo>
                    <a:lnTo>
                      <a:pt x="2055" y="9155"/>
                    </a:lnTo>
                    <a:lnTo>
                      <a:pt x="1990" y="9206"/>
                    </a:lnTo>
                    <a:lnTo>
                      <a:pt x="1915" y="9264"/>
                    </a:lnTo>
                    <a:lnTo>
                      <a:pt x="1837" y="9326"/>
                    </a:lnTo>
                    <a:lnTo>
                      <a:pt x="1757" y="9393"/>
                    </a:lnTo>
                    <a:lnTo>
                      <a:pt x="1717" y="9427"/>
                    </a:lnTo>
                    <a:lnTo>
                      <a:pt x="1679" y="9462"/>
                    </a:lnTo>
                    <a:lnTo>
                      <a:pt x="1641" y="9497"/>
                    </a:lnTo>
                    <a:lnTo>
                      <a:pt x="1605" y="9533"/>
                    </a:lnTo>
                    <a:lnTo>
                      <a:pt x="1571" y="9567"/>
                    </a:lnTo>
                    <a:lnTo>
                      <a:pt x="1540" y="9602"/>
                    </a:lnTo>
                    <a:lnTo>
                      <a:pt x="1511" y="9637"/>
                    </a:lnTo>
                    <a:lnTo>
                      <a:pt x="1486" y="9671"/>
                    </a:lnTo>
                    <a:lnTo>
                      <a:pt x="1464" y="9705"/>
                    </a:lnTo>
                    <a:lnTo>
                      <a:pt x="1447" y="9738"/>
                    </a:lnTo>
                    <a:lnTo>
                      <a:pt x="1435" y="9769"/>
                    </a:lnTo>
                    <a:lnTo>
                      <a:pt x="1426" y="9800"/>
                    </a:lnTo>
                    <a:lnTo>
                      <a:pt x="1423" y="9829"/>
                    </a:lnTo>
                    <a:lnTo>
                      <a:pt x="1426" y="9858"/>
                    </a:lnTo>
                    <a:lnTo>
                      <a:pt x="1436" y="9885"/>
                    </a:lnTo>
                    <a:lnTo>
                      <a:pt x="1451" y="9909"/>
                    </a:lnTo>
                    <a:lnTo>
                      <a:pt x="1473" y="9931"/>
                    </a:lnTo>
                    <a:lnTo>
                      <a:pt x="1504" y="9952"/>
                    </a:lnTo>
                    <a:lnTo>
                      <a:pt x="1542" y="9970"/>
                    </a:lnTo>
                    <a:lnTo>
                      <a:pt x="1588" y="9987"/>
                    </a:lnTo>
                    <a:lnTo>
                      <a:pt x="1619" y="9998"/>
                    </a:lnTo>
                    <a:lnTo>
                      <a:pt x="1653" y="10008"/>
                    </a:lnTo>
                    <a:lnTo>
                      <a:pt x="1687" y="10017"/>
                    </a:lnTo>
                    <a:lnTo>
                      <a:pt x="1722" y="10026"/>
                    </a:lnTo>
                    <a:lnTo>
                      <a:pt x="1758" y="10034"/>
                    </a:lnTo>
                    <a:lnTo>
                      <a:pt x="1795" y="10041"/>
                    </a:lnTo>
                    <a:lnTo>
                      <a:pt x="1833" y="10048"/>
                    </a:lnTo>
                    <a:lnTo>
                      <a:pt x="1871" y="10053"/>
                    </a:lnTo>
                    <a:lnTo>
                      <a:pt x="1910" y="10058"/>
                    </a:lnTo>
                    <a:lnTo>
                      <a:pt x="1949" y="10062"/>
                    </a:lnTo>
                    <a:lnTo>
                      <a:pt x="1989" y="10066"/>
                    </a:lnTo>
                    <a:lnTo>
                      <a:pt x="2030" y="10069"/>
                    </a:lnTo>
                    <a:lnTo>
                      <a:pt x="2070" y="10071"/>
                    </a:lnTo>
                    <a:lnTo>
                      <a:pt x="2111" y="10073"/>
                    </a:lnTo>
                    <a:lnTo>
                      <a:pt x="2152" y="10074"/>
                    </a:lnTo>
                    <a:lnTo>
                      <a:pt x="2193" y="10075"/>
                    </a:lnTo>
                    <a:lnTo>
                      <a:pt x="2276" y="10076"/>
                    </a:lnTo>
                    <a:lnTo>
                      <a:pt x="2358" y="10074"/>
                    </a:lnTo>
                    <a:lnTo>
                      <a:pt x="2440" y="10072"/>
                    </a:lnTo>
                    <a:lnTo>
                      <a:pt x="2521" y="10068"/>
                    </a:lnTo>
                    <a:lnTo>
                      <a:pt x="2599" y="10064"/>
                    </a:lnTo>
                    <a:lnTo>
                      <a:pt x="2676" y="10059"/>
                    </a:lnTo>
                    <a:lnTo>
                      <a:pt x="2750" y="10053"/>
                    </a:lnTo>
                    <a:lnTo>
                      <a:pt x="2821" y="10048"/>
                    </a:lnTo>
                    <a:lnTo>
                      <a:pt x="2901" y="10042"/>
                    </a:lnTo>
                    <a:lnTo>
                      <a:pt x="2996" y="10037"/>
                    </a:lnTo>
                    <a:lnTo>
                      <a:pt x="3047" y="10034"/>
                    </a:lnTo>
                    <a:lnTo>
                      <a:pt x="3102" y="10031"/>
                    </a:lnTo>
                    <a:lnTo>
                      <a:pt x="3159" y="10030"/>
                    </a:lnTo>
                    <a:lnTo>
                      <a:pt x="3219" y="10029"/>
                    </a:lnTo>
                    <a:lnTo>
                      <a:pt x="3280" y="10029"/>
                    </a:lnTo>
                    <a:lnTo>
                      <a:pt x="3344" y="10030"/>
                    </a:lnTo>
                    <a:lnTo>
                      <a:pt x="3409" y="10031"/>
                    </a:lnTo>
                    <a:lnTo>
                      <a:pt x="3476" y="10034"/>
                    </a:lnTo>
                    <a:lnTo>
                      <a:pt x="3544" y="10038"/>
                    </a:lnTo>
                    <a:lnTo>
                      <a:pt x="3614" y="10042"/>
                    </a:lnTo>
                    <a:lnTo>
                      <a:pt x="3684" y="10048"/>
                    </a:lnTo>
                    <a:lnTo>
                      <a:pt x="3755" y="10055"/>
                    </a:lnTo>
                    <a:lnTo>
                      <a:pt x="3827" y="10064"/>
                    </a:lnTo>
                    <a:lnTo>
                      <a:pt x="3899" y="10074"/>
                    </a:lnTo>
                    <a:lnTo>
                      <a:pt x="3972" y="10087"/>
                    </a:lnTo>
                    <a:lnTo>
                      <a:pt x="4043" y="10100"/>
                    </a:lnTo>
                    <a:lnTo>
                      <a:pt x="4116" y="10115"/>
                    </a:lnTo>
                    <a:lnTo>
                      <a:pt x="4187" y="10133"/>
                    </a:lnTo>
                    <a:lnTo>
                      <a:pt x="4259" y="10152"/>
                    </a:lnTo>
                    <a:lnTo>
                      <a:pt x="4328" y="10173"/>
                    </a:lnTo>
                    <a:lnTo>
                      <a:pt x="4397" y="10197"/>
                    </a:lnTo>
                    <a:lnTo>
                      <a:pt x="4466" y="10223"/>
                    </a:lnTo>
                    <a:lnTo>
                      <a:pt x="4532" y="10251"/>
                    </a:lnTo>
                    <a:lnTo>
                      <a:pt x="4596" y="10283"/>
                    </a:lnTo>
                    <a:lnTo>
                      <a:pt x="4660" y="10315"/>
                    </a:lnTo>
                    <a:lnTo>
                      <a:pt x="4721" y="10352"/>
                    </a:lnTo>
                    <a:lnTo>
                      <a:pt x="4779" y="10391"/>
                    </a:lnTo>
                    <a:lnTo>
                      <a:pt x="4836" y="10431"/>
                    </a:lnTo>
                    <a:lnTo>
                      <a:pt x="4861" y="10449"/>
                    </a:lnTo>
                    <a:lnTo>
                      <a:pt x="4886" y="10461"/>
                    </a:lnTo>
                    <a:lnTo>
                      <a:pt x="4914" y="10471"/>
                    </a:lnTo>
                    <a:lnTo>
                      <a:pt x="4942" y="10477"/>
                    </a:lnTo>
                    <a:lnTo>
                      <a:pt x="4973" y="10480"/>
                    </a:lnTo>
                    <a:lnTo>
                      <a:pt x="5005" y="10480"/>
                    </a:lnTo>
                    <a:lnTo>
                      <a:pt x="5038" y="10477"/>
                    </a:lnTo>
                    <a:lnTo>
                      <a:pt x="5073" y="10472"/>
                    </a:lnTo>
                    <a:lnTo>
                      <a:pt x="5109" y="10465"/>
                    </a:lnTo>
                    <a:lnTo>
                      <a:pt x="5146" y="10456"/>
                    </a:lnTo>
                    <a:lnTo>
                      <a:pt x="5184" y="10446"/>
                    </a:lnTo>
                    <a:lnTo>
                      <a:pt x="5224" y="10432"/>
                    </a:lnTo>
                    <a:lnTo>
                      <a:pt x="5308" y="10404"/>
                    </a:lnTo>
                    <a:lnTo>
                      <a:pt x="5397" y="10372"/>
                    </a:lnTo>
                    <a:lnTo>
                      <a:pt x="5491" y="10339"/>
                    </a:lnTo>
                    <a:lnTo>
                      <a:pt x="5590" y="10305"/>
                    </a:lnTo>
                    <a:lnTo>
                      <a:pt x="5641" y="10289"/>
                    </a:lnTo>
                    <a:lnTo>
                      <a:pt x="5693" y="10272"/>
                    </a:lnTo>
                    <a:lnTo>
                      <a:pt x="5746" y="10258"/>
                    </a:lnTo>
                    <a:lnTo>
                      <a:pt x="5801" y="10244"/>
                    </a:lnTo>
                    <a:lnTo>
                      <a:pt x="5856" y="10231"/>
                    </a:lnTo>
                    <a:lnTo>
                      <a:pt x="5913" y="10221"/>
                    </a:lnTo>
                    <a:lnTo>
                      <a:pt x="5970" y="10212"/>
                    </a:lnTo>
                    <a:lnTo>
                      <a:pt x="6029" y="10205"/>
                    </a:lnTo>
                    <a:lnTo>
                      <a:pt x="6089" y="10201"/>
                    </a:lnTo>
                    <a:lnTo>
                      <a:pt x="6150" y="10199"/>
                    </a:lnTo>
                    <a:lnTo>
                      <a:pt x="6211" y="10199"/>
                    </a:lnTo>
                    <a:lnTo>
                      <a:pt x="6274" y="10202"/>
                    </a:lnTo>
                    <a:lnTo>
                      <a:pt x="6380" y="10212"/>
                    </a:lnTo>
                    <a:lnTo>
                      <a:pt x="6486" y="10224"/>
                    </a:lnTo>
                    <a:lnTo>
                      <a:pt x="6595" y="10239"/>
                    </a:lnTo>
                    <a:lnTo>
                      <a:pt x="6705" y="10256"/>
                    </a:lnTo>
                    <a:lnTo>
                      <a:pt x="6816" y="10275"/>
                    </a:lnTo>
                    <a:lnTo>
                      <a:pt x="6930" y="10297"/>
                    </a:lnTo>
                    <a:lnTo>
                      <a:pt x="7043" y="10319"/>
                    </a:lnTo>
                    <a:lnTo>
                      <a:pt x="7156" y="10344"/>
                    </a:lnTo>
                    <a:lnTo>
                      <a:pt x="7271" y="10369"/>
                    </a:lnTo>
                    <a:lnTo>
                      <a:pt x="7385" y="10396"/>
                    </a:lnTo>
                    <a:lnTo>
                      <a:pt x="7499" y="10422"/>
                    </a:lnTo>
                    <a:lnTo>
                      <a:pt x="7612" y="10450"/>
                    </a:lnTo>
                    <a:lnTo>
                      <a:pt x="7837" y="10506"/>
                    </a:lnTo>
                    <a:lnTo>
                      <a:pt x="8056" y="10560"/>
                    </a:lnTo>
                    <a:lnTo>
                      <a:pt x="8164" y="10587"/>
                    </a:lnTo>
                    <a:lnTo>
                      <a:pt x="8269" y="10612"/>
                    </a:lnTo>
                    <a:lnTo>
                      <a:pt x="8372" y="10637"/>
                    </a:lnTo>
                    <a:lnTo>
                      <a:pt x="8472" y="10659"/>
                    </a:lnTo>
                    <a:lnTo>
                      <a:pt x="8569" y="10680"/>
                    </a:lnTo>
                    <a:lnTo>
                      <a:pt x="8664" y="10700"/>
                    </a:lnTo>
                    <a:lnTo>
                      <a:pt x="8754" y="10717"/>
                    </a:lnTo>
                    <a:lnTo>
                      <a:pt x="8841" y="10731"/>
                    </a:lnTo>
                    <a:lnTo>
                      <a:pt x="8925" y="10744"/>
                    </a:lnTo>
                    <a:lnTo>
                      <a:pt x="9004" y="10754"/>
                    </a:lnTo>
                    <a:lnTo>
                      <a:pt x="9079" y="10760"/>
                    </a:lnTo>
                    <a:lnTo>
                      <a:pt x="9148" y="10763"/>
                    </a:lnTo>
                    <a:lnTo>
                      <a:pt x="9214" y="10763"/>
                    </a:lnTo>
                    <a:lnTo>
                      <a:pt x="9274" y="10759"/>
                    </a:lnTo>
                    <a:lnTo>
                      <a:pt x="9328" y="10751"/>
                    </a:lnTo>
                    <a:lnTo>
                      <a:pt x="9377" y="10738"/>
                    </a:lnTo>
                    <a:lnTo>
                      <a:pt x="9415" y="10727"/>
                    </a:lnTo>
                    <a:lnTo>
                      <a:pt x="9456" y="10717"/>
                    </a:lnTo>
                    <a:lnTo>
                      <a:pt x="9498" y="10708"/>
                    </a:lnTo>
                    <a:lnTo>
                      <a:pt x="9541" y="10700"/>
                    </a:lnTo>
                    <a:lnTo>
                      <a:pt x="9587" y="10693"/>
                    </a:lnTo>
                    <a:lnTo>
                      <a:pt x="9634" y="10686"/>
                    </a:lnTo>
                    <a:lnTo>
                      <a:pt x="9682" y="10680"/>
                    </a:lnTo>
                    <a:lnTo>
                      <a:pt x="9732" y="10675"/>
                    </a:lnTo>
                    <a:lnTo>
                      <a:pt x="9784" y="10671"/>
                    </a:lnTo>
                    <a:lnTo>
                      <a:pt x="9836" y="10668"/>
                    </a:lnTo>
                    <a:lnTo>
                      <a:pt x="9889" y="10665"/>
                    </a:lnTo>
                    <a:lnTo>
                      <a:pt x="9944" y="10663"/>
                    </a:lnTo>
                    <a:lnTo>
                      <a:pt x="10054" y="10660"/>
                    </a:lnTo>
                    <a:lnTo>
                      <a:pt x="10165" y="10658"/>
                    </a:lnTo>
                    <a:lnTo>
                      <a:pt x="10277" y="10658"/>
                    </a:lnTo>
                    <a:lnTo>
                      <a:pt x="10390" y="10658"/>
                    </a:lnTo>
                    <a:lnTo>
                      <a:pt x="10500" y="10658"/>
                    </a:lnTo>
                    <a:lnTo>
                      <a:pt x="10608" y="10658"/>
                    </a:lnTo>
                    <a:lnTo>
                      <a:pt x="10712" y="10658"/>
                    </a:lnTo>
                    <a:lnTo>
                      <a:pt x="10812" y="10656"/>
                    </a:lnTo>
                    <a:lnTo>
                      <a:pt x="10860" y="10655"/>
                    </a:lnTo>
                    <a:lnTo>
                      <a:pt x="10907" y="10654"/>
                    </a:lnTo>
                    <a:lnTo>
                      <a:pt x="10952" y="10652"/>
                    </a:lnTo>
                    <a:lnTo>
                      <a:pt x="10995" y="10649"/>
                    </a:lnTo>
                    <a:lnTo>
                      <a:pt x="11050" y="10645"/>
                    </a:lnTo>
                    <a:lnTo>
                      <a:pt x="11117" y="10634"/>
                    </a:lnTo>
                    <a:lnTo>
                      <a:pt x="11198" y="10614"/>
                    </a:lnTo>
                    <a:lnTo>
                      <a:pt x="11291" y="10589"/>
                    </a:lnTo>
                    <a:lnTo>
                      <a:pt x="11394" y="10557"/>
                    </a:lnTo>
                    <a:lnTo>
                      <a:pt x="11506" y="10520"/>
                    </a:lnTo>
                    <a:lnTo>
                      <a:pt x="11629" y="10477"/>
                    </a:lnTo>
                    <a:lnTo>
                      <a:pt x="11758" y="10429"/>
                    </a:lnTo>
                    <a:lnTo>
                      <a:pt x="11896" y="10378"/>
                    </a:lnTo>
                    <a:lnTo>
                      <a:pt x="12039" y="10322"/>
                    </a:lnTo>
                    <a:lnTo>
                      <a:pt x="12188" y="10263"/>
                    </a:lnTo>
                    <a:lnTo>
                      <a:pt x="12341" y="10201"/>
                    </a:lnTo>
                    <a:lnTo>
                      <a:pt x="12498" y="10137"/>
                    </a:lnTo>
                    <a:lnTo>
                      <a:pt x="12657" y="10070"/>
                    </a:lnTo>
                    <a:lnTo>
                      <a:pt x="12819" y="10003"/>
                    </a:lnTo>
                    <a:lnTo>
                      <a:pt x="12981" y="9934"/>
                    </a:lnTo>
                    <a:lnTo>
                      <a:pt x="13303" y="9795"/>
                    </a:lnTo>
                    <a:lnTo>
                      <a:pt x="13619" y="9657"/>
                    </a:lnTo>
                    <a:lnTo>
                      <a:pt x="13919" y="9525"/>
                    </a:lnTo>
                    <a:lnTo>
                      <a:pt x="14197" y="9402"/>
                    </a:lnTo>
                    <a:lnTo>
                      <a:pt x="14447" y="9293"/>
                    </a:lnTo>
                    <a:lnTo>
                      <a:pt x="14659" y="9199"/>
                    </a:lnTo>
                    <a:lnTo>
                      <a:pt x="14749" y="9160"/>
                    </a:lnTo>
                    <a:lnTo>
                      <a:pt x="14827" y="9126"/>
                    </a:lnTo>
                    <a:lnTo>
                      <a:pt x="14894" y="9099"/>
                    </a:lnTo>
                    <a:lnTo>
                      <a:pt x="14946" y="9077"/>
                    </a:lnTo>
                    <a:lnTo>
                      <a:pt x="14989" y="9059"/>
                    </a:lnTo>
                    <a:lnTo>
                      <a:pt x="15036" y="9040"/>
                    </a:lnTo>
                    <a:lnTo>
                      <a:pt x="15086" y="9018"/>
                    </a:lnTo>
                    <a:lnTo>
                      <a:pt x="15139" y="8995"/>
                    </a:lnTo>
                    <a:lnTo>
                      <a:pt x="15192" y="8970"/>
                    </a:lnTo>
                    <a:lnTo>
                      <a:pt x="15246" y="8944"/>
                    </a:lnTo>
                    <a:lnTo>
                      <a:pt x="15300" y="8916"/>
                    </a:lnTo>
                    <a:lnTo>
                      <a:pt x="15353" y="8886"/>
                    </a:lnTo>
                    <a:lnTo>
                      <a:pt x="15379" y="8870"/>
                    </a:lnTo>
                    <a:lnTo>
                      <a:pt x="15405" y="8854"/>
                    </a:lnTo>
                    <a:lnTo>
                      <a:pt x="15430" y="8838"/>
                    </a:lnTo>
                    <a:lnTo>
                      <a:pt x="15455" y="8820"/>
                    </a:lnTo>
                    <a:lnTo>
                      <a:pt x="15478" y="8803"/>
                    </a:lnTo>
                    <a:lnTo>
                      <a:pt x="15502" y="8785"/>
                    </a:lnTo>
                    <a:lnTo>
                      <a:pt x="15524" y="8766"/>
                    </a:lnTo>
                    <a:lnTo>
                      <a:pt x="15546" y="8748"/>
                    </a:lnTo>
                    <a:lnTo>
                      <a:pt x="15567" y="8728"/>
                    </a:lnTo>
                    <a:lnTo>
                      <a:pt x="15587" y="8708"/>
                    </a:lnTo>
                    <a:lnTo>
                      <a:pt x="15605" y="8688"/>
                    </a:lnTo>
                    <a:lnTo>
                      <a:pt x="15621" y="8666"/>
                    </a:lnTo>
                    <a:lnTo>
                      <a:pt x="15638" y="8645"/>
                    </a:lnTo>
                    <a:lnTo>
                      <a:pt x="15652" y="8622"/>
                    </a:lnTo>
                    <a:lnTo>
                      <a:pt x="15665" y="8600"/>
                    </a:lnTo>
                    <a:lnTo>
                      <a:pt x="15676" y="8576"/>
                    </a:lnTo>
                    <a:lnTo>
                      <a:pt x="15688" y="8542"/>
                    </a:lnTo>
                    <a:lnTo>
                      <a:pt x="15696" y="8509"/>
                    </a:lnTo>
                    <a:lnTo>
                      <a:pt x="15702" y="8476"/>
                    </a:lnTo>
                    <a:lnTo>
                      <a:pt x="15704" y="8446"/>
                    </a:lnTo>
                    <a:lnTo>
                      <a:pt x="15704" y="8416"/>
                    </a:lnTo>
                    <a:lnTo>
                      <a:pt x="15701" y="8388"/>
                    </a:lnTo>
                    <a:lnTo>
                      <a:pt x="15696" y="8359"/>
                    </a:lnTo>
                    <a:lnTo>
                      <a:pt x="15688" y="8333"/>
                    </a:lnTo>
                    <a:lnTo>
                      <a:pt x="15677" y="8307"/>
                    </a:lnTo>
                    <a:lnTo>
                      <a:pt x="15665" y="8283"/>
                    </a:lnTo>
                    <a:lnTo>
                      <a:pt x="15652" y="8259"/>
                    </a:lnTo>
                    <a:lnTo>
                      <a:pt x="15636" y="8237"/>
                    </a:lnTo>
                    <a:lnTo>
                      <a:pt x="15618" y="8214"/>
                    </a:lnTo>
                    <a:lnTo>
                      <a:pt x="15599" y="8194"/>
                    </a:lnTo>
                    <a:lnTo>
                      <a:pt x="15578" y="8173"/>
                    </a:lnTo>
                    <a:lnTo>
                      <a:pt x="15557" y="8154"/>
                    </a:lnTo>
                    <a:lnTo>
                      <a:pt x="15533" y="8135"/>
                    </a:lnTo>
                    <a:lnTo>
                      <a:pt x="15510" y="8117"/>
                    </a:lnTo>
                    <a:lnTo>
                      <a:pt x="15485" y="8100"/>
                    </a:lnTo>
                    <a:lnTo>
                      <a:pt x="15459" y="8083"/>
                    </a:lnTo>
                    <a:lnTo>
                      <a:pt x="15432" y="8067"/>
                    </a:lnTo>
                    <a:lnTo>
                      <a:pt x="15406" y="8051"/>
                    </a:lnTo>
                    <a:lnTo>
                      <a:pt x="15379" y="8037"/>
                    </a:lnTo>
                    <a:lnTo>
                      <a:pt x="15352" y="8021"/>
                    </a:lnTo>
                    <a:lnTo>
                      <a:pt x="15297" y="7994"/>
                    </a:lnTo>
                    <a:lnTo>
                      <a:pt x="15244" y="7968"/>
                    </a:lnTo>
                    <a:lnTo>
                      <a:pt x="15192" y="7943"/>
                    </a:lnTo>
                    <a:lnTo>
                      <a:pt x="15142" y="7919"/>
                    </a:lnTo>
                    <a:lnTo>
                      <a:pt x="15066" y="7878"/>
                    </a:lnTo>
                    <a:lnTo>
                      <a:pt x="14987" y="7838"/>
                    </a:lnTo>
                    <a:lnTo>
                      <a:pt x="14906" y="7798"/>
                    </a:lnTo>
                    <a:lnTo>
                      <a:pt x="14821" y="7756"/>
                    </a:lnTo>
                    <a:lnTo>
                      <a:pt x="14736" y="7715"/>
                    </a:lnTo>
                    <a:lnTo>
                      <a:pt x="14650" y="7672"/>
                    </a:lnTo>
                    <a:lnTo>
                      <a:pt x="14564" y="7628"/>
                    </a:lnTo>
                    <a:lnTo>
                      <a:pt x="14477" y="7583"/>
                    </a:lnTo>
                    <a:lnTo>
                      <a:pt x="14434" y="7558"/>
                    </a:lnTo>
                    <a:lnTo>
                      <a:pt x="14392" y="7534"/>
                    </a:lnTo>
                    <a:lnTo>
                      <a:pt x="14351" y="7509"/>
                    </a:lnTo>
                    <a:lnTo>
                      <a:pt x="14309" y="7484"/>
                    </a:lnTo>
                    <a:lnTo>
                      <a:pt x="14268" y="7457"/>
                    </a:lnTo>
                    <a:lnTo>
                      <a:pt x="14227" y="7429"/>
                    </a:lnTo>
                    <a:lnTo>
                      <a:pt x="14188" y="7402"/>
                    </a:lnTo>
                    <a:lnTo>
                      <a:pt x="14150" y="7372"/>
                    </a:lnTo>
                    <a:lnTo>
                      <a:pt x="14111" y="7343"/>
                    </a:lnTo>
                    <a:lnTo>
                      <a:pt x="14074" y="7312"/>
                    </a:lnTo>
                    <a:lnTo>
                      <a:pt x="14038" y="7281"/>
                    </a:lnTo>
                    <a:lnTo>
                      <a:pt x="14004" y="7247"/>
                    </a:lnTo>
                    <a:lnTo>
                      <a:pt x="13970" y="7213"/>
                    </a:lnTo>
                    <a:lnTo>
                      <a:pt x="13937" y="7178"/>
                    </a:lnTo>
                    <a:lnTo>
                      <a:pt x="13907" y="7142"/>
                    </a:lnTo>
                    <a:lnTo>
                      <a:pt x="13877" y="7104"/>
                    </a:lnTo>
                    <a:lnTo>
                      <a:pt x="13852" y="7069"/>
                    </a:lnTo>
                    <a:lnTo>
                      <a:pt x="13830" y="7036"/>
                    </a:lnTo>
                    <a:lnTo>
                      <a:pt x="13813" y="7002"/>
                    </a:lnTo>
                    <a:lnTo>
                      <a:pt x="13797" y="6969"/>
                    </a:lnTo>
                    <a:lnTo>
                      <a:pt x="13785" y="6937"/>
                    </a:lnTo>
                    <a:lnTo>
                      <a:pt x="13776" y="6905"/>
                    </a:lnTo>
                    <a:lnTo>
                      <a:pt x="13770" y="6874"/>
                    </a:lnTo>
                    <a:lnTo>
                      <a:pt x="13767" y="6844"/>
                    </a:lnTo>
                    <a:lnTo>
                      <a:pt x="13766" y="6814"/>
                    </a:lnTo>
                    <a:lnTo>
                      <a:pt x="13767" y="6785"/>
                    </a:lnTo>
                    <a:lnTo>
                      <a:pt x="13771" y="6756"/>
                    </a:lnTo>
                    <a:lnTo>
                      <a:pt x="13777" y="6727"/>
                    </a:lnTo>
                    <a:lnTo>
                      <a:pt x="13784" y="6700"/>
                    </a:lnTo>
                    <a:lnTo>
                      <a:pt x="13794" y="6672"/>
                    </a:lnTo>
                    <a:lnTo>
                      <a:pt x="13807" y="6646"/>
                    </a:lnTo>
                    <a:lnTo>
                      <a:pt x="13820" y="6619"/>
                    </a:lnTo>
                    <a:lnTo>
                      <a:pt x="13835" y="6593"/>
                    </a:lnTo>
                    <a:lnTo>
                      <a:pt x="13853" y="6567"/>
                    </a:lnTo>
                    <a:lnTo>
                      <a:pt x="13871" y="6542"/>
                    </a:lnTo>
                    <a:lnTo>
                      <a:pt x="13890" y="6516"/>
                    </a:lnTo>
                    <a:lnTo>
                      <a:pt x="13911" y="6491"/>
                    </a:lnTo>
                    <a:lnTo>
                      <a:pt x="13933" y="6466"/>
                    </a:lnTo>
                    <a:lnTo>
                      <a:pt x="13956" y="6442"/>
                    </a:lnTo>
                    <a:lnTo>
                      <a:pt x="13979" y="6417"/>
                    </a:lnTo>
                    <a:lnTo>
                      <a:pt x="14028" y="6369"/>
                    </a:lnTo>
                    <a:lnTo>
                      <a:pt x="14080" y="6321"/>
                    </a:lnTo>
                    <a:lnTo>
                      <a:pt x="14133" y="6274"/>
                    </a:lnTo>
                    <a:lnTo>
                      <a:pt x="14185" y="6227"/>
                    </a:lnTo>
                    <a:lnTo>
                      <a:pt x="14286" y="6140"/>
                    </a:lnTo>
                    <a:lnTo>
                      <a:pt x="14388" y="6054"/>
                    </a:lnTo>
                    <a:lnTo>
                      <a:pt x="14491" y="5968"/>
                    </a:lnTo>
                    <a:lnTo>
                      <a:pt x="14595" y="5885"/>
                    </a:lnTo>
                    <a:lnTo>
                      <a:pt x="14699" y="5800"/>
                    </a:lnTo>
                    <a:lnTo>
                      <a:pt x="14803" y="5717"/>
                    </a:lnTo>
                    <a:lnTo>
                      <a:pt x="14908" y="5634"/>
                    </a:lnTo>
                    <a:lnTo>
                      <a:pt x="15012" y="5550"/>
                    </a:lnTo>
                    <a:lnTo>
                      <a:pt x="15116" y="5466"/>
                    </a:lnTo>
                    <a:lnTo>
                      <a:pt x="15219" y="5382"/>
                    </a:lnTo>
                    <a:lnTo>
                      <a:pt x="15321" y="5296"/>
                    </a:lnTo>
                    <a:lnTo>
                      <a:pt x="15423" y="5210"/>
                    </a:lnTo>
                    <a:lnTo>
                      <a:pt x="15474" y="5166"/>
                    </a:lnTo>
                    <a:lnTo>
                      <a:pt x="15524" y="5122"/>
                    </a:lnTo>
                    <a:lnTo>
                      <a:pt x="15574" y="5077"/>
                    </a:lnTo>
                    <a:lnTo>
                      <a:pt x="15623" y="5033"/>
                    </a:lnTo>
                    <a:lnTo>
                      <a:pt x="15672" y="4988"/>
                    </a:lnTo>
                    <a:lnTo>
                      <a:pt x="15721" y="4942"/>
                    </a:lnTo>
                    <a:lnTo>
                      <a:pt x="15769" y="4896"/>
                    </a:lnTo>
                    <a:lnTo>
                      <a:pt x="15817" y="4849"/>
                    </a:lnTo>
                    <a:lnTo>
                      <a:pt x="15860" y="4801"/>
                    </a:lnTo>
                    <a:lnTo>
                      <a:pt x="15906" y="4751"/>
                    </a:lnTo>
                    <a:lnTo>
                      <a:pt x="15954" y="4699"/>
                    </a:lnTo>
                    <a:lnTo>
                      <a:pt x="16002" y="4645"/>
                    </a:lnTo>
                    <a:lnTo>
                      <a:pt x="16025" y="4617"/>
                    </a:lnTo>
                    <a:lnTo>
                      <a:pt x="16049" y="4589"/>
                    </a:lnTo>
                    <a:lnTo>
                      <a:pt x="16072" y="4560"/>
                    </a:lnTo>
                    <a:lnTo>
                      <a:pt x="16095" y="4531"/>
                    </a:lnTo>
                    <a:lnTo>
                      <a:pt x="16117" y="4501"/>
                    </a:lnTo>
                    <a:lnTo>
                      <a:pt x="16139" y="4471"/>
                    </a:lnTo>
                    <a:lnTo>
                      <a:pt x="16159" y="4442"/>
                    </a:lnTo>
                    <a:lnTo>
                      <a:pt x="16179" y="4410"/>
                    </a:lnTo>
                    <a:lnTo>
                      <a:pt x="16197" y="4380"/>
                    </a:lnTo>
                    <a:lnTo>
                      <a:pt x="16215" y="4348"/>
                    </a:lnTo>
                    <a:lnTo>
                      <a:pt x="16231" y="4316"/>
                    </a:lnTo>
                    <a:lnTo>
                      <a:pt x="16246" y="4285"/>
                    </a:lnTo>
                    <a:lnTo>
                      <a:pt x="16258" y="4252"/>
                    </a:lnTo>
                    <a:lnTo>
                      <a:pt x="16270" y="4219"/>
                    </a:lnTo>
                    <a:lnTo>
                      <a:pt x="16280" y="4187"/>
                    </a:lnTo>
                    <a:lnTo>
                      <a:pt x="16288" y="4153"/>
                    </a:lnTo>
                    <a:lnTo>
                      <a:pt x="16293" y="4119"/>
                    </a:lnTo>
                    <a:lnTo>
                      <a:pt x="16297" y="4086"/>
                    </a:lnTo>
                    <a:lnTo>
                      <a:pt x="16298" y="4052"/>
                    </a:lnTo>
                    <a:lnTo>
                      <a:pt x="16297" y="4017"/>
                    </a:lnTo>
                    <a:lnTo>
                      <a:pt x="16294" y="3983"/>
                    </a:lnTo>
                    <a:lnTo>
                      <a:pt x="16288" y="3948"/>
                    </a:lnTo>
                    <a:lnTo>
                      <a:pt x="16279" y="3913"/>
                    </a:lnTo>
                    <a:lnTo>
                      <a:pt x="16267" y="3879"/>
                    </a:lnTo>
                    <a:lnTo>
                      <a:pt x="16250" y="3844"/>
                    </a:lnTo>
                    <a:lnTo>
                      <a:pt x="16231" y="3810"/>
                    </a:lnTo>
                    <a:lnTo>
                      <a:pt x="16209" y="3779"/>
                    </a:lnTo>
                    <a:lnTo>
                      <a:pt x="16187" y="3748"/>
                    </a:lnTo>
                    <a:lnTo>
                      <a:pt x="16161" y="3719"/>
                    </a:lnTo>
                    <a:lnTo>
                      <a:pt x="16135" y="3692"/>
                    </a:lnTo>
                    <a:lnTo>
                      <a:pt x="16106" y="3665"/>
                    </a:lnTo>
                    <a:lnTo>
                      <a:pt x="16076" y="3640"/>
                    </a:lnTo>
                    <a:lnTo>
                      <a:pt x="16046" y="3615"/>
                    </a:lnTo>
                    <a:lnTo>
                      <a:pt x="16013" y="3593"/>
                    </a:lnTo>
                    <a:lnTo>
                      <a:pt x="15980" y="3570"/>
                    </a:lnTo>
                    <a:lnTo>
                      <a:pt x="15945" y="3549"/>
                    </a:lnTo>
                    <a:lnTo>
                      <a:pt x="15909" y="3530"/>
                    </a:lnTo>
                    <a:lnTo>
                      <a:pt x="15873" y="3510"/>
                    </a:lnTo>
                    <a:lnTo>
                      <a:pt x="15837" y="3492"/>
                    </a:lnTo>
                    <a:lnTo>
                      <a:pt x="15799" y="3474"/>
                    </a:lnTo>
                    <a:lnTo>
                      <a:pt x="15761" y="3458"/>
                    </a:lnTo>
                    <a:lnTo>
                      <a:pt x="15723" y="3443"/>
                    </a:lnTo>
                    <a:lnTo>
                      <a:pt x="15686" y="3428"/>
                    </a:lnTo>
                    <a:lnTo>
                      <a:pt x="15647" y="3413"/>
                    </a:lnTo>
                    <a:lnTo>
                      <a:pt x="15570" y="3387"/>
                    </a:lnTo>
                    <a:lnTo>
                      <a:pt x="15496" y="3363"/>
                    </a:lnTo>
                    <a:lnTo>
                      <a:pt x="15422" y="3341"/>
                    </a:lnTo>
                    <a:lnTo>
                      <a:pt x="15353" y="3320"/>
                    </a:lnTo>
                    <a:lnTo>
                      <a:pt x="15288" y="3301"/>
                    </a:lnTo>
                    <a:lnTo>
                      <a:pt x="15226" y="3283"/>
                    </a:lnTo>
                    <a:lnTo>
                      <a:pt x="15178" y="3269"/>
                    </a:lnTo>
                    <a:lnTo>
                      <a:pt x="15130" y="3257"/>
                    </a:lnTo>
                    <a:lnTo>
                      <a:pt x="15082" y="3247"/>
                    </a:lnTo>
                    <a:lnTo>
                      <a:pt x="15033" y="3238"/>
                    </a:lnTo>
                    <a:lnTo>
                      <a:pt x="14984" y="3230"/>
                    </a:lnTo>
                    <a:lnTo>
                      <a:pt x="14935" y="3223"/>
                    </a:lnTo>
                    <a:lnTo>
                      <a:pt x="14886" y="3218"/>
                    </a:lnTo>
                    <a:lnTo>
                      <a:pt x="14836" y="3214"/>
                    </a:lnTo>
                    <a:lnTo>
                      <a:pt x="14786" y="3210"/>
                    </a:lnTo>
                    <a:lnTo>
                      <a:pt x="14736" y="3208"/>
                    </a:lnTo>
                    <a:lnTo>
                      <a:pt x="14686" y="3206"/>
                    </a:lnTo>
                    <a:lnTo>
                      <a:pt x="14636" y="3204"/>
                    </a:lnTo>
                    <a:lnTo>
                      <a:pt x="14535" y="3202"/>
                    </a:lnTo>
                    <a:lnTo>
                      <a:pt x="14434" y="3201"/>
                    </a:lnTo>
                    <a:lnTo>
                      <a:pt x="14333" y="3199"/>
                    </a:lnTo>
                    <a:lnTo>
                      <a:pt x="14232" y="3196"/>
                    </a:lnTo>
                    <a:lnTo>
                      <a:pt x="14182" y="3194"/>
                    </a:lnTo>
                    <a:lnTo>
                      <a:pt x="14132" y="3191"/>
                    </a:lnTo>
                    <a:lnTo>
                      <a:pt x="14082" y="3187"/>
                    </a:lnTo>
                    <a:lnTo>
                      <a:pt x="14032" y="3182"/>
                    </a:lnTo>
                    <a:lnTo>
                      <a:pt x="13982" y="3175"/>
                    </a:lnTo>
                    <a:lnTo>
                      <a:pt x="13933" y="3168"/>
                    </a:lnTo>
                    <a:lnTo>
                      <a:pt x="13884" y="3160"/>
                    </a:lnTo>
                    <a:lnTo>
                      <a:pt x="13835" y="3151"/>
                    </a:lnTo>
                    <a:lnTo>
                      <a:pt x="13786" y="3140"/>
                    </a:lnTo>
                    <a:lnTo>
                      <a:pt x="13738" y="3126"/>
                    </a:lnTo>
                    <a:lnTo>
                      <a:pt x="13690" y="3111"/>
                    </a:lnTo>
                    <a:lnTo>
                      <a:pt x="13642" y="3095"/>
                    </a:lnTo>
                    <a:lnTo>
                      <a:pt x="13620" y="3086"/>
                    </a:lnTo>
                    <a:lnTo>
                      <a:pt x="13598" y="3075"/>
                    </a:lnTo>
                    <a:lnTo>
                      <a:pt x="13579" y="3065"/>
                    </a:lnTo>
                    <a:lnTo>
                      <a:pt x="13561" y="3054"/>
                    </a:lnTo>
                    <a:lnTo>
                      <a:pt x="13544" y="3042"/>
                    </a:lnTo>
                    <a:lnTo>
                      <a:pt x="13530" y="3030"/>
                    </a:lnTo>
                    <a:lnTo>
                      <a:pt x="13517" y="3017"/>
                    </a:lnTo>
                    <a:lnTo>
                      <a:pt x="13506" y="3003"/>
                    </a:lnTo>
                    <a:lnTo>
                      <a:pt x="13495" y="2990"/>
                    </a:lnTo>
                    <a:lnTo>
                      <a:pt x="13487" y="2974"/>
                    </a:lnTo>
                    <a:lnTo>
                      <a:pt x="13480" y="2960"/>
                    </a:lnTo>
                    <a:lnTo>
                      <a:pt x="13475" y="2945"/>
                    </a:lnTo>
                    <a:lnTo>
                      <a:pt x="13471" y="2929"/>
                    </a:lnTo>
                    <a:lnTo>
                      <a:pt x="13468" y="2913"/>
                    </a:lnTo>
                    <a:lnTo>
                      <a:pt x="13467" y="2896"/>
                    </a:lnTo>
                    <a:lnTo>
                      <a:pt x="13468" y="2880"/>
                    </a:lnTo>
                    <a:lnTo>
                      <a:pt x="13470" y="2862"/>
                    </a:lnTo>
                    <a:lnTo>
                      <a:pt x="13473" y="2845"/>
                    </a:lnTo>
                    <a:lnTo>
                      <a:pt x="13477" y="2828"/>
                    </a:lnTo>
                    <a:lnTo>
                      <a:pt x="13483" y="2810"/>
                    </a:lnTo>
                    <a:lnTo>
                      <a:pt x="13490" y="2793"/>
                    </a:lnTo>
                    <a:lnTo>
                      <a:pt x="13498" y="2774"/>
                    </a:lnTo>
                    <a:lnTo>
                      <a:pt x="13509" y="2756"/>
                    </a:lnTo>
                    <a:lnTo>
                      <a:pt x="13520" y="2738"/>
                    </a:lnTo>
                    <a:lnTo>
                      <a:pt x="13532" y="2720"/>
                    </a:lnTo>
                    <a:lnTo>
                      <a:pt x="13545" y="2702"/>
                    </a:lnTo>
                    <a:lnTo>
                      <a:pt x="13560" y="2684"/>
                    </a:lnTo>
                    <a:lnTo>
                      <a:pt x="13576" y="2665"/>
                    </a:lnTo>
                    <a:lnTo>
                      <a:pt x="13593" y="2647"/>
                    </a:lnTo>
                    <a:lnTo>
                      <a:pt x="13612" y="2630"/>
                    </a:lnTo>
                    <a:lnTo>
                      <a:pt x="13631" y="2611"/>
                    </a:lnTo>
                    <a:lnTo>
                      <a:pt x="13651" y="2594"/>
                    </a:lnTo>
                    <a:lnTo>
                      <a:pt x="13678" y="2568"/>
                    </a:lnTo>
                    <a:lnTo>
                      <a:pt x="13707" y="2544"/>
                    </a:lnTo>
                    <a:lnTo>
                      <a:pt x="13736" y="2521"/>
                    </a:lnTo>
                    <a:lnTo>
                      <a:pt x="13766" y="2499"/>
                    </a:lnTo>
                    <a:lnTo>
                      <a:pt x="13796" y="2479"/>
                    </a:lnTo>
                    <a:lnTo>
                      <a:pt x="13829" y="2459"/>
                    </a:lnTo>
                    <a:lnTo>
                      <a:pt x="13862" y="2440"/>
                    </a:lnTo>
                    <a:lnTo>
                      <a:pt x="13894" y="2421"/>
                    </a:lnTo>
                    <a:lnTo>
                      <a:pt x="13928" y="2404"/>
                    </a:lnTo>
                    <a:lnTo>
                      <a:pt x="13963" y="2388"/>
                    </a:lnTo>
                    <a:lnTo>
                      <a:pt x="13997" y="2371"/>
                    </a:lnTo>
                    <a:lnTo>
                      <a:pt x="14032" y="2355"/>
                    </a:lnTo>
                    <a:lnTo>
                      <a:pt x="14103" y="2323"/>
                    </a:lnTo>
                    <a:lnTo>
                      <a:pt x="14174" y="2292"/>
                    </a:lnTo>
                    <a:lnTo>
                      <a:pt x="14209" y="2275"/>
                    </a:lnTo>
                    <a:lnTo>
                      <a:pt x="14243" y="2259"/>
                    </a:lnTo>
                    <a:lnTo>
                      <a:pt x="14278" y="2243"/>
                    </a:lnTo>
                    <a:lnTo>
                      <a:pt x="14313" y="2225"/>
                    </a:lnTo>
                    <a:lnTo>
                      <a:pt x="14347" y="2207"/>
                    </a:lnTo>
                    <a:lnTo>
                      <a:pt x="14380" y="2189"/>
                    </a:lnTo>
                    <a:lnTo>
                      <a:pt x="14413" y="2169"/>
                    </a:lnTo>
                    <a:lnTo>
                      <a:pt x="14444" y="2148"/>
                    </a:lnTo>
                    <a:lnTo>
                      <a:pt x="14475" y="2126"/>
                    </a:lnTo>
                    <a:lnTo>
                      <a:pt x="14506" y="2104"/>
                    </a:lnTo>
                    <a:lnTo>
                      <a:pt x="14535" y="2080"/>
                    </a:lnTo>
                    <a:lnTo>
                      <a:pt x="14564" y="2054"/>
                    </a:lnTo>
                    <a:lnTo>
                      <a:pt x="14590" y="2028"/>
                    </a:lnTo>
                    <a:lnTo>
                      <a:pt x="14616" y="1999"/>
                    </a:lnTo>
                    <a:lnTo>
                      <a:pt x="14640" y="1968"/>
                    </a:lnTo>
                    <a:lnTo>
                      <a:pt x="14664" y="1936"/>
                    </a:lnTo>
                    <a:lnTo>
                      <a:pt x="14721" y="1842"/>
                    </a:lnTo>
                    <a:lnTo>
                      <a:pt x="14761" y="1756"/>
                    </a:lnTo>
                    <a:lnTo>
                      <a:pt x="14784" y="1678"/>
                    </a:lnTo>
                    <a:lnTo>
                      <a:pt x="14791" y="1606"/>
                    </a:lnTo>
                    <a:lnTo>
                      <a:pt x="14785" y="1542"/>
                    </a:lnTo>
                    <a:lnTo>
                      <a:pt x="14765" y="1484"/>
                    </a:lnTo>
                    <a:lnTo>
                      <a:pt x="14732" y="1432"/>
                    </a:lnTo>
                    <a:lnTo>
                      <a:pt x="14687" y="1386"/>
                    </a:lnTo>
                    <a:lnTo>
                      <a:pt x="14632" y="1345"/>
                    </a:lnTo>
                    <a:lnTo>
                      <a:pt x="14568" y="1309"/>
                    </a:lnTo>
                    <a:lnTo>
                      <a:pt x="14494" y="1279"/>
                    </a:lnTo>
                    <a:lnTo>
                      <a:pt x="14413" y="1252"/>
                    </a:lnTo>
                    <a:lnTo>
                      <a:pt x="14325" y="1231"/>
                    </a:lnTo>
                    <a:lnTo>
                      <a:pt x="14232" y="1211"/>
                    </a:lnTo>
                    <a:lnTo>
                      <a:pt x="14134" y="1196"/>
                    </a:lnTo>
                    <a:lnTo>
                      <a:pt x="14032" y="1185"/>
                    </a:lnTo>
                    <a:lnTo>
                      <a:pt x="13927" y="1174"/>
                    </a:lnTo>
                    <a:lnTo>
                      <a:pt x="13820" y="1167"/>
                    </a:lnTo>
                    <a:lnTo>
                      <a:pt x="13713" y="1162"/>
                    </a:lnTo>
                    <a:lnTo>
                      <a:pt x="13606" y="1158"/>
                    </a:lnTo>
                    <a:lnTo>
                      <a:pt x="13395" y="1155"/>
                    </a:lnTo>
                    <a:lnTo>
                      <a:pt x="13196" y="1153"/>
                    </a:lnTo>
                    <a:lnTo>
                      <a:pt x="13104" y="1153"/>
                    </a:lnTo>
                    <a:lnTo>
                      <a:pt x="13018" y="1151"/>
                    </a:lnTo>
                    <a:lnTo>
                      <a:pt x="12939" y="1149"/>
                    </a:lnTo>
                    <a:lnTo>
                      <a:pt x="12868" y="1146"/>
                    </a:lnTo>
                    <a:lnTo>
                      <a:pt x="12804" y="1142"/>
                    </a:lnTo>
                    <a:lnTo>
                      <a:pt x="12752" y="1135"/>
                    </a:lnTo>
                    <a:lnTo>
                      <a:pt x="12710" y="1125"/>
                    </a:lnTo>
                    <a:lnTo>
                      <a:pt x="12681" y="1114"/>
                    </a:lnTo>
                    <a:lnTo>
                      <a:pt x="12651" y="1093"/>
                    </a:lnTo>
                    <a:lnTo>
                      <a:pt x="12633" y="1065"/>
                    </a:lnTo>
                    <a:lnTo>
                      <a:pt x="12623" y="1033"/>
                    </a:lnTo>
                    <a:lnTo>
                      <a:pt x="12622" y="995"/>
                    </a:lnTo>
                    <a:lnTo>
                      <a:pt x="12626" y="954"/>
                    </a:lnTo>
                    <a:lnTo>
                      <a:pt x="12636" y="908"/>
                    </a:lnTo>
                    <a:lnTo>
                      <a:pt x="12649" y="860"/>
                    </a:lnTo>
                    <a:lnTo>
                      <a:pt x="12666" y="809"/>
                    </a:lnTo>
                    <a:lnTo>
                      <a:pt x="12683" y="756"/>
                    </a:lnTo>
                    <a:lnTo>
                      <a:pt x="12699" y="701"/>
                    </a:lnTo>
                    <a:lnTo>
                      <a:pt x="12715" y="645"/>
                    </a:lnTo>
                    <a:lnTo>
                      <a:pt x="12728" y="589"/>
                    </a:lnTo>
                    <a:lnTo>
                      <a:pt x="12736" y="532"/>
                    </a:lnTo>
                    <a:lnTo>
                      <a:pt x="12738" y="476"/>
                    </a:lnTo>
                    <a:lnTo>
                      <a:pt x="12734" y="419"/>
                    </a:lnTo>
                    <a:lnTo>
                      <a:pt x="12722" y="365"/>
                    </a:lnTo>
                    <a:lnTo>
                      <a:pt x="12699" y="313"/>
                    </a:lnTo>
                    <a:lnTo>
                      <a:pt x="12666" y="263"/>
                    </a:lnTo>
                    <a:lnTo>
                      <a:pt x="12621" y="215"/>
                    </a:lnTo>
                    <a:lnTo>
                      <a:pt x="12561" y="171"/>
                    </a:lnTo>
                    <a:lnTo>
                      <a:pt x="12488" y="132"/>
                    </a:lnTo>
                    <a:lnTo>
                      <a:pt x="12397" y="96"/>
                    </a:lnTo>
                    <a:lnTo>
                      <a:pt x="12290" y="65"/>
                    </a:lnTo>
                    <a:lnTo>
                      <a:pt x="12162" y="40"/>
                    </a:lnTo>
                    <a:lnTo>
                      <a:pt x="12015" y="20"/>
                    </a:lnTo>
                    <a:lnTo>
                      <a:pt x="11847" y="6"/>
                    </a:lnTo>
                    <a:lnTo>
                      <a:pt x="11655" y="0"/>
                    </a:lnTo>
                    <a:lnTo>
                      <a:pt x="11439" y="1"/>
                    </a:lnTo>
                    <a:lnTo>
                      <a:pt x="11198" y="9"/>
                    </a:lnTo>
                    <a:lnTo>
                      <a:pt x="10928" y="27"/>
                    </a:lnTo>
                    <a:lnTo>
                      <a:pt x="10631" y="53"/>
                    </a:lnTo>
                    <a:lnTo>
                      <a:pt x="10305" y="88"/>
                    </a:lnTo>
                    <a:lnTo>
                      <a:pt x="10262" y="95"/>
                    </a:lnTo>
                    <a:lnTo>
                      <a:pt x="10212" y="105"/>
                    </a:lnTo>
                    <a:lnTo>
                      <a:pt x="10155" y="118"/>
                    </a:lnTo>
                    <a:lnTo>
                      <a:pt x="10093" y="136"/>
                    </a:lnTo>
                    <a:lnTo>
                      <a:pt x="10023" y="157"/>
                    </a:lnTo>
                    <a:lnTo>
                      <a:pt x="9950" y="180"/>
                    </a:lnTo>
                    <a:lnTo>
                      <a:pt x="9870" y="206"/>
                    </a:lnTo>
                    <a:lnTo>
                      <a:pt x="9786" y="235"/>
                    </a:lnTo>
                    <a:lnTo>
                      <a:pt x="9699" y="265"/>
                    </a:lnTo>
                    <a:lnTo>
                      <a:pt x="9608" y="299"/>
                    </a:lnTo>
                    <a:lnTo>
                      <a:pt x="9513" y="334"/>
                    </a:lnTo>
                    <a:lnTo>
                      <a:pt x="9415" y="369"/>
                    </a:lnTo>
                    <a:lnTo>
                      <a:pt x="9214" y="446"/>
                    </a:lnTo>
                    <a:lnTo>
                      <a:pt x="9006" y="527"/>
                    </a:lnTo>
                    <a:lnTo>
                      <a:pt x="8795" y="609"/>
                    </a:lnTo>
                    <a:lnTo>
                      <a:pt x="8586" y="692"/>
                    </a:lnTo>
                    <a:lnTo>
                      <a:pt x="8380" y="772"/>
                    </a:lnTo>
                    <a:lnTo>
                      <a:pt x="8182" y="850"/>
                    </a:lnTo>
                    <a:lnTo>
                      <a:pt x="7995" y="923"/>
                    </a:lnTo>
                    <a:lnTo>
                      <a:pt x="7823" y="989"/>
                    </a:lnTo>
                    <a:lnTo>
                      <a:pt x="7743" y="1018"/>
                    </a:lnTo>
                    <a:lnTo>
                      <a:pt x="7669" y="1046"/>
                    </a:lnTo>
                    <a:lnTo>
                      <a:pt x="7599" y="1070"/>
                    </a:lnTo>
                    <a:lnTo>
                      <a:pt x="7536" y="1093"/>
                    </a:lnTo>
                    <a:lnTo>
                      <a:pt x="7520" y="1098"/>
                    </a:lnTo>
                    <a:lnTo>
                      <a:pt x="7502" y="1102"/>
                    </a:lnTo>
                    <a:lnTo>
                      <a:pt x="7483" y="1107"/>
                    </a:lnTo>
                    <a:lnTo>
                      <a:pt x="7461" y="1110"/>
                    </a:lnTo>
                    <a:lnTo>
                      <a:pt x="7439" y="1114"/>
                    </a:lnTo>
                    <a:lnTo>
                      <a:pt x="7415" y="1117"/>
                    </a:lnTo>
                    <a:lnTo>
                      <a:pt x="7391" y="1119"/>
                    </a:lnTo>
                    <a:lnTo>
                      <a:pt x="7364" y="1121"/>
                    </a:lnTo>
                    <a:lnTo>
                      <a:pt x="7338" y="1123"/>
                    </a:lnTo>
                    <a:lnTo>
                      <a:pt x="7310" y="1123"/>
                    </a:lnTo>
                    <a:lnTo>
                      <a:pt x="7283" y="1123"/>
                    </a:lnTo>
                    <a:lnTo>
                      <a:pt x="7254" y="1123"/>
                    </a:lnTo>
                    <a:lnTo>
                      <a:pt x="7227" y="1121"/>
                    </a:lnTo>
                    <a:lnTo>
                      <a:pt x="7198" y="1119"/>
                    </a:lnTo>
                    <a:lnTo>
                      <a:pt x="7169" y="1116"/>
                    </a:lnTo>
                    <a:lnTo>
                      <a:pt x="7142" y="1111"/>
                    </a:lnTo>
                    <a:lnTo>
                      <a:pt x="7114" y="1106"/>
                    </a:lnTo>
                    <a:lnTo>
                      <a:pt x="7088" y="1100"/>
                    </a:lnTo>
                    <a:lnTo>
                      <a:pt x="7061" y="1093"/>
                    </a:lnTo>
                    <a:lnTo>
                      <a:pt x="7037" y="1085"/>
                    </a:lnTo>
                    <a:lnTo>
                      <a:pt x="7012" y="1075"/>
                    </a:lnTo>
                    <a:lnTo>
                      <a:pt x="6990" y="1064"/>
                    </a:lnTo>
                    <a:lnTo>
                      <a:pt x="6968" y="1052"/>
                    </a:lnTo>
                    <a:lnTo>
                      <a:pt x="6948" y="1039"/>
                    </a:lnTo>
                    <a:lnTo>
                      <a:pt x="6931" y="1024"/>
                    </a:lnTo>
                    <a:lnTo>
                      <a:pt x="6914" y="1008"/>
                    </a:lnTo>
                    <a:lnTo>
                      <a:pt x="6900" y="991"/>
                    </a:lnTo>
                    <a:lnTo>
                      <a:pt x="6888" y="971"/>
                    </a:lnTo>
                    <a:lnTo>
                      <a:pt x="6879" y="951"/>
                    </a:lnTo>
                    <a:lnTo>
                      <a:pt x="6871" y="929"/>
                    </a:lnTo>
                    <a:lnTo>
                      <a:pt x="6867" y="905"/>
                    </a:lnTo>
                    <a:lnTo>
                      <a:pt x="6865" y="880"/>
                    </a:lnTo>
                    <a:lnTo>
                      <a:pt x="6866" y="858"/>
                    </a:lnTo>
                    <a:lnTo>
                      <a:pt x="6868" y="838"/>
                    </a:lnTo>
                    <a:lnTo>
                      <a:pt x="6872" y="816"/>
                    </a:lnTo>
                    <a:lnTo>
                      <a:pt x="6877" y="795"/>
                    </a:lnTo>
                    <a:lnTo>
                      <a:pt x="6882" y="773"/>
                    </a:lnTo>
                    <a:lnTo>
                      <a:pt x="6889" y="752"/>
                    </a:lnTo>
                    <a:lnTo>
                      <a:pt x="6896" y="731"/>
                    </a:lnTo>
                    <a:lnTo>
                      <a:pt x="6903" y="709"/>
                    </a:lnTo>
                    <a:lnTo>
                      <a:pt x="6937" y="621"/>
                    </a:lnTo>
                    <a:lnTo>
                      <a:pt x="6968" y="535"/>
                    </a:lnTo>
                    <a:lnTo>
                      <a:pt x="6975" y="512"/>
                    </a:lnTo>
                    <a:lnTo>
                      <a:pt x="6981" y="491"/>
                    </a:lnTo>
                    <a:lnTo>
                      <a:pt x="6986" y="469"/>
                    </a:lnTo>
                    <a:lnTo>
                      <a:pt x="6990" y="449"/>
                    </a:lnTo>
                    <a:lnTo>
                      <a:pt x="6992" y="428"/>
                    </a:lnTo>
                    <a:lnTo>
                      <a:pt x="6994" y="407"/>
                    </a:lnTo>
                    <a:lnTo>
                      <a:pt x="6993" y="386"/>
                    </a:lnTo>
                    <a:lnTo>
                      <a:pt x="6992" y="365"/>
                    </a:lnTo>
                    <a:lnTo>
                      <a:pt x="6988" y="346"/>
                    </a:lnTo>
                    <a:lnTo>
                      <a:pt x="6983" y="326"/>
                    </a:lnTo>
                    <a:lnTo>
                      <a:pt x="6975" y="306"/>
                    </a:lnTo>
                    <a:lnTo>
                      <a:pt x="6965" y="287"/>
                    </a:lnTo>
                    <a:lnTo>
                      <a:pt x="6953" y="267"/>
                    </a:lnTo>
                    <a:lnTo>
                      <a:pt x="6939" y="249"/>
                    </a:lnTo>
                    <a:lnTo>
                      <a:pt x="6922" y="231"/>
                    </a:lnTo>
                    <a:lnTo>
                      <a:pt x="6902" y="213"/>
                    </a:lnTo>
                    <a:lnTo>
                      <a:pt x="6878" y="197"/>
                    </a:lnTo>
                    <a:lnTo>
                      <a:pt x="6850" y="184"/>
                    </a:lnTo>
                    <a:lnTo>
                      <a:pt x="6819" y="172"/>
                    </a:lnTo>
                    <a:lnTo>
                      <a:pt x="6787" y="165"/>
                    </a:lnTo>
                    <a:lnTo>
                      <a:pt x="6752" y="159"/>
                    </a:lnTo>
                    <a:lnTo>
                      <a:pt x="6716" y="156"/>
                    </a:lnTo>
                    <a:lnTo>
                      <a:pt x="6678" y="155"/>
                    </a:lnTo>
                    <a:lnTo>
                      <a:pt x="6639" y="155"/>
                    </a:lnTo>
                    <a:lnTo>
                      <a:pt x="6597" y="158"/>
                    </a:lnTo>
                    <a:lnTo>
                      <a:pt x="6555" y="163"/>
                    </a:lnTo>
                    <a:lnTo>
                      <a:pt x="6512" y="169"/>
                    </a:lnTo>
                    <a:lnTo>
                      <a:pt x="6468" y="177"/>
                    </a:lnTo>
                    <a:lnTo>
                      <a:pt x="6423" y="186"/>
                    </a:lnTo>
                    <a:lnTo>
                      <a:pt x="6378" y="197"/>
                    </a:lnTo>
                    <a:lnTo>
                      <a:pt x="6333" y="208"/>
                    </a:lnTo>
                    <a:lnTo>
                      <a:pt x="6288" y="221"/>
                    </a:lnTo>
                    <a:lnTo>
                      <a:pt x="6242" y="235"/>
                    </a:lnTo>
                    <a:lnTo>
                      <a:pt x="6197" y="249"/>
                    </a:lnTo>
                    <a:lnTo>
                      <a:pt x="6152" y="264"/>
                    </a:lnTo>
                    <a:lnTo>
                      <a:pt x="6108" y="280"/>
                    </a:lnTo>
                    <a:lnTo>
                      <a:pt x="6064" y="296"/>
                    </a:lnTo>
                    <a:lnTo>
                      <a:pt x="6022" y="312"/>
                    </a:lnTo>
                    <a:lnTo>
                      <a:pt x="5981" y="329"/>
                    </a:lnTo>
                    <a:lnTo>
                      <a:pt x="5942" y="345"/>
                    </a:lnTo>
                    <a:lnTo>
                      <a:pt x="5866" y="378"/>
                    </a:lnTo>
                    <a:lnTo>
                      <a:pt x="5800" y="409"/>
                    </a:lnTo>
                    <a:lnTo>
                      <a:pt x="5741" y="438"/>
                    </a:lnTo>
                    <a:lnTo>
                      <a:pt x="5694" y="463"/>
                    </a:lnTo>
                    <a:lnTo>
                      <a:pt x="5653" y="483"/>
                    </a:lnTo>
                    <a:lnTo>
                      <a:pt x="5536" y="535"/>
                    </a:lnTo>
                    <a:lnTo>
                      <a:pt x="5356" y="618"/>
                    </a:lnTo>
                    <a:lnTo>
                      <a:pt x="5118" y="729"/>
                    </a:lnTo>
                    <a:lnTo>
                      <a:pt x="4834" y="861"/>
                    </a:lnTo>
                    <a:lnTo>
                      <a:pt x="4513" y="1014"/>
                    </a:lnTo>
                    <a:lnTo>
                      <a:pt x="4340" y="1096"/>
                    </a:lnTo>
                    <a:lnTo>
                      <a:pt x="4163" y="1182"/>
                    </a:lnTo>
                    <a:lnTo>
                      <a:pt x="3981" y="1269"/>
                    </a:lnTo>
                    <a:lnTo>
                      <a:pt x="3795" y="1360"/>
                    </a:lnTo>
                    <a:lnTo>
                      <a:pt x="3606" y="1453"/>
                    </a:lnTo>
                    <a:lnTo>
                      <a:pt x="3418" y="1547"/>
                    </a:lnTo>
                    <a:lnTo>
                      <a:pt x="3228" y="1642"/>
                    </a:lnTo>
                    <a:lnTo>
                      <a:pt x="3040" y="1738"/>
                    </a:lnTo>
                    <a:lnTo>
                      <a:pt x="2854" y="1834"/>
                    </a:lnTo>
                    <a:lnTo>
                      <a:pt x="2673" y="1929"/>
                    </a:lnTo>
                    <a:lnTo>
                      <a:pt x="2495" y="2022"/>
                    </a:lnTo>
                    <a:lnTo>
                      <a:pt x="2324" y="2115"/>
                    </a:lnTo>
                    <a:lnTo>
                      <a:pt x="2159" y="2206"/>
                    </a:lnTo>
                    <a:lnTo>
                      <a:pt x="2003" y="2295"/>
                    </a:lnTo>
                    <a:lnTo>
                      <a:pt x="1857" y="2381"/>
                    </a:lnTo>
                    <a:lnTo>
                      <a:pt x="1720" y="2463"/>
                    </a:lnTo>
                    <a:lnTo>
                      <a:pt x="1597" y="2542"/>
                    </a:lnTo>
                    <a:lnTo>
                      <a:pt x="1486" y="2616"/>
                    </a:lnTo>
                    <a:lnTo>
                      <a:pt x="1388" y="2686"/>
                    </a:lnTo>
                    <a:lnTo>
                      <a:pt x="1306" y="2750"/>
                    </a:lnTo>
                    <a:close/>
                  </a:path>
                </a:pathLst>
              </a:custGeom>
              <a:solidFill>
                <a:srgbClr val="7DD1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26" name="Picture 35">
                <a:hlinkClick r:id="rId6"/>
                <a:extLst>
                  <a:ext uri="{FF2B5EF4-FFF2-40B4-BE49-F238E27FC236}">
                    <a16:creationId xmlns:a16="http://schemas.microsoft.com/office/drawing/2014/main" id="{3AC6211F-EA01-423E-A6FB-9ED1914399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446701">
                <a:off x="9497095" y="957144"/>
                <a:ext cx="1190694" cy="8872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2" name="TextBox 21">
              <a:hlinkClick r:id="rId6"/>
              <a:extLst>
                <a:ext uri="{FF2B5EF4-FFF2-40B4-BE49-F238E27FC236}">
                  <a16:creationId xmlns:a16="http://schemas.microsoft.com/office/drawing/2014/main" id="{51E6BDDF-FD71-4C4C-8D18-E16F2AF8D276}"/>
                </a:ext>
              </a:extLst>
            </p:cNvPr>
            <p:cNvSpPr txBox="1"/>
            <p:nvPr/>
          </p:nvSpPr>
          <p:spPr>
            <a:xfrm>
              <a:off x="9552385" y="252774"/>
              <a:ext cx="1406442" cy="919401"/>
            </a:xfrm>
            <a:prstGeom prst="wedgeRoundRectCallout">
              <a:avLst>
                <a:gd name="adj1" fmla="val 51927"/>
                <a:gd name="adj2" fmla="val 96553"/>
                <a:gd name="adj3" fmla="val 16667"/>
              </a:avLst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br>
                <a:rPr lang="en-GB" altLang="zh-TW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GB" altLang="zh-TW" sz="1600" i="1" dirty="0">
                  <a:solidFill>
                    <a:schemeClr val="accent6"/>
                  </a:solidFill>
                  <a:latin typeface="+mn-lt"/>
                  <a:ea typeface="微軟正黑體" panose="020B0604030504040204" pitchFamily="34" charset="-120"/>
                </a:rPr>
                <a:t>Die Forelle</a:t>
              </a:r>
              <a:br>
                <a:rPr lang="en-GB" altLang="zh-TW" sz="1600" i="1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TW" altLang="en-US" sz="1600" dirty="0">
                  <a:solidFill>
                    <a:schemeClr val="accent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全曲</a:t>
              </a:r>
              <a:endParaRPr lang="en-GB" sz="1600" i="1" dirty="0">
                <a:solidFill>
                  <a:schemeClr val="accent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84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你還記得我們在四年級下學期學過的作曲手法嗎？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AEAE89-4246-4570-9C0E-406C2405330B}"/>
              </a:ext>
            </a:extLst>
          </p:cNvPr>
          <p:cNvGrpSpPr/>
          <p:nvPr/>
        </p:nvGrpSpPr>
        <p:grpSpPr>
          <a:xfrm>
            <a:off x="-24680" y="152400"/>
            <a:ext cx="2808312" cy="641350"/>
            <a:chOff x="19050" y="152400"/>
            <a:chExt cx="2425700" cy="641350"/>
          </a:xfrm>
        </p:grpSpPr>
        <p:sp>
          <p:nvSpPr>
            <p:cNvPr id="6149" name="Rectangle 11">
              <a:extLst>
                <a:ext uri="{FF2B5EF4-FFF2-40B4-BE49-F238E27FC236}">
                  <a16:creationId xmlns:a16="http://schemas.microsoft.com/office/drawing/2014/main" id="{32901BB8-6A88-4ED1-BEFD-1330B315C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5B83A50-1956-4BA0-836E-5D3C20C6CB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基本作曲手法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42" name="矩形 1">
            <a:extLst>
              <a:ext uri="{FF2B5EF4-FFF2-40B4-BE49-F238E27FC236}">
                <a16:creationId xmlns:a16="http://schemas.microsoft.com/office/drawing/2014/main" id="{F47CA289-5102-47A9-949E-E622BE019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772816"/>
            <a:ext cx="26642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1. </a:t>
            </a:r>
            <a:r>
              <a:rPr lang="zh-TW" altLang="en-US" sz="2800" dirty="0">
                <a:solidFill>
                  <a:srgbClr val="9900FF"/>
                </a:solidFill>
                <a:ea typeface="標楷體" panose="03000509000000000000" pitchFamily="65" charset="-120"/>
              </a:rPr>
              <a:t>重複句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163CC-0E3F-4FAD-8FE9-2C5ED044B922}"/>
              </a:ext>
            </a:extLst>
          </p:cNvPr>
          <p:cNvGrpSpPr/>
          <p:nvPr/>
        </p:nvGrpSpPr>
        <p:grpSpPr>
          <a:xfrm>
            <a:off x="2639616" y="2337600"/>
            <a:ext cx="7380820" cy="1565013"/>
            <a:chOff x="3683732" y="2780928"/>
            <a:chExt cx="7380820" cy="1565013"/>
          </a:xfrm>
        </p:grpSpPr>
        <p:sp>
          <p:nvSpPr>
            <p:cNvPr id="36" name="手繪多邊形 17">
              <a:extLst>
                <a:ext uri="{FF2B5EF4-FFF2-40B4-BE49-F238E27FC236}">
                  <a16:creationId xmlns:a16="http://schemas.microsoft.com/office/drawing/2014/main" id="{67414512-D49E-428F-9FA5-A8953BA51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732" y="2780928"/>
              <a:ext cx="7380820" cy="1565013"/>
            </a:xfrm>
            <a:custGeom>
              <a:avLst/>
              <a:gdLst>
                <a:gd name="T0" fmla="*/ 3052575 w 6010312"/>
                <a:gd name="T1" fmla="*/ 362 h 4278079"/>
                <a:gd name="T2" fmla="*/ 2283831 w 6010312"/>
                <a:gd name="T3" fmla="*/ 3349 h 4278079"/>
                <a:gd name="T4" fmla="*/ 23039947 w 6010312"/>
                <a:gd name="T5" fmla="*/ 3518 h 4278079"/>
                <a:gd name="T6" fmla="*/ 24717206 w 6010312"/>
                <a:gd name="T7" fmla="*/ 405 h 4278079"/>
                <a:gd name="T8" fmla="*/ 3052575 w 6010312"/>
                <a:gd name="T9" fmla="*/ 362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7030A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DEA18F-D8CB-43D6-91C6-8DD96BA5984B}"/>
                </a:ext>
              </a:extLst>
            </p:cNvPr>
            <p:cNvSpPr txBox="1"/>
            <p:nvPr/>
          </p:nvSpPr>
          <p:spPr>
            <a:xfrm>
              <a:off x="4390063" y="3068960"/>
              <a:ext cx="63103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solidFill>
                    <a:srgbClr val="9900FF"/>
                  </a:solidFill>
                  <a:ea typeface="標楷體" panose="03000509000000000000" pitchFamily="65" charset="-120"/>
                </a:rPr>
                <a:t>如果兩句樂句的節奏和音高完全相同，第二句樂句便是第一句的「重複句」。</a:t>
              </a:r>
              <a:endParaRPr lang="en-US" sz="2800" dirty="0">
                <a:solidFill>
                  <a:srgbClr val="9900FF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80D720-657C-4F29-B5E1-20FDC38D79FB}"/>
              </a:ext>
            </a:extLst>
          </p:cNvPr>
          <p:cNvGrpSpPr/>
          <p:nvPr/>
        </p:nvGrpSpPr>
        <p:grpSpPr>
          <a:xfrm>
            <a:off x="315528" y="4143525"/>
            <a:ext cx="11397914" cy="2347634"/>
            <a:chOff x="315528" y="4143525"/>
            <a:chExt cx="11397914" cy="2347634"/>
          </a:xfrm>
        </p:grpSpPr>
        <p:pic>
          <p:nvPicPr>
            <p:cNvPr id="22" name="Picture 21" descr="A picture containing guitar, stop, sitting, horse&#10;&#10;Description automatically generated">
              <a:extLst>
                <a:ext uri="{FF2B5EF4-FFF2-40B4-BE49-F238E27FC236}">
                  <a16:creationId xmlns:a16="http://schemas.microsoft.com/office/drawing/2014/main" id="{7E9033C9-F1B7-46FA-BEB5-0496E6F6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480" y="5119368"/>
              <a:ext cx="10297962" cy="1371791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70C4C29-345C-4275-8C71-3142EC4D6C6E}"/>
                </a:ext>
              </a:extLst>
            </p:cNvPr>
            <p:cNvGrpSpPr/>
            <p:nvPr/>
          </p:nvGrpSpPr>
          <p:grpSpPr>
            <a:xfrm>
              <a:off x="2927648" y="4472608"/>
              <a:ext cx="4104457" cy="619110"/>
              <a:chOff x="2999655" y="4472608"/>
              <a:chExt cx="4104457" cy="61911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0134871-071F-444E-9D37-F46CBEEECB09}"/>
                  </a:ext>
                </a:extLst>
              </p:cNvPr>
              <p:cNvSpPr/>
              <p:nvPr/>
            </p:nvSpPr>
            <p:spPr bwMode="auto">
              <a:xfrm flipV="1">
                <a:off x="2999655" y="4486881"/>
                <a:ext cx="4104457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B585390-4D8C-452E-8DAE-8460FEB2BADB}"/>
                  </a:ext>
                </a:extLst>
              </p:cNvPr>
              <p:cNvGrpSpPr/>
              <p:nvPr/>
            </p:nvGrpSpPr>
            <p:grpSpPr>
              <a:xfrm flipV="1">
                <a:off x="3194386" y="4472608"/>
                <a:ext cx="3765710" cy="543712"/>
                <a:chOff x="3351981" y="3205689"/>
                <a:chExt cx="747713" cy="543712"/>
              </a:xfrm>
            </p:grpSpPr>
            <p:sp>
              <p:nvSpPr>
                <p:cNvPr id="46" name="右中括弧 31">
                  <a:extLst>
                    <a:ext uri="{FF2B5EF4-FFF2-40B4-BE49-F238E27FC236}">
                      <a16:creationId xmlns:a16="http://schemas.microsoft.com/office/drawing/2014/main" id="{433C58B9-D450-47B6-A3A2-A662EE001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47" name="Text Box 95">
                  <a:extLst>
                    <a:ext uri="{FF2B5EF4-FFF2-40B4-BE49-F238E27FC236}">
                      <a16:creationId xmlns:a16="http://schemas.microsoft.com/office/drawing/2014/main" id="{56EE739D-2777-41ED-9C36-732ED93E90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383803" y="3349291"/>
                  <a:ext cx="71589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2000" dirty="0">
                      <a:solidFill>
                        <a:srgbClr val="0070C0"/>
                      </a:solidFill>
                      <a:latin typeface="+mj-lt"/>
                      <a:ea typeface="+mn-ea"/>
                    </a:rPr>
                    <a:t>樂句一</a:t>
                  </a:r>
                  <a:endParaRPr lang="zh-TW" altLang="en-US" sz="1600" dirty="0">
                    <a:solidFill>
                      <a:srgbClr val="0070C0"/>
                    </a:solidFill>
                    <a:latin typeface="+mj-lt"/>
                    <a:ea typeface="+mn-ea"/>
                  </a:endParaRPr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3D7E119-D3C8-441A-BD39-75EF0270962C}"/>
                </a:ext>
              </a:extLst>
            </p:cNvPr>
            <p:cNvGrpSpPr/>
            <p:nvPr/>
          </p:nvGrpSpPr>
          <p:grpSpPr>
            <a:xfrm>
              <a:off x="7168097" y="4458926"/>
              <a:ext cx="4104457" cy="619110"/>
              <a:chOff x="2999655" y="4472608"/>
              <a:chExt cx="4104457" cy="61911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DD1E96-A490-46DC-A3B2-9AA5A7C3EB05}"/>
                  </a:ext>
                </a:extLst>
              </p:cNvPr>
              <p:cNvSpPr/>
              <p:nvPr/>
            </p:nvSpPr>
            <p:spPr bwMode="auto">
              <a:xfrm flipV="1">
                <a:off x="2999655" y="4486881"/>
                <a:ext cx="4104457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89632F7-5B23-4A2A-9E07-BFEC959DD4BC}"/>
                  </a:ext>
                </a:extLst>
              </p:cNvPr>
              <p:cNvGrpSpPr/>
              <p:nvPr/>
            </p:nvGrpSpPr>
            <p:grpSpPr>
              <a:xfrm flipV="1">
                <a:off x="3194386" y="4472608"/>
                <a:ext cx="3765710" cy="543712"/>
                <a:chOff x="3351981" y="3205689"/>
                <a:chExt cx="747713" cy="543712"/>
              </a:xfrm>
            </p:grpSpPr>
            <p:sp>
              <p:nvSpPr>
                <p:cNvPr id="51" name="右中括弧 31">
                  <a:extLst>
                    <a:ext uri="{FF2B5EF4-FFF2-40B4-BE49-F238E27FC236}">
                      <a16:creationId xmlns:a16="http://schemas.microsoft.com/office/drawing/2014/main" id="{636012DD-4600-4F31-B4C5-1E36BDE634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52" name="Text Box 95">
                  <a:extLst>
                    <a:ext uri="{FF2B5EF4-FFF2-40B4-BE49-F238E27FC236}">
                      <a16:creationId xmlns:a16="http://schemas.microsoft.com/office/drawing/2014/main" id="{B66605E2-A9EB-48DD-A56D-5BF57E0D92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383803" y="3349291"/>
                  <a:ext cx="71589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2000" dirty="0">
                      <a:solidFill>
                        <a:srgbClr val="0070C0"/>
                      </a:solidFill>
                      <a:latin typeface="+mj-lt"/>
                      <a:ea typeface="+mn-ea"/>
                    </a:rPr>
                    <a:t>樂句二（樂句一的重複句）</a:t>
                  </a:r>
                  <a:endParaRPr lang="zh-TW" altLang="en-US" sz="1600" dirty="0">
                    <a:solidFill>
                      <a:srgbClr val="0070C0"/>
                    </a:solidFill>
                    <a:latin typeface="+mj-lt"/>
                    <a:ea typeface="+mn-ea"/>
                  </a:endParaRPr>
                </a:p>
              </p:txBody>
            </p:sp>
          </p:grpSp>
        </p:grpSp>
        <p:pic>
          <p:nvPicPr>
            <p:cNvPr id="24" name="5AP601">
              <a:hlinkClick r:id="" action="ppaction://media"/>
              <a:extLst>
                <a:ext uri="{FF2B5EF4-FFF2-40B4-BE49-F238E27FC236}">
                  <a16:creationId xmlns:a16="http://schemas.microsoft.com/office/drawing/2014/main" id="{A8E2995A-1414-4CB8-93C1-95876FAE961B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269" y="5428673"/>
              <a:ext cx="745717" cy="720000"/>
            </a:xfrm>
            <a:prstGeom prst="rect">
              <a:avLst/>
            </a:prstGeom>
          </p:spPr>
        </p:pic>
        <p:sp>
          <p:nvSpPr>
            <p:cNvPr id="53" name="矩形 1">
              <a:extLst>
                <a:ext uri="{FF2B5EF4-FFF2-40B4-BE49-F238E27FC236}">
                  <a16:creationId xmlns:a16="http://schemas.microsoft.com/office/drawing/2014/main" id="{36101ECC-4AC8-4847-AFA9-D6A989D63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528" y="4143525"/>
              <a:ext cx="12439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例子：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E5AB203-0BE1-4D8F-80C9-53F5D6D000F3}"/>
              </a:ext>
            </a:extLst>
          </p:cNvPr>
          <p:cNvGrpSpPr/>
          <p:nvPr/>
        </p:nvGrpSpPr>
        <p:grpSpPr>
          <a:xfrm>
            <a:off x="-24680" y="152400"/>
            <a:ext cx="4248472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237144D-360B-4A62-B730-7AB5A5BB6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DE548E3B-CF71-4741-AC93-309B58613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Die Forelle</a:t>
              </a: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與舒伯特</a:t>
              </a:r>
              <a:endParaRPr lang="en-US" altLang="zh-TW" sz="2800" i="1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21" name="矩形 1">
            <a:extLst>
              <a:ext uri="{FF2B5EF4-FFF2-40B4-BE49-F238E27FC236}">
                <a16:creationId xmlns:a16="http://schemas.microsoft.com/office/drawing/2014/main" id="{C5185E0D-C689-412F-AEE4-86AA1ADC1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376" y="990088"/>
            <a:ext cx="106571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把</a:t>
            </a:r>
            <a:r>
              <a:rPr lang="en-US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Die Forelle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從詩歌編寫成藝術歌曲的舒伯特（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Franz Schubert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1797–1828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），是非常有名的作曲家。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E1B9CA-DD4E-4FF0-9E5A-DA77E9B904E0}"/>
              </a:ext>
            </a:extLst>
          </p:cNvPr>
          <p:cNvGrpSpPr/>
          <p:nvPr/>
        </p:nvGrpSpPr>
        <p:grpSpPr>
          <a:xfrm>
            <a:off x="567255" y="2132930"/>
            <a:ext cx="11145369" cy="4464422"/>
            <a:chOff x="567255" y="2132930"/>
            <a:chExt cx="11145369" cy="4464422"/>
          </a:xfrm>
        </p:grpSpPr>
        <p:sp>
          <p:nvSpPr>
            <p:cNvPr id="17" name="手繪多邊形 17">
              <a:extLst>
                <a:ext uri="{FF2B5EF4-FFF2-40B4-BE49-F238E27FC236}">
                  <a16:creationId xmlns:a16="http://schemas.microsoft.com/office/drawing/2014/main" id="{9C4B4569-578C-4F65-A4BD-8D9250D94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3617" y="2132930"/>
              <a:ext cx="9289007" cy="3816350"/>
            </a:xfrm>
            <a:custGeom>
              <a:avLst/>
              <a:gdLst>
                <a:gd name="T0" fmla="*/ 3126689 w 6010312"/>
                <a:gd name="T1" fmla="*/ 8765 h 4278079"/>
                <a:gd name="T2" fmla="*/ 2339277 w 6010312"/>
                <a:gd name="T3" fmla="*/ 81060 h 4278079"/>
                <a:gd name="T4" fmla="*/ 23599314 w 6010312"/>
                <a:gd name="T5" fmla="*/ 85153 h 4278079"/>
                <a:gd name="T6" fmla="*/ 25317291 w 6010312"/>
                <a:gd name="T7" fmla="*/ 9788 h 4278079"/>
                <a:gd name="T8" fmla="*/ 3126689 w 6010312"/>
                <a:gd name="T9" fmla="*/ 8765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FFC000">
                <a:alpha val="2117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矩形 77">
              <a:extLst>
                <a:ext uri="{FF2B5EF4-FFF2-40B4-BE49-F238E27FC236}">
                  <a16:creationId xmlns:a16="http://schemas.microsoft.com/office/drawing/2014/main" id="{F624D6C6-A53F-4614-85CC-B847EB5F3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9696" y="2328690"/>
              <a:ext cx="7936779" cy="335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49238" indent="-249238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zh-TW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出生於奧地利維也納一個貧窮家庭，因為家人喜歡音樂，舒伯特自小便有機會接觸和學習音樂。</a:t>
              </a:r>
              <a:endParaRPr lang="en-US" altLang="zh-TW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十一歲考入音樂學院，顯露創作的天分。</a:t>
              </a:r>
              <a:endParaRPr lang="en-US" altLang="zh-TW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曾從事教學工作，但晚間仍不斷寫作歌曲。</a:t>
              </a:r>
              <a:endParaRPr lang="en-US" altLang="zh-TW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>
                <a:lnSpc>
                  <a:spcPct val="150000"/>
                </a:lnSpc>
              </a:pPr>
              <a:r>
                <a:rPr lang="en-US" altLang="zh-TW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‧</a:t>
              </a:r>
              <a:r>
                <a:rPr lang="zh-TW" altLang="en-US" sz="2400" dirty="0">
                  <a:solidFill>
                    <a:srgbClr val="7030A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留下的作品超過一千首，包括交響曲、奏鳴曲等，其中亦有超過六百首藝術歌曲。</a:t>
              </a:r>
              <a:endParaRPr lang="zh-TW" altLang="zh-HK" sz="2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22" name="Picture 2" descr="C:\Users\hk1-uwnchow\Desktop\PPT\歌曲導賞\Franz_Schubert.jpg">
              <a:extLst>
                <a:ext uri="{FF2B5EF4-FFF2-40B4-BE49-F238E27FC236}">
                  <a16:creationId xmlns:a16="http://schemas.microsoft.com/office/drawing/2014/main" id="{B6E9FFF0-B08D-4B53-AFA0-0753449E5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92" y="2440904"/>
              <a:ext cx="2592388" cy="296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75">
              <a:extLst>
                <a:ext uri="{FF2B5EF4-FFF2-40B4-BE49-F238E27FC236}">
                  <a16:creationId xmlns:a16="http://schemas.microsoft.com/office/drawing/2014/main" id="{F443B799-3435-456C-97F2-FD66A48184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255" y="5473640"/>
              <a:ext cx="2704662" cy="1123712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舒伯特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（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Franz Schubert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1797–1828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）</a:t>
              </a:r>
              <a:endParaRPr lang="en-US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32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65">
            <a:hlinkClick r:id="rId3"/>
            <a:extLst>
              <a:ext uri="{FF2B5EF4-FFF2-40B4-BE49-F238E27FC236}">
                <a16:creationId xmlns:a16="http://schemas.microsoft.com/office/drawing/2014/main" id="{3CC3F741-2FB3-438A-ABA0-7100D8FE9957}"/>
              </a:ext>
            </a:extLst>
          </p:cNvPr>
          <p:cNvSpPr>
            <a:spLocks/>
          </p:cNvSpPr>
          <p:nvPr/>
        </p:nvSpPr>
        <p:spPr bwMode="auto">
          <a:xfrm>
            <a:off x="3216249" y="4814086"/>
            <a:ext cx="2879751" cy="1541806"/>
          </a:xfrm>
          <a:custGeom>
            <a:avLst/>
            <a:gdLst>
              <a:gd name="T0" fmla="*/ 2147483647 w 16298"/>
              <a:gd name="T1" fmla="*/ 2147483647 h 10763"/>
              <a:gd name="T2" fmla="*/ 2147483647 w 16298"/>
              <a:gd name="T3" fmla="*/ 2147483647 h 10763"/>
              <a:gd name="T4" fmla="*/ 2147483647 w 16298"/>
              <a:gd name="T5" fmla="*/ 2147483647 h 10763"/>
              <a:gd name="T6" fmla="*/ 2147483647 w 16298"/>
              <a:gd name="T7" fmla="*/ 2147483647 h 10763"/>
              <a:gd name="T8" fmla="*/ 2147483647 w 16298"/>
              <a:gd name="T9" fmla="*/ 2147483647 h 10763"/>
              <a:gd name="T10" fmla="*/ 2147483647 w 16298"/>
              <a:gd name="T11" fmla="*/ 2147483647 h 10763"/>
              <a:gd name="T12" fmla="*/ 2147483647 w 16298"/>
              <a:gd name="T13" fmla="*/ 2147483647 h 10763"/>
              <a:gd name="T14" fmla="*/ 2147483647 w 16298"/>
              <a:gd name="T15" fmla="*/ 2147483647 h 10763"/>
              <a:gd name="T16" fmla="*/ 2147483647 w 16298"/>
              <a:gd name="T17" fmla="*/ 2147483647 h 10763"/>
              <a:gd name="T18" fmla="*/ 2147483647 w 16298"/>
              <a:gd name="T19" fmla="*/ 2147483647 h 10763"/>
              <a:gd name="T20" fmla="*/ 2147483647 w 16298"/>
              <a:gd name="T21" fmla="*/ 2147483647 h 10763"/>
              <a:gd name="T22" fmla="*/ 2147483647 w 16298"/>
              <a:gd name="T23" fmla="*/ 2147483647 h 10763"/>
              <a:gd name="T24" fmla="*/ 2147483647 w 16298"/>
              <a:gd name="T25" fmla="*/ 2147483647 h 10763"/>
              <a:gd name="T26" fmla="*/ 2147483647 w 16298"/>
              <a:gd name="T27" fmla="*/ 2147483647 h 10763"/>
              <a:gd name="T28" fmla="*/ 2147483647 w 16298"/>
              <a:gd name="T29" fmla="*/ 2147483647 h 10763"/>
              <a:gd name="T30" fmla="*/ 2147483647 w 16298"/>
              <a:gd name="T31" fmla="*/ 2147483647 h 10763"/>
              <a:gd name="T32" fmla="*/ 2147483647 w 16298"/>
              <a:gd name="T33" fmla="*/ 2147483647 h 10763"/>
              <a:gd name="T34" fmla="*/ 2147483647 w 16298"/>
              <a:gd name="T35" fmla="*/ 2147483647 h 10763"/>
              <a:gd name="T36" fmla="*/ 2147483647 w 16298"/>
              <a:gd name="T37" fmla="*/ 2147483647 h 10763"/>
              <a:gd name="T38" fmla="*/ 2147483647 w 16298"/>
              <a:gd name="T39" fmla="*/ 2147483647 h 10763"/>
              <a:gd name="T40" fmla="*/ 2147483647 w 16298"/>
              <a:gd name="T41" fmla="*/ 2147483647 h 10763"/>
              <a:gd name="T42" fmla="*/ 2147483647 w 16298"/>
              <a:gd name="T43" fmla="*/ 2147483647 h 10763"/>
              <a:gd name="T44" fmla="*/ 2147483647 w 16298"/>
              <a:gd name="T45" fmla="*/ 2147483647 h 10763"/>
              <a:gd name="T46" fmla="*/ 2147483647 w 16298"/>
              <a:gd name="T47" fmla="*/ 2147483647 h 10763"/>
              <a:gd name="T48" fmla="*/ 2147483647 w 16298"/>
              <a:gd name="T49" fmla="*/ 2147483647 h 10763"/>
              <a:gd name="T50" fmla="*/ 2147483647 w 16298"/>
              <a:gd name="T51" fmla="*/ 2147483647 h 10763"/>
              <a:gd name="T52" fmla="*/ 2147483647 w 16298"/>
              <a:gd name="T53" fmla="*/ 2147483647 h 10763"/>
              <a:gd name="T54" fmla="*/ 2147483647 w 16298"/>
              <a:gd name="T55" fmla="*/ 2147483647 h 10763"/>
              <a:gd name="T56" fmla="*/ 2147483647 w 16298"/>
              <a:gd name="T57" fmla="*/ 2147483647 h 10763"/>
              <a:gd name="T58" fmla="*/ 2147483647 w 16298"/>
              <a:gd name="T59" fmla="*/ 2147483647 h 10763"/>
              <a:gd name="T60" fmla="*/ 2147483647 w 16298"/>
              <a:gd name="T61" fmla="*/ 2147483647 h 10763"/>
              <a:gd name="T62" fmla="*/ 2147483647 w 16298"/>
              <a:gd name="T63" fmla="*/ 2147483647 h 10763"/>
              <a:gd name="T64" fmla="*/ 2147483647 w 16298"/>
              <a:gd name="T65" fmla="*/ 2147483647 h 10763"/>
              <a:gd name="T66" fmla="*/ 2147483647 w 16298"/>
              <a:gd name="T67" fmla="*/ 2147483647 h 10763"/>
              <a:gd name="T68" fmla="*/ 2147483647 w 16298"/>
              <a:gd name="T69" fmla="*/ 2147483647 h 10763"/>
              <a:gd name="T70" fmla="*/ 2147483647 w 16298"/>
              <a:gd name="T71" fmla="*/ 2147483647 h 10763"/>
              <a:gd name="T72" fmla="*/ 2147483647 w 16298"/>
              <a:gd name="T73" fmla="*/ 2147483647 h 10763"/>
              <a:gd name="T74" fmla="*/ 2147483647 w 16298"/>
              <a:gd name="T75" fmla="*/ 2147483647 h 10763"/>
              <a:gd name="T76" fmla="*/ 2147483647 w 16298"/>
              <a:gd name="T77" fmla="*/ 2147483647 h 10763"/>
              <a:gd name="T78" fmla="*/ 2147483647 w 16298"/>
              <a:gd name="T79" fmla="*/ 2147483647 h 10763"/>
              <a:gd name="T80" fmla="*/ 2147483647 w 16298"/>
              <a:gd name="T81" fmla="*/ 2147483647 h 10763"/>
              <a:gd name="T82" fmla="*/ 2147483647 w 16298"/>
              <a:gd name="T83" fmla="*/ 2147483647 h 10763"/>
              <a:gd name="T84" fmla="*/ 2147483647 w 16298"/>
              <a:gd name="T85" fmla="*/ 2147483647 h 10763"/>
              <a:gd name="T86" fmla="*/ 2147483647 w 16298"/>
              <a:gd name="T87" fmla="*/ 2147483647 h 10763"/>
              <a:gd name="T88" fmla="*/ 2147483647 w 16298"/>
              <a:gd name="T89" fmla="*/ 2147483647 h 10763"/>
              <a:gd name="T90" fmla="*/ 2147483647 w 16298"/>
              <a:gd name="T91" fmla="*/ 2147483647 h 10763"/>
              <a:gd name="T92" fmla="*/ 2147483647 w 16298"/>
              <a:gd name="T93" fmla="*/ 2147483647 h 10763"/>
              <a:gd name="T94" fmla="*/ 2147483647 w 16298"/>
              <a:gd name="T95" fmla="*/ 2147483647 h 10763"/>
              <a:gd name="T96" fmla="*/ 2147483647 w 16298"/>
              <a:gd name="T97" fmla="*/ 2147483647 h 10763"/>
              <a:gd name="T98" fmla="*/ 2147483647 w 16298"/>
              <a:gd name="T99" fmla="*/ 2147483647 h 10763"/>
              <a:gd name="T100" fmla="*/ 2147483647 w 16298"/>
              <a:gd name="T101" fmla="*/ 2147483647 h 10763"/>
              <a:gd name="T102" fmla="*/ 2147483647 w 16298"/>
              <a:gd name="T103" fmla="*/ 2147483647 h 10763"/>
              <a:gd name="T104" fmla="*/ 2147483647 w 16298"/>
              <a:gd name="T105" fmla="*/ 0 h 10763"/>
              <a:gd name="T106" fmla="*/ 2147483647 w 16298"/>
              <a:gd name="T107" fmla="*/ 2147483647 h 10763"/>
              <a:gd name="T108" fmla="*/ 2147483647 w 16298"/>
              <a:gd name="T109" fmla="*/ 2147483647 h 10763"/>
              <a:gd name="T110" fmla="*/ 2147483647 w 16298"/>
              <a:gd name="T111" fmla="*/ 2147483647 h 10763"/>
              <a:gd name="T112" fmla="*/ 2147483647 w 16298"/>
              <a:gd name="T113" fmla="*/ 2147483647 h 10763"/>
              <a:gd name="T114" fmla="*/ 2147483647 w 16298"/>
              <a:gd name="T115" fmla="*/ 2147483647 h 10763"/>
              <a:gd name="T116" fmla="*/ 2147483647 w 16298"/>
              <a:gd name="T117" fmla="*/ 2147483647 h 10763"/>
              <a:gd name="T118" fmla="*/ 2147483647 w 16298"/>
              <a:gd name="T119" fmla="*/ 2147483647 h 10763"/>
              <a:gd name="T120" fmla="*/ 2147483647 w 16298"/>
              <a:gd name="T121" fmla="*/ 2147483647 h 10763"/>
              <a:gd name="T122" fmla="*/ 2147483647 w 16298"/>
              <a:gd name="T123" fmla="*/ 2147483647 h 10763"/>
              <a:gd name="T124" fmla="*/ 2147483647 w 16298"/>
              <a:gd name="T125" fmla="*/ 2147483647 h 1076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6298" h="10763">
                <a:moveTo>
                  <a:pt x="1306" y="2750"/>
                </a:moveTo>
                <a:lnTo>
                  <a:pt x="1253" y="2792"/>
                </a:lnTo>
                <a:lnTo>
                  <a:pt x="1201" y="2836"/>
                </a:lnTo>
                <a:lnTo>
                  <a:pt x="1175" y="2857"/>
                </a:lnTo>
                <a:lnTo>
                  <a:pt x="1151" y="2880"/>
                </a:lnTo>
                <a:lnTo>
                  <a:pt x="1126" y="2902"/>
                </a:lnTo>
                <a:lnTo>
                  <a:pt x="1103" y="2924"/>
                </a:lnTo>
                <a:lnTo>
                  <a:pt x="1080" y="2947"/>
                </a:lnTo>
                <a:lnTo>
                  <a:pt x="1059" y="2969"/>
                </a:lnTo>
                <a:lnTo>
                  <a:pt x="1040" y="2993"/>
                </a:lnTo>
                <a:lnTo>
                  <a:pt x="1021" y="3015"/>
                </a:lnTo>
                <a:lnTo>
                  <a:pt x="1004" y="3039"/>
                </a:lnTo>
                <a:lnTo>
                  <a:pt x="990" y="3061"/>
                </a:lnTo>
                <a:lnTo>
                  <a:pt x="976" y="3084"/>
                </a:lnTo>
                <a:lnTo>
                  <a:pt x="965" y="3107"/>
                </a:lnTo>
                <a:lnTo>
                  <a:pt x="957" y="3130"/>
                </a:lnTo>
                <a:lnTo>
                  <a:pt x="950" y="3152"/>
                </a:lnTo>
                <a:lnTo>
                  <a:pt x="947" y="3174"/>
                </a:lnTo>
                <a:lnTo>
                  <a:pt x="945" y="3197"/>
                </a:lnTo>
                <a:lnTo>
                  <a:pt x="947" y="3218"/>
                </a:lnTo>
                <a:lnTo>
                  <a:pt x="951" y="3241"/>
                </a:lnTo>
                <a:lnTo>
                  <a:pt x="959" y="3262"/>
                </a:lnTo>
                <a:lnTo>
                  <a:pt x="970" y="3284"/>
                </a:lnTo>
                <a:lnTo>
                  <a:pt x="984" y="3304"/>
                </a:lnTo>
                <a:lnTo>
                  <a:pt x="1003" y="3325"/>
                </a:lnTo>
                <a:lnTo>
                  <a:pt x="1024" y="3345"/>
                </a:lnTo>
                <a:lnTo>
                  <a:pt x="1050" y="3365"/>
                </a:lnTo>
                <a:lnTo>
                  <a:pt x="1079" y="3385"/>
                </a:lnTo>
                <a:lnTo>
                  <a:pt x="1113" y="3403"/>
                </a:lnTo>
                <a:lnTo>
                  <a:pt x="1151" y="3421"/>
                </a:lnTo>
                <a:lnTo>
                  <a:pt x="1194" y="3440"/>
                </a:lnTo>
                <a:lnTo>
                  <a:pt x="1217" y="3448"/>
                </a:lnTo>
                <a:lnTo>
                  <a:pt x="1246" y="3457"/>
                </a:lnTo>
                <a:lnTo>
                  <a:pt x="1277" y="3466"/>
                </a:lnTo>
                <a:lnTo>
                  <a:pt x="1314" y="3475"/>
                </a:lnTo>
                <a:lnTo>
                  <a:pt x="1397" y="3494"/>
                </a:lnTo>
                <a:lnTo>
                  <a:pt x="1491" y="3513"/>
                </a:lnTo>
                <a:lnTo>
                  <a:pt x="1594" y="3535"/>
                </a:lnTo>
                <a:lnTo>
                  <a:pt x="1703" y="3557"/>
                </a:lnTo>
                <a:lnTo>
                  <a:pt x="1759" y="3568"/>
                </a:lnTo>
                <a:lnTo>
                  <a:pt x="1815" y="3582"/>
                </a:lnTo>
                <a:lnTo>
                  <a:pt x="1872" y="3594"/>
                </a:lnTo>
                <a:lnTo>
                  <a:pt x="1929" y="3608"/>
                </a:lnTo>
                <a:lnTo>
                  <a:pt x="1984" y="3622"/>
                </a:lnTo>
                <a:lnTo>
                  <a:pt x="2039" y="3637"/>
                </a:lnTo>
                <a:lnTo>
                  <a:pt x="2092" y="3653"/>
                </a:lnTo>
                <a:lnTo>
                  <a:pt x="2144" y="3669"/>
                </a:lnTo>
                <a:lnTo>
                  <a:pt x="2194" y="3687"/>
                </a:lnTo>
                <a:lnTo>
                  <a:pt x="2242" y="3705"/>
                </a:lnTo>
                <a:lnTo>
                  <a:pt x="2287" y="3723"/>
                </a:lnTo>
                <a:lnTo>
                  <a:pt x="2329" y="3744"/>
                </a:lnTo>
                <a:lnTo>
                  <a:pt x="2367" y="3764"/>
                </a:lnTo>
                <a:lnTo>
                  <a:pt x="2402" y="3787"/>
                </a:lnTo>
                <a:lnTo>
                  <a:pt x="2433" y="3809"/>
                </a:lnTo>
                <a:lnTo>
                  <a:pt x="2459" y="3834"/>
                </a:lnTo>
                <a:lnTo>
                  <a:pt x="2482" y="3858"/>
                </a:lnTo>
                <a:lnTo>
                  <a:pt x="2498" y="3885"/>
                </a:lnTo>
                <a:lnTo>
                  <a:pt x="2509" y="3912"/>
                </a:lnTo>
                <a:lnTo>
                  <a:pt x="2515" y="3941"/>
                </a:lnTo>
                <a:lnTo>
                  <a:pt x="2513" y="3973"/>
                </a:lnTo>
                <a:lnTo>
                  <a:pt x="2505" y="4005"/>
                </a:lnTo>
                <a:lnTo>
                  <a:pt x="2494" y="4036"/>
                </a:lnTo>
                <a:lnTo>
                  <a:pt x="2478" y="4067"/>
                </a:lnTo>
                <a:lnTo>
                  <a:pt x="2457" y="4098"/>
                </a:lnTo>
                <a:lnTo>
                  <a:pt x="2434" y="4129"/>
                </a:lnTo>
                <a:lnTo>
                  <a:pt x="2406" y="4158"/>
                </a:lnTo>
                <a:lnTo>
                  <a:pt x="2377" y="4188"/>
                </a:lnTo>
                <a:lnTo>
                  <a:pt x="2344" y="4216"/>
                </a:lnTo>
                <a:lnTo>
                  <a:pt x="2308" y="4246"/>
                </a:lnTo>
                <a:lnTo>
                  <a:pt x="2270" y="4274"/>
                </a:lnTo>
                <a:lnTo>
                  <a:pt x="2231" y="4302"/>
                </a:lnTo>
                <a:lnTo>
                  <a:pt x="2190" y="4330"/>
                </a:lnTo>
                <a:lnTo>
                  <a:pt x="2147" y="4357"/>
                </a:lnTo>
                <a:lnTo>
                  <a:pt x="2103" y="4384"/>
                </a:lnTo>
                <a:lnTo>
                  <a:pt x="2058" y="4410"/>
                </a:lnTo>
                <a:lnTo>
                  <a:pt x="1968" y="4463"/>
                </a:lnTo>
                <a:lnTo>
                  <a:pt x="1879" y="4513"/>
                </a:lnTo>
                <a:lnTo>
                  <a:pt x="1791" y="4562"/>
                </a:lnTo>
                <a:lnTo>
                  <a:pt x="1709" y="4610"/>
                </a:lnTo>
                <a:lnTo>
                  <a:pt x="1670" y="4634"/>
                </a:lnTo>
                <a:lnTo>
                  <a:pt x="1634" y="4656"/>
                </a:lnTo>
                <a:lnTo>
                  <a:pt x="1600" y="4680"/>
                </a:lnTo>
                <a:lnTo>
                  <a:pt x="1568" y="4701"/>
                </a:lnTo>
                <a:lnTo>
                  <a:pt x="1540" y="4723"/>
                </a:lnTo>
                <a:lnTo>
                  <a:pt x="1514" y="4745"/>
                </a:lnTo>
                <a:lnTo>
                  <a:pt x="1493" y="4765"/>
                </a:lnTo>
                <a:lnTo>
                  <a:pt x="1475" y="4787"/>
                </a:lnTo>
                <a:lnTo>
                  <a:pt x="1439" y="4838"/>
                </a:lnTo>
                <a:lnTo>
                  <a:pt x="1410" y="4885"/>
                </a:lnTo>
                <a:lnTo>
                  <a:pt x="1388" y="4928"/>
                </a:lnTo>
                <a:lnTo>
                  <a:pt x="1371" y="4969"/>
                </a:lnTo>
                <a:lnTo>
                  <a:pt x="1361" y="5006"/>
                </a:lnTo>
                <a:lnTo>
                  <a:pt x="1356" y="5041"/>
                </a:lnTo>
                <a:lnTo>
                  <a:pt x="1357" y="5072"/>
                </a:lnTo>
                <a:lnTo>
                  <a:pt x="1362" y="5101"/>
                </a:lnTo>
                <a:lnTo>
                  <a:pt x="1372" y="5127"/>
                </a:lnTo>
                <a:lnTo>
                  <a:pt x="1387" y="5151"/>
                </a:lnTo>
                <a:lnTo>
                  <a:pt x="1405" y="5173"/>
                </a:lnTo>
                <a:lnTo>
                  <a:pt x="1427" y="5193"/>
                </a:lnTo>
                <a:lnTo>
                  <a:pt x="1453" y="5211"/>
                </a:lnTo>
                <a:lnTo>
                  <a:pt x="1482" y="5227"/>
                </a:lnTo>
                <a:lnTo>
                  <a:pt x="1512" y="5243"/>
                </a:lnTo>
                <a:lnTo>
                  <a:pt x="1545" y="5256"/>
                </a:lnTo>
                <a:lnTo>
                  <a:pt x="1581" y="5269"/>
                </a:lnTo>
                <a:lnTo>
                  <a:pt x="1617" y="5281"/>
                </a:lnTo>
                <a:lnTo>
                  <a:pt x="1655" y="5292"/>
                </a:lnTo>
                <a:lnTo>
                  <a:pt x="1695" y="5302"/>
                </a:lnTo>
                <a:lnTo>
                  <a:pt x="1774" y="5322"/>
                </a:lnTo>
                <a:lnTo>
                  <a:pt x="1854" y="5342"/>
                </a:lnTo>
                <a:lnTo>
                  <a:pt x="1894" y="5352"/>
                </a:lnTo>
                <a:lnTo>
                  <a:pt x="1932" y="5362"/>
                </a:lnTo>
                <a:lnTo>
                  <a:pt x="1968" y="5373"/>
                </a:lnTo>
                <a:lnTo>
                  <a:pt x="2004" y="5386"/>
                </a:lnTo>
                <a:lnTo>
                  <a:pt x="2037" y="5398"/>
                </a:lnTo>
                <a:lnTo>
                  <a:pt x="2068" y="5412"/>
                </a:lnTo>
                <a:lnTo>
                  <a:pt x="2096" y="5427"/>
                </a:lnTo>
                <a:lnTo>
                  <a:pt x="2121" y="5445"/>
                </a:lnTo>
                <a:lnTo>
                  <a:pt x="2165" y="5476"/>
                </a:lnTo>
                <a:lnTo>
                  <a:pt x="2201" y="5509"/>
                </a:lnTo>
                <a:lnTo>
                  <a:pt x="2230" y="5543"/>
                </a:lnTo>
                <a:lnTo>
                  <a:pt x="2251" y="5575"/>
                </a:lnTo>
                <a:lnTo>
                  <a:pt x="2265" y="5609"/>
                </a:lnTo>
                <a:lnTo>
                  <a:pt x="2275" y="5643"/>
                </a:lnTo>
                <a:lnTo>
                  <a:pt x="2277" y="5676"/>
                </a:lnTo>
                <a:lnTo>
                  <a:pt x="2275" y="5709"/>
                </a:lnTo>
                <a:lnTo>
                  <a:pt x="2266" y="5743"/>
                </a:lnTo>
                <a:lnTo>
                  <a:pt x="2253" y="5776"/>
                </a:lnTo>
                <a:lnTo>
                  <a:pt x="2237" y="5809"/>
                </a:lnTo>
                <a:lnTo>
                  <a:pt x="2215" y="5842"/>
                </a:lnTo>
                <a:lnTo>
                  <a:pt x="2190" y="5874"/>
                </a:lnTo>
                <a:lnTo>
                  <a:pt x="2162" y="5906"/>
                </a:lnTo>
                <a:lnTo>
                  <a:pt x="2131" y="5938"/>
                </a:lnTo>
                <a:lnTo>
                  <a:pt x="2097" y="5969"/>
                </a:lnTo>
                <a:lnTo>
                  <a:pt x="2061" y="6000"/>
                </a:lnTo>
                <a:lnTo>
                  <a:pt x="2023" y="6030"/>
                </a:lnTo>
                <a:lnTo>
                  <a:pt x="1984" y="6059"/>
                </a:lnTo>
                <a:lnTo>
                  <a:pt x="1944" y="6088"/>
                </a:lnTo>
                <a:lnTo>
                  <a:pt x="1902" y="6115"/>
                </a:lnTo>
                <a:lnTo>
                  <a:pt x="1860" y="6142"/>
                </a:lnTo>
                <a:lnTo>
                  <a:pt x="1819" y="6168"/>
                </a:lnTo>
                <a:lnTo>
                  <a:pt x="1778" y="6193"/>
                </a:lnTo>
                <a:lnTo>
                  <a:pt x="1698" y="6241"/>
                </a:lnTo>
                <a:lnTo>
                  <a:pt x="1623" y="6283"/>
                </a:lnTo>
                <a:lnTo>
                  <a:pt x="1557" y="6320"/>
                </a:lnTo>
                <a:lnTo>
                  <a:pt x="1503" y="6353"/>
                </a:lnTo>
                <a:lnTo>
                  <a:pt x="1446" y="6390"/>
                </a:lnTo>
                <a:lnTo>
                  <a:pt x="1363" y="6441"/>
                </a:lnTo>
                <a:lnTo>
                  <a:pt x="1258" y="6504"/>
                </a:lnTo>
                <a:lnTo>
                  <a:pt x="1137" y="6578"/>
                </a:lnTo>
                <a:lnTo>
                  <a:pt x="1070" y="6619"/>
                </a:lnTo>
                <a:lnTo>
                  <a:pt x="1002" y="6662"/>
                </a:lnTo>
                <a:lnTo>
                  <a:pt x="931" y="6708"/>
                </a:lnTo>
                <a:lnTo>
                  <a:pt x="860" y="6755"/>
                </a:lnTo>
                <a:lnTo>
                  <a:pt x="788" y="6804"/>
                </a:lnTo>
                <a:lnTo>
                  <a:pt x="715" y="6855"/>
                </a:lnTo>
                <a:lnTo>
                  <a:pt x="643" y="6907"/>
                </a:lnTo>
                <a:lnTo>
                  <a:pt x="571" y="6959"/>
                </a:lnTo>
                <a:lnTo>
                  <a:pt x="502" y="7013"/>
                </a:lnTo>
                <a:lnTo>
                  <a:pt x="434" y="7068"/>
                </a:lnTo>
                <a:lnTo>
                  <a:pt x="370" y="7124"/>
                </a:lnTo>
                <a:lnTo>
                  <a:pt x="308" y="7181"/>
                </a:lnTo>
                <a:lnTo>
                  <a:pt x="251" y="7237"/>
                </a:lnTo>
                <a:lnTo>
                  <a:pt x="198" y="7293"/>
                </a:lnTo>
                <a:lnTo>
                  <a:pt x="150" y="7349"/>
                </a:lnTo>
                <a:lnTo>
                  <a:pt x="107" y="7405"/>
                </a:lnTo>
                <a:lnTo>
                  <a:pt x="71" y="7461"/>
                </a:lnTo>
                <a:lnTo>
                  <a:pt x="41" y="7516"/>
                </a:lnTo>
                <a:lnTo>
                  <a:pt x="20" y="7570"/>
                </a:lnTo>
                <a:lnTo>
                  <a:pt x="6" y="7624"/>
                </a:lnTo>
                <a:lnTo>
                  <a:pt x="0" y="7676"/>
                </a:lnTo>
                <a:lnTo>
                  <a:pt x="4" y="7727"/>
                </a:lnTo>
                <a:lnTo>
                  <a:pt x="17" y="7777"/>
                </a:lnTo>
                <a:lnTo>
                  <a:pt x="40" y="7824"/>
                </a:lnTo>
                <a:lnTo>
                  <a:pt x="65" y="7845"/>
                </a:lnTo>
                <a:lnTo>
                  <a:pt x="107" y="7860"/>
                </a:lnTo>
                <a:lnTo>
                  <a:pt x="163" y="7869"/>
                </a:lnTo>
                <a:lnTo>
                  <a:pt x="233" y="7873"/>
                </a:lnTo>
                <a:lnTo>
                  <a:pt x="317" y="7873"/>
                </a:lnTo>
                <a:lnTo>
                  <a:pt x="412" y="7870"/>
                </a:lnTo>
                <a:lnTo>
                  <a:pt x="518" y="7863"/>
                </a:lnTo>
                <a:lnTo>
                  <a:pt x="633" y="7854"/>
                </a:lnTo>
                <a:lnTo>
                  <a:pt x="888" y="7829"/>
                </a:lnTo>
                <a:lnTo>
                  <a:pt x="1163" y="7801"/>
                </a:lnTo>
                <a:lnTo>
                  <a:pt x="1307" y="7788"/>
                </a:lnTo>
                <a:lnTo>
                  <a:pt x="1453" y="7773"/>
                </a:lnTo>
                <a:lnTo>
                  <a:pt x="1599" y="7761"/>
                </a:lnTo>
                <a:lnTo>
                  <a:pt x="1746" y="7751"/>
                </a:lnTo>
                <a:lnTo>
                  <a:pt x="1890" y="7743"/>
                </a:lnTo>
                <a:lnTo>
                  <a:pt x="2032" y="7737"/>
                </a:lnTo>
                <a:lnTo>
                  <a:pt x="2170" y="7735"/>
                </a:lnTo>
                <a:lnTo>
                  <a:pt x="2303" y="7737"/>
                </a:lnTo>
                <a:lnTo>
                  <a:pt x="2429" y="7743"/>
                </a:lnTo>
                <a:lnTo>
                  <a:pt x="2548" y="7754"/>
                </a:lnTo>
                <a:lnTo>
                  <a:pt x="2657" y="7771"/>
                </a:lnTo>
                <a:lnTo>
                  <a:pt x="2757" y="7794"/>
                </a:lnTo>
                <a:lnTo>
                  <a:pt x="2846" y="7823"/>
                </a:lnTo>
                <a:lnTo>
                  <a:pt x="2923" y="7861"/>
                </a:lnTo>
                <a:lnTo>
                  <a:pt x="2985" y="7905"/>
                </a:lnTo>
                <a:lnTo>
                  <a:pt x="3032" y="7958"/>
                </a:lnTo>
                <a:lnTo>
                  <a:pt x="3063" y="8020"/>
                </a:lnTo>
                <a:lnTo>
                  <a:pt x="3078" y="8091"/>
                </a:lnTo>
                <a:lnTo>
                  <a:pt x="3074" y="8172"/>
                </a:lnTo>
                <a:lnTo>
                  <a:pt x="3050" y="8263"/>
                </a:lnTo>
                <a:lnTo>
                  <a:pt x="3038" y="8293"/>
                </a:lnTo>
                <a:lnTo>
                  <a:pt x="3024" y="8322"/>
                </a:lnTo>
                <a:lnTo>
                  <a:pt x="3006" y="8352"/>
                </a:lnTo>
                <a:lnTo>
                  <a:pt x="2988" y="8380"/>
                </a:lnTo>
                <a:lnTo>
                  <a:pt x="2967" y="8410"/>
                </a:lnTo>
                <a:lnTo>
                  <a:pt x="2944" y="8439"/>
                </a:lnTo>
                <a:lnTo>
                  <a:pt x="2920" y="8468"/>
                </a:lnTo>
                <a:lnTo>
                  <a:pt x="2893" y="8497"/>
                </a:lnTo>
                <a:lnTo>
                  <a:pt x="2865" y="8525"/>
                </a:lnTo>
                <a:lnTo>
                  <a:pt x="2837" y="8553"/>
                </a:lnTo>
                <a:lnTo>
                  <a:pt x="2806" y="8582"/>
                </a:lnTo>
                <a:lnTo>
                  <a:pt x="2775" y="8609"/>
                </a:lnTo>
                <a:lnTo>
                  <a:pt x="2743" y="8637"/>
                </a:lnTo>
                <a:lnTo>
                  <a:pt x="2709" y="8664"/>
                </a:lnTo>
                <a:lnTo>
                  <a:pt x="2676" y="8691"/>
                </a:lnTo>
                <a:lnTo>
                  <a:pt x="2642" y="8717"/>
                </a:lnTo>
                <a:lnTo>
                  <a:pt x="2573" y="8769"/>
                </a:lnTo>
                <a:lnTo>
                  <a:pt x="2504" y="8820"/>
                </a:lnTo>
                <a:lnTo>
                  <a:pt x="2436" y="8868"/>
                </a:lnTo>
                <a:lnTo>
                  <a:pt x="2369" y="8915"/>
                </a:lnTo>
                <a:lnTo>
                  <a:pt x="2307" y="8960"/>
                </a:lnTo>
                <a:lnTo>
                  <a:pt x="2248" y="9002"/>
                </a:lnTo>
                <a:lnTo>
                  <a:pt x="2196" y="9041"/>
                </a:lnTo>
                <a:lnTo>
                  <a:pt x="2150" y="9077"/>
                </a:lnTo>
                <a:lnTo>
                  <a:pt x="2132" y="9094"/>
                </a:lnTo>
                <a:lnTo>
                  <a:pt x="2110" y="9112"/>
                </a:lnTo>
                <a:lnTo>
                  <a:pt x="2084" y="9133"/>
                </a:lnTo>
                <a:lnTo>
                  <a:pt x="2055" y="9155"/>
                </a:lnTo>
                <a:lnTo>
                  <a:pt x="1990" y="9206"/>
                </a:lnTo>
                <a:lnTo>
                  <a:pt x="1915" y="9264"/>
                </a:lnTo>
                <a:lnTo>
                  <a:pt x="1837" y="9326"/>
                </a:lnTo>
                <a:lnTo>
                  <a:pt x="1757" y="9393"/>
                </a:lnTo>
                <a:lnTo>
                  <a:pt x="1717" y="9427"/>
                </a:lnTo>
                <a:lnTo>
                  <a:pt x="1679" y="9462"/>
                </a:lnTo>
                <a:lnTo>
                  <a:pt x="1641" y="9497"/>
                </a:lnTo>
                <a:lnTo>
                  <a:pt x="1605" y="9533"/>
                </a:lnTo>
                <a:lnTo>
                  <a:pt x="1571" y="9567"/>
                </a:lnTo>
                <a:lnTo>
                  <a:pt x="1540" y="9602"/>
                </a:lnTo>
                <a:lnTo>
                  <a:pt x="1511" y="9637"/>
                </a:lnTo>
                <a:lnTo>
                  <a:pt x="1486" y="9671"/>
                </a:lnTo>
                <a:lnTo>
                  <a:pt x="1464" y="9705"/>
                </a:lnTo>
                <a:lnTo>
                  <a:pt x="1447" y="9738"/>
                </a:lnTo>
                <a:lnTo>
                  <a:pt x="1435" y="9769"/>
                </a:lnTo>
                <a:lnTo>
                  <a:pt x="1426" y="9800"/>
                </a:lnTo>
                <a:lnTo>
                  <a:pt x="1423" y="9829"/>
                </a:lnTo>
                <a:lnTo>
                  <a:pt x="1426" y="9858"/>
                </a:lnTo>
                <a:lnTo>
                  <a:pt x="1436" y="9885"/>
                </a:lnTo>
                <a:lnTo>
                  <a:pt x="1451" y="9909"/>
                </a:lnTo>
                <a:lnTo>
                  <a:pt x="1473" y="9931"/>
                </a:lnTo>
                <a:lnTo>
                  <a:pt x="1504" y="9952"/>
                </a:lnTo>
                <a:lnTo>
                  <a:pt x="1542" y="9970"/>
                </a:lnTo>
                <a:lnTo>
                  <a:pt x="1588" y="9987"/>
                </a:lnTo>
                <a:lnTo>
                  <a:pt x="1619" y="9998"/>
                </a:lnTo>
                <a:lnTo>
                  <a:pt x="1653" y="10008"/>
                </a:lnTo>
                <a:lnTo>
                  <a:pt x="1687" y="10017"/>
                </a:lnTo>
                <a:lnTo>
                  <a:pt x="1722" y="10026"/>
                </a:lnTo>
                <a:lnTo>
                  <a:pt x="1758" y="10034"/>
                </a:lnTo>
                <a:lnTo>
                  <a:pt x="1795" y="10041"/>
                </a:lnTo>
                <a:lnTo>
                  <a:pt x="1833" y="10048"/>
                </a:lnTo>
                <a:lnTo>
                  <a:pt x="1871" y="10053"/>
                </a:lnTo>
                <a:lnTo>
                  <a:pt x="1910" y="10058"/>
                </a:lnTo>
                <a:lnTo>
                  <a:pt x="1949" y="10062"/>
                </a:lnTo>
                <a:lnTo>
                  <a:pt x="1989" y="10066"/>
                </a:lnTo>
                <a:lnTo>
                  <a:pt x="2030" y="10069"/>
                </a:lnTo>
                <a:lnTo>
                  <a:pt x="2070" y="10071"/>
                </a:lnTo>
                <a:lnTo>
                  <a:pt x="2111" y="10073"/>
                </a:lnTo>
                <a:lnTo>
                  <a:pt x="2152" y="10074"/>
                </a:lnTo>
                <a:lnTo>
                  <a:pt x="2193" y="10075"/>
                </a:lnTo>
                <a:lnTo>
                  <a:pt x="2276" y="10076"/>
                </a:lnTo>
                <a:lnTo>
                  <a:pt x="2358" y="10074"/>
                </a:lnTo>
                <a:lnTo>
                  <a:pt x="2440" y="10072"/>
                </a:lnTo>
                <a:lnTo>
                  <a:pt x="2521" y="10068"/>
                </a:lnTo>
                <a:lnTo>
                  <a:pt x="2599" y="10064"/>
                </a:lnTo>
                <a:lnTo>
                  <a:pt x="2676" y="10059"/>
                </a:lnTo>
                <a:lnTo>
                  <a:pt x="2750" y="10053"/>
                </a:lnTo>
                <a:lnTo>
                  <a:pt x="2821" y="10048"/>
                </a:lnTo>
                <a:lnTo>
                  <a:pt x="2901" y="10042"/>
                </a:lnTo>
                <a:lnTo>
                  <a:pt x="2996" y="10037"/>
                </a:lnTo>
                <a:lnTo>
                  <a:pt x="3047" y="10034"/>
                </a:lnTo>
                <a:lnTo>
                  <a:pt x="3102" y="10031"/>
                </a:lnTo>
                <a:lnTo>
                  <a:pt x="3159" y="10030"/>
                </a:lnTo>
                <a:lnTo>
                  <a:pt x="3219" y="10029"/>
                </a:lnTo>
                <a:lnTo>
                  <a:pt x="3280" y="10029"/>
                </a:lnTo>
                <a:lnTo>
                  <a:pt x="3344" y="10030"/>
                </a:lnTo>
                <a:lnTo>
                  <a:pt x="3409" y="10031"/>
                </a:lnTo>
                <a:lnTo>
                  <a:pt x="3476" y="10034"/>
                </a:lnTo>
                <a:lnTo>
                  <a:pt x="3544" y="10038"/>
                </a:lnTo>
                <a:lnTo>
                  <a:pt x="3614" y="10042"/>
                </a:lnTo>
                <a:lnTo>
                  <a:pt x="3684" y="10048"/>
                </a:lnTo>
                <a:lnTo>
                  <a:pt x="3755" y="10055"/>
                </a:lnTo>
                <a:lnTo>
                  <a:pt x="3827" y="10064"/>
                </a:lnTo>
                <a:lnTo>
                  <a:pt x="3899" y="10074"/>
                </a:lnTo>
                <a:lnTo>
                  <a:pt x="3972" y="10087"/>
                </a:lnTo>
                <a:lnTo>
                  <a:pt x="4043" y="10100"/>
                </a:lnTo>
                <a:lnTo>
                  <a:pt x="4116" y="10115"/>
                </a:lnTo>
                <a:lnTo>
                  <a:pt x="4187" y="10133"/>
                </a:lnTo>
                <a:lnTo>
                  <a:pt x="4259" y="10152"/>
                </a:lnTo>
                <a:lnTo>
                  <a:pt x="4328" y="10173"/>
                </a:lnTo>
                <a:lnTo>
                  <a:pt x="4397" y="10197"/>
                </a:lnTo>
                <a:lnTo>
                  <a:pt x="4466" y="10223"/>
                </a:lnTo>
                <a:lnTo>
                  <a:pt x="4532" y="10251"/>
                </a:lnTo>
                <a:lnTo>
                  <a:pt x="4596" y="10283"/>
                </a:lnTo>
                <a:lnTo>
                  <a:pt x="4660" y="10315"/>
                </a:lnTo>
                <a:lnTo>
                  <a:pt x="4721" y="10352"/>
                </a:lnTo>
                <a:lnTo>
                  <a:pt x="4779" y="10391"/>
                </a:lnTo>
                <a:lnTo>
                  <a:pt x="4836" y="10431"/>
                </a:lnTo>
                <a:lnTo>
                  <a:pt x="4861" y="10449"/>
                </a:lnTo>
                <a:lnTo>
                  <a:pt x="4886" y="10461"/>
                </a:lnTo>
                <a:lnTo>
                  <a:pt x="4914" y="10471"/>
                </a:lnTo>
                <a:lnTo>
                  <a:pt x="4942" y="10477"/>
                </a:lnTo>
                <a:lnTo>
                  <a:pt x="4973" y="10480"/>
                </a:lnTo>
                <a:lnTo>
                  <a:pt x="5005" y="10480"/>
                </a:lnTo>
                <a:lnTo>
                  <a:pt x="5038" y="10477"/>
                </a:lnTo>
                <a:lnTo>
                  <a:pt x="5073" y="10472"/>
                </a:lnTo>
                <a:lnTo>
                  <a:pt x="5109" y="10465"/>
                </a:lnTo>
                <a:lnTo>
                  <a:pt x="5146" y="10456"/>
                </a:lnTo>
                <a:lnTo>
                  <a:pt x="5184" y="10446"/>
                </a:lnTo>
                <a:lnTo>
                  <a:pt x="5224" y="10432"/>
                </a:lnTo>
                <a:lnTo>
                  <a:pt x="5308" y="10404"/>
                </a:lnTo>
                <a:lnTo>
                  <a:pt x="5397" y="10372"/>
                </a:lnTo>
                <a:lnTo>
                  <a:pt x="5491" y="10339"/>
                </a:lnTo>
                <a:lnTo>
                  <a:pt x="5590" y="10305"/>
                </a:lnTo>
                <a:lnTo>
                  <a:pt x="5641" y="10289"/>
                </a:lnTo>
                <a:lnTo>
                  <a:pt x="5693" y="10272"/>
                </a:lnTo>
                <a:lnTo>
                  <a:pt x="5746" y="10258"/>
                </a:lnTo>
                <a:lnTo>
                  <a:pt x="5801" y="10244"/>
                </a:lnTo>
                <a:lnTo>
                  <a:pt x="5856" y="10231"/>
                </a:lnTo>
                <a:lnTo>
                  <a:pt x="5913" y="10221"/>
                </a:lnTo>
                <a:lnTo>
                  <a:pt x="5970" y="10212"/>
                </a:lnTo>
                <a:lnTo>
                  <a:pt x="6029" y="10205"/>
                </a:lnTo>
                <a:lnTo>
                  <a:pt x="6089" y="10201"/>
                </a:lnTo>
                <a:lnTo>
                  <a:pt x="6150" y="10199"/>
                </a:lnTo>
                <a:lnTo>
                  <a:pt x="6211" y="10199"/>
                </a:lnTo>
                <a:lnTo>
                  <a:pt x="6274" y="10202"/>
                </a:lnTo>
                <a:lnTo>
                  <a:pt x="6380" y="10212"/>
                </a:lnTo>
                <a:lnTo>
                  <a:pt x="6486" y="10224"/>
                </a:lnTo>
                <a:lnTo>
                  <a:pt x="6595" y="10239"/>
                </a:lnTo>
                <a:lnTo>
                  <a:pt x="6705" y="10256"/>
                </a:lnTo>
                <a:lnTo>
                  <a:pt x="6816" y="10275"/>
                </a:lnTo>
                <a:lnTo>
                  <a:pt x="6930" y="10297"/>
                </a:lnTo>
                <a:lnTo>
                  <a:pt x="7043" y="10319"/>
                </a:lnTo>
                <a:lnTo>
                  <a:pt x="7156" y="10344"/>
                </a:lnTo>
                <a:lnTo>
                  <a:pt x="7271" y="10369"/>
                </a:lnTo>
                <a:lnTo>
                  <a:pt x="7385" y="10396"/>
                </a:lnTo>
                <a:lnTo>
                  <a:pt x="7499" y="10422"/>
                </a:lnTo>
                <a:lnTo>
                  <a:pt x="7612" y="10450"/>
                </a:lnTo>
                <a:lnTo>
                  <a:pt x="7837" y="10506"/>
                </a:lnTo>
                <a:lnTo>
                  <a:pt x="8056" y="10560"/>
                </a:lnTo>
                <a:lnTo>
                  <a:pt x="8164" y="10587"/>
                </a:lnTo>
                <a:lnTo>
                  <a:pt x="8269" y="10612"/>
                </a:lnTo>
                <a:lnTo>
                  <a:pt x="8372" y="10637"/>
                </a:lnTo>
                <a:lnTo>
                  <a:pt x="8472" y="10659"/>
                </a:lnTo>
                <a:lnTo>
                  <a:pt x="8569" y="10680"/>
                </a:lnTo>
                <a:lnTo>
                  <a:pt x="8664" y="10700"/>
                </a:lnTo>
                <a:lnTo>
                  <a:pt x="8754" y="10717"/>
                </a:lnTo>
                <a:lnTo>
                  <a:pt x="8841" y="10731"/>
                </a:lnTo>
                <a:lnTo>
                  <a:pt x="8925" y="10744"/>
                </a:lnTo>
                <a:lnTo>
                  <a:pt x="9004" y="10754"/>
                </a:lnTo>
                <a:lnTo>
                  <a:pt x="9079" y="10760"/>
                </a:lnTo>
                <a:lnTo>
                  <a:pt x="9148" y="10763"/>
                </a:lnTo>
                <a:lnTo>
                  <a:pt x="9214" y="10763"/>
                </a:lnTo>
                <a:lnTo>
                  <a:pt x="9274" y="10759"/>
                </a:lnTo>
                <a:lnTo>
                  <a:pt x="9328" y="10751"/>
                </a:lnTo>
                <a:lnTo>
                  <a:pt x="9377" y="10738"/>
                </a:lnTo>
                <a:lnTo>
                  <a:pt x="9415" y="10727"/>
                </a:lnTo>
                <a:lnTo>
                  <a:pt x="9456" y="10717"/>
                </a:lnTo>
                <a:lnTo>
                  <a:pt x="9498" y="10708"/>
                </a:lnTo>
                <a:lnTo>
                  <a:pt x="9541" y="10700"/>
                </a:lnTo>
                <a:lnTo>
                  <a:pt x="9587" y="10693"/>
                </a:lnTo>
                <a:lnTo>
                  <a:pt x="9634" y="10686"/>
                </a:lnTo>
                <a:lnTo>
                  <a:pt x="9682" y="10680"/>
                </a:lnTo>
                <a:lnTo>
                  <a:pt x="9732" y="10675"/>
                </a:lnTo>
                <a:lnTo>
                  <a:pt x="9784" y="10671"/>
                </a:lnTo>
                <a:lnTo>
                  <a:pt x="9836" y="10668"/>
                </a:lnTo>
                <a:lnTo>
                  <a:pt x="9889" y="10665"/>
                </a:lnTo>
                <a:lnTo>
                  <a:pt x="9944" y="10663"/>
                </a:lnTo>
                <a:lnTo>
                  <a:pt x="10054" y="10660"/>
                </a:lnTo>
                <a:lnTo>
                  <a:pt x="10165" y="10658"/>
                </a:lnTo>
                <a:lnTo>
                  <a:pt x="10277" y="10658"/>
                </a:lnTo>
                <a:lnTo>
                  <a:pt x="10390" y="10658"/>
                </a:lnTo>
                <a:lnTo>
                  <a:pt x="10500" y="10658"/>
                </a:lnTo>
                <a:lnTo>
                  <a:pt x="10608" y="10658"/>
                </a:lnTo>
                <a:lnTo>
                  <a:pt x="10712" y="10658"/>
                </a:lnTo>
                <a:lnTo>
                  <a:pt x="10812" y="10656"/>
                </a:lnTo>
                <a:lnTo>
                  <a:pt x="10860" y="10655"/>
                </a:lnTo>
                <a:lnTo>
                  <a:pt x="10907" y="10654"/>
                </a:lnTo>
                <a:lnTo>
                  <a:pt x="10952" y="10652"/>
                </a:lnTo>
                <a:lnTo>
                  <a:pt x="10995" y="10649"/>
                </a:lnTo>
                <a:lnTo>
                  <a:pt x="11050" y="10645"/>
                </a:lnTo>
                <a:lnTo>
                  <a:pt x="11117" y="10634"/>
                </a:lnTo>
                <a:lnTo>
                  <a:pt x="11198" y="10614"/>
                </a:lnTo>
                <a:lnTo>
                  <a:pt x="11291" y="10589"/>
                </a:lnTo>
                <a:lnTo>
                  <a:pt x="11394" y="10557"/>
                </a:lnTo>
                <a:lnTo>
                  <a:pt x="11506" y="10520"/>
                </a:lnTo>
                <a:lnTo>
                  <a:pt x="11629" y="10477"/>
                </a:lnTo>
                <a:lnTo>
                  <a:pt x="11758" y="10429"/>
                </a:lnTo>
                <a:lnTo>
                  <a:pt x="11896" y="10378"/>
                </a:lnTo>
                <a:lnTo>
                  <a:pt x="12039" y="10322"/>
                </a:lnTo>
                <a:lnTo>
                  <a:pt x="12188" y="10263"/>
                </a:lnTo>
                <a:lnTo>
                  <a:pt x="12341" y="10201"/>
                </a:lnTo>
                <a:lnTo>
                  <a:pt x="12498" y="10137"/>
                </a:lnTo>
                <a:lnTo>
                  <a:pt x="12657" y="10070"/>
                </a:lnTo>
                <a:lnTo>
                  <a:pt x="12819" y="10003"/>
                </a:lnTo>
                <a:lnTo>
                  <a:pt x="12981" y="9934"/>
                </a:lnTo>
                <a:lnTo>
                  <a:pt x="13303" y="9795"/>
                </a:lnTo>
                <a:lnTo>
                  <a:pt x="13619" y="9657"/>
                </a:lnTo>
                <a:lnTo>
                  <a:pt x="13919" y="9525"/>
                </a:lnTo>
                <a:lnTo>
                  <a:pt x="14197" y="9402"/>
                </a:lnTo>
                <a:lnTo>
                  <a:pt x="14447" y="9293"/>
                </a:lnTo>
                <a:lnTo>
                  <a:pt x="14659" y="9199"/>
                </a:lnTo>
                <a:lnTo>
                  <a:pt x="14749" y="9160"/>
                </a:lnTo>
                <a:lnTo>
                  <a:pt x="14827" y="9126"/>
                </a:lnTo>
                <a:lnTo>
                  <a:pt x="14894" y="9099"/>
                </a:lnTo>
                <a:lnTo>
                  <a:pt x="14946" y="9077"/>
                </a:lnTo>
                <a:lnTo>
                  <a:pt x="14989" y="9059"/>
                </a:lnTo>
                <a:lnTo>
                  <a:pt x="15036" y="9040"/>
                </a:lnTo>
                <a:lnTo>
                  <a:pt x="15086" y="9018"/>
                </a:lnTo>
                <a:lnTo>
                  <a:pt x="15139" y="8995"/>
                </a:lnTo>
                <a:lnTo>
                  <a:pt x="15192" y="8970"/>
                </a:lnTo>
                <a:lnTo>
                  <a:pt x="15246" y="8944"/>
                </a:lnTo>
                <a:lnTo>
                  <a:pt x="15300" y="8916"/>
                </a:lnTo>
                <a:lnTo>
                  <a:pt x="15353" y="8886"/>
                </a:lnTo>
                <a:lnTo>
                  <a:pt x="15379" y="8870"/>
                </a:lnTo>
                <a:lnTo>
                  <a:pt x="15405" y="8854"/>
                </a:lnTo>
                <a:lnTo>
                  <a:pt x="15430" y="8838"/>
                </a:lnTo>
                <a:lnTo>
                  <a:pt x="15455" y="8820"/>
                </a:lnTo>
                <a:lnTo>
                  <a:pt x="15478" y="8803"/>
                </a:lnTo>
                <a:lnTo>
                  <a:pt x="15502" y="8785"/>
                </a:lnTo>
                <a:lnTo>
                  <a:pt x="15524" y="8766"/>
                </a:lnTo>
                <a:lnTo>
                  <a:pt x="15546" y="8748"/>
                </a:lnTo>
                <a:lnTo>
                  <a:pt x="15567" y="8728"/>
                </a:lnTo>
                <a:lnTo>
                  <a:pt x="15587" y="8708"/>
                </a:lnTo>
                <a:lnTo>
                  <a:pt x="15605" y="8688"/>
                </a:lnTo>
                <a:lnTo>
                  <a:pt x="15621" y="8666"/>
                </a:lnTo>
                <a:lnTo>
                  <a:pt x="15638" y="8645"/>
                </a:lnTo>
                <a:lnTo>
                  <a:pt x="15652" y="8622"/>
                </a:lnTo>
                <a:lnTo>
                  <a:pt x="15665" y="8600"/>
                </a:lnTo>
                <a:lnTo>
                  <a:pt x="15676" y="8576"/>
                </a:lnTo>
                <a:lnTo>
                  <a:pt x="15688" y="8542"/>
                </a:lnTo>
                <a:lnTo>
                  <a:pt x="15696" y="8509"/>
                </a:lnTo>
                <a:lnTo>
                  <a:pt x="15702" y="8476"/>
                </a:lnTo>
                <a:lnTo>
                  <a:pt x="15704" y="8446"/>
                </a:lnTo>
                <a:lnTo>
                  <a:pt x="15704" y="8416"/>
                </a:lnTo>
                <a:lnTo>
                  <a:pt x="15701" y="8388"/>
                </a:lnTo>
                <a:lnTo>
                  <a:pt x="15696" y="8359"/>
                </a:lnTo>
                <a:lnTo>
                  <a:pt x="15688" y="8333"/>
                </a:lnTo>
                <a:lnTo>
                  <a:pt x="15677" y="8307"/>
                </a:lnTo>
                <a:lnTo>
                  <a:pt x="15665" y="8283"/>
                </a:lnTo>
                <a:lnTo>
                  <a:pt x="15652" y="8259"/>
                </a:lnTo>
                <a:lnTo>
                  <a:pt x="15636" y="8237"/>
                </a:lnTo>
                <a:lnTo>
                  <a:pt x="15618" y="8214"/>
                </a:lnTo>
                <a:lnTo>
                  <a:pt x="15599" y="8194"/>
                </a:lnTo>
                <a:lnTo>
                  <a:pt x="15578" y="8173"/>
                </a:lnTo>
                <a:lnTo>
                  <a:pt x="15557" y="8154"/>
                </a:lnTo>
                <a:lnTo>
                  <a:pt x="15533" y="8135"/>
                </a:lnTo>
                <a:lnTo>
                  <a:pt x="15510" y="8117"/>
                </a:lnTo>
                <a:lnTo>
                  <a:pt x="15485" y="8100"/>
                </a:lnTo>
                <a:lnTo>
                  <a:pt x="15459" y="8083"/>
                </a:lnTo>
                <a:lnTo>
                  <a:pt x="15432" y="8067"/>
                </a:lnTo>
                <a:lnTo>
                  <a:pt x="15406" y="8051"/>
                </a:lnTo>
                <a:lnTo>
                  <a:pt x="15379" y="8037"/>
                </a:lnTo>
                <a:lnTo>
                  <a:pt x="15352" y="8021"/>
                </a:lnTo>
                <a:lnTo>
                  <a:pt x="15297" y="7994"/>
                </a:lnTo>
                <a:lnTo>
                  <a:pt x="15244" y="7968"/>
                </a:lnTo>
                <a:lnTo>
                  <a:pt x="15192" y="7943"/>
                </a:lnTo>
                <a:lnTo>
                  <a:pt x="15142" y="7919"/>
                </a:lnTo>
                <a:lnTo>
                  <a:pt x="15066" y="7878"/>
                </a:lnTo>
                <a:lnTo>
                  <a:pt x="14987" y="7838"/>
                </a:lnTo>
                <a:lnTo>
                  <a:pt x="14906" y="7798"/>
                </a:lnTo>
                <a:lnTo>
                  <a:pt x="14821" y="7756"/>
                </a:lnTo>
                <a:lnTo>
                  <a:pt x="14736" y="7715"/>
                </a:lnTo>
                <a:lnTo>
                  <a:pt x="14650" y="7672"/>
                </a:lnTo>
                <a:lnTo>
                  <a:pt x="14564" y="7628"/>
                </a:lnTo>
                <a:lnTo>
                  <a:pt x="14477" y="7583"/>
                </a:lnTo>
                <a:lnTo>
                  <a:pt x="14434" y="7558"/>
                </a:lnTo>
                <a:lnTo>
                  <a:pt x="14392" y="7534"/>
                </a:lnTo>
                <a:lnTo>
                  <a:pt x="14351" y="7509"/>
                </a:lnTo>
                <a:lnTo>
                  <a:pt x="14309" y="7484"/>
                </a:lnTo>
                <a:lnTo>
                  <a:pt x="14268" y="7457"/>
                </a:lnTo>
                <a:lnTo>
                  <a:pt x="14227" y="7429"/>
                </a:lnTo>
                <a:lnTo>
                  <a:pt x="14188" y="7402"/>
                </a:lnTo>
                <a:lnTo>
                  <a:pt x="14150" y="7372"/>
                </a:lnTo>
                <a:lnTo>
                  <a:pt x="14111" y="7343"/>
                </a:lnTo>
                <a:lnTo>
                  <a:pt x="14074" y="7312"/>
                </a:lnTo>
                <a:lnTo>
                  <a:pt x="14038" y="7281"/>
                </a:lnTo>
                <a:lnTo>
                  <a:pt x="14004" y="7247"/>
                </a:lnTo>
                <a:lnTo>
                  <a:pt x="13970" y="7213"/>
                </a:lnTo>
                <a:lnTo>
                  <a:pt x="13937" y="7178"/>
                </a:lnTo>
                <a:lnTo>
                  <a:pt x="13907" y="7142"/>
                </a:lnTo>
                <a:lnTo>
                  <a:pt x="13877" y="7104"/>
                </a:lnTo>
                <a:lnTo>
                  <a:pt x="13852" y="7069"/>
                </a:lnTo>
                <a:lnTo>
                  <a:pt x="13830" y="7036"/>
                </a:lnTo>
                <a:lnTo>
                  <a:pt x="13813" y="7002"/>
                </a:lnTo>
                <a:lnTo>
                  <a:pt x="13797" y="6969"/>
                </a:lnTo>
                <a:lnTo>
                  <a:pt x="13785" y="6937"/>
                </a:lnTo>
                <a:lnTo>
                  <a:pt x="13776" y="6905"/>
                </a:lnTo>
                <a:lnTo>
                  <a:pt x="13770" y="6874"/>
                </a:lnTo>
                <a:lnTo>
                  <a:pt x="13767" y="6844"/>
                </a:lnTo>
                <a:lnTo>
                  <a:pt x="13766" y="6814"/>
                </a:lnTo>
                <a:lnTo>
                  <a:pt x="13767" y="6785"/>
                </a:lnTo>
                <a:lnTo>
                  <a:pt x="13771" y="6756"/>
                </a:lnTo>
                <a:lnTo>
                  <a:pt x="13777" y="6727"/>
                </a:lnTo>
                <a:lnTo>
                  <a:pt x="13784" y="6700"/>
                </a:lnTo>
                <a:lnTo>
                  <a:pt x="13794" y="6672"/>
                </a:lnTo>
                <a:lnTo>
                  <a:pt x="13807" y="6646"/>
                </a:lnTo>
                <a:lnTo>
                  <a:pt x="13820" y="6619"/>
                </a:lnTo>
                <a:lnTo>
                  <a:pt x="13835" y="6593"/>
                </a:lnTo>
                <a:lnTo>
                  <a:pt x="13853" y="6567"/>
                </a:lnTo>
                <a:lnTo>
                  <a:pt x="13871" y="6542"/>
                </a:lnTo>
                <a:lnTo>
                  <a:pt x="13890" y="6516"/>
                </a:lnTo>
                <a:lnTo>
                  <a:pt x="13911" y="6491"/>
                </a:lnTo>
                <a:lnTo>
                  <a:pt x="13933" y="6466"/>
                </a:lnTo>
                <a:lnTo>
                  <a:pt x="13956" y="6442"/>
                </a:lnTo>
                <a:lnTo>
                  <a:pt x="13979" y="6417"/>
                </a:lnTo>
                <a:lnTo>
                  <a:pt x="14028" y="6369"/>
                </a:lnTo>
                <a:lnTo>
                  <a:pt x="14080" y="6321"/>
                </a:lnTo>
                <a:lnTo>
                  <a:pt x="14133" y="6274"/>
                </a:lnTo>
                <a:lnTo>
                  <a:pt x="14185" y="6227"/>
                </a:lnTo>
                <a:lnTo>
                  <a:pt x="14286" y="6140"/>
                </a:lnTo>
                <a:lnTo>
                  <a:pt x="14388" y="6054"/>
                </a:lnTo>
                <a:lnTo>
                  <a:pt x="14491" y="5968"/>
                </a:lnTo>
                <a:lnTo>
                  <a:pt x="14595" y="5885"/>
                </a:lnTo>
                <a:lnTo>
                  <a:pt x="14699" y="5800"/>
                </a:lnTo>
                <a:lnTo>
                  <a:pt x="14803" y="5717"/>
                </a:lnTo>
                <a:lnTo>
                  <a:pt x="14908" y="5634"/>
                </a:lnTo>
                <a:lnTo>
                  <a:pt x="15012" y="5550"/>
                </a:lnTo>
                <a:lnTo>
                  <a:pt x="15116" y="5466"/>
                </a:lnTo>
                <a:lnTo>
                  <a:pt x="15219" y="5382"/>
                </a:lnTo>
                <a:lnTo>
                  <a:pt x="15321" y="5296"/>
                </a:lnTo>
                <a:lnTo>
                  <a:pt x="15423" y="5210"/>
                </a:lnTo>
                <a:lnTo>
                  <a:pt x="15474" y="5166"/>
                </a:lnTo>
                <a:lnTo>
                  <a:pt x="15524" y="5122"/>
                </a:lnTo>
                <a:lnTo>
                  <a:pt x="15574" y="5077"/>
                </a:lnTo>
                <a:lnTo>
                  <a:pt x="15623" y="5033"/>
                </a:lnTo>
                <a:lnTo>
                  <a:pt x="15672" y="4988"/>
                </a:lnTo>
                <a:lnTo>
                  <a:pt x="15721" y="4942"/>
                </a:lnTo>
                <a:lnTo>
                  <a:pt x="15769" y="4896"/>
                </a:lnTo>
                <a:lnTo>
                  <a:pt x="15817" y="4849"/>
                </a:lnTo>
                <a:lnTo>
                  <a:pt x="15860" y="4801"/>
                </a:lnTo>
                <a:lnTo>
                  <a:pt x="15906" y="4751"/>
                </a:lnTo>
                <a:lnTo>
                  <a:pt x="15954" y="4699"/>
                </a:lnTo>
                <a:lnTo>
                  <a:pt x="16002" y="4645"/>
                </a:lnTo>
                <a:lnTo>
                  <a:pt x="16025" y="4617"/>
                </a:lnTo>
                <a:lnTo>
                  <a:pt x="16049" y="4589"/>
                </a:lnTo>
                <a:lnTo>
                  <a:pt x="16072" y="4560"/>
                </a:lnTo>
                <a:lnTo>
                  <a:pt x="16095" y="4531"/>
                </a:lnTo>
                <a:lnTo>
                  <a:pt x="16117" y="4501"/>
                </a:lnTo>
                <a:lnTo>
                  <a:pt x="16139" y="4471"/>
                </a:lnTo>
                <a:lnTo>
                  <a:pt x="16159" y="4442"/>
                </a:lnTo>
                <a:lnTo>
                  <a:pt x="16179" y="4410"/>
                </a:lnTo>
                <a:lnTo>
                  <a:pt x="16197" y="4380"/>
                </a:lnTo>
                <a:lnTo>
                  <a:pt x="16215" y="4348"/>
                </a:lnTo>
                <a:lnTo>
                  <a:pt x="16231" y="4316"/>
                </a:lnTo>
                <a:lnTo>
                  <a:pt x="16246" y="4285"/>
                </a:lnTo>
                <a:lnTo>
                  <a:pt x="16258" y="4252"/>
                </a:lnTo>
                <a:lnTo>
                  <a:pt x="16270" y="4219"/>
                </a:lnTo>
                <a:lnTo>
                  <a:pt x="16280" y="4187"/>
                </a:lnTo>
                <a:lnTo>
                  <a:pt x="16288" y="4153"/>
                </a:lnTo>
                <a:lnTo>
                  <a:pt x="16293" y="4119"/>
                </a:lnTo>
                <a:lnTo>
                  <a:pt x="16297" y="4086"/>
                </a:lnTo>
                <a:lnTo>
                  <a:pt x="16298" y="4052"/>
                </a:lnTo>
                <a:lnTo>
                  <a:pt x="16297" y="4017"/>
                </a:lnTo>
                <a:lnTo>
                  <a:pt x="16294" y="3983"/>
                </a:lnTo>
                <a:lnTo>
                  <a:pt x="16288" y="3948"/>
                </a:lnTo>
                <a:lnTo>
                  <a:pt x="16279" y="3913"/>
                </a:lnTo>
                <a:lnTo>
                  <a:pt x="16267" y="3879"/>
                </a:lnTo>
                <a:lnTo>
                  <a:pt x="16250" y="3844"/>
                </a:lnTo>
                <a:lnTo>
                  <a:pt x="16231" y="3810"/>
                </a:lnTo>
                <a:lnTo>
                  <a:pt x="16209" y="3779"/>
                </a:lnTo>
                <a:lnTo>
                  <a:pt x="16187" y="3748"/>
                </a:lnTo>
                <a:lnTo>
                  <a:pt x="16161" y="3719"/>
                </a:lnTo>
                <a:lnTo>
                  <a:pt x="16135" y="3692"/>
                </a:lnTo>
                <a:lnTo>
                  <a:pt x="16106" y="3665"/>
                </a:lnTo>
                <a:lnTo>
                  <a:pt x="16076" y="3640"/>
                </a:lnTo>
                <a:lnTo>
                  <a:pt x="16046" y="3615"/>
                </a:lnTo>
                <a:lnTo>
                  <a:pt x="16013" y="3593"/>
                </a:lnTo>
                <a:lnTo>
                  <a:pt x="15980" y="3570"/>
                </a:lnTo>
                <a:lnTo>
                  <a:pt x="15945" y="3549"/>
                </a:lnTo>
                <a:lnTo>
                  <a:pt x="15909" y="3530"/>
                </a:lnTo>
                <a:lnTo>
                  <a:pt x="15873" y="3510"/>
                </a:lnTo>
                <a:lnTo>
                  <a:pt x="15837" y="3492"/>
                </a:lnTo>
                <a:lnTo>
                  <a:pt x="15799" y="3474"/>
                </a:lnTo>
                <a:lnTo>
                  <a:pt x="15761" y="3458"/>
                </a:lnTo>
                <a:lnTo>
                  <a:pt x="15723" y="3443"/>
                </a:lnTo>
                <a:lnTo>
                  <a:pt x="15686" y="3428"/>
                </a:lnTo>
                <a:lnTo>
                  <a:pt x="15647" y="3413"/>
                </a:lnTo>
                <a:lnTo>
                  <a:pt x="15570" y="3387"/>
                </a:lnTo>
                <a:lnTo>
                  <a:pt x="15496" y="3363"/>
                </a:lnTo>
                <a:lnTo>
                  <a:pt x="15422" y="3341"/>
                </a:lnTo>
                <a:lnTo>
                  <a:pt x="15353" y="3320"/>
                </a:lnTo>
                <a:lnTo>
                  <a:pt x="15288" y="3301"/>
                </a:lnTo>
                <a:lnTo>
                  <a:pt x="15226" y="3283"/>
                </a:lnTo>
                <a:lnTo>
                  <a:pt x="15178" y="3269"/>
                </a:lnTo>
                <a:lnTo>
                  <a:pt x="15130" y="3257"/>
                </a:lnTo>
                <a:lnTo>
                  <a:pt x="15082" y="3247"/>
                </a:lnTo>
                <a:lnTo>
                  <a:pt x="15033" y="3238"/>
                </a:lnTo>
                <a:lnTo>
                  <a:pt x="14984" y="3230"/>
                </a:lnTo>
                <a:lnTo>
                  <a:pt x="14935" y="3223"/>
                </a:lnTo>
                <a:lnTo>
                  <a:pt x="14886" y="3218"/>
                </a:lnTo>
                <a:lnTo>
                  <a:pt x="14836" y="3214"/>
                </a:lnTo>
                <a:lnTo>
                  <a:pt x="14786" y="3210"/>
                </a:lnTo>
                <a:lnTo>
                  <a:pt x="14736" y="3208"/>
                </a:lnTo>
                <a:lnTo>
                  <a:pt x="14686" y="3206"/>
                </a:lnTo>
                <a:lnTo>
                  <a:pt x="14636" y="3204"/>
                </a:lnTo>
                <a:lnTo>
                  <a:pt x="14535" y="3202"/>
                </a:lnTo>
                <a:lnTo>
                  <a:pt x="14434" y="3201"/>
                </a:lnTo>
                <a:lnTo>
                  <a:pt x="14333" y="3199"/>
                </a:lnTo>
                <a:lnTo>
                  <a:pt x="14232" y="3196"/>
                </a:lnTo>
                <a:lnTo>
                  <a:pt x="14182" y="3194"/>
                </a:lnTo>
                <a:lnTo>
                  <a:pt x="14132" y="3191"/>
                </a:lnTo>
                <a:lnTo>
                  <a:pt x="14082" y="3187"/>
                </a:lnTo>
                <a:lnTo>
                  <a:pt x="14032" y="3182"/>
                </a:lnTo>
                <a:lnTo>
                  <a:pt x="13982" y="3175"/>
                </a:lnTo>
                <a:lnTo>
                  <a:pt x="13933" y="3168"/>
                </a:lnTo>
                <a:lnTo>
                  <a:pt x="13884" y="3160"/>
                </a:lnTo>
                <a:lnTo>
                  <a:pt x="13835" y="3151"/>
                </a:lnTo>
                <a:lnTo>
                  <a:pt x="13786" y="3140"/>
                </a:lnTo>
                <a:lnTo>
                  <a:pt x="13738" y="3126"/>
                </a:lnTo>
                <a:lnTo>
                  <a:pt x="13690" y="3111"/>
                </a:lnTo>
                <a:lnTo>
                  <a:pt x="13642" y="3095"/>
                </a:lnTo>
                <a:lnTo>
                  <a:pt x="13620" y="3086"/>
                </a:lnTo>
                <a:lnTo>
                  <a:pt x="13598" y="3075"/>
                </a:lnTo>
                <a:lnTo>
                  <a:pt x="13579" y="3065"/>
                </a:lnTo>
                <a:lnTo>
                  <a:pt x="13561" y="3054"/>
                </a:lnTo>
                <a:lnTo>
                  <a:pt x="13544" y="3042"/>
                </a:lnTo>
                <a:lnTo>
                  <a:pt x="13530" y="3030"/>
                </a:lnTo>
                <a:lnTo>
                  <a:pt x="13517" y="3017"/>
                </a:lnTo>
                <a:lnTo>
                  <a:pt x="13506" y="3003"/>
                </a:lnTo>
                <a:lnTo>
                  <a:pt x="13495" y="2990"/>
                </a:lnTo>
                <a:lnTo>
                  <a:pt x="13487" y="2974"/>
                </a:lnTo>
                <a:lnTo>
                  <a:pt x="13480" y="2960"/>
                </a:lnTo>
                <a:lnTo>
                  <a:pt x="13475" y="2945"/>
                </a:lnTo>
                <a:lnTo>
                  <a:pt x="13471" y="2929"/>
                </a:lnTo>
                <a:lnTo>
                  <a:pt x="13468" y="2913"/>
                </a:lnTo>
                <a:lnTo>
                  <a:pt x="13467" y="2896"/>
                </a:lnTo>
                <a:lnTo>
                  <a:pt x="13468" y="2880"/>
                </a:lnTo>
                <a:lnTo>
                  <a:pt x="13470" y="2862"/>
                </a:lnTo>
                <a:lnTo>
                  <a:pt x="13473" y="2845"/>
                </a:lnTo>
                <a:lnTo>
                  <a:pt x="13477" y="2828"/>
                </a:lnTo>
                <a:lnTo>
                  <a:pt x="13483" y="2810"/>
                </a:lnTo>
                <a:lnTo>
                  <a:pt x="13490" y="2793"/>
                </a:lnTo>
                <a:lnTo>
                  <a:pt x="13498" y="2774"/>
                </a:lnTo>
                <a:lnTo>
                  <a:pt x="13509" y="2756"/>
                </a:lnTo>
                <a:lnTo>
                  <a:pt x="13520" y="2738"/>
                </a:lnTo>
                <a:lnTo>
                  <a:pt x="13532" y="2720"/>
                </a:lnTo>
                <a:lnTo>
                  <a:pt x="13545" y="2702"/>
                </a:lnTo>
                <a:lnTo>
                  <a:pt x="13560" y="2684"/>
                </a:lnTo>
                <a:lnTo>
                  <a:pt x="13576" y="2665"/>
                </a:lnTo>
                <a:lnTo>
                  <a:pt x="13593" y="2647"/>
                </a:lnTo>
                <a:lnTo>
                  <a:pt x="13612" y="2630"/>
                </a:lnTo>
                <a:lnTo>
                  <a:pt x="13631" y="2611"/>
                </a:lnTo>
                <a:lnTo>
                  <a:pt x="13651" y="2594"/>
                </a:lnTo>
                <a:lnTo>
                  <a:pt x="13678" y="2568"/>
                </a:lnTo>
                <a:lnTo>
                  <a:pt x="13707" y="2544"/>
                </a:lnTo>
                <a:lnTo>
                  <a:pt x="13736" y="2521"/>
                </a:lnTo>
                <a:lnTo>
                  <a:pt x="13766" y="2499"/>
                </a:lnTo>
                <a:lnTo>
                  <a:pt x="13796" y="2479"/>
                </a:lnTo>
                <a:lnTo>
                  <a:pt x="13829" y="2459"/>
                </a:lnTo>
                <a:lnTo>
                  <a:pt x="13862" y="2440"/>
                </a:lnTo>
                <a:lnTo>
                  <a:pt x="13894" y="2421"/>
                </a:lnTo>
                <a:lnTo>
                  <a:pt x="13928" y="2404"/>
                </a:lnTo>
                <a:lnTo>
                  <a:pt x="13963" y="2388"/>
                </a:lnTo>
                <a:lnTo>
                  <a:pt x="13997" y="2371"/>
                </a:lnTo>
                <a:lnTo>
                  <a:pt x="14032" y="2355"/>
                </a:lnTo>
                <a:lnTo>
                  <a:pt x="14103" y="2323"/>
                </a:lnTo>
                <a:lnTo>
                  <a:pt x="14174" y="2292"/>
                </a:lnTo>
                <a:lnTo>
                  <a:pt x="14209" y="2275"/>
                </a:lnTo>
                <a:lnTo>
                  <a:pt x="14243" y="2259"/>
                </a:lnTo>
                <a:lnTo>
                  <a:pt x="14278" y="2243"/>
                </a:lnTo>
                <a:lnTo>
                  <a:pt x="14313" y="2225"/>
                </a:lnTo>
                <a:lnTo>
                  <a:pt x="14347" y="2207"/>
                </a:lnTo>
                <a:lnTo>
                  <a:pt x="14380" y="2189"/>
                </a:lnTo>
                <a:lnTo>
                  <a:pt x="14413" y="2169"/>
                </a:lnTo>
                <a:lnTo>
                  <a:pt x="14444" y="2148"/>
                </a:lnTo>
                <a:lnTo>
                  <a:pt x="14475" y="2126"/>
                </a:lnTo>
                <a:lnTo>
                  <a:pt x="14506" y="2104"/>
                </a:lnTo>
                <a:lnTo>
                  <a:pt x="14535" y="2080"/>
                </a:lnTo>
                <a:lnTo>
                  <a:pt x="14564" y="2054"/>
                </a:lnTo>
                <a:lnTo>
                  <a:pt x="14590" y="2028"/>
                </a:lnTo>
                <a:lnTo>
                  <a:pt x="14616" y="1999"/>
                </a:lnTo>
                <a:lnTo>
                  <a:pt x="14640" y="1968"/>
                </a:lnTo>
                <a:lnTo>
                  <a:pt x="14664" y="1936"/>
                </a:lnTo>
                <a:lnTo>
                  <a:pt x="14721" y="1842"/>
                </a:lnTo>
                <a:lnTo>
                  <a:pt x="14761" y="1756"/>
                </a:lnTo>
                <a:lnTo>
                  <a:pt x="14784" y="1678"/>
                </a:lnTo>
                <a:lnTo>
                  <a:pt x="14791" y="1606"/>
                </a:lnTo>
                <a:lnTo>
                  <a:pt x="14785" y="1542"/>
                </a:lnTo>
                <a:lnTo>
                  <a:pt x="14765" y="1484"/>
                </a:lnTo>
                <a:lnTo>
                  <a:pt x="14732" y="1432"/>
                </a:lnTo>
                <a:lnTo>
                  <a:pt x="14687" y="1386"/>
                </a:lnTo>
                <a:lnTo>
                  <a:pt x="14632" y="1345"/>
                </a:lnTo>
                <a:lnTo>
                  <a:pt x="14568" y="1309"/>
                </a:lnTo>
                <a:lnTo>
                  <a:pt x="14494" y="1279"/>
                </a:lnTo>
                <a:lnTo>
                  <a:pt x="14413" y="1252"/>
                </a:lnTo>
                <a:lnTo>
                  <a:pt x="14325" y="1231"/>
                </a:lnTo>
                <a:lnTo>
                  <a:pt x="14232" y="1211"/>
                </a:lnTo>
                <a:lnTo>
                  <a:pt x="14134" y="1196"/>
                </a:lnTo>
                <a:lnTo>
                  <a:pt x="14032" y="1185"/>
                </a:lnTo>
                <a:lnTo>
                  <a:pt x="13927" y="1174"/>
                </a:lnTo>
                <a:lnTo>
                  <a:pt x="13820" y="1167"/>
                </a:lnTo>
                <a:lnTo>
                  <a:pt x="13713" y="1162"/>
                </a:lnTo>
                <a:lnTo>
                  <a:pt x="13606" y="1158"/>
                </a:lnTo>
                <a:lnTo>
                  <a:pt x="13395" y="1155"/>
                </a:lnTo>
                <a:lnTo>
                  <a:pt x="13196" y="1153"/>
                </a:lnTo>
                <a:lnTo>
                  <a:pt x="13104" y="1153"/>
                </a:lnTo>
                <a:lnTo>
                  <a:pt x="13018" y="1151"/>
                </a:lnTo>
                <a:lnTo>
                  <a:pt x="12939" y="1149"/>
                </a:lnTo>
                <a:lnTo>
                  <a:pt x="12868" y="1146"/>
                </a:lnTo>
                <a:lnTo>
                  <a:pt x="12804" y="1142"/>
                </a:lnTo>
                <a:lnTo>
                  <a:pt x="12752" y="1135"/>
                </a:lnTo>
                <a:lnTo>
                  <a:pt x="12710" y="1125"/>
                </a:lnTo>
                <a:lnTo>
                  <a:pt x="12681" y="1114"/>
                </a:lnTo>
                <a:lnTo>
                  <a:pt x="12651" y="1093"/>
                </a:lnTo>
                <a:lnTo>
                  <a:pt x="12633" y="1065"/>
                </a:lnTo>
                <a:lnTo>
                  <a:pt x="12623" y="1033"/>
                </a:lnTo>
                <a:lnTo>
                  <a:pt x="12622" y="995"/>
                </a:lnTo>
                <a:lnTo>
                  <a:pt x="12626" y="954"/>
                </a:lnTo>
                <a:lnTo>
                  <a:pt x="12636" y="908"/>
                </a:lnTo>
                <a:lnTo>
                  <a:pt x="12649" y="860"/>
                </a:lnTo>
                <a:lnTo>
                  <a:pt x="12666" y="809"/>
                </a:lnTo>
                <a:lnTo>
                  <a:pt x="12683" y="756"/>
                </a:lnTo>
                <a:lnTo>
                  <a:pt x="12699" y="701"/>
                </a:lnTo>
                <a:lnTo>
                  <a:pt x="12715" y="645"/>
                </a:lnTo>
                <a:lnTo>
                  <a:pt x="12728" y="589"/>
                </a:lnTo>
                <a:lnTo>
                  <a:pt x="12736" y="532"/>
                </a:lnTo>
                <a:lnTo>
                  <a:pt x="12738" y="476"/>
                </a:lnTo>
                <a:lnTo>
                  <a:pt x="12734" y="419"/>
                </a:lnTo>
                <a:lnTo>
                  <a:pt x="12722" y="365"/>
                </a:lnTo>
                <a:lnTo>
                  <a:pt x="12699" y="313"/>
                </a:lnTo>
                <a:lnTo>
                  <a:pt x="12666" y="263"/>
                </a:lnTo>
                <a:lnTo>
                  <a:pt x="12621" y="215"/>
                </a:lnTo>
                <a:lnTo>
                  <a:pt x="12561" y="171"/>
                </a:lnTo>
                <a:lnTo>
                  <a:pt x="12488" y="132"/>
                </a:lnTo>
                <a:lnTo>
                  <a:pt x="12397" y="96"/>
                </a:lnTo>
                <a:lnTo>
                  <a:pt x="12290" y="65"/>
                </a:lnTo>
                <a:lnTo>
                  <a:pt x="12162" y="40"/>
                </a:lnTo>
                <a:lnTo>
                  <a:pt x="12015" y="20"/>
                </a:lnTo>
                <a:lnTo>
                  <a:pt x="11847" y="6"/>
                </a:lnTo>
                <a:lnTo>
                  <a:pt x="11655" y="0"/>
                </a:lnTo>
                <a:lnTo>
                  <a:pt x="11439" y="1"/>
                </a:lnTo>
                <a:lnTo>
                  <a:pt x="11198" y="9"/>
                </a:lnTo>
                <a:lnTo>
                  <a:pt x="10928" y="27"/>
                </a:lnTo>
                <a:lnTo>
                  <a:pt x="10631" y="53"/>
                </a:lnTo>
                <a:lnTo>
                  <a:pt x="10305" y="88"/>
                </a:lnTo>
                <a:lnTo>
                  <a:pt x="10262" y="95"/>
                </a:lnTo>
                <a:lnTo>
                  <a:pt x="10212" y="105"/>
                </a:lnTo>
                <a:lnTo>
                  <a:pt x="10155" y="118"/>
                </a:lnTo>
                <a:lnTo>
                  <a:pt x="10093" y="136"/>
                </a:lnTo>
                <a:lnTo>
                  <a:pt x="10023" y="157"/>
                </a:lnTo>
                <a:lnTo>
                  <a:pt x="9950" y="180"/>
                </a:lnTo>
                <a:lnTo>
                  <a:pt x="9870" y="206"/>
                </a:lnTo>
                <a:lnTo>
                  <a:pt x="9786" y="235"/>
                </a:lnTo>
                <a:lnTo>
                  <a:pt x="9699" y="265"/>
                </a:lnTo>
                <a:lnTo>
                  <a:pt x="9608" y="299"/>
                </a:lnTo>
                <a:lnTo>
                  <a:pt x="9513" y="334"/>
                </a:lnTo>
                <a:lnTo>
                  <a:pt x="9415" y="369"/>
                </a:lnTo>
                <a:lnTo>
                  <a:pt x="9214" y="446"/>
                </a:lnTo>
                <a:lnTo>
                  <a:pt x="9006" y="527"/>
                </a:lnTo>
                <a:lnTo>
                  <a:pt x="8795" y="609"/>
                </a:lnTo>
                <a:lnTo>
                  <a:pt x="8586" y="692"/>
                </a:lnTo>
                <a:lnTo>
                  <a:pt x="8380" y="772"/>
                </a:lnTo>
                <a:lnTo>
                  <a:pt x="8182" y="850"/>
                </a:lnTo>
                <a:lnTo>
                  <a:pt x="7995" y="923"/>
                </a:lnTo>
                <a:lnTo>
                  <a:pt x="7823" y="989"/>
                </a:lnTo>
                <a:lnTo>
                  <a:pt x="7743" y="1018"/>
                </a:lnTo>
                <a:lnTo>
                  <a:pt x="7669" y="1046"/>
                </a:lnTo>
                <a:lnTo>
                  <a:pt x="7599" y="1070"/>
                </a:lnTo>
                <a:lnTo>
                  <a:pt x="7536" y="1093"/>
                </a:lnTo>
                <a:lnTo>
                  <a:pt x="7520" y="1098"/>
                </a:lnTo>
                <a:lnTo>
                  <a:pt x="7502" y="1102"/>
                </a:lnTo>
                <a:lnTo>
                  <a:pt x="7483" y="1107"/>
                </a:lnTo>
                <a:lnTo>
                  <a:pt x="7461" y="1110"/>
                </a:lnTo>
                <a:lnTo>
                  <a:pt x="7439" y="1114"/>
                </a:lnTo>
                <a:lnTo>
                  <a:pt x="7415" y="1117"/>
                </a:lnTo>
                <a:lnTo>
                  <a:pt x="7391" y="1119"/>
                </a:lnTo>
                <a:lnTo>
                  <a:pt x="7364" y="1121"/>
                </a:lnTo>
                <a:lnTo>
                  <a:pt x="7338" y="1123"/>
                </a:lnTo>
                <a:lnTo>
                  <a:pt x="7310" y="1123"/>
                </a:lnTo>
                <a:lnTo>
                  <a:pt x="7283" y="1123"/>
                </a:lnTo>
                <a:lnTo>
                  <a:pt x="7254" y="1123"/>
                </a:lnTo>
                <a:lnTo>
                  <a:pt x="7227" y="1121"/>
                </a:lnTo>
                <a:lnTo>
                  <a:pt x="7198" y="1119"/>
                </a:lnTo>
                <a:lnTo>
                  <a:pt x="7169" y="1116"/>
                </a:lnTo>
                <a:lnTo>
                  <a:pt x="7142" y="1111"/>
                </a:lnTo>
                <a:lnTo>
                  <a:pt x="7114" y="1106"/>
                </a:lnTo>
                <a:lnTo>
                  <a:pt x="7088" y="1100"/>
                </a:lnTo>
                <a:lnTo>
                  <a:pt x="7061" y="1093"/>
                </a:lnTo>
                <a:lnTo>
                  <a:pt x="7037" y="1085"/>
                </a:lnTo>
                <a:lnTo>
                  <a:pt x="7012" y="1075"/>
                </a:lnTo>
                <a:lnTo>
                  <a:pt x="6990" y="1064"/>
                </a:lnTo>
                <a:lnTo>
                  <a:pt x="6968" y="1052"/>
                </a:lnTo>
                <a:lnTo>
                  <a:pt x="6948" y="1039"/>
                </a:lnTo>
                <a:lnTo>
                  <a:pt x="6931" y="1024"/>
                </a:lnTo>
                <a:lnTo>
                  <a:pt x="6914" y="1008"/>
                </a:lnTo>
                <a:lnTo>
                  <a:pt x="6900" y="991"/>
                </a:lnTo>
                <a:lnTo>
                  <a:pt x="6888" y="971"/>
                </a:lnTo>
                <a:lnTo>
                  <a:pt x="6879" y="951"/>
                </a:lnTo>
                <a:lnTo>
                  <a:pt x="6871" y="929"/>
                </a:lnTo>
                <a:lnTo>
                  <a:pt x="6867" y="905"/>
                </a:lnTo>
                <a:lnTo>
                  <a:pt x="6865" y="880"/>
                </a:lnTo>
                <a:lnTo>
                  <a:pt x="6866" y="858"/>
                </a:lnTo>
                <a:lnTo>
                  <a:pt x="6868" y="838"/>
                </a:lnTo>
                <a:lnTo>
                  <a:pt x="6872" y="816"/>
                </a:lnTo>
                <a:lnTo>
                  <a:pt x="6877" y="795"/>
                </a:lnTo>
                <a:lnTo>
                  <a:pt x="6882" y="773"/>
                </a:lnTo>
                <a:lnTo>
                  <a:pt x="6889" y="752"/>
                </a:lnTo>
                <a:lnTo>
                  <a:pt x="6896" y="731"/>
                </a:lnTo>
                <a:lnTo>
                  <a:pt x="6903" y="709"/>
                </a:lnTo>
                <a:lnTo>
                  <a:pt x="6937" y="621"/>
                </a:lnTo>
                <a:lnTo>
                  <a:pt x="6968" y="535"/>
                </a:lnTo>
                <a:lnTo>
                  <a:pt x="6975" y="512"/>
                </a:lnTo>
                <a:lnTo>
                  <a:pt x="6981" y="491"/>
                </a:lnTo>
                <a:lnTo>
                  <a:pt x="6986" y="469"/>
                </a:lnTo>
                <a:lnTo>
                  <a:pt x="6990" y="449"/>
                </a:lnTo>
                <a:lnTo>
                  <a:pt x="6992" y="428"/>
                </a:lnTo>
                <a:lnTo>
                  <a:pt x="6994" y="407"/>
                </a:lnTo>
                <a:lnTo>
                  <a:pt x="6993" y="386"/>
                </a:lnTo>
                <a:lnTo>
                  <a:pt x="6992" y="365"/>
                </a:lnTo>
                <a:lnTo>
                  <a:pt x="6988" y="346"/>
                </a:lnTo>
                <a:lnTo>
                  <a:pt x="6983" y="326"/>
                </a:lnTo>
                <a:lnTo>
                  <a:pt x="6975" y="306"/>
                </a:lnTo>
                <a:lnTo>
                  <a:pt x="6965" y="287"/>
                </a:lnTo>
                <a:lnTo>
                  <a:pt x="6953" y="267"/>
                </a:lnTo>
                <a:lnTo>
                  <a:pt x="6939" y="249"/>
                </a:lnTo>
                <a:lnTo>
                  <a:pt x="6922" y="231"/>
                </a:lnTo>
                <a:lnTo>
                  <a:pt x="6902" y="213"/>
                </a:lnTo>
                <a:lnTo>
                  <a:pt x="6878" y="197"/>
                </a:lnTo>
                <a:lnTo>
                  <a:pt x="6850" y="184"/>
                </a:lnTo>
                <a:lnTo>
                  <a:pt x="6819" y="172"/>
                </a:lnTo>
                <a:lnTo>
                  <a:pt x="6787" y="165"/>
                </a:lnTo>
                <a:lnTo>
                  <a:pt x="6752" y="159"/>
                </a:lnTo>
                <a:lnTo>
                  <a:pt x="6716" y="156"/>
                </a:lnTo>
                <a:lnTo>
                  <a:pt x="6678" y="155"/>
                </a:lnTo>
                <a:lnTo>
                  <a:pt x="6639" y="155"/>
                </a:lnTo>
                <a:lnTo>
                  <a:pt x="6597" y="158"/>
                </a:lnTo>
                <a:lnTo>
                  <a:pt x="6555" y="163"/>
                </a:lnTo>
                <a:lnTo>
                  <a:pt x="6512" y="169"/>
                </a:lnTo>
                <a:lnTo>
                  <a:pt x="6468" y="177"/>
                </a:lnTo>
                <a:lnTo>
                  <a:pt x="6423" y="186"/>
                </a:lnTo>
                <a:lnTo>
                  <a:pt x="6378" y="197"/>
                </a:lnTo>
                <a:lnTo>
                  <a:pt x="6333" y="208"/>
                </a:lnTo>
                <a:lnTo>
                  <a:pt x="6288" y="221"/>
                </a:lnTo>
                <a:lnTo>
                  <a:pt x="6242" y="235"/>
                </a:lnTo>
                <a:lnTo>
                  <a:pt x="6197" y="249"/>
                </a:lnTo>
                <a:lnTo>
                  <a:pt x="6152" y="264"/>
                </a:lnTo>
                <a:lnTo>
                  <a:pt x="6108" y="280"/>
                </a:lnTo>
                <a:lnTo>
                  <a:pt x="6064" y="296"/>
                </a:lnTo>
                <a:lnTo>
                  <a:pt x="6022" y="312"/>
                </a:lnTo>
                <a:lnTo>
                  <a:pt x="5981" y="329"/>
                </a:lnTo>
                <a:lnTo>
                  <a:pt x="5942" y="345"/>
                </a:lnTo>
                <a:lnTo>
                  <a:pt x="5866" y="378"/>
                </a:lnTo>
                <a:lnTo>
                  <a:pt x="5800" y="409"/>
                </a:lnTo>
                <a:lnTo>
                  <a:pt x="5741" y="438"/>
                </a:lnTo>
                <a:lnTo>
                  <a:pt x="5694" y="463"/>
                </a:lnTo>
                <a:lnTo>
                  <a:pt x="5653" y="483"/>
                </a:lnTo>
                <a:lnTo>
                  <a:pt x="5536" y="535"/>
                </a:lnTo>
                <a:lnTo>
                  <a:pt x="5356" y="618"/>
                </a:lnTo>
                <a:lnTo>
                  <a:pt x="5118" y="729"/>
                </a:lnTo>
                <a:lnTo>
                  <a:pt x="4834" y="861"/>
                </a:lnTo>
                <a:lnTo>
                  <a:pt x="4513" y="1014"/>
                </a:lnTo>
                <a:lnTo>
                  <a:pt x="4340" y="1096"/>
                </a:lnTo>
                <a:lnTo>
                  <a:pt x="4163" y="1182"/>
                </a:lnTo>
                <a:lnTo>
                  <a:pt x="3981" y="1269"/>
                </a:lnTo>
                <a:lnTo>
                  <a:pt x="3795" y="1360"/>
                </a:lnTo>
                <a:lnTo>
                  <a:pt x="3606" y="1453"/>
                </a:lnTo>
                <a:lnTo>
                  <a:pt x="3418" y="1547"/>
                </a:lnTo>
                <a:lnTo>
                  <a:pt x="3228" y="1642"/>
                </a:lnTo>
                <a:lnTo>
                  <a:pt x="3040" y="1738"/>
                </a:lnTo>
                <a:lnTo>
                  <a:pt x="2854" y="1834"/>
                </a:lnTo>
                <a:lnTo>
                  <a:pt x="2673" y="1929"/>
                </a:lnTo>
                <a:lnTo>
                  <a:pt x="2495" y="2022"/>
                </a:lnTo>
                <a:lnTo>
                  <a:pt x="2324" y="2115"/>
                </a:lnTo>
                <a:lnTo>
                  <a:pt x="2159" y="2206"/>
                </a:lnTo>
                <a:lnTo>
                  <a:pt x="2003" y="2295"/>
                </a:lnTo>
                <a:lnTo>
                  <a:pt x="1857" y="2381"/>
                </a:lnTo>
                <a:lnTo>
                  <a:pt x="1720" y="2463"/>
                </a:lnTo>
                <a:lnTo>
                  <a:pt x="1597" y="2542"/>
                </a:lnTo>
                <a:lnTo>
                  <a:pt x="1486" y="2616"/>
                </a:lnTo>
                <a:lnTo>
                  <a:pt x="1388" y="2686"/>
                </a:lnTo>
                <a:lnTo>
                  <a:pt x="1306" y="2750"/>
                </a:lnTo>
                <a:close/>
              </a:path>
            </a:pathLst>
          </a:custGeom>
          <a:solidFill>
            <a:srgbClr val="7DD1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063B83-E831-4E3B-AB84-B02F81309C6C}"/>
              </a:ext>
            </a:extLst>
          </p:cNvPr>
          <p:cNvGrpSpPr/>
          <p:nvPr/>
        </p:nvGrpSpPr>
        <p:grpSpPr>
          <a:xfrm>
            <a:off x="-24680" y="152400"/>
            <a:ext cx="4248472" cy="641350"/>
            <a:chOff x="19050" y="152400"/>
            <a:chExt cx="2425700" cy="641350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8DCAF29D-3B35-4FD8-B5A4-4B0948553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EDB270BA-61D9-418F-A47C-297B66F1CE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Die Forelle</a:t>
              </a:r>
              <a:r>
                <a:rPr lang="zh-TW" altLang="en-US" sz="2800" dirty="0">
                  <a:solidFill>
                    <a:srgbClr val="FF6600"/>
                  </a:solidFill>
                  <a:ea typeface="標楷體" pitchFamily="65" charset="-120"/>
                </a:rPr>
                <a:t>與舒伯特</a:t>
              </a:r>
              <a:endParaRPr lang="en-US" altLang="zh-TW" sz="2800" i="1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3" name="矩形 1">
            <a:extLst>
              <a:ext uri="{FF2B5EF4-FFF2-40B4-BE49-F238E27FC236}">
                <a16:creationId xmlns:a16="http://schemas.microsoft.com/office/drawing/2014/main" id="{4E43F01E-CFE7-4728-A1A6-E4FFBD2FF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990088"/>
            <a:ext cx="117373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創作藝術歌曲</a:t>
            </a:r>
            <a:r>
              <a:rPr lang="en-US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Die Forelle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後，舒伯特又把它的旋律套用到另一首歌曲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——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「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大調鋼琴五重奏」第四樂章，以</a:t>
            </a:r>
            <a:r>
              <a:rPr lang="zh-TW" altLang="en-US" sz="2800" dirty="0">
                <a:solidFill>
                  <a:srgbClr val="9900FF"/>
                </a:solidFill>
                <a:ea typeface="標楷體" panose="03000509000000000000" pitchFamily="65" charset="-120"/>
              </a:rPr>
              <a:t>鋼琴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9900FF"/>
                </a:solidFill>
                <a:ea typeface="標楷體" panose="03000509000000000000" pitchFamily="65" charset="-120"/>
              </a:rPr>
              <a:t>低音大提琴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9900FF"/>
                </a:solidFill>
                <a:ea typeface="標楷體" panose="03000509000000000000" pitchFamily="65" charset="-120"/>
              </a:rPr>
              <a:t>大提琴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、</a:t>
            </a:r>
            <a:r>
              <a:rPr lang="zh-TW" altLang="en-US" sz="2800" dirty="0">
                <a:solidFill>
                  <a:srgbClr val="9900FF"/>
                </a:solidFill>
                <a:ea typeface="標楷體" panose="03000509000000000000" pitchFamily="65" charset="-120"/>
              </a:rPr>
              <a:t>中提琴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及</a:t>
            </a:r>
            <a:r>
              <a:rPr lang="zh-TW" altLang="en-US" sz="2800" dirty="0">
                <a:solidFill>
                  <a:srgbClr val="9900FF"/>
                </a:solidFill>
                <a:ea typeface="標楷體" panose="03000509000000000000" pitchFamily="65" charset="-120"/>
              </a:rPr>
              <a:t>小提琴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進行五重奏。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3B19015B-D7A4-4990-BE20-357BCC601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2564904"/>
            <a:ext cx="1173730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由於</a:t>
            </a:r>
            <a:r>
              <a:rPr lang="en-US" altLang="zh-TW" sz="2800" i="1" dirty="0">
                <a:solidFill>
                  <a:srgbClr val="0070C0"/>
                </a:solidFill>
                <a:ea typeface="標楷體" panose="03000509000000000000" pitchFamily="65" charset="-120"/>
              </a:rPr>
              <a:t>Die Forelle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的旋律舉世知名，很多人都把「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A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大調鋼琴五重奏」直接稱為「鱒魚五重奏」呢！</a:t>
            </a:r>
          </a:p>
        </p:txBody>
      </p:sp>
      <p:sp>
        <p:nvSpPr>
          <p:cNvPr id="19" name="TextBox 75">
            <a:hlinkClick r:id="rId3"/>
            <a:extLst>
              <a:ext uri="{FF2B5EF4-FFF2-40B4-BE49-F238E27FC236}">
                <a16:creationId xmlns:a16="http://schemas.microsoft.com/office/drawing/2014/main" id="{D01E4A20-8C4A-424B-9CD3-115D9BE72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3830" y="3690374"/>
            <a:ext cx="2704662" cy="1123712"/>
          </a:xfrm>
          <a:prstGeom prst="wedgeRoundRectCallout">
            <a:avLst>
              <a:gd name="adj1" fmla="val -63093"/>
              <a:gd name="adj2" fmla="val 83728"/>
              <a:gd name="adj3" fmla="val 16667"/>
            </a:avLst>
          </a:prstGeom>
          <a:solidFill>
            <a:schemeClr val="accent5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按此聆聽</a:t>
            </a:r>
            <a:endParaRPr lang="en-GB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大調鋼琴五重奏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第四樂章</a:t>
            </a:r>
            <a:endParaRPr lang="en-US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Picture 35">
            <a:hlinkClick r:id="rId3"/>
            <a:extLst>
              <a:ext uri="{FF2B5EF4-FFF2-40B4-BE49-F238E27FC236}">
                <a16:creationId xmlns:a16="http://schemas.microsoft.com/office/drawing/2014/main" id="{8EBF33AD-ED6A-4B9B-B0F0-B529F1714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227" flipH="1">
            <a:off x="3999921" y="5075050"/>
            <a:ext cx="1294458" cy="96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677CD611-2BD8-4B6C-8810-2DB357B33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560496" y="6165676"/>
            <a:ext cx="15335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588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34F05A-EB3C-4A08-8C4C-9712D4478204}"/>
              </a:ext>
            </a:extLst>
          </p:cNvPr>
          <p:cNvGrpSpPr/>
          <p:nvPr/>
        </p:nvGrpSpPr>
        <p:grpSpPr>
          <a:xfrm>
            <a:off x="-24680" y="152400"/>
            <a:ext cx="4968552" cy="641350"/>
            <a:chOff x="19050" y="152400"/>
            <a:chExt cx="2425700" cy="641350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69F6557B-E7F5-4FB8-B39B-305846740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FFE977BD-6330-4332-B886-3952E27B1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野玫瑰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 (</a:t>
              </a:r>
              <a:r>
                <a:rPr lang="en-US" altLang="zh-TW" sz="2800" i="1" dirty="0" err="1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Heidenröslein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)</a:t>
              </a:r>
            </a:p>
          </p:txBody>
        </p:sp>
      </p:grpSp>
      <p:sp>
        <p:nvSpPr>
          <p:cNvPr id="7" name="矩形 77">
            <a:extLst>
              <a:ext uri="{FF2B5EF4-FFF2-40B4-BE49-F238E27FC236}">
                <a16:creationId xmlns:a16="http://schemas.microsoft.com/office/drawing/2014/main" id="{FE9C702C-9758-450C-8B13-6DA197747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077" y="1600800"/>
            <a:ext cx="6234113" cy="4724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>
            <a:spAutoFit/>
          </a:bodyPr>
          <a:lstStyle/>
          <a:p>
            <a:pPr marL="249238" indent="-249238">
              <a:lnSpc>
                <a:spcPts val="2800"/>
              </a:lnSpc>
              <a:defRPr/>
            </a:pPr>
            <a:r>
              <a:rPr lang="zh-TW" altLang="zh-HK" dirty="0">
                <a:latin typeface="Arial" charset="0"/>
              </a:rPr>
              <a:t>荒地上的野玫瑰，</a:t>
            </a:r>
          </a:p>
          <a:p>
            <a:pPr>
              <a:lnSpc>
                <a:spcPts val="2800"/>
              </a:lnSpc>
              <a:defRPr/>
            </a:pPr>
            <a:r>
              <a:rPr lang="zh-TW" altLang="en-US" dirty="0">
                <a:latin typeface="Arial" charset="0"/>
              </a:rPr>
              <a:t>在早晨盛開得特別美麗。</a:t>
            </a:r>
            <a:endParaRPr lang="en-US" altLang="zh-TW" dirty="0">
              <a:latin typeface="Arial" charset="0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en-US" dirty="0">
                <a:latin typeface="Arial" charset="0"/>
              </a:rPr>
              <a:t>男孩</a:t>
            </a:r>
            <a:r>
              <a:rPr lang="zh-TW" altLang="zh-HK" dirty="0">
                <a:latin typeface="Arial" charset="0"/>
              </a:rPr>
              <a:t>急忙跑近看</a:t>
            </a:r>
            <a:r>
              <a:rPr lang="zh-TW" altLang="en-US" dirty="0">
                <a:latin typeface="Arial" charset="0"/>
              </a:rPr>
              <a:t>看</a:t>
            </a:r>
            <a:r>
              <a:rPr lang="zh-TW" altLang="zh-HK" dirty="0">
                <a:latin typeface="Arial" charset="0"/>
              </a:rPr>
              <a:t>，</a:t>
            </a:r>
            <a:r>
              <a:rPr lang="zh-TW" altLang="en-US" dirty="0">
                <a:latin typeface="Arial" charset="0"/>
              </a:rPr>
              <a:t>感到十分喜歡。</a:t>
            </a:r>
            <a:endParaRPr lang="zh-TW" altLang="zh-HK" dirty="0">
              <a:latin typeface="Arial" charset="0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zh-HK" dirty="0">
                <a:latin typeface="Arial" charset="0"/>
              </a:rPr>
              <a:t>玫瑰</a:t>
            </a:r>
            <a:r>
              <a:rPr lang="en-US" altLang="zh-HK" dirty="0">
                <a:latin typeface="Arial" charset="0"/>
              </a:rPr>
              <a:t> </a:t>
            </a:r>
            <a:r>
              <a:rPr lang="zh-TW" altLang="zh-HK" dirty="0">
                <a:latin typeface="Arial" charset="0"/>
              </a:rPr>
              <a:t>玫瑰</a:t>
            </a:r>
            <a:r>
              <a:rPr lang="en-US" altLang="zh-HK" dirty="0">
                <a:latin typeface="Arial" charset="0"/>
              </a:rPr>
              <a:t> </a:t>
            </a:r>
            <a:r>
              <a:rPr lang="zh-TW" altLang="zh-HK" dirty="0">
                <a:latin typeface="Arial" charset="0"/>
              </a:rPr>
              <a:t>紅玫瑰，荒地上的玫瑰。</a:t>
            </a:r>
          </a:p>
          <a:p>
            <a:pPr>
              <a:lnSpc>
                <a:spcPts val="2800"/>
              </a:lnSpc>
              <a:defRPr/>
            </a:pPr>
            <a:r>
              <a:rPr lang="en-US" altLang="zh-HK" dirty="0">
                <a:latin typeface="Arial" charset="0"/>
              </a:rPr>
              <a:t> </a:t>
            </a:r>
            <a:endParaRPr lang="zh-TW" altLang="zh-HK" dirty="0">
              <a:latin typeface="Arial" charset="0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zh-HK" dirty="0">
                <a:latin typeface="Arial" charset="0"/>
              </a:rPr>
              <a:t>男孩說</a:t>
            </a:r>
            <a:r>
              <a:rPr lang="zh-TW" altLang="en-US" dirty="0">
                <a:latin typeface="Arial" charset="0"/>
              </a:rPr>
              <a:t>：「</a:t>
            </a:r>
            <a:r>
              <a:rPr lang="zh-TW" altLang="zh-HK" dirty="0">
                <a:latin typeface="Arial" charset="0"/>
              </a:rPr>
              <a:t>我要</a:t>
            </a:r>
            <a:r>
              <a:rPr lang="zh-TW" altLang="en-US" dirty="0">
                <a:latin typeface="Arial" charset="0"/>
              </a:rPr>
              <a:t>把你</a:t>
            </a:r>
            <a:r>
              <a:rPr lang="zh-TW" altLang="zh-HK" dirty="0">
                <a:latin typeface="Arial" charset="0"/>
              </a:rPr>
              <a:t>採</a:t>
            </a:r>
            <a:r>
              <a:rPr lang="zh-TW" altLang="en-US" dirty="0">
                <a:latin typeface="Arial" charset="0"/>
              </a:rPr>
              <a:t>走</a:t>
            </a:r>
            <a:r>
              <a:rPr lang="zh-TW" altLang="zh-HK" dirty="0">
                <a:latin typeface="Arial" charset="0"/>
              </a:rPr>
              <a:t>，荒地上的野玫瑰</a:t>
            </a:r>
            <a:r>
              <a:rPr lang="zh-TW" altLang="en-US" dirty="0">
                <a:latin typeface="Arial" charset="0"/>
              </a:rPr>
              <a:t>。」</a:t>
            </a:r>
            <a:endParaRPr lang="zh-TW" altLang="zh-HK" dirty="0">
              <a:latin typeface="Arial" charset="0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zh-HK" dirty="0">
                <a:latin typeface="Arial" charset="0"/>
              </a:rPr>
              <a:t>玫瑰說</a:t>
            </a:r>
            <a:r>
              <a:rPr lang="zh-TW" altLang="en-US" dirty="0">
                <a:latin typeface="Arial" charset="0"/>
              </a:rPr>
              <a:t>：「</a:t>
            </a:r>
            <a:r>
              <a:rPr lang="zh-TW" altLang="zh-HK" dirty="0">
                <a:latin typeface="Arial" charset="0"/>
              </a:rPr>
              <a:t>我要刺你，</a:t>
            </a:r>
            <a:r>
              <a:rPr lang="zh-TW" altLang="en-US" dirty="0">
                <a:latin typeface="Arial" charset="0"/>
              </a:rPr>
              <a:t>讓</a:t>
            </a:r>
            <a:r>
              <a:rPr lang="zh-TW" altLang="zh-HK" dirty="0">
                <a:latin typeface="Arial" charset="0"/>
              </a:rPr>
              <a:t>你</a:t>
            </a:r>
            <a:r>
              <a:rPr lang="zh-TW" altLang="en-US" dirty="0">
                <a:latin typeface="Arial" charset="0"/>
              </a:rPr>
              <a:t>永遠記得</a:t>
            </a:r>
            <a:r>
              <a:rPr lang="zh-TW" altLang="zh-HK" dirty="0">
                <a:latin typeface="Arial" charset="0"/>
              </a:rPr>
              <a:t>我</a:t>
            </a:r>
            <a:r>
              <a:rPr lang="zh-TW" altLang="en-US" dirty="0">
                <a:latin typeface="Arial" charset="0"/>
              </a:rPr>
              <a:t>。我不會再忍受。」</a:t>
            </a:r>
            <a:endParaRPr lang="zh-TW" altLang="zh-HK" dirty="0">
              <a:latin typeface="Arial" charset="0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zh-HK" dirty="0">
                <a:latin typeface="Arial" charset="0"/>
              </a:rPr>
              <a:t>玫瑰</a:t>
            </a:r>
            <a:r>
              <a:rPr lang="en-US" altLang="zh-HK" dirty="0">
                <a:latin typeface="Arial" charset="0"/>
              </a:rPr>
              <a:t> </a:t>
            </a:r>
            <a:r>
              <a:rPr lang="zh-TW" altLang="zh-HK" dirty="0">
                <a:latin typeface="Arial" charset="0"/>
              </a:rPr>
              <a:t>玫瑰</a:t>
            </a:r>
            <a:r>
              <a:rPr lang="en-US" altLang="zh-HK" dirty="0">
                <a:latin typeface="Arial" charset="0"/>
              </a:rPr>
              <a:t> </a:t>
            </a:r>
            <a:r>
              <a:rPr lang="zh-TW" altLang="zh-HK" dirty="0">
                <a:latin typeface="Arial" charset="0"/>
              </a:rPr>
              <a:t>紅玫瑰，荒地上的玫瑰。</a:t>
            </a:r>
          </a:p>
          <a:p>
            <a:pPr>
              <a:lnSpc>
                <a:spcPts val="2800"/>
              </a:lnSpc>
              <a:defRPr/>
            </a:pPr>
            <a:endParaRPr lang="en-US" altLang="zh-TW" dirty="0">
              <a:latin typeface="Arial" charset="0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zh-HK" dirty="0">
                <a:latin typeface="Arial" charset="0"/>
              </a:rPr>
              <a:t>男孩終於</a:t>
            </a:r>
            <a:r>
              <a:rPr lang="zh-TW" altLang="en-US" dirty="0">
                <a:latin typeface="Arial" charset="0"/>
              </a:rPr>
              <a:t>把玫瑰採去</a:t>
            </a:r>
            <a:r>
              <a:rPr lang="zh-TW" altLang="zh-HK" dirty="0">
                <a:latin typeface="Arial" charset="0"/>
              </a:rPr>
              <a:t>，</a:t>
            </a:r>
          </a:p>
          <a:p>
            <a:pPr>
              <a:lnSpc>
                <a:spcPts val="2800"/>
              </a:lnSpc>
              <a:defRPr/>
            </a:pPr>
            <a:r>
              <a:rPr lang="zh-TW" altLang="en-US" dirty="0">
                <a:latin typeface="Arial" charset="0"/>
              </a:rPr>
              <a:t>他不理會玫瑰的</a:t>
            </a:r>
            <a:r>
              <a:rPr lang="zh-TW" altLang="zh-HK" dirty="0">
                <a:latin typeface="Arial" charset="0"/>
              </a:rPr>
              <a:t>刺，</a:t>
            </a:r>
          </a:p>
          <a:p>
            <a:pPr>
              <a:lnSpc>
                <a:spcPts val="2800"/>
              </a:lnSpc>
              <a:defRPr/>
            </a:pPr>
            <a:r>
              <a:rPr lang="zh-TW" altLang="en-US" dirty="0">
                <a:latin typeface="Arial" charset="0"/>
              </a:rPr>
              <a:t>玫瑰痛苦求助，卻沒有人幫助，</a:t>
            </a:r>
            <a:endParaRPr lang="en-US" altLang="zh-TW" dirty="0">
              <a:latin typeface="Arial" charset="0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zh-HK" dirty="0">
                <a:latin typeface="Arial" charset="0"/>
              </a:rPr>
              <a:t>玫瑰</a:t>
            </a:r>
            <a:r>
              <a:rPr lang="en-US" altLang="zh-HK" dirty="0">
                <a:latin typeface="Arial" charset="0"/>
              </a:rPr>
              <a:t> </a:t>
            </a:r>
            <a:r>
              <a:rPr lang="zh-TW" altLang="zh-HK" dirty="0">
                <a:latin typeface="Arial" charset="0"/>
              </a:rPr>
              <a:t>玫瑰</a:t>
            </a:r>
            <a:r>
              <a:rPr lang="en-US" altLang="zh-HK" dirty="0">
                <a:latin typeface="Arial" charset="0"/>
              </a:rPr>
              <a:t> </a:t>
            </a:r>
            <a:r>
              <a:rPr lang="zh-TW" altLang="zh-HK" dirty="0">
                <a:latin typeface="Arial" charset="0"/>
              </a:rPr>
              <a:t>紅玫瑰，荒地上的玫瑰</a:t>
            </a:r>
            <a:r>
              <a:rPr lang="zh-TW" altLang="en-US" dirty="0">
                <a:latin typeface="Arial" charset="0"/>
              </a:rPr>
              <a:t>。</a:t>
            </a:r>
            <a:endParaRPr lang="zh-TW" altLang="zh-HK" dirty="0">
              <a:latin typeface="Arial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0D353CC-79B6-4977-AD8C-AF389053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81" y="909727"/>
            <a:ext cx="19558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55DF10EA-04E2-4B77-B336-235A733A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560496" y="6093296"/>
            <a:ext cx="15335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28011E2-F9D4-4630-A89C-8020392D80A0}"/>
              </a:ext>
            </a:extLst>
          </p:cNvPr>
          <p:cNvGrpSpPr/>
          <p:nvPr/>
        </p:nvGrpSpPr>
        <p:grpSpPr>
          <a:xfrm>
            <a:off x="119483" y="2286000"/>
            <a:ext cx="4320480" cy="2286000"/>
            <a:chOff x="7373348" y="2251065"/>
            <a:chExt cx="4320480" cy="2286000"/>
          </a:xfrm>
        </p:grpSpPr>
        <p:pic>
          <p:nvPicPr>
            <p:cNvPr id="9" name="Picture 4">
              <a:hlinkClick r:id="rId5"/>
              <a:extLst>
                <a:ext uri="{FF2B5EF4-FFF2-40B4-BE49-F238E27FC236}">
                  <a16:creationId xmlns:a16="http://schemas.microsoft.com/office/drawing/2014/main" id="{5623E0BD-DB4D-44D7-854B-75C9F35B2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3348" y="2251065"/>
              <a:ext cx="2286000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>
              <a:hlinkClick r:id="rId5"/>
              <a:extLst>
                <a:ext uri="{FF2B5EF4-FFF2-40B4-BE49-F238E27FC236}">
                  <a16:creationId xmlns:a16="http://schemas.microsoft.com/office/drawing/2014/main" id="{DA8C21C9-D43C-4261-A9A1-E93BFBCFF7FA}"/>
                </a:ext>
              </a:extLst>
            </p:cNvPr>
            <p:cNvSpPr txBox="1"/>
            <p:nvPr/>
          </p:nvSpPr>
          <p:spPr>
            <a:xfrm>
              <a:off x="9659348" y="3212976"/>
              <a:ext cx="2034480" cy="715089"/>
            </a:xfrm>
            <a:prstGeom prst="roundRect">
              <a:avLst/>
            </a:prstGeom>
            <a:solidFill>
              <a:srgbClr val="FF979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endParaRPr lang="en-GB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野玫瑰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endParaRPr lang="en-GB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3739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34F05A-EB3C-4A08-8C4C-9712D4478204}"/>
              </a:ext>
            </a:extLst>
          </p:cNvPr>
          <p:cNvGrpSpPr/>
          <p:nvPr/>
        </p:nvGrpSpPr>
        <p:grpSpPr>
          <a:xfrm>
            <a:off x="-24680" y="152400"/>
            <a:ext cx="5544616" cy="641350"/>
            <a:chOff x="19050" y="152400"/>
            <a:chExt cx="2425700" cy="641350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69F6557B-E7F5-4FB8-B39B-305846740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FFE977BD-6330-4332-B886-3952E27B1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菩提樹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 (</a:t>
              </a:r>
              <a:r>
                <a:rPr lang="en-US" altLang="zh-TW" sz="2800" i="1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Der </a:t>
              </a:r>
              <a:r>
                <a:rPr lang="en-US" altLang="zh-TW" sz="2800" i="1" dirty="0" err="1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Lindenbaum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)</a:t>
              </a:r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90D353CC-79B6-4977-AD8C-AF389053B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20" y="882675"/>
            <a:ext cx="19558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55DF10EA-04E2-4B77-B336-235A733A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560496" y="6093296"/>
            <a:ext cx="15335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77">
            <a:extLst>
              <a:ext uri="{FF2B5EF4-FFF2-40B4-BE49-F238E27FC236}">
                <a16:creationId xmlns:a16="http://schemas.microsoft.com/office/drawing/2014/main" id="{7761F281-0090-4A54-BDD4-D7E4EE216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765" y="1628800"/>
            <a:ext cx="5616575" cy="47609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49238" indent="-249238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2800"/>
              </a:lnSpc>
            </a:pPr>
            <a:r>
              <a:rPr lang="zh-TW" altLang="en-US" dirty="0"/>
              <a:t>在門前的噴泉旁邊，有一棵菩提樹。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我在它的樹蔭下作過許多甜美的夢。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我在它的樹皮上刻過許多情話。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在這裏，我有過歡樂和悲傷的日子。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夜深人靜時，我走過這裏，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我閉上雙眼，聽到樹枝搖曳的聲音，彷彿在對我說：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「朋友，來我這裏，在這裏你會找到安寧。」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冷風吹在我的臉上，把我的帽子吹走。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我無法忘記這裏，在這個地方，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我仍然聽到樹枝的聲音：</a:t>
            </a:r>
            <a:endParaRPr lang="en-US" altLang="zh-TW" dirty="0"/>
          </a:p>
          <a:p>
            <a:pPr eaLnBrk="1" hangingPunct="1">
              <a:lnSpc>
                <a:spcPts val="2800"/>
              </a:lnSpc>
            </a:pPr>
            <a:r>
              <a:rPr lang="zh-TW" altLang="en-US" dirty="0"/>
              <a:t>「你會找到安寧，你會找到安寧。 」</a:t>
            </a:r>
            <a:endParaRPr lang="en-US" altLang="zh-TW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6CF9E7-D2DB-4763-B89F-487F009783F6}"/>
              </a:ext>
            </a:extLst>
          </p:cNvPr>
          <p:cNvGrpSpPr/>
          <p:nvPr/>
        </p:nvGrpSpPr>
        <p:grpSpPr>
          <a:xfrm>
            <a:off x="390566" y="1859459"/>
            <a:ext cx="4474242" cy="3597023"/>
            <a:chOff x="6528048" y="1988840"/>
            <a:chExt cx="4474242" cy="3597023"/>
          </a:xfrm>
        </p:grpSpPr>
        <p:pic>
          <p:nvPicPr>
            <p:cNvPr id="14" name="Picture 2" descr="C:\Users\hk1-uwnchow\AppData\Local\Microsoft\Windows\Temporary Internet Files\Content.IE5\42YSIWF8\MC900193332[1].wmf">
              <a:hlinkClick r:id="rId5"/>
              <a:extLst>
                <a:ext uri="{FF2B5EF4-FFF2-40B4-BE49-F238E27FC236}">
                  <a16:creationId xmlns:a16="http://schemas.microsoft.com/office/drawing/2014/main" id="{D4C58BA7-08EF-465B-A08D-A99369C5C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048" y="1988840"/>
              <a:ext cx="2405212" cy="359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hlinkClick r:id="rId5"/>
              <a:extLst>
                <a:ext uri="{FF2B5EF4-FFF2-40B4-BE49-F238E27FC236}">
                  <a16:creationId xmlns:a16="http://schemas.microsoft.com/office/drawing/2014/main" id="{AE3800FA-4319-433F-8E4C-BD1637809E3F}"/>
                </a:ext>
              </a:extLst>
            </p:cNvPr>
            <p:cNvSpPr txBox="1"/>
            <p:nvPr/>
          </p:nvSpPr>
          <p:spPr>
            <a:xfrm>
              <a:off x="8967810" y="3365034"/>
              <a:ext cx="2034480" cy="715089"/>
            </a:xfrm>
            <a:prstGeom prst="roundRect">
              <a:avLst/>
            </a:prstGeom>
            <a:solidFill>
              <a:srgbClr val="D4ECB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endParaRPr lang="en-GB" altLang="zh-TW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菩提樹</a:t>
              </a:r>
              <a:r>
                <a:rPr lang="en-US" altLang="zh-TW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endParaRPr lang="en-GB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68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34F05A-EB3C-4A08-8C4C-9712D4478204}"/>
              </a:ext>
            </a:extLst>
          </p:cNvPr>
          <p:cNvGrpSpPr/>
          <p:nvPr/>
        </p:nvGrpSpPr>
        <p:grpSpPr>
          <a:xfrm>
            <a:off x="-24680" y="152400"/>
            <a:ext cx="3744416" cy="641350"/>
            <a:chOff x="19050" y="152400"/>
            <a:chExt cx="2425700" cy="641350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69F6557B-E7F5-4FB8-B39B-305846740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FFE977BD-6330-4332-B886-3952E27B1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魔王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 (</a:t>
              </a:r>
              <a:r>
                <a:rPr lang="en-US" altLang="zh-TW" sz="2800" i="1" dirty="0" err="1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Erlkönig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)</a:t>
              </a:r>
            </a:p>
          </p:txBody>
        </p:sp>
      </p:grpSp>
      <p:sp>
        <p:nvSpPr>
          <p:cNvPr id="15" name="矩形 77">
            <a:extLst>
              <a:ext uri="{FF2B5EF4-FFF2-40B4-BE49-F238E27FC236}">
                <a16:creationId xmlns:a16="http://schemas.microsoft.com/office/drawing/2014/main" id="{4BB39237-66E0-4D58-90A6-CCB8EBF7F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6264696" cy="521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49238" indent="-249238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歌詞靈感源自詩人歌德創作的同名故事。</a:t>
            </a:r>
            <a:endParaRPr lang="en-US" altLang="zh-TW" sz="2500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內容講述一個父親帶着患病的兒子在</a:t>
            </a:r>
            <a:br>
              <a:rPr lang="en-US" altLang="zh-TW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黑夜中策馬奔馳。孩子像是聽到魔王</a:t>
            </a:r>
            <a:br>
              <a:rPr lang="en-US" altLang="zh-TW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要接他離去。</a:t>
            </a:r>
            <a:endParaRPr lang="en-US" altLang="zh-TW" sz="2500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歌曲運用不同的樂器和旋律營造緊張和暗沉的氣氛。</a:t>
            </a:r>
            <a:endParaRPr lang="en-US" altLang="zh-TW" sz="2500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歌詞以兒子、父親和魔王的對話為主，故演唱者亦以不同的唱腔演繹旁白、</a:t>
            </a:r>
            <a:br>
              <a:rPr lang="en-US" altLang="zh-TW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500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兒子、父親和魔王的說白。</a:t>
            </a:r>
            <a:endParaRPr lang="en-US" altLang="zh-TW" sz="2500" dirty="0">
              <a:solidFill>
                <a:srgbClr val="66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Picture 4" descr="C:\Users\hk1-uwnchow\Desktop\PPT\歌曲導賞\Erlkoenig_Schwind.jpg">
            <a:extLst>
              <a:ext uri="{FF2B5EF4-FFF2-40B4-BE49-F238E27FC236}">
                <a16:creationId xmlns:a16="http://schemas.microsoft.com/office/drawing/2014/main" id="{BAB4B873-8753-4C96-B39B-F366723D6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r="2922"/>
          <a:stretch>
            <a:fillRect/>
          </a:stretch>
        </p:blipFill>
        <p:spPr bwMode="auto">
          <a:xfrm>
            <a:off x="6973955" y="1196752"/>
            <a:ext cx="5120066" cy="363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75">
            <a:hlinkClick r:id="rId3" action="ppaction://hlinksldjump"/>
            <a:extLst>
              <a:ext uri="{FF2B5EF4-FFF2-40B4-BE49-F238E27FC236}">
                <a16:creationId xmlns:a16="http://schemas.microsoft.com/office/drawing/2014/main" id="{2B70D623-F687-4771-B73B-D8751128B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4472" y="6252436"/>
            <a:ext cx="1768558" cy="56263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欣賞歌曲</a:t>
            </a:r>
            <a:endParaRPr lang="en-US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9548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263465-3306-4D82-A245-5D6975346E1D}"/>
              </a:ext>
            </a:extLst>
          </p:cNvPr>
          <p:cNvGrpSpPr/>
          <p:nvPr/>
        </p:nvGrpSpPr>
        <p:grpSpPr>
          <a:xfrm>
            <a:off x="-24680" y="152400"/>
            <a:ext cx="374441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23E600A-C971-4BC5-8E43-32DF54340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AD1464E0-E7AB-44D3-BD37-474F7684D5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魔王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 (</a:t>
              </a:r>
              <a:r>
                <a:rPr lang="en-US" altLang="zh-TW" sz="2800" i="1" dirty="0" err="1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Erlkönig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)</a:t>
              </a:r>
            </a:p>
          </p:txBody>
        </p:sp>
      </p:grpSp>
      <p:sp>
        <p:nvSpPr>
          <p:cNvPr id="5" name="矩形 77">
            <a:extLst>
              <a:ext uri="{FF2B5EF4-FFF2-40B4-BE49-F238E27FC236}">
                <a16:creationId xmlns:a16="http://schemas.microsoft.com/office/drawing/2014/main" id="{C34844FD-20FB-4ED0-9E14-7C879DD9A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8852" y="1049139"/>
            <a:ext cx="4663336" cy="49244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600" b="0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zh-TW" altLang="en-US" sz="1600" b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TW" sz="11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latin typeface="Times New Roman" pitchFamily="18" charset="0"/>
                <a:cs typeface="Times New Roman" pitchFamily="18" charset="0"/>
              </a:rPr>
              <a:t>旁白</a:t>
            </a:r>
            <a:r>
              <a:rPr lang="en-US" altLang="zh-TW" sz="1100" b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TW" altLang="en-US" sz="1100" b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誰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人在黑夜的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風中奔馳？</a:t>
            </a:r>
          </a:p>
          <a:p>
            <a:pPr>
              <a:defRPr/>
            </a:pP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            是一位父親帶着他的孩子。</a:t>
            </a:r>
            <a:endParaRPr lang="zh-TW" altLang="zh-HK" sz="1600" dirty="0">
              <a:solidFill>
                <a:schemeClr val="accent4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            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父親把孩子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抱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在懷中，</a:t>
            </a:r>
          </a:p>
          <a:p>
            <a:pPr>
              <a:defRPr/>
            </a:pP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            把他摟緊，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為他保暖。</a:t>
            </a:r>
          </a:p>
          <a:p>
            <a:pPr>
              <a:defRPr/>
            </a:pPr>
            <a:r>
              <a:rPr lang="en-US" altLang="zh-HK" sz="1600" dirty="0">
                <a:solidFill>
                  <a:srgbClr val="7030A0"/>
                </a:solidFill>
                <a:latin typeface="Arial" charset="0"/>
              </a:rPr>
              <a:t>  </a:t>
            </a:r>
            <a:endParaRPr lang="zh-TW" altLang="zh-HK" sz="1600" dirty="0">
              <a:solidFill>
                <a:srgbClr val="7030A0"/>
              </a:solidFill>
              <a:latin typeface="Arial" charset="0"/>
            </a:endParaRPr>
          </a:p>
          <a:p>
            <a:pPr>
              <a:defRPr/>
            </a:pPr>
            <a:r>
              <a:rPr lang="en-US" altLang="zh-TW" sz="1600" b="0" dirty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zh-TW" altLang="en-US" sz="1600" b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TW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父親</a:t>
            </a:r>
            <a:r>
              <a:rPr lang="en-US" altLang="zh-TW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「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兒子啊，你為何掩面？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」</a:t>
            </a:r>
            <a:endParaRPr lang="zh-TW" altLang="zh-HK" sz="1600" dirty="0">
              <a:solidFill>
                <a:srgbClr val="993300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100" b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TW" altLang="en-US" sz="400" b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zh-TW" altLang="en-US" sz="1100" b="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zh-TW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兒子</a:t>
            </a:r>
            <a:r>
              <a:rPr lang="en-US" altLang="zh-TW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「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父親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，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你看見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那個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魔王嗎？</a:t>
            </a:r>
          </a:p>
          <a:p>
            <a:pPr>
              <a:defRPr/>
            </a:pP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         </a:t>
            </a:r>
            <a:r>
              <a:rPr lang="zh-TW" altLang="en-US" sz="900" dirty="0">
                <a:solidFill>
                  <a:srgbClr val="006C31"/>
                </a:solidFill>
                <a:latin typeface="Arial" charset="0"/>
              </a:rPr>
              <a:t> 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 </a:t>
            </a:r>
            <a:r>
              <a:rPr lang="zh-TW" altLang="en-US" sz="900" dirty="0">
                <a:solidFill>
                  <a:srgbClr val="006C31"/>
                </a:solidFill>
                <a:latin typeface="Arial" charset="0"/>
              </a:rPr>
              <a:t> 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    戴着皇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冠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，披着長袍的魔王。」</a:t>
            </a:r>
            <a:endParaRPr lang="zh-TW" altLang="zh-HK" sz="1600" dirty="0">
              <a:solidFill>
                <a:srgbClr val="006C31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altLang="zh-TW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父親</a:t>
            </a:r>
            <a:r>
              <a:rPr lang="en-US" altLang="zh-TW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「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兒子啊，那不過是一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團煙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霧。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」</a:t>
            </a:r>
            <a:endParaRPr lang="zh-TW" altLang="zh-HK" sz="1600" dirty="0">
              <a:solidFill>
                <a:srgbClr val="993300"/>
              </a:solidFill>
              <a:latin typeface="Arial" charset="0"/>
            </a:endParaRPr>
          </a:p>
          <a:p>
            <a:pPr>
              <a:defRPr/>
            </a:pPr>
            <a:r>
              <a:rPr lang="en-US" altLang="zh-HK" sz="1600" dirty="0">
                <a:solidFill>
                  <a:srgbClr val="7030A0"/>
                </a:solidFill>
                <a:latin typeface="Arial" charset="0"/>
              </a:rPr>
              <a:t>  </a:t>
            </a:r>
            <a:endParaRPr lang="zh-TW" altLang="zh-HK" sz="1600" dirty="0">
              <a:solidFill>
                <a:srgbClr val="7030A0"/>
              </a:solidFill>
              <a:latin typeface="Arial" charset="0"/>
            </a:endParaRPr>
          </a:p>
          <a:p>
            <a:pPr>
              <a:defRPr/>
            </a:pPr>
            <a:r>
              <a:rPr lang="en-US" altLang="zh-TW" sz="1600" b="0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zh-TW" altLang="en-US" sz="1600" b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TW" sz="1100" b="0" dirty="0">
                <a:solidFill>
                  <a:srgbClr val="0070C0"/>
                </a:solidFill>
                <a:latin typeface="Arial" charset="0"/>
              </a:rPr>
              <a:t>(</a:t>
            </a:r>
            <a:r>
              <a:rPr lang="zh-TW" altLang="en-US" sz="1100" b="0" dirty="0">
                <a:solidFill>
                  <a:srgbClr val="0070C0"/>
                </a:solidFill>
                <a:latin typeface="Arial" charset="0"/>
              </a:rPr>
              <a:t>魔王</a:t>
            </a:r>
            <a:r>
              <a:rPr lang="en-US" altLang="zh-TW" sz="1100" b="0" dirty="0">
                <a:solidFill>
                  <a:srgbClr val="0070C0"/>
                </a:solidFill>
                <a:latin typeface="Arial" charset="0"/>
              </a:rPr>
              <a:t>) 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「親愛的孩子，跟我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來吧</a:t>
            </a:r>
            <a:r>
              <a:rPr lang="en-US" altLang="zh-TW" sz="1600" dirty="0">
                <a:solidFill>
                  <a:srgbClr val="0070C0"/>
                </a:solidFill>
                <a:latin typeface="Arial" charset="0"/>
              </a:rPr>
              <a:t>﹗</a:t>
            </a:r>
            <a:endParaRPr lang="zh-TW" altLang="zh-HK" sz="1600" dirty="0">
              <a:solidFill>
                <a:srgbClr val="0070C0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        </a:t>
            </a:r>
            <a:r>
              <a:rPr lang="en-US" altLang="zh-TW" sz="1600" dirty="0">
                <a:solidFill>
                  <a:srgbClr val="0070C0"/>
                </a:solidFill>
                <a:latin typeface="Arial" charset="0"/>
              </a:rPr>
              <a:t>       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我會陪你玩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有趣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的遊戲，</a:t>
            </a:r>
          </a:p>
          <a:p>
            <a:pPr>
              <a:defRPr/>
            </a:pP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               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河邊有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很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多繽紛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的花朵，</a:t>
            </a:r>
            <a:endParaRPr lang="zh-TW" altLang="zh-HK" sz="1600" dirty="0">
              <a:solidFill>
                <a:srgbClr val="0070C0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               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我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的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母親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有很多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金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線做的衣服。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」</a:t>
            </a:r>
          </a:p>
          <a:p>
            <a:pPr>
              <a:defRPr/>
            </a:pPr>
            <a:r>
              <a:rPr lang="en-US" altLang="zh-HK" sz="1600" dirty="0">
                <a:solidFill>
                  <a:srgbClr val="7030A0"/>
                </a:solidFill>
                <a:latin typeface="Arial" charset="0"/>
              </a:rPr>
              <a:t>  </a:t>
            </a:r>
            <a:endParaRPr lang="zh-TW" altLang="zh-HK" sz="1600" dirty="0">
              <a:solidFill>
                <a:srgbClr val="7030A0"/>
              </a:solidFill>
              <a:latin typeface="Arial" charset="0"/>
            </a:endParaRPr>
          </a:p>
          <a:p>
            <a:pPr>
              <a:defRPr/>
            </a:pPr>
            <a:r>
              <a:rPr lang="en-US" altLang="zh-TW" sz="1600" b="0" dirty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zh-TW" altLang="en-US" sz="1600" b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TW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兒子</a:t>
            </a:r>
            <a:r>
              <a:rPr lang="en-US" altLang="zh-TW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「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父親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、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父親，你聽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到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嗎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？</a:t>
            </a:r>
            <a:endParaRPr lang="zh-TW" altLang="zh-HK" sz="1600" dirty="0">
              <a:solidFill>
                <a:srgbClr val="006C31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               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魔王正對我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輕聲說話。」</a:t>
            </a:r>
            <a:endParaRPr lang="zh-TW" altLang="zh-HK" sz="1600" dirty="0">
              <a:solidFill>
                <a:srgbClr val="006C31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7030A0"/>
                </a:solidFill>
                <a:latin typeface="Arial" charset="0"/>
              </a:rPr>
              <a:t>     </a:t>
            </a:r>
            <a:r>
              <a:rPr lang="en-US" altLang="zh-TW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父親</a:t>
            </a:r>
            <a:r>
              <a:rPr lang="en-US" altLang="zh-TW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「別作聲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，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我的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孩子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，</a:t>
            </a:r>
            <a:endParaRPr lang="zh-TW" altLang="zh-HK" sz="1600" dirty="0">
              <a:solidFill>
                <a:srgbClr val="993300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            </a:t>
            </a:r>
            <a:r>
              <a:rPr lang="zh-TW" altLang="en-US" sz="900" dirty="0">
                <a:solidFill>
                  <a:srgbClr val="993300"/>
                </a:solidFill>
                <a:latin typeface="Arial" charset="0"/>
              </a:rPr>
              <a:t> 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   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那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只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是風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吹動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枯葉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的聲音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。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」</a:t>
            </a:r>
            <a:endParaRPr lang="zh-TW" altLang="zh-HK" sz="1600" dirty="0">
              <a:solidFill>
                <a:srgbClr val="993300"/>
              </a:solidFill>
              <a:latin typeface="Arial" charset="0"/>
            </a:endParaRPr>
          </a:p>
        </p:txBody>
      </p:sp>
      <p:sp>
        <p:nvSpPr>
          <p:cNvPr id="6" name="矩形 77">
            <a:extLst>
              <a:ext uri="{FF2B5EF4-FFF2-40B4-BE49-F238E27FC236}">
                <a16:creationId xmlns:a16="http://schemas.microsoft.com/office/drawing/2014/main" id="{B2711878-0DE8-4327-99A5-4229A438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224" y="1052736"/>
            <a:ext cx="4443413" cy="517064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600" b="0" dirty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zh-TW" altLang="en-US" sz="1600" b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100" b="0" dirty="0">
                <a:solidFill>
                  <a:srgbClr val="0070C0"/>
                </a:solidFill>
                <a:latin typeface="Arial" charset="0"/>
              </a:rPr>
              <a:t>(</a:t>
            </a:r>
            <a:r>
              <a:rPr lang="zh-TW" altLang="en-US" sz="1100" b="0" dirty="0">
                <a:solidFill>
                  <a:srgbClr val="0070C0"/>
                </a:solidFill>
                <a:latin typeface="Arial" charset="0"/>
              </a:rPr>
              <a:t>魔王</a:t>
            </a:r>
            <a:r>
              <a:rPr lang="en-US" altLang="zh-TW" sz="1100" b="0" dirty="0">
                <a:solidFill>
                  <a:srgbClr val="0070C0"/>
                </a:solidFill>
                <a:latin typeface="Arial" charset="0"/>
              </a:rPr>
              <a:t>) 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「好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孩子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，要不要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跟着我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？</a:t>
            </a:r>
          </a:p>
          <a:p>
            <a:pPr>
              <a:defRPr/>
            </a:pP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              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我的女兒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會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照顧你：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，</a:t>
            </a:r>
            <a:endParaRPr lang="zh-TW" altLang="zh-HK" sz="1600" dirty="0">
              <a:solidFill>
                <a:srgbClr val="0070C0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              她們會圍着你跳舞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，</a:t>
            </a:r>
          </a:p>
          <a:p>
            <a:pPr>
              <a:defRPr/>
            </a:pPr>
            <a:r>
              <a:rPr lang="en-US" altLang="zh-HK" sz="1600" dirty="0">
                <a:solidFill>
                  <a:srgbClr val="0070C0"/>
                </a:solidFill>
                <a:latin typeface="Arial" charset="0"/>
              </a:rPr>
              <a:t> 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             並會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歌唱哄你入睡。」</a:t>
            </a:r>
          </a:p>
          <a:p>
            <a:pPr>
              <a:defRPr/>
            </a:pPr>
            <a:r>
              <a:rPr lang="en-US" altLang="zh-HK" sz="1600" dirty="0">
                <a:solidFill>
                  <a:srgbClr val="7030A0"/>
                </a:solidFill>
                <a:latin typeface="Arial" charset="0"/>
              </a:rPr>
              <a:t>  </a:t>
            </a:r>
            <a:endParaRPr lang="zh-TW" altLang="zh-HK" sz="1600" dirty="0">
              <a:solidFill>
                <a:srgbClr val="7030A0"/>
              </a:solidFill>
              <a:latin typeface="Arial" charset="0"/>
            </a:endParaRPr>
          </a:p>
          <a:p>
            <a:pPr>
              <a:defRPr/>
            </a:pPr>
            <a:r>
              <a:rPr lang="en-US" altLang="zh-TW" sz="1600" b="0" dirty="0">
                <a:latin typeface="Times New Roman" pitchFamily="18" charset="0"/>
                <a:cs typeface="Times New Roman" pitchFamily="18" charset="0"/>
              </a:rPr>
              <a:t>6.</a:t>
            </a:r>
            <a:r>
              <a:rPr lang="zh-TW" altLang="en-US" sz="1600" dirty="0">
                <a:latin typeface="Arial" charset="0"/>
              </a:rPr>
              <a:t> </a:t>
            </a:r>
            <a:r>
              <a:rPr lang="en-US" altLang="zh-TW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兒子</a:t>
            </a:r>
            <a:r>
              <a:rPr lang="en-US" altLang="zh-TW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「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父親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、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父親，你看見嗎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？ </a:t>
            </a:r>
            <a:endParaRPr lang="zh-TW" altLang="zh-HK" sz="1600" dirty="0">
              <a:solidFill>
                <a:srgbClr val="006C31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         </a:t>
            </a:r>
            <a:r>
              <a:rPr lang="zh-TW" altLang="en-US" sz="900" dirty="0">
                <a:solidFill>
                  <a:srgbClr val="006C31"/>
                </a:solidFill>
                <a:latin typeface="Arial" charset="0"/>
              </a:rPr>
              <a:t> 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     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魔王的女兒在那陰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暗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的地方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。」</a:t>
            </a:r>
            <a:endParaRPr lang="en-US" altLang="zh-HK" sz="1600" dirty="0">
              <a:solidFill>
                <a:srgbClr val="006C31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    </a:t>
            </a:r>
            <a:r>
              <a:rPr lang="en-US" altLang="zh-TW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父親</a:t>
            </a:r>
            <a:r>
              <a:rPr lang="en-US" altLang="zh-TW" sz="1100" b="0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「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兒子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、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兒子，我看得很清楚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，       </a:t>
            </a:r>
            <a:endParaRPr lang="en-US" altLang="zh-TW" sz="1600" dirty="0">
              <a:solidFill>
                <a:srgbClr val="993300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               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那是一棵灰黑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色</a:t>
            </a:r>
            <a:r>
              <a:rPr lang="zh-TW" altLang="zh-HK" sz="1600" dirty="0">
                <a:solidFill>
                  <a:srgbClr val="993300"/>
                </a:solidFill>
                <a:latin typeface="Arial" charset="0"/>
              </a:rPr>
              <a:t>的老樹。</a:t>
            </a:r>
            <a:r>
              <a:rPr lang="zh-TW" altLang="en-US" sz="1600" dirty="0">
                <a:solidFill>
                  <a:srgbClr val="993300"/>
                </a:solidFill>
                <a:latin typeface="Arial" charset="0"/>
              </a:rPr>
              <a:t>」</a:t>
            </a:r>
            <a:endParaRPr lang="en-US" altLang="zh-TW" sz="1600" dirty="0">
              <a:solidFill>
                <a:srgbClr val="993300"/>
              </a:solidFill>
              <a:latin typeface="Arial" charset="0"/>
            </a:endParaRPr>
          </a:p>
          <a:p>
            <a:pPr>
              <a:defRPr/>
            </a:pPr>
            <a:endParaRPr lang="zh-TW" altLang="zh-HK" sz="1600" dirty="0">
              <a:solidFill>
                <a:srgbClr val="7030A0"/>
              </a:solidFill>
              <a:latin typeface="Arial" charset="0"/>
            </a:endParaRPr>
          </a:p>
          <a:p>
            <a:pPr>
              <a:defRPr/>
            </a:pPr>
            <a:r>
              <a:rPr lang="en-US" altLang="zh-TW" sz="1600" b="0" dirty="0">
                <a:latin typeface="Times New Roman" pitchFamily="18" charset="0"/>
                <a:cs typeface="Times New Roman" pitchFamily="18" charset="0"/>
              </a:rPr>
              <a:t>7.</a:t>
            </a:r>
            <a:r>
              <a:rPr lang="zh-TW" altLang="en-US" sz="1600" dirty="0">
                <a:latin typeface="Arial" charset="0"/>
              </a:rPr>
              <a:t> </a:t>
            </a:r>
            <a:r>
              <a:rPr lang="en-US" altLang="zh-TW" sz="1100" b="0" dirty="0">
                <a:solidFill>
                  <a:srgbClr val="0070C0"/>
                </a:solidFill>
                <a:latin typeface="Arial" charset="0"/>
              </a:rPr>
              <a:t>(</a:t>
            </a:r>
            <a:r>
              <a:rPr lang="zh-TW" altLang="en-US" sz="1100" b="0" dirty="0">
                <a:solidFill>
                  <a:srgbClr val="0070C0"/>
                </a:solidFill>
                <a:latin typeface="Arial" charset="0"/>
              </a:rPr>
              <a:t>魔王</a:t>
            </a:r>
            <a:r>
              <a:rPr lang="en-US" altLang="zh-TW" sz="1100" b="0" dirty="0">
                <a:solidFill>
                  <a:srgbClr val="0070C0"/>
                </a:solidFill>
                <a:latin typeface="Arial" charset="0"/>
              </a:rPr>
              <a:t>) 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「我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喜歡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你，</a:t>
            </a: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喜歡你的美麗。</a:t>
            </a:r>
            <a:endParaRPr lang="zh-TW" altLang="zh-HK" sz="1600" dirty="0">
              <a:solidFill>
                <a:srgbClr val="0070C0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               你要是不肯服從我，</a:t>
            </a:r>
            <a:endParaRPr lang="en-US" altLang="zh-TW" sz="1600" dirty="0">
              <a:solidFill>
                <a:srgbClr val="0070C0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rgbClr val="0070C0"/>
                </a:solidFill>
                <a:latin typeface="Arial" charset="0"/>
              </a:rPr>
              <a:t>               我只好動用武力</a:t>
            </a:r>
            <a:r>
              <a:rPr lang="zh-TW" altLang="zh-HK" sz="1600" dirty="0">
                <a:solidFill>
                  <a:srgbClr val="0070C0"/>
                </a:solidFill>
                <a:latin typeface="Arial" charset="0"/>
              </a:rPr>
              <a:t>！」</a:t>
            </a:r>
          </a:p>
          <a:p>
            <a:pPr>
              <a:defRPr/>
            </a:pPr>
            <a:r>
              <a:rPr lang="zh-TW" altLang="en-US" sz="1600" dirty="0">
                <a:solidFill>
                  <a:srgbClr val="7030A0"/>
                </a:solidFill>
                <a:latin typeface="Arial" charset="0"/>
              </a:rPr>
              <a:t>    </a:t>
            </a:r>
            <a:r>
              <a:rPr lang="en-US" altLang="zh-TW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兒子</a:t>
            </a:r>
            <a:r>
              <a:rPr lang="en-US" altLang="zh-TW" sz="1100" b="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「 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父親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、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父親，他抓住了我！</a:t>
            </a:r>
          </a:p>
          <a:p>
            <a:pPr>
              <a:defRPr/>
            </a:pP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         </a:t>
            </a:r>
            <a:r>
              <a:rPr lang="zh-TW" altLang="en-US" sz="900" dirty="0">
                <a:solidFill>
                  <a:srgbClr val="006C31"/>
                </a:solidFill>
                <a:latin typeface="Arial" charset="0"/>
              </a:rPr>
              <a:t>   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     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魔王讓我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覺得很痛苦</a:t>
            </a:r>
            <a:r>
              <a:rPr lang="zh-TW" altLang="zh-HK" sz="1600" dirty="0">
                <a:solidFill>
                  <a:srgbClr val="006C31"/>
                </a:solidFill>
                <a:latin typeface="Arial" charset="0"/>
              </a:rPr>
              <a:t>！</a:t>
            </a:r>
            <a:r>
              <a:rPr lang="zh-TW" altLang="en-US" sz="1600" dirty="0">
                <a:solidFill>
                  <a:srgbClr val="006C31"/>
                </a:solidFill>
                <a:latin typeface="Arial" charset="0"/>
              </a:rPr>
              <a:t>」</a:t>
            </a:r>
            <a:endParaRPr lang="zh-TW" altLang="zh-HK" sz="1600" dirty="0">
              <a:solidFill>
                <a:srgbClr val="006C31"/>
              </a:solidFill>
              <a:latin typeface="Arial" charset="0"/>
            </a:endParaRPr>
          </a:p>
          <a:p>
            <a:pPr>
              <a:defRPr/>
            </a:pPr>
            <a:r>
              <a:rPr lang="en-US" altLang="zh-HK" sz="1600" dirty="0">
                <a:solidFill>
                  <a:srgbClr val="7030A0"/>
                </a:solidFill>
                <a:latin typeface="Arial" charset="0"/>
              </a:rPr>
              <a:t>  </a:t>
            </a:r>
            <a:endParaRPr lang="zh-TW" altLang="zh-HK" sz="1600" dirty="0">
              <a:solidFill>
                <a:srgbClr val="7030A0"/>
              </a:solidFill>
              <a:latin typeface="Arial" charset="0"/>
            </a:endParaRPr>
          </a:p>
          <a:p>
            <a:pPr>
              <a:defRPr/>
            </a:pPr>
            <a:r>
              <a:rPr lang="en-US" altLang="zh-TW" sz="1600" b="0" dirty="0">
                <a:latin typeface="Times New Roman" pitchFamily="18" charset="0"/>
                <a:cs typeface="Times New Roman" pitchFamily="18" charset="0"/>
              </a:rPr>
              <a:t>8.</a:t>
            </a:r>
            <a:r>
              <a:rPr lang="zh-TW" altLang="en-US" sz="1600" dirty="0">
                <a:latin typeface="Arial" charset="0"/>
              </a:rPr>
              <a:t> </a:t>
            </a:r>
            <a:r>
              <a:rPr lang="en-US" altLang="zh-TW" sz="1100" b="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zh-TW" altLang="en-US" sz="1100" b="0" dirty="0">
                <a:latin typeface="Times New Roman" pitchFamily="18" charset="0"/>
                <a:cs typeface="Times New Roman" pitchFamily="18" charset="0"/>
              </a:rPr>
              <a:t>旁白</a:t>
            </a:r>
            <a:r>
              <a:rPr lang="en-US" altLang="zh-TW" sz="1100" b="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TW" altLang="en-US" sz="1100" b="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那父親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十分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驚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恐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，狂命奔馳，</a:t>
            </a:r>
          </a:p>
          <a:p>
            <a:pPr>
              <a:defRPr/>
            </a:pP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           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他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把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呻吟的孩子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抱緊在懷裏，</a:t>
            </a:r>
            <a:endParaRPr lang="zh-TW" altLang="zh-HK" sz="1600" dirty="0">
              <a:solidFill>
                <a:schemeClr val="accent4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           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歷盡艱辛，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他們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終於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到達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院子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，</a:t>
            </a:r>
            <a:endParaRPr lang="zh-TW" altLang="zh-HK" sz="1600" dirty="0">
              <a:solidFill>
                <a:schemeClr val="accent4"/>
              </a:solidFill>
              <a:latin typeface="Arial" charset="0"/>
            </a:endParaRPr>
          </a:p>
          <a:p>
            <a:pPr>
              <a:defRPr/>
            </a:pP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           但那孩子已在父親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懷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裏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死</a:t>
            </a:r>
            <a:r>
              <a:rPr lang="zh-TW" altLang="en-US" sz="1600" dirty="0">
                <a:solidFill>
                  <a:schemeClr val="accent4"/>
                </a:solidFill>
                <a:latin typeface="Arial" charset="0"/>
              </a:rPr>
              <a:t>去</a:t>
            </a:r>
            <a:r>
              <a:rPr lang="zh-TW" altLang="zh-HK" sz="1600" dirty="0">
                <a:solidFill>
                  <a:schemeClr val="accent4"/>
                </a:solidFill>
                <a:latin typeface="Arial" charset="0"/>
              </a:rPr>
              <a:t>。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696EEE9-2330-4CC6-A599-5A8EC75AD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712" y="303014"/>
            <a:ext cx="1955800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DE0B64B9-252A-48CC-80CF-601CE5F9D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7413" r="1286" b="1758"/>
          <a:stretch>
            <a:fillRect/>
          </a:stretch>
        </p:blipFill>
        <p:spPr bwMode="auto">
          <a:xfrm>
            <a:off x="10560496" y="6093296"/>
            <a:ext cx="15335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4C47526-6ECF-489F-AD5D-6FBC15BD9C7F}"/>
              </a:ext>
            </a:extLst>
          </p:cNvPr>
          <p:cNvGrpSpPr/>
          <p:nvPr/>
        </p:nvGrpSpPr>
        <p:grpSpPr>
          <a:xfrm>
            <a:off x="407368" y="1700808"/>
            <a:ext cx="3062554" cy="2689947"/>
            <a:chOff x="407368" y="1700808"/>
            <a:chExt cx="3062554" cy="2689947"/>
          </a:xfrm>
        </p:grpSpPr>
        <p:pic>
          <p:nvPicPr>
            <p:cNvPr id="10" name="Picture 4" descr="C:\Users\hk1-uwnchow\Desktop\PPT\歌曲導賞\Erlkoenig_Schwind.jpg">
              <a:hlinkClick r:id="rId5"/>
              <a:extLst>
                <a:ext uri="{FF2B5EF4-FFF2-40B4-BE49-F238E27FC236}">
                  <a16:creationId xmlns:a16="http://schemas.microsoft.com/office/drawing/2014/main" id="{394959A0-9720-4A59-883A-47C7FF8A7F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9" r="2922"/>
            <a:stretch>
              <a:fillRect/>
            </a:stretch>
          </p:blipFill>
          <p:spPr bwMode="auto">
            <a:xfrm>
              <a:off x="407368" y="1700808"/>
              <a:ext cx="3062554" cy="2173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hlinkClick r:id="rId5"/>
              <a:extLst>
                <a:ext uri="{FF2B5EF4-FFF2-40B4-BE49-F238E27FC236}">
                  <a16:creationId xmlns:a16="http://schemas.microsoft.com/office/drawing/2014/main" id="{1470616A-022F-418B-842F-32E74A484162}"/>
                </a:ext>
              </a:extLst>
            </p:cNvPr>
            <p:cNvSpPr txBox="1"/>
            <p:nvPr/>
          </p:nvSpPr>
          <p:spPr>
            <a:xfrm>
              <a:off x="921405" y="3675666"/>
              <a:ext cx="2034480" cy="715089"/>
            </a:xfrm>
            <a:prstGeom prst="round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</a:t>
              </a:r>
              <a:endParaRPr lang="en-GB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en-US" altLang="zh-TW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魔王</a:t>
              </a:r>
              <a:r>
                <a:rPr lang="en-US" altLang="zh-TW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endParaRPr lang="en-GB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886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">
            <a:extLst>
              <a:ext uri="{FF2B5EF4-FFF2-40B4-BE49-F238E27FC236}">
                <a16:creationId xmlns:a16="http://schemas.microsoft.com/office/drawing/2014/main" id="{F47CA289-5102-47A9-949E-E622BE019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772816"/>
            <a:ext cx="5544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</a:rPr>
              <a:t>模仿句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163CC-0E3F-4FAD-8FE9-2C5ED044B922}"/>
              </a:ext>
            </a:extLst>
          </p:cNvPr>
          <p:cNvGrpSpPr/>
          <p:nvPr/>
        </p:nvGrpSpPr>
        <p:grpSpPr>
          <a:xfrm>
            <a:off x="2639616" y="2420888"/>
            <a:ext cx="7380820" cy="1565013"/>
            <a:chOff x="3683732" y="2780928"/>
            <a:chExt cx="7380820" cy="1565013"/>
          </a:xfrm>
        </p:grpSpPr>
        <p:sp>
          <p:nvSpPr>
            <p:cNvPr id="36" name="手繪多邊形 17">
              <a:extLst>
                <a:ext uri="{FF2B5EF4-FFF2-40B4-BE49-F238E27FC236}">
                  <a16:creationId xmlns:a16="http://schemas.microsoft.com/office/drawing/2014/main" id="{67414512-D49E-428F-9FA5-A8953BA51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732" y="2780928"/>
              <a:ext cx="7380820" cy="1565013"/>
            </a:xfrm>
            <a:custGeom>
              <a:avLst/>
              <a:gdLst>
                <a:gd name="T0" fmla="*/ 3052575 w 6010312"/>
                <a:gd name="T1" fmla="*/ 362 h 4278079"/>
                <a:gd name="T2" fmla="*/ 2283831 w 6010312"/>
                <a:gd name="T3" fmla="*/ 3349 h 4278079"/>
                <a:gd name="T4" fmla="*/ 23039947 w 6010312"/>
                <a:gd name="T5" fmla="*/ 3518 h 4278079"/>
                <a:gd name="T6" fmla="*/ 24717206 w 6010312"/>
                <a:gd name="T7" fmla="*/ 405 h 4278079"/>
                <a:gd name="T8" fmla="*/ 3052575 w 6010312"/>
                <a:gd name="T9" fmla="*/ 362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DEA18F-D8CB-43D6-91C6-8DD96BA5984B}"/>
                </a:ext>
              </a:extLst>
            </p:cNvPr>
            <p:cNvSpPr txBox="1"/>
            <p:nvPr/>
          </p:nvSpPr>
          <p:spPr>
            <a:xfrm>
              <a:off x="4390063" y="3068960"/>
              <a:ext cx="63103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如果第二句樂句是模仿第一句的節奏或旋律，它便是第一句的「模仿句」。</a:t>
              </a:r>
              <a:endParaRPr lang="en-US" sz="2800" dirty="0">
                <a:solidFill>
                  <a:srgbClr val="00B05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075E540-BD88-408D-B2EE-4D96407CB2E3}"/>
              </a:ext>
            </a:extLst>
          </p:cNvPr>
          <p:cNvGrpSpPr/>
          <p:nvPr/>
        </p:nvGrpSpPr>
        <p:grpSpPr>
          <a:xfrm>
            <a:off x="315528" y="4005064"/>
            <a:ext cx="11397914" cy="2600680"/>
            <a:chOff x="315528" y="4005064"/>
            <a:chExt cx="11397914" cy="26006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9033C9-F1B7-46FA-BEB5-0496E6F6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5480" y="5249186"/>
              <a:ext cx="10297962" cy="1356558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70C4C29-345C-4275-8C71-3142EC4D6C6E}"/>
                </a:ext>
              </a:extLst>
            </p:cNvPr>
            <p:cNvGrpSpPr/>
            <p:nvPr/>
          </p:nvGrpSpPr>
          <p:grpSpPr>
            <a:xfrm>
              <a:off x="2927648" y="4594810"/>
              <a:ext cx="4104457" cy="619110"/>
              <a:chOff x="2999655" y="4472608"/>
              <a:chExt cx="4104457" cy="61911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0134871-071F-444E-9D37-F46CBEEECB09}"/>
                  </a:ext>
                </a:extLst>
              </p:cNvPr>
              <p:cNvSpPr/>
              <p:nvPr/>
            </p:nvSpPr>
            <p:spPr bwMode="auto">
              <a:xfrm flipV="1">
                <a:off x="2999655" y="4486881"/>
                <a:ext cx="4104457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B585390-4D8C-452E-8DAE-8460FEB2BADB}"/>
                  </a:ext>
                </a:extLst>
              </p:cNvPr>
              <p:cNvGrpSpPr/>
              <p:nvPr/>
            </p:nvGrpSpPr>
            <p:grpSpPr>
              <a:xfrm flipV="1">
                <a:off x="3194386" y="4472608"/>
                <a:ext cx="3765710" cy="543712"/>
                <a:chOff x="3351981" y="3205689"/>
                <a:chExt cx="747713" cy="543712"/>
              </a:xfrm>
            </p:grpSpPr>
            <p:sp>
              <p:nvSpPr>
                <p:cNvPr id="46" name="右中括弧 31">
                  <a:extLst>
                    <a:ext uri="{FF2B5EF4-FFF2-40B4-BE49-F238E27FC236}">
                      <a16:creationId xmlns:a16="http://schemas.microsoft.com/office/drawing/2014/main" id="{433C58B9-D450-47B6-A3A2-A662EE001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47" name="Text Box 95">
                  <a:extLst>
                    <a:ext uri="{FF2B5EF4-FFF2-40B4-BE49-F238E27FC236}">
                      <a16:creationId xmlns:a16="http://schemas.microsoft.com/office/drawing/2014/main" id="{56EE739D-2777-41ED-9C36-732ED93E90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383803" y="3349291"/>
                  <a:ext cx="71589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2000" dirty="0">
                      <a:solidFill>
                        <a:srgbClr val="0070C0"/>
                      </a:solidFill>
                      <a:latin typeface="+mj-lt"/>
                      <a:ea typeface="+mn-ea"/>
                    </a:rPr>
                    <a:t>樂句一</a:t>
                  </a:r>
                  <a:endParaRPr lang="zh-TW" altLang="en-US" sz="1600" dirty="0">
                    <a:solidFill>
                      <a:srgbClr val="0070C0"/>
                    </a:solidFill>
                    <a:latin typeface="+mj-lt"/>
                    <a:ea typeface="+mn-ea"/>
                  </a:endParaRPr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3D7E119-D3C8-441A-BD39-75EF0270962C}"/>
                </a:ext>
              </a:extLst>
            </p:cNvPr>
            <p:cNvGrpSpPr/>
            <p:nvPr/>
          </p:nvGrpSpPr>
          <p:grpSpPr>
            <a:xfrm>
              <a:off x="7168097" y="4581128"/>
              <a:ext cx="4104457" cy="619110"/>
              <a:chOff x="2999655" y="4472608"/>
              <a:chExt cx="4104457" cy="61911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DD1E96-A490-46DC-A3B2-9AA5A7C3EB05}"/>
                  </a:ext>
                </a:extLst>
              </p:cNvPr>
              <p:cNvSpPr/>
              <p:nvPr/>
            </p:nvSpPr>
            <p:spPr bwMode="auto">
              <a:xfrm flipV="1">
                <a:off x="2999655" y="4486881"/>
                <a:ext cx="4104457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89632F7-5B23-4A2A-9E07-BFEC959DD4BC}"/>
                  </a:ext>
                </a:extLst>
              </p:cNvPr>
              <p:cNvGrpSpPr/>
              <p:nvPr/>
            </p:nvGrpSpPr>
            <p:grpSpPr>
              <a:xfrm flipV="1">
                <a:off x="3194386" y="4472608"/>
                <a:ext cx="3765710" cy="543712"/>
                <a:chOff x="3351981" y="3205689"/>
                <a:chExt cx="747713" cy="543712"/>
              </a:xfrm>
            </p:grpSpPr>
            <p:sp>
              <p:nvSpPr>
                <p:cNvPr id="51" name="右中括弧 31">
                  <a:extLst>
                    <a:ext uri="{FF2B5EF4-FFF2-40B4-BE49-F238E27FC236}">
                      <a16:creationId xmlns:a16="http://schemas.microsoft.com/office/drawing/2014/main" id="{636012DD-4600-4F31-B4C5-1E36BDE634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52" name="Text Box 95">
                  <a:extLst>
                    <a:ext uri="{FF2B5EF4-FFF2-40B4-BE49-F238E27FC236}">
                      <a16:creationId xmlns:a16="http://schemas.microsoft.com/office/drawing/2014/main" id="{B66605E2-A9EB-48DD-A56D-5BF57E0D92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383803" y="3349291"/>
                  <a:ext cx="71589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2000" dirty="0">
                      <a:solidFill>
                        <a:srgbClr val="0070C0"/>
                      </a:solidFill>
                      <a:latin typeface="+mj-lt"/>
                      <a:ea typeface="+mn-ea"/>
                    </a:rPr>
                    <a:t>樂句二（樂句一的模仿句）</a:t>
                  </a:r>
                  <a:endParaRPr lang="zh-TW" altLang="en-US" sz="1600" dirty="0">
                    <a:solidFill>
                      <a:srgbClr val="0070C0"/>
                    </a:solidFill>
                    <a:latin typeface="+mj-lt"/>
                    <a:ea typeface="+mn-ea"/>
                  </a:endParaRPr>
                </a:p>
              </p:txBody>
            </p:sp>
          </p:grpSp>
        </p:grpSp>
        <p:sp>
          <p:nvSpPr>
            <p:cNvPr id="53" name="矩形 1">
              <a:extLst>
                <a:ext uri="{FF2B5EF4-FFF2-40B4-BE49-F238E27FC236}">
                  <a16:creationId xmlns:a16="http://schemas.microsoft.com/office/drawing/2014/main" id="{36101ECC-4AC8-4847-AFA9-D6A989D63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528" y="4005064"/>
              <a:ext cx="53484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例子一</a:t>
              </a:r>
              <a:r>
                <a:rPr lang="zh-TW" altLang="en-US" sz="28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（模仿節奏，改變</a:t>
              </a:r>
              <a:r>
                <a:rPr lang="zh-TW" altLang="en-US" sz="28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音高</a:t>
              </a:r>
              <a:r>
                <a:rPr lang="zh-TW" altLang="en-US" sz="28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）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：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2" name="5AP602">
              <a:hlinkClick r:id="" action="ppaction://media"/>
              <a:extLst>
                <a:ext uri="{FF2B5EF4-FFF2-40B4-BE49-F238E27FC236}">
                  <a16:creationId xmlns:a16="http://schemas.microsoft.com/office/drawing/2014/main" id="{5E0020FF-B555-429B-8E78-B20C65D1B7BB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7368" y="5443189"/>
              <a:ext cx="745717" cy="720000"/>
            </a:xfrm>
            <a:prstGeom prst="rect">
              <a:avLst/>
            </a:prstGeom>
          </p:spPr>
        </p:pic>
      </p:grpSp>
      <p:sp>
        <p:nvSpPr>
          <p:cNvPr id="24" name="矩形 1">
            <a:extLst>
              <a:ext uri="{FF2B5EF4-FFF2-40B4-BE49-F238E27FC236}">
                <a16:creationId xmlns:a16="http://schemas.microsoft.com/office/drawing/2014/main" id="{AE03301B-CD02-4EBF-B7B5-5694B4ECC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你還記得我們在四年級下學期學過的作曲手法嗎？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6EA29ED-8B39-4BB7-A60B-297B7F8CFCBE}"/>
              </a:ext>
            </a:extLst>
          </p:cNvPr>
          <p:cNvGrpSpPr/>
          <p:nvPr/>
        </p:nvGrpSpPr>
        <p:grpSpPr>
          <a:xfrm>
            <a:off x="-24680" y="152400"/>
            <a:ext cx="2808312" cy="641350"/>
            <a:chOff x="19050" y="152400"/>
            <a:chExt cx="2425700" cy="641350"/>
          </a:xfrm>
        </p:grpSpPr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6231F55F-A887-4E11-A525-74878B9DE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6CAC8F24-8E2C-44ED-98E5-A78882245A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基本作曲手法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53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163CC-0E3F-4FAD-8FE9-2C5ED044B922}"/>
              </a:ext>
            </a:extLst>
          </p:cNvPr>
          <p:cNvGrpSpPr/>
          <p:nvPr/>
        </p:nvGrpSpPr>
        <p:grpSpPr>
          <a:xfrm>
            <a:off x="2639616" y="2420888"/>
            <a:ext cx="7380820" cy="1565013"/>
            <a:chOff x="3683732" y="2780928"/>
            <a:chExt cx="7380820" cy="1565013"/>
          </a:xfrm>
        </p:grpSpPr>
        <p:sp>
          <p:nvSpPr>
            <p:cNvPr id="36" name="手繪多邊形 17">
              <a:extLst>
                <a:ext uri="{FF2B5EF4-FFF2-40B4-BE49-F238E27FC236}">
                  <a16:creationId xmlns:a16="http://schemas.microsoft.com/office/drawing/2014/main" id="{67414512-D49E-428F-9FA5-A8953BA51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732" y="2780928"/>
              <a:ext cx="7380820" cy="1565013"/>
            </a:xfrm>
            <a:custGeom>
              <a:avLst/>
              <a:gdLst>
                <a:gd name="T0" fmla="*/ 3052575 w 6010312"/>
                <a:gd name="T1" fmla="*/ 362 h 4278079"/>
                <a:gd name="T2" fmla="*/ 2283831 w 6010312"/>
                <a:gd name="T3" fmla="*/ 3349 h 4278079"/>
                <a:gd name="T4" fmla="*/ 23039947 w 6010312"/>
                <a:gd name="T5" fmla="*/ 3518 h 4278079"/>
                <a:gd name="T6" fmla="*/ 24717206 w 6010312"/>
                <a:gd name="T7" fmla="*/ 405 h 4278079"/>
                <a:gd name="T8" fmla="*/ 3052575 w 6010312"/>
                <a:gd name="T9" fmla="*/ 362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33CC33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DEA18F-D8CB-43D6-91C6-8DD96BA5984B}"/>
                </a:ext>
              </a:extLst>
            </p:cNvPr>
            <p:cNvSpPr txBox="1"/>
            <p:nvPr/>
          </p:nvSpPr>
          <p:spPr>
            <a:xfrm>
              <a:off x="4390063" y="3068960"/>
              <a:ext cx="63103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如果第二句樂句是模仿第一句的節奏或旋律，它便是第一句的「模仿句」。</a:t>
              </a:r>
              <a:endParaRPr lang="en-US" sz="2800" dirty="0">
                <a:solidFill>
                  <a:srgbClr val="00B05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62967E5-2EC9-4525-8462-ED0B6B6F8085}"/>
              </a:ext>
            </a:extLst>
          </p:cNvPr>
          <p:cNvGrpSpPr/>
          <p:nvPr/>
        </p:nvGrpSpPr>
        <p:grpSpPr>
          <a:xfrm>
            <a:off x="315528" y="4005064"/>
            <a:ext cx="11397914" cy="2597267"/>
            <a:chOff x="315528" y="4005064"/>
            <a:chExt cx="11397914" cy="25972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9033C9-F1B7-46FA-BEB5-0496E6F6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5480" y="5252599"/>
              <a:ext cx="10297962" cy="1349732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70C4C29-345C-4275-8C71-3142EC4D6C6E}"/>
                </a:ext>
              </a:extLst>
            </p:cNvPr>
            <p:cNvGrpSpPr/>
            <p:nvPr/>
          </p:nvGrpSpPr>
          <p:grpSpPr>
            <a:xfrm>
              <a:off x="2927648" y="4594810"/>
              <a:ext cx="4104457" cy="619110"/>
              <a:chOff x="2999655" y="4472608"/>
              <a:chExt cx="4104457" cy="61911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0134871-071F-444E-9D37-F46CBEEECB09}"/>
                  </a:ext>
                </a:extLst>
              </p:cNvPr>
              <p:cNvSpPr/>
              <p:nvPr/>
            </p:nvSpPr>
            <p:spPr bwMode="auto">
              <a:xfrm flipV="1">
                <a:off x="2999655" y="4486881"/>
                <a:ext cx="4104457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B585390-4D8C-452E-8DAE-8460FEB2BADB}"/>
                  </a:ext>
                </a:extLst>
              </p:cNvPr>
              <p:cNvGrpSpPr/>
              <p:nvPr/>
            </p:nvGrpSpPr>
            <p:grpSpPr>
              <a:xfrm flipV="1">
                <a:off x="3194386" y="4472608"/>
                <a:ext cx="3765710" cy="543712"/>
                <a:chOff x="3351981" y="3205689"/>
                <a:chExt cx="747713" cy="543712"/>
              </a:xfrm>
            </p:grpSpPr>
            <p:sp>
              <p:nvSpPr>
                <p:cNvPr id="46" name="右中括弧 31">
                  <a:extLst>
                    <a:ext uri="{FF2B5EF4-FFF2-40B4-BE49-F238E27FC236}">
                      <a16:creationId xmlns:a16="http://schemas.microsoft.com/office/drawing/2014/main" id="{433C58B9-D450-47B6-A3A2-A662EE001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47" name="Text Box 95">
                  <a:extLst>
                    <a:ext uri="{FF2B5EF4-FFF2-40B4-BE49-F238E27FC236}">
                      <a16:creationId xmlns:a16="http://schemas.microsoft.com/office/drawing/2014/main" id="{56EE739D-2777-41ED-9C36-732ED93E90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383803" y="3349291"/>
                  <a:ext cx="71589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2000" dirty="0">
                      <a:solidFill>
                        <a:srgbClr val="0070C0"/>
                      </a:solidFill>
                      <a:latin typeface="+mj-lt"/>
                      <a:ea typeface="+mn-ea"/>
                    </a:rPr>
                    <a:t>樂句一</a:t>
                  </a:r>
                  <a:endParaRPr lang="zh-TW" altLang="en-US" sz="1600" dirty="0">
                    <a:solidFill>
                      <a:srgbClr val="0070C0"/>
                    </a:solidFill>
                    <a:latin typeface="+mj-lt"/>
                    <a:ea typeface="+mn-ea"/>
                  </a:endParaRPr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3D7E119-D3C8-441A-BD39-75EF0270962C}"/>
                </a:ext>
              </a:extLst>
            </p:cNvPr>
            <p:cNvGrpSpPr/>
            <p:nvPr/>
          </p:nvGrpSpPr>
          <p:grpSpPr>
            <a:xfrm>
              <a:off x="7168097" y="4581128"/>
              <a:ext cx="4104457" cy="619110"/>
              <a:chOff x="2999655" y="4472608"/>
              <a:chExt cx="4104457" cy="61911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DD1E96-A490-46DC-A3B2-9AA5A7C3EB05}"/>
                  </a:ext>
                </a:extLst>
              </p:cNvPr>
              <p:cNvSpPr/>
              <p:nvPr/>
            </p:nvSpPr>
            <p:spPr bwMode="auto">
              <a:xfrm flipV="1">
                <a:off x="2999655" y="4486881"/>
                <a:ext cx="4104457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89632F7-5B23-4A2A-9E07-BFEC959DD4BC}"/>
                  </a:ext>
                </a:extLst>
              </p:cNvPr>
              <p:cNvGrpSpPr/>
              <p:nvPr/>
            </p:nvGrpSpPr>
            <p:grpSpPr>
              <a:xfrm flipV="1">
                <a:off x="3194386" y="4472608"/>
                <a:ext cx="3765710" cy="543712"/>
                <a:chOff x="3351981" y="3205689"/>
                <a:chExt cx="747713" cy="543712"/>
              </a:xfrm>
            </p:grpSpPr>
            <p:sp>
              <p:nvSpPr>
                <p:cNvPr id="51" name="右中括弧 31">
                  <a:extLst>
                    <a:ext uri="{FF2B5EF4-FFF2-40B4-BE49-F238E27FC236}">
                      <a16:creationId xmlns:a16="http://schemas.microsoft.com/office/drawing/2014/main" id="{636012DD-4600-4F31-B4C5-1E36BDE634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52" name="Text Box 95">
                  <a:extLst>
                    <a:ext uri="{FF2B5EF4-FFF2-40B4-BE49-F238E27FC236}">
                      <a16:creationId xmlns:a16="http://schemas.microsoft.com/office/drawing/2014/main" id="{B66605E2-A9EB-48DD-A56D-5BF57E0D92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383803" y="3349291"/>
                  <a:ext cx="71589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2000" dirty="0">
                      <a:solidFill>
                        <a:srgbClr val="0070C0"/>
                      </a:solidFill>
                      <a:latin typeface="+mj-lt"/>
                      <a:ea typeface="+mn-ea"/>
                    </a:rPr>
                    <a:t>樂句二（樂句一的模仿句）</a:t>
                  </a:r>
                  <a:endParaRPr lang="zh-TW" altLang="en-US" sz="1600" dirty="0">
                    <a:solidFill>
                      <a:srgbClr val="0070C0"/>
                    </a:solidFill>
                    <a:latin typeface="+mj-lt"/>
                    <a:ea typeface="+mn-ea"/>
                  </a:endParaRPr>
                </a:p>
              </p:txBody>
            </p:sp>
          </p:grpSp>
        </p:grpSp>
        <p:sp>
          <p:nvSpPr>
            <p:cNvPr id="53" name="矩形 1">
              <a:extLst>
                <a:ext uri="{FF2B5EF4-FFF2-40B4-BE49-F238E27FC236}">
                  <a16:creationId xmlns:a16="http://schemas.microsoft.com/office/drawing/2014/main" id="{36101ECC-4AC8-4847-AFA9-D6A989D63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528" y="4005064"/>
              <a:ext cx="53484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例子二</a:t>
              </a:r>
              <a:r>
                <a:rPr lang="zh-TW" altLang="en-US" sz="28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（模仿音高，改變</a:t>
              </a:r>
              <a:r>
                <a:rPr lang="zh-TW" altLang="en-US" sz="28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節奏</a:t>
              </a:r>
              <a:r>
                <a:rPr lang="zh-TW" altLang="en-US" sz="28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）</a:t>
              </a: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：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5" name="5AP603">
              <a:hlinkClick r:id="" action="ppaction://media"/>
              <a:extLst>
                <a:ext uri="{FF2B5EF4-FFF2-40B4-BE49-F238E27FC236}">
                  <a16:creationId xmlns:a16="http://schemas.microsoft.com/office/drawing/2014/main" id="{02A37854-59D7-4C21-84EA-20C7C0FFC675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5528" y="5507350"/>
              <a:ext cx="745717" cy="720000"/>
            </a:xfrm>
            <a:prstGeom prst="rect">
              <a:avLst/>
            </a:prstGeom>
          </p:spPr>
        </p:pic>
      </p:grpSp>
      <p:sp>
        <p:nvSpPr>
          <p:cNvPr id="24" name="矩形 1">
            <a:extLst>
              <a:ext uri="{FF2B5EF4-FFF2-40B4-BE49-F238E27FC236}">
                <a16:creationId xmlns:a16="http://schemas.microsoft.com/office/drawing/2014/main" id="{CC25FF0E-6971-4368-9AD1-359511F44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772816"/>
            <a:ext cx="5544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</a:rPr>
              <a:t>模仿句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EA895B5A-EF35-4CAB-A1A7-757AE02D1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1052736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你還記得我們在四年級下學期學過的作曲手法嗎？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4762A2-91AD-40BE-9C94-A9671A151FB4}"/>
              </a:ext>
            </a:extLst>
          </p:cNvPr>
          <p:cNvGrpSpPr/>
          <p:nvPr/>
        </p:nvGrpSpPr>
        <p:grpSpPr>
          <a:xfrm>
            <a:off x="-24680" y="152400"/>
            <a:ext cx="2808312" cy="641350"/>
            <a:chOff x="19050" y="152400"/>
            <a:chExt cx="2425700" cy="641350"/>
          </a:xfrm>
        </p:grpSpPr>
        <p:sp>
          <p:nvSpPr>
            <p:cNvPr id="30" name="Rectangle 11">
              <a:extLst>
                <a:ext uri="{FF2B5EF4-FFF2-40B4-BE49-F238E27FC236}">
                  <a16:creationId xmlns:a16="http://schemas.microsoft.com/office/drawing/2014/main" id="{C29B004A-B595-485E-99CB-F6B90053F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1" name="Text Box 4">
              <a:extLst>
                <a:ext uri="{FF2B5EF4-FFF2-40B4-BE49-F238E27FC236}">
                  <a16:creationId xmlns:a16="http://schemas.microsoft.com/office/drawing/2014/main" id="{CD67B158-98D4-4EE8-B050-121CBBC283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基本作曲手法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200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1">
            <a:extLst>
              <a:ext uri="{FF2B5EF4-FFF2-40B4-BE49-F238E27FC236}">
                <a16:creationId xmlns:a16="http://schemas.microsoft.com/office/drawing/2014/main" id="{F47CA289-5102-47A9-949E-E622BE019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1772816"/>
            <a:ext cx="5544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3.  </a:t>
            </a:r>
            <a:r>
              <a:rPr lang="zh-TW" altLang="en-US" sz="2800" dirty="0">
                <a:solidFill>
                  <a:srgbClr val="FF0000"/>
                </a:solidFill>
                <a:ea typeface="標楷體" panose="03000509000000000000" pitchFamily="65" charset="-120"/>
              </a:rPr>
              <a:t>模進句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E9163CC-0E3F-4FAD-8FE9-2C5ED044B922}"/>
              </a:ext>
            </a:extLst>
          </p:cNvPr>
          <p:cNvGrpSpPr/>
          <p:nvPr/>
        </p:nvGrpSpPr>
        <p:grpSpPr>
          <a:xfrm>
            <a:off x="1883532" y="2492896"/>
            <a:ext cx="9389022" cy="1565013"/>
            <a:chOff x="3683732" y="2780928"/>
            <a:chExt cx="7380820" cy="1565013"/>
          </a:xfrm>
        </p:grpSpPr>
        <p:sp>
          <p:nvSpPr>
            <p:cNvPr id="36" name="手繪多邊形 17">
              <a:extLst>
                <a:ext uri="{FF2B5EF4-FFF2-40B4-BE49-F238E27FC236}">
                  <a16:creationId xmlns:a16="http://schemas.microsoft.com/office/drawing/2014/main" id="{67414512-D49E-428F-9FA5-A8953BA51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3732" y="2780928"/>
              <a:ext cx="7380820" cy="1565013"/>
            </a:xfrm>
            <a:custGeom>
              <a:avLst/>
              <a:gdLst>
                <a:gd name="T0" fmla="*/ 3052575 w 6010312"/>
                <a:gd name="T1" fmla="*/ 362 h 4278079"/>
                <a:gd name="T2" fmla="*/ 2283831 w 6010312"/>
                <a:gd name="T3" fmla="*/ 3349 h 4278079"/>
                <a:gd name="T4" fmla="*/ 23039947 w 6010312"/>
                <a:gd name="T5" fmla="*/ 3518 h 4278079"/>
                <a:gd name="T6" fmla="*/ 24717206 w 6010312"/>
                <a:gd name="T7" fmla="*/ 405 h 4278079"/>
                <a:gd name="T8" fmla="*/ 3052575 w 6010312"/>
                <a:gd name="T9" fmla="*/ 362 h 42780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10312" h="4278079">
                  <a:moveTo>
                    <a:pt x="688628" y="405180"/>
                  </a:moveTo>
                  <a:cubicBezTo>
                    <a:pt x="-154827" y="954345"/>
                    <a:pt x="-236283" y="3158891"/>
                    <a:pt x="515207" y="3747470"/>
                  </a:cubicBezTo>
                  <a:cubicBezTo>
                    <a:pt x="1266697" y="4336049"/>
                    <a:pt x="4354111" y="4485821"/>
                    <a:pt x="5197566" y="3936656"/>
                  </a:cubicBezTo>
                  <a:cubicBezTo>
                    <a:pt x="6041021" y="3387491"/>
                    <a:pt x="6327428" y="1046311"/>
                    <a:pt x="5575938" y="452477"/>
                  </a:cubicBezTo>
                  <a:cubicBezTo>
                    <a:pt x="4824448" y="-141357"/>
                    <a:pt x="1532083" y="-143985"/>
                    <a:pt x="688628" y="405180"/>
                  </a:cubicBezTo>
                  <a:close/>
                </a:path>
              </a:pathLst>
            </a:custGeom>
            <a:solidFill>
              <a:srgbClr val="FF0000">
                <a:alpha val="21176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DEA18F-D8CB-43D6-91C6-8DD96BA5984B}"/>
                </a:ext>
              </a:extLst>
            </p:cNvPr>
            <p:cNvSpPr txBox="1"/>
            <p:nvPr/>
          </p:nvSpPr>
          <p:spPr>
            <a:xfrm>
              <a:off x="4226550" y="3068960"/>
              <a:ext cx="667448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solidFill>
                    <a:srgbClr val="FF0000"/>
                  </a:solidFill>
                  <a:ea typeface="標楷體" panose="03000509000000000000" pitchFamily="65" charset="-120"/>
                </a:rPr>
                <a:t>如果兩句樂句的音高不同，但旋律動向和節奏相同，第二句樂句便是第一句樂句的「模進句」。</a:t>
              </a:r>
              <a:endParaRPr lang="en-US" sz="2800" dirty="0">
                <a:solidFill>
                  <a:srgbClr val="FF0000"/>
                </a:solidFill>
                <a:ea typeface="標楷體" panose="03000509000000000000" pitchFamily="65" charset="-12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B417BFA-88C0-40BA-9A6E-68E76BA4496F}"/>
              </a:ext>
            </a:extLst>
          </p:cNvPr>
          <p:cNvGrpSpPr/>
          <p:nvPr/>
        </p:nvGrpSpPr>
        <p:grpSpPr>
          <a:xfrm>
            <a:off x="315528" y="4143525"/>
            <a:ext cx="11397914" cy="2312241"/>
            <a:chOff x="315528" y="4143525"/>
            <a:chExt cx="11397914" cy="23122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E9033C9-F1B7-46FA-BEB5-0496E6F6B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5480" y="5154760"/>
              <a:ext cx="10297962" cy="1301006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70C4C29-345C-4275-8C71-3142EC4D6C6E}"/>
                </a:ext>
              </a:extLst>
            </p:cNvPr>
            <p:cNvGrpSpPr/>
            <p:nvPr/>
          </p:nvGrpSpPr>
          <p:grpSpPr>
            <a:xfrm>
              <a:off x="2927648" y="4472608"/>
              <a:ext cx="4104457" cy="619110"/>
              <a:chOff x="2999655" y="4472608"/>
              <a:chExt cx="4104457" cy="61911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50134871-071F-444E-9D37-F46CBEEECB09}"/>
                  </a:ext>
                </a:extLst>
              </p:cNvPr>
              <p:cNvSpPr/>
              <p:nvPr/>
            </p:nvSpPr>
            <p:spPr bwMode="auto">
              <a:xfrm flipV="1">
                <a:off x="2999655" y="4486881"/>
                <a:ext cx="4104457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B585390-4D8C-452E-8DAE-8460FEB2BADB}"/>
                  </a:ext>
                </a:extLst>
              </p:cNvPr>
              <p:cNvGrpSpPr/>
              <p:nvPr/>
            </p:nvGrpSpPr>
            <p:grpSpPr>
              <a:xfrm flipV="1">
                <a:off x="3194386" y="4472608"/>
                <a:ext cx="3765710" cy="543712"/>
                <a:chOff x="3351981" y="3205689"/>
                <a:chExt cx="747713" cy="543712"/>
              </a:xfrm>
            </p:grpSpPr>
            <p:sp>
              <p:nvSpPr>
                <p:cNvPr id="46" name="右中括弧 31">
                  <a:extLst>
                    <a:ext uri="{FF2B5EF4-FFF2-40B4-BE49-F238E27FC236}">
                      <a16:creationId xmlns:a16="http://schemas.microsoft.com/office/drawing/2014/main" id="{433C58B9-D450-47B6-A3A2-A662EE001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47" name="Text Box 95">
                  <a:extLst>
                    <a:ext uri="{FF2B5EF4-FFF2-40B4-BE49-F238E27FC236}">
                      <a16:creationId xmlns:a16="http://schemas.microsoft.com/office/drawing/2014/main" id="{56EE739D-2777-41ED-9C36-732ED93E90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383803" y="3349291"/>
                  <a:ext cx="71589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2000" dirty="0">
                      <a:solidFill>
                        <a:srgbClr val="0070C0"/>
                      </a:solidFill>
                      <a:latin typeface="+mj-lt"/>
                      <a:ea typeface="+mn-ea"/>
                    </a:rPr>
                    <a:t>樂句一</a:t>
                  </a:r>
                  <a:endParaRPr lang="zh-TW" altLang="en-US" sz="1600" dirty="0">
                    <a:solidFill>
                      <a:srgbClr val="0070C0"/>
                    </a:solidFill>
                    <a:latin typeface="+mj-lt"/>
                    <a:ea typeface="+mn-ea"/>
                  </a:endParaRPr>
                </a:p>
              </p:txBody>
            </p:sp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3D7E119-D3C8-441A-BD39-75EF0270962C}"/>
                </a:ext>
              </a:extLst>
            </p:cNvPr>
            <p:cNvGrpSpPr/>
            <p:nvPr/>
          </p:nvGrpSpPr>
          <p:grpSpPr>
            <a:xfrm>
              <a:off x="7168097" y="4458926"/>
              <a:ext cx="4104457" cy="619110"/>
              <a:chOff x="2999655" y="4472608"/>
              <a:chExt cx="4104457" cy="61911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BDD1E96-A490-46DC-A3B2-9AA5A7C3EB05}"/>
                  </a:ext>
                </a:extLst>
              </p:cNvPr>
              <p:cNvSpPr/>
              <p:nvPr/>
            </p:nvSpPr>
            <p:spPr bwMode="auto">
              <a:xfrm flipV="1">
                <a:off x="2999655" y="4486881"/>
                <a:ext cx="4104457" cy="604837"/>
              </a:xfrm>
              <a:prstGeom prst="rect">
                <a:avLst/>
              </a:prstGeom>
              <a:solidFill>
                <a:schemeClr val="accent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新細明體" pitchFamily="18" charset="-120"/>
                </a:endParaRP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89632F7-5B23-4A2A-9E07-BFEC959DD4BC}"/>
                  </a:ext>
                </a:extLst>
              </p:cNvPr>
              <p:cNvGrpSpPr/>
              <p:nvPr/>
            </p:nvGrpSpPr>
            <p:grpSpPr>
              <a:xfrm flipV="1">
                <a:off x="3194386" y="4472608"/>
                <a:ext cx="3765710" cy="543712"/>
                <a:chOff x="3351981" y="3205689"/>
                <a:chExt cx="747713" cy="543712"/>
              </a:xfrm>
            </p:grpSpPr>
            <p:sp>
              <p:nvSpPr>
                <p:cNvPr id="51" name="右中括弧 31">
                  <a:extLst>
                    <a:ext uri="{FF2B5EF4-FFF2-40B4-BE49-F238E27FC236}">
                      <a16:creationId xmlns:a16="http://schemas.microsoft.com/office/drawing/2014/main" id="{636012DD-4600-4F31-B4C5-1E36BDE634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3645669" y="2912001"/>
                  <a:ext cx="160337" cy="747713"/>
                </a:xfrm>
                <a:prstGeom prst="rightBracket">
                  <a:avLst>
                    <a:gd name="adj" fmla="val 8334"/>
                  </a:avLst>
                </a:prstGeom>
                <a:noFill/>
                <a:ln w="28575" algn="ctr">
                  <a:solidFill>
                    <a:srgbClr val="007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zh-HK" altLang="en-US" sz="2800"/>
                </a:p>
              </p:txBody>
            </p:sp>
            <p:sp>
              <p:nvSpPr>
                <p:cNvPr id="52" name="Text Box 95">
                  <a:extLst>
                    <a:ext uri="{FF2B5EF4-FFF2-40B4-BE49-F238E27FC236}">
                      <a16:creationId xmlns:a16="http://schemas.microsoft.com/office/drawing/2014/main" id="{B66605E2-A9EB-48DD-A56D-5BF57E0D92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flipV="1">
                  <a:off x="3383803" y="3349291"/>
                  <a:ext cx="71589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wrap="square">
                  <a:spAutoFit/>
                </a:bodyPr>
                <a:lstStyle>
                  <a:lvl1pPr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1pPr>
                  <a:lvl2pPr marL="742950" indent="-28575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2pPr>
                  <a:lvl3pPr marL="11430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3pPr>
                  <a:lvl4pPr marL="16002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4pPr>
                  <a:lvl5pPr marL="2057400" indent="-228600" eaLnBrk="0" hangingPunct="0"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 b="1">
                      <a:solidFill>
                        <a:schemeClr val="tx1"/>
                      </a:solidFill>
                      <a:latin typeface="Arial" charset="0"/>
                      <a:ea typeface="新細明體" charset="-120"/>
                    </a:defRPr>
                  </a:lvl9pPr>
                </a:lstStyle>
                <a:p>
                  <a:pPr algn="ctr" eaLnBrk="1" hangingPunct="1">
                    <a:spcBef>
                      <a:spcPct val="30000"/>
                    </a:spcBef>
                    <a:defRPr/>
                  </a:pPr>
                  <a:r>
                    <a:rPr lang="zh-TW" altLang="en-US" sz="2000" dirty="0">
                      <a:solidFill>
                        <a:srgbClr val="0070C0"/>
                      </a:solidFill>
                      <a:latin typeface="+mj-lt"/>
                      <a:ea typeface="+mn-ea"/>
                    </a:rPr>
                    <a:t>樂句二（樂句一的模進句）</a:t>
                  </a:r>
                  <a:endParaRPr lang="zh-TW" altLang="en-US" sz="1600" dirty="0">
                    <a:solidFill>
                      <a:srgbClr val="0070C0"/>
                    </a:solidFill>
                    <a:latin typeface="+mj-lt"/>
                    <a:ea typeface="+mn-ea"/>
                  </a:endParaRPr>
                </a:p>
              </p:txBody>
            </p:sp>
          </p:grpSp>
        </p:grpSp>
        <p:sp>
          <p:nvSpPr>
            <p:cNvPr id="53" name="矩形 1">
              <a:extLst>
                <a:ext uri="{FF2B5EF4-FFF2-40B4-BE49-F238E27FC236}">
                  <a16:creationId xmlns:a16="http://schemas.microsoft.com/office/drawing/2014/main" id="{36101ECC-4AC8-4847-AFA9-D6A989D63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528" y="4143525"/>
              <a:ext cx="124396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例子：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2" name="5AP604">
              <a:hlinkClick r:id="" action="ppaction://media"/>
              <a:extLst>
                <a:ext uri="{FF2B5EF4-FFF2-40B4-BE49-F238E27FC236}">
                  <a16:creationId xmlns:a16="http://schemas.microsoft.com/office/drawing/2014/main" id="{639E1CEC-3A03-48A9-99F0-753D8B5A3A6A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0768" y="5445263"/>
              <a:ext cx="745717" cy="720000"/>
            </a:xfrm>
            <a:prstGeom prst="rect">
              <a:avLst/>
            </a:prstGeom>
          </p:spPr>
        </p:pic>
      </p:grpSp>
      <p:sp>
        <p:nvSpPr>
          <p:cNvPr id="24" name="矩形 1">
            <a:extLst>
              <a:ext uri="{FF2B5EF4-FFF2-40B4-BE49-F238E27FC236}">
                <a16:creationId xmlns:a16="http://schemas.microsoft.com/office/drawing/2014/main" id="{27E6EBA1-4208-41F3-A81F-06CD218CD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241" y="1120724"/>
            <a:ext cx="9860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你還記得我們在四年級下學期學過的作曲手法嗎？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C44CEB-E5E8-4A03-A844-C84E2C35EB7B}"/>
              </a:ext>
            </a:extLst>
          </p:cNvPr>
          <p:cNvGrpSpPr/>
          <p:nvPr/>
        </p:nvGrpSpPr>
        <p:grpSpPr>
          <a:xfrm>
            <a:off x="-24680" y="152400"/>
            <a:ext cx="2808312" cy="641350"/>
            <a:chOff x="19050" y="152400"/>
            <a:chExt cx="2425700" cy="641350"/>
          </a:xfrm>
        </p:grpSpPr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E9DDBB08-0AC1-44CC-81CE-94FC514B2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0" name="Text Box 4">
              <a:extLst>
                <a:ext uri="{FF2B5EF4-FFF2-40B4-BE49-F238E27FC236}">
                  <a16:creationId xmlns:a16="http://schemas.microsoft.com/office/drawing/2014/main" id="{9AC08FDE-A03B-48AA-85A2-E7D5322F4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基本作曲手法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09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19" y="978173"/>
            <a:ext cx="5571293" cy="1055608"/>
          </a:xfrm>
          <a:prstGeom prst="wedgeRoundRectCallout">
            <a:avLst>
              <a:gd name="adj1" fmla="val 56554"/>
              <a:gd name="adj2" fmla="val -32373"/>
              <a:gd name="adj3" fmla="val 1666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試試運用剛才温習過的作曲手法，完成以下的旋律句。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DA706A-6BEB-4F07-BF3F-5AB2DE33CFDB}"/>
              </a:ext>
            </a:extLst>
          </p:cNvPr>
          <p:cNvGrpSpPr/>
          <p:nvPr/>
        </p:nvGrpSpPr>
        <p:grpSpPr>
          <a:xfrm>
            <a:off x="1199456" y="2365434"/>
            <a:ext cx="9835001" cy="4298024"/>
            <a:chOff x="1213756" y="2365434"/>
            <a:chExt cx="9835001" cy="4298024"/>
          </a:xfrm>
        </p:grpSpPr>
        <p:pic>
          <p:nvPicPr>
            <p:cNvPr id="6" name="Picture 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EC81A14-F352-4226-B17F-561D2A59C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197" y="2365434"/>
              <a:ext cx="9812119" cy="1314633"/>
            </a:xfrm>
            <a:prstGeom prst="rect">
              <a:avLst/>
            </a:prstGeom>
            <a:ln w="28575">
              <a:solidFill>
                <a:srgbClr val="7030A0"/>
              </a:solidFill>
            </a:ln>
          </p:spPr>
        </p:pic>
        <p:pic>
          <p:nvPicPr>
            <p:cNvPr id="8" name="Picture 7" descr="A close up of a device&#10;&#10;Description automatically generated">
              <a:extLst>
                <a:ext uri="{FF2B5EF4-FFF2-40B4-BE49-F238E27FC236}">
                  <a16:creationId xmlns:a16="http://schemas.microsoft.com/office/drawing/2014/main" id="{FACBF1FF-B5CD-461F-A4D8-0D3046EC7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197" y="3885708"/>
              <a:ext cx="9823560" cy="1267002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</p:pic>
        <p:pic>
          <p:nvPicPr>
            <p:cNvPr id="10" name="Picture 9" descr="A close up of a device&#10;&#10;Description automatically generated">
              <a:extLst>
                <a:ext uri="{FF2B5EF4-FFF2-40B4-BE49-F238E27FC236}">
                  <a16:creationId xmlns:a16="http://schemas.microsoft.com/office/drawing/2014/main" id="{BACE8EED-5D2F-4955-806E-73D5EAA2A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3756" y="5358351"/>
              <a:ext cx="9823560" cy="1305107"/>
            </a:xfrm>
            <a:prstGeom prst="rect">
              <a:avLst/>
            </a:prstGeom>
            <a:ln w="28575">
              <a:solidFill>
                <a:srgbClr val="D60093"/>
              </a:solidFill>
            </a:ln>
          </p:spPr>
        </p:pic>
      </p:grpSp>
      <p:pic>
        <p:nvPicPr>
          <p:cNvPr id="32" name="Picture 97">
            <a:extLst>
              <a:ext uri="{FF2B5EF4-FFF2-40B4-BE49-F238E27FC236}">
                <a16:creationId xmlns:a16="http://schemas.microsoft.com/office/drawing/2014/main" id="{F5531B71-7031-481B-915B-F4219DFF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189309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B57B9A-976C-4A48-8408-E98989E7C305}"/>
              </a:ext>
            </a:extLst>
          </p:cNvPr>
          <p:cNvGrpSpPr/>
          <p:nvPr/>
        </p:nvGrpSpPr>
        <p:grpSpPr>
          <a:xfrm>
            <a:off x="-24680" y="152400"/>
            <a:ext cx="2808312" cy="641350"/>
            <a:chOff x="19050" y="152400"/>
            <a:chExt cx="2425700" cy="641350"/>
          </a:xfrm>
        </p:grpSpPr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8E6217EE-6DC6-43CC-B2A2-E93D8BA33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197E6C8E-1A0A-466B-93FB-0F9B6945E6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基本作曲手法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3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 2.5E-6 0.00903 C 0.00508 0.01458 -0.00209 0.03148 -0.00248 0.03264 C -0.003 0.02801 -0.00365 0.02431 -0.00365 0.01875 C -0.00365 0.01065 -0.00065 3.7037E-7 2.5E-6 3.7037E-7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矩形 1">
            <a:extLst>
              <a:ext uri="{FF2B5EF4-FFF2-40B4-BE49-F238E27FC236}">
                <a16:creationId xmlns:a16="http://schemas.microsoft.com/office/drawing/2014/main" id="{3B91F0E6-4F9D-44C7-9D66-68147E621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978173"/>
            <a:ext cx="7227477" cy="1055608"/>
          </a:xfrm>
          <a:prstGeom prst="wedgeRoundRectCallout">
            <a:avLst>
              <a:gd name="adj1" fmla="val 56554"/>
              <a:gd name="adj2" fmla="val -32373"/>
              <a:gd name="adj3" fmla="val 16667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完成創作後，試用鋼片琴、木琴、牧童笛或其他有固定音高的樂器演奏旋律句吧！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C81A14-F352-4226-B17F-561D2A59C1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942" y="2365434"/>
            <a:ext cx="9767722" cy="131463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CBF1FF-B5CD-461F-A4D8-0D3046EC7B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942" y="3890924"/>
            <a:ext cx="9767722" cy="1256570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CE8EED-5D2F-4955-806E-73D5EAA2AE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942" y="5358351"/>
            <a:ext cx="9767722" cy="1305107"/>
          </a:xfrm>
          <a:prstGeom prst="rect">
            <a:avLst/>
          </a:prstGeom>
          <a:ln w="28575">
            <a:solidFill>
              <a:srgbClr val="D60093"/>
            </a:solidFill>
          </a:ln>
        </p:spPr>
      </p:pic>
      <p:pic>
        <p:nvPicPr>
          <p:cNvPr id="32" name="Picture 97">
            <a:extLst>
              <a:ext uri="{FF2B5EF4-FFF2-40B4-BE49-F238E27FC236}">
                <a16:creationId xmlns:a16="http://schemas.microsoft.com/office/drawing/2014/main" id="{F5531B71-7031-481B-915B-F4219DFFA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189309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1D8F74-005C-441D-86E8-02510A75B1DD}"/>
              </a:ext>
            </a:extLst>
          </p:cNvPr>
          <p:cNvGrpSpPr/>
          <p:nvPr/>
        </p:nvGrpSpPr>
        <p:grpSpPr>
          <a:xfrm>
            <a:off x="-24680" y="152400"/>
            <a:ext cx="2808312" cy="641350"/>
            <a:chOff x="19050" y="152400"/>
            <a:chExt cx="2425700" cy="641350"/>
          </a:xfrm>
        </p:grpSpPr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C4095470-1DF5-4707-B10C-A603E419A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79FA108C-0964-45AE-9CD4-AF03655F4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基本作曲手法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3" name="TextBox 75">
            <a:extLst>
              <a:ext uri="{FF2B5EF4-FFF2-40B4-BE49-F238E27FC236}">
                <a16:creationId xmlns:a16="http://schemas.microsoft.com/office/drawing/2014/main" id="{1E240DE2-93CA-4E13-90F1-F95E7EAC8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2139614"/>
            <a:ext cx="2032000" cy="578882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參考作品：</a:t>
            </a:r>
            <a:endParaRPr lang="en-US" altLang="en-US" sz="28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75">
            <a:extLst>
              <a:ext uri="{FF2B5EF4-FFF2-40B4-BE49-F238E27FC236}">
                <a16:creationId xmlns:a16="http://schemas.microsoft.com/office/drawing/2014/main" id="{BB1924CB-0877-495F-8020-CE968C1C1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2979345"/>
            <a:ext cx="1296144" cy="510778"/>
          </a:xfrm>
          <a:prstGeom prst="roundRect">
            <a:avLst>
              <a:gd name="adj" fmla="val 16667"/>
            </a:avLst>
          </a:prstGeom>
          <a:solidFill>
            <a:srgbClr val="C2E49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重複句</a:t>
            </a:r>
            <a:endParaRPr lang="en-US" altLang="en-US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75">
            <a:extLst>
              <a:ext uri="{FF2B5EF4-FFF2-40B4-BE49-F238E27FC236}">
                <a16:creationId xmlns:a16="http://schemas.microsoft.com/office/drawing/2014/main" id="{59B4A7AD-6D24-4332-A2CC-6ADA09C97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82" y="4365104"/>
            <a:ext cx="1296144" cy="510778"/>
          </a:xfrm>
          <a:prstGeom prst="roundRect">
            <a:avLst>
              <a:gd name="adj" fmla="val 16667"/>
            </a:avLst>
          </a:prstGeom>
          <a:solidFill>
            <a:srgbClr val="C2E49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模進句</a:t>
            </a:r>
            <a:endParaRPr lang="en-US" altLang="en-US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75">
            <a:extLst>
              <a:ext uri="{FF2B5EF4-FFF2-40B4-BE49-F238E27FC236}">
                <a16:creationId xmlns:a16="http://schemas.microsoft.com/office/drawing/2014/main" id="{4578678B-2EE8-42A5-8AE6-A2D03A070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682" y="5790984"/>
            <a:ext cx="1296144" cy="510778"/>
          </a:xfrm>
          <a:prstGeom prst="roundRect">
            <a:avLst>
              <a:gd name="adj" fmla="val 16667"/>
            </a:avLst>
          </a:prstGeom>
          <a:solidFill>
            <a:srgbClr val="C2E49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模仿句</a:t>
            </a:r>
            <a:endParaRPr lang="en-US" altLang="en-US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7_line1_ans">
            <a:hlinkClick r:id="" action="ppaction://media"/>
            <a:extLst>
              <a:ext uri="{FF2B5EF4-FFF2-40B4-BE49-F238E27FC236}">
                <a16:creationId xmlns:a16="http://schemas.microsoft.com/office/drawing/2014/main" id="{2EC89411-1A9C-4458-A1C0-24C4041DE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39" y="3038541"/>
            <a:ext cx="406400" cy="392385"/>
          </a:xfrm>
          <a:prstGeom prst="rect">
            <a:avLst/>
          </a:prstGeom>
        </p:spPr>
      </p:pic>
      <p:pic>
        <p:nvPicPr>
          <p:cNvPr id="4" name="p7_line2_ans">
            <a:hlinkClick r:id="" action="ppaction://media"/>
            <a:extLst>
              <a:ext uri="{FF2B5EF4-FFF2-40B4-BE49-F238E27FC236}">
                <a16:creationId xmlns:a16="http://schemas.microsoft.com/office/drawing/2014/main" id="{A90BB6B2-5373-4160-870C-CBC6ABFF71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39" y="4476489"/>
            <a:ext cx="406400" cy="392385"/>
          </a:xfrm>
          <a:prstGeom prst="rect">
            <a:avLst/>
          </a:prstGeom>
        </p:spPr>
      </p:pic>
      <p:pic>
        <p:nvPicPr>
          <p:cNvPr id="5" name="p7_line3_ans">
            <a:hlinkClick r:id="" action="ppaction://media"/>
            <a:extLst>
              <a:ext uri="{FF2B5EF4-FFF2-40B4-BE49-F238E27FC236}">
                <a16:creationId xmlns:a16="http://schemas.microsoft.com/office/drawing/2014/main" id="{05CF08F9-E9A9-4B0B-9B3E-286ADAC3AD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39" y="5850180"/>
            <a:ext cx="406400" cy="3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0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66 C -0.00209 0.01204 -0.00104 0.0081 2.5E-6 0.00903 C 0.00508 0.01458 -0.00209 0.03148 -0.00248 0.03264 C -0.003 0.02801 -0.00365 0.02431 -0.00365 0.01875 C -0.00365 0.01065 -0.00065 3.7037E-7 2.5E-6 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25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4FDB6A2-29A1-4051-B04C-BAE7FA54381E}"/>
              </a:ext>
            </a:extLst>
          </p:cNvPr>
          <p:cNvGrpSpPr/>
          <p:nvPr/>
        </p:nvGrpSpPr>
        <p:grpSpPr>
          <a:xfrm>
            <a:off x="119336" y="903040"/>
            <a:ext cx="11302288" cy="4182144"/>
            <a:chOff x="119336" y="903040"/>
            <a:chExt cx="11302288" cy="4182144"/>
          </a:xfrm>
        </p:grpSpPr>
        <p:pic>
          <p:nvPicPr>
            <p:cNvPr id="8" name="Picture 7" descr="A picture containing bird, flock, sunset, group&#10;&#10;Description automatically generated">
              <a:extLst>
                <a:ext uri="{FF2B5EF4-FFF2-40B4-BE49-F238E27FC236}">
                  <a16:creationId xmlns:a16="http://schemas.microsoft.com/office/drawing/2014/main" id="{0D13460A-939F-43DE-ACDA-CA1C3ACC1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908720"/>
              <a:ext cx="11302288" cy="4176464"/>
            </a:xfrm>
            <a:prstGeom prst="rect">
              <a:avLst/>
            </a:prstGeom>
          </p:spPr>
        </p:pic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3758FE0-E4D2-4B9F-AA38-5CA0AA7E0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60296" y="903040"/>
              <a:ext cx="259228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全曲範唱：</a:t>
              </a:r>
              <a:endPara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15" name="5A02song1s">
              <a:hlinkClick r:id="" action="ppaction://media"/>
              <a:extLst>
                <a:ext uri="{FF2B5EF4-FFF2-40B4-BE49-F238E27FC236}">
                  <a16:creationId xmlns:a16="http://schemas.microsoft.com/office/drawing/2014/main" id="{3513F913-179A-4861-8288-D7B86EF5FBA0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04512" y="968457"/>
              <a:ext cx="406400" cy="39238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FB9F6AA-CD76-45E6-BFFB-6F741649F402}"/>
              </a:ext>
            </a:extLst>
          </p:cNvPr>
          <p:cNvGrpSpPr/>
          <p:nvPr/>
        </p:nvGrpSpPr>
        <p:grpSpPr>
          <a:xfrm>
            <a:off x="-24680" y="152400"/>
            <a:ext cx="3024336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525E976B-E58A-498C-AB43-6D01FEA68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2DB4F01-977F-4943-8F17-BA4214036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8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學唱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鱒魚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pic>
        <p:nvPicPr>
          <p:cNvPr id="12" name="Picture 11" descr="A picture containing table, desk, mirror&#10;&#10;Description automatically generated">
            <a:extLst>
              <a:ext uri="{FF2B5EF4-FFF2-40B4-BE49-F238E27FC236}">
                <a16:creationId xmlns:a16="http://schemas.microsoft.com/office/drawing/2014/main" id="{8DEB60FD-45A7-49E3-9BE0-E9C4F3AD8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4293096"/>
            <a:ext cx="6264696" cy="2448272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88C731C8-B5C7-475C-9A6B-3247817BD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2064" y="4824734"/>
            <a:ext cx="453650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看看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鱒魚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的樂譜。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你能指出樂曲前奏和尾聲的位置嗎？</a:t>
            </a:r>
            <a:endParaRPr lang="en-US" altLang="zh-TW" sz="2800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79989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7603</TotalTime>
  <Words>3415</Words>
  <Application>Microsoft Office PowerPoint</Application>
  <PresentationFormat>Widescreen</PresentationFormat>
  <Paragraphs>271</Paragraphs>
  <Slides>35</Slides>
  <Notes>15</Notes>
  <HiddenSlides>0</HiddenSlides>
  <MMClips>31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微軟正黑體</vt:lpstr>
      <vt:lpstr>微軟正黑體 Light</vt:lpstr>
      <vt:lpstr>新細明體</vt:lpstr>
      <vt:lpstr>標楷體</vt:lpstr>
      <vt:lpstr>Arial</vt:lpstr>
      <vt:lpstr>Calibri</vt:lpstr>
      <vt:lpstr>Times New Roman</vt:lpstr>
      <vt:lpstr>預設簡報設計</vt:lpstr>
      <vt:lpstr>Document</vt:lpstr>
      <vt:lpstr>PowerPoint Presentation</vt:lpstr>
      <vt:lpstr>學習重點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Chan, Silvia</cp:lastModifiedBy>
  <cp:revision>1144</cp:revision>
  <dcterms:created xsi:type="dcterms:W3CDTF">2010-12-02T06:19:15Z</dcterms:created>
  <dcterms:modified xsi:type="dcterms:W3CDTF">2020-09-09T06:07:15Z</dcterms:modified>
</cp:coreProperties>
</file>