
<file path=[Content_Types].xml><?xml version="1.0" encoding="utf-8"?>
<Types xmlns="http://schemas.openxmlformats.org/package/2006/content-types">
  <Default Extension="doc" ContentType="application/msword"/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8"/>
  </p:notesMasterIdLst>
  <p:sldIdLst>
    <p:sldId id="284" r:id="rId5"/>
    <p:sldId id="319" r:id="rId6"/>
    <p:sldId id="515" r:id="rId7"/>
    <p:sldId id="480" r:id="rId8"/>
    <p:sldId id="481" r:id="rId9"/>
    <p:sldId id="482" r:id="rId10"/>
    <p:sldId id="483" r:id="rId11"/>
    <p:sldId id="484" r:id="rId12"/>
    <p:sldId id="485" r:id="rId13"/>
    <p:sldId id="486" r:id="rId14"/>
    <p:sldId id="487" r:id="rId15"/>
    <p:sldId id="489" r:id="rId16"/>
    <p:sldId id="488" r:id="rId17"/>
    <p:sldId id="490" r:id="rId18"/>
    <p:sldId id="492" r:id="rId19"/>
    <p:sldId id="494" r:id="rId20"/>
    <p:sldId id="495" r:id="rId21"/>
    <p:sldId id="496" r:id="rId22"/>
    <p:sldId id="497" r:id="rId23"/>
    <p:sldId id="491" r:id="rId24"/>
    <p:sldId id="331" r:id="rId25"/>
    <p:sldId id="290" r:id="rId26"/>
    <p:sldId id="493" r:id="rId27"/>
    <p:sldId id="498" r:id="rId28"/>
    <p:sldId id="517" r:id="rId29"/>
    <p:sldId id="499" r:id="rId30"/>
    <p:sldId id="500" r:id="rId31"/>
    <p:sldId id="501" r:id="rId32"/>
    <p:sldId id="502" r:id="rId33"/>
    <p:sldId id="518" r:id="rId34"/>
    <p:sldId id="504" r:id="rId35"/>
    <p:sldId id="503" r:id="rId36"/>
    <p:sldId id="505" r:id="rId37"/>
    <p:sldId id="506" r:id="rId38"/>
    <p:sldId id="507" r:id="rId39"/>
    <p:sldId id="508" r:id="rId40"/>
    <p:sldId id="509" r:id="rId41"/>
    <p:sldId id="510" r:id="rId42"/>
    <p:sldId id="511" r:id="rId43"/>
    <p:sldId id="512" r:id="rId44"/>
    <p:sldId id="519" r:id="rId45"/>
    <p:sldId id="513" r:id="rId46"/>
    <p:sldId id="514" r:id="rId47"/>
  </p:sldIdLst>
  <p:sldSz cx="12192000" cy="6858000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8000"/>
    <a:srgbClr val="993300"/>
    <a:srgbClr val="9C3477"/>
    <a:srgbClr val="FF6600"/>
    <a:srgbClr val="33CC33"/>
    <a:srgbClr val="FFE3AB"/>
    <a:srgbClr val="CC99FF"/>
    <a:srgbClr val="9933FF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27921E-A2A8-4D84-AE7E-94019FE5D9E8}" v="3578" dt="2020-12-18T03:35:21.5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88934" autoAdjust="0"/>
  </p:normalViewPr>
  <p:slideViewPr>
    <p:cSldViewPr>
      <p:cViewPr varScale="1">
        <p:scale>
          <a:sx n="56" d="100"/>
          <a:sy n="56" d="100"/>
        </p:scale>
        <p:origin x="996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n, Edith" userId="108d53bf-b211-4fb4-bc21-02280ce3c3ee" providerId="ADAL" clId="{4327921E-A2A8-4D84-AE7E-94019FE5D9E8}"/>
    <pc:docChg chg="undo custSel addSld delSld modSld sldOrd">
      <pc:chgData name="Chan, Edith" userId="108d53bf-b211-4fb4-bc21-02280ce3c3ee" providerId="ADAL" clId="{4327921E-A2A8-4D84-AE7E-94019FE5D9E8}" dt="2020-12-18T03:35:21.500" v="6161"/>
      <pc:docMkLst>
        <pc:docMk/>
      </pc:docMkLst>
      <pc:sldChg chg="modSp">
        <pc:chgData name="Chan, Edith" userId="108d53bf-b211-4fb4-bc21-02280ce3c3ee" providerId="ADAL" clId="{4327921E-A2A8-4D84-AE7E-94019FE5D9E8}" dt="2020-12-15T04:34:24.998" v="20" actId="1076"/>
        <pc:sldMkLst>
          <pc:docMk/>
          <pc:sldMk cId="0" sldId="284"/>
        </pc:sldMkLst>
        <pc:spChg chg="mod">
          <ac:chgData name="Chan, Edith" userId="108d53bf-b211-4fb4-bc21-02280ce3c3ee" providerId="ADAL" clId="{4327921E-A2A8-4D84-AE7E-94019FE5D9E8}" dt="2020-12-15T04:34:24.998" v="20" actId="1076"/>
          <ac:spMkLst>
            <pc:docMk/>
            <pc:sldMk cId="0" sldId="284"/>
            <ac:spMk id="3075" creationId="{3002AA4D-A4EF-4136-910A-DE7E2915C7E3}"/>
          </ac:spMkLst>
        </pc:spChg>
        <pc:spChg chg="mod">
          <ac:chgData name="Chan, Edith" userId="108d53bf-b211-4fb4-bc21-02280ce3c3ee" providerId="ADAL" clId="{4327921E-A2A8-4D84-AE7E-94019FE5D9E8}" dt="2020-12-15T04:33:51.694" v="14"/>
          <ac:spMkLst>
            <pc:docMk/>
            <pc:sldMk cId="0" sldId="284"/>
            <ac:spMk id="3080" creationId="{7EB97D17-58B9-4FDB-B10E-B4707BF06E30}"/>
          </ac:spMkLst>
        </pc:spChg>
        <pc:spChg chg="mod">
          <ac:chgData name="Chan, Edith" userId="108d53bf-b211-4fb4-bc21-02280ce3c3ee" providerId="ADAL" clId="{4327921E-A2A8-4D84-AE7E-94019FE5D9E8}" dt="2020-12-15T04:28:19.084" v="12"/>
          <ac:spMkLst>
            <pc:docMk/>
            <pc:sldMk cId="0" sldId="284"/>
            <ac:spMk id="3081" creationId="{43A160F5-859D-44D1-BE5F-D9B3C8E757B0}"/>
          </ac:spMkLst>
        </pc:spChg>
      </pc:sldChg>
      <pc:sldChg chg="add">
        <pc:chgData name="Chan, Edith" userId="108d53bf-b211-4fb4-bc21-02280ce3c3ee" providerId="ADAL" clId="{4327921E-A2A8-4D84-AE7E-94019FE5D9E8}" dt="2020-12-15T06:59:53.747" v="611"/>
        <pc:sldMkLst>
          <pc:docMk/>
          <pc:sldMk cId="0" sldId="290"/>
        </pc:sldMkLst>
      </pc:sldChg>
      <pc:sldChg chg="modSp">
        <pc:chgData name="Chan, Edith" userId="108d53bf-b211-4fb4-bc21-02280ce3c3ee" providerId="ADAL" clId="{4327921E-A2A8-4D84-AE7E-94019FE5D9E8}" dt="2020-12-15T06:58:19.920" v="610" actId="1076"/>
        <pc:sldMkLst>
          <pc:docMk/>
          <pc:sldMk cId="0" sldId="319"/>
        </pc:sldMkLst>
        <pc:spChg chg="mod">
          <ac:chgData name="Chan, Edith" userId="108d53bf-b211-4fb4-bc21-02280ce3c3ee" providerId="ADAL" clId="{4327921E-A2A8-4D84-AE7E-94019FE5D9E8}" dt="2020-12-15T06:58:19.920" v="610" actId="1076"/>
          <ac:spMkLst>
            <pc:docMk/>
            <pc:sldMk cId="0" sldId="319"/>
            <ac:spMk id="3" creationId="{B94A5C25-A702-4F5D-B2CD-7C72BC321ED5}"/>
          </ac:spMkLst>
        </pc:spChg>
      </pc:sldChg>
      <pc:sldChg chg="addSp delSp modSp">
        <pc:chgData name="Chan, Edith" userId="108d53bf-b211-4fb4-bc21-02280ce3c3ee" providerId="ADAL" clId="{4327921E-A2A8-4D84-AE7E-94019FE5D9E8}" dt="2020-12-18T03:35:21.500" v="6161"/>
        <pc:sldMkLst>
          <pc:docMk/>
          <pc:sldMk cId="0" sldId="331"/>
        </pc:sldMkLst>
        <pc:spChg chg="add del">
          <ac:chgData name="Chan, Edith" userId="108d53bf-b211-4fb4-bc21-02280ce3c3ee" providerId="ADAL" clId="{4327921E-A2A8-4D84-AE7E-94019FE5D9E8}" dt="2020-12-17T08:04:55.010" v="6133" actId="478"/>
          <ac:spMkLst>
            <pc:docMk/>
            <pc:sldMk cId="0" sldId="331"/>
            <ac:spMk id="2" creationId="{9600BDFC-9C39-46F6-AA3B-DA646BE9E688}"/>
          </ac:spMkLst>
        </pc:spChg>
        <pc:spChg chg="mod">
          <ac:chgData name="Chan, Edith" userId="108d53bf-b211-4fb4-bc21-02280ce3c3ee" providerId="ADAL" clId="{4327921E-A2A8-4D84-AE7E-94019FE5D9E8}" dt="2020-12-17T04:58:55.123" v="4071" actId="1076"/>
          <ac:spMkLst>
            <pc:docMk/>
            <pc:sldMk cId="0" sldId="331"/>
            <ac:spMk id="16" creationId="{B8237B6A-6C55-438A-BEF8-0C287370677C}"/>
          </ac:spMkLst>
        </pc:spChg>
        <pc:spChg chg="del">
          <ac:chgData name="Chan, Edith" userId="108d53bf-b211-4fb4-bc21-02280ce3c3ee" providerId="ADAL" clId="{4327921E-A2A8-4D84-AE7E-94019FE5D9E8}" dt="2020-12-17T07:56:48.698" v="6041" actId="478"/>
          <ac:spMkLst>
            <pc:docMk/>
            <pc:sldMk cId="0" sldId="331"/>
            <ac:spMk id="19" creationId="{152D9832-FEF5-4F0E-ADD0-DD86F0727DC2}"/>
          </ac:spMkLst>
        </pc:spChg>
        <pc:spChg chg="mod">
          <ac:chgData name="Chan, Edith" userId="108d53bf-b211-4fb4-bc21-02280ce3c3ee" providerId="ADAL" clId="{4327921E-A2A8-4D84-AE7E-94019FE5D9E8}" dt="2020-12-17T04:58:49.307" v="4070" actId="14100"/>
          <ac:spMkLst>
            <pc:docMk/>
            <pc:sldMk cId="0" sldId="331"/>
            <ac:spMk id="19463" creationId="{46B34BF7-7ADD-4393-9823-ADB780F4F5D3}"/>
          </ac:spMkLst>
        </pc:spChg>
        <pc:spChg chg="mod">
          <ac:chgData name="Chan, Edith" userId="108d53bf-b211-4fb4-bc21-02280ce3c3ee" providerId="ADAL" clId="{4327921E-A2A8-4D84-AE7E-94019FE5D9E8}" dt="2020-12-17T08:42:13.385" v="6139" actId="14100"/>
          <ac:spMkLst>
            <pc:docMk/>
            <pc:sldMk cId="0" sldId="331"/>
            <ac:spMk id="19464" creationId="{0128A1C3-6F2C-4E6E-A0AD-E1BE9B0BFFF9}"/>
          </ac:spMkLst>
        </pc:spChg>
        <pc:spChg chg="mod">
          <ac:chgData name="Chan, Edith" userId="108d53bf-b211-4fb4-bc21-02280ce3c3ee" providerId="ADAL" clId="{4327921E-A2A8-4D84-AE7E-94019FE5D9E8}" dt="2020-12-17T08:03:38.339" v="6128"/>
          <ac:spMkLst>
            <pc:docMk/>
            <pc:sldMk cId="0" sldId="331"/>
            <ac:spMk id="19467" creationId="{3EC166C9-2012-4CBC-9DDC-5E7D2EBC69B7}"/>
          </ac:spMkLst>
        </pc:spChg>
        <pc:graphicFrameChg chg="add mod">
          <ac:chgData name="Chan, Edith" userId="108d53bf-b211-4fb4-bc21-02280ce3c3ee" providerId="ADAL" clId="{4327921E-A2A8-4D84-AE7E-94019FE5D9E8}" dt="2020-12-18T03:35:15.302" v="6160"/>
          <ac:graphicFrameMkLst>
            <pc:docMk/>
            <pc:sldMk cId="0" sldId="331"/>
            <ac:graphicFrameMk id="3" creationId="{D8F1EB14-77AE-473D-921C-30049C85291E}"/>
          </ac:graphicFrameMkLst>
        </pc:graphicFrameChg>
        <pc:graphicFrameChg chg="add del mod">
          <ac:chgData name="Chan, Edith" userId="108d53bf-b211-4fb4-bc21-02280ce3c3ee" providerId="ADAL" clId="{4327921E-A2A8-4D84-AE7E-94019FE5D9E8}" dt="2020-12-17T07:55:30.159" v="5998" actId="478"/>
          <ac:graphicFrameMkLst>
            <pc:docMk/>
            <pc:sldMk cId="0" sldId="331"/>
            <ac:graphicFrameMk id="5" creationId="{87FCBFE1-F8FB-4BE0-A125-ADBC1D583579}"/>
          </ac:graphicFrameMkLst>
        </pc:graphicFrameChg>
        <pc:graphicFrameChg chg="del mod">
          <ac:chgData name="Chan, Edith" userId="108d53bf-b211-4fb4-bc21-02280ce3c3ee" providerId="ADAL" clId="{4327921E-A2A8-4D84-AE7E-94019FE5D9E8}" dt="2020-12-17T04:28:48.421" v="3893" actId="478"/>
          <ac:graphicFrameMkLst>
            <pc:docMk/>
            <pc:sldMk cId="0" sldId="331"/>
            <ac:graphicFrameMk id="5" creationId="{BE7C1934-07EE-4D29-8DAC-F571DD2FC4D7}"/>
          </ac:graphicFrameMkLst>
        </pc:graphicFrameChg>
        <pc:graphicFrameChg chg="add mod">
          <ac:chgData name="Chan, Edith" userId="108d53bf-b211-4fb4-bc21-02280ce3c3ee" providerId="ADAL" clId="{4327921E-A2A8-4D84-AE7E-94019FE5D9E8}" dt="2020-12-18T03:35:21.500" v="6161"/>
          <ac:graphicFrameMkLst>
            <pc:docMk/>
            <pc:sldMk cId="0" sldId="331"/>
            <ac:graphicFrameMk id="6" creationId="{E9824477-5EE9-4AFC-9221-7A64B575C20E}"/>
          </ac:graphicFrameMkLst>
        </pc:graphicFrameChg>
        <pc:picChg chg="mod">
          <ac:chgData name="Chan, Edith" userId="108d53bf-b211-4fb4-bc21-02280ce3c3ee" providerId="ADAL" clId="{4327921E-A2A8-4D84-AE7E-94019FE5D9E8}" dt="2020-12-17T08:03:57.216" v="6130"/>
          <ac:picMkLst>
            <pc:docMk/>
            <pc:sldMk cId="0" sldId="331"/>
            <ac:picMk id="19468" creationId="{D9EB9935-0100-4268-B60D-5A29B7B7BDE8}"/>
          </ac:picMkLst>
        </pc:picChg>
        <pc:cxnChg chg="del">
          <ac:chgData name="Chan, Edith" userId="108d53bf-b211-4fb4-bc21-02280ce3c3ee" providerId="ADAL" clId="{4327921E-A2A8-4D84-AE7E-94019FE5D9E8}" dt="2020-12-17T08:04:58.135" v="6134" actId="478"/>
          <ac:cxnSpMkLst>
            <pc:docMk/>
            <pc:sldMk cId="0" sldId="331"/>
            <ac:cxnSpMk id="4" creationId="{04A0B7CE-A9A8-4D3B-83D3-A311E756A31B}"/>
          </ac:cxnSpMkLst>
        </pc:cxnChg>
      </pc:sldChg>
      <pc:sldChg chg="delSp del">
        <pc:chgData name="Chan, Edith" userId="108d53bf-b211-4fb4-bc21-02280ce3c3ee" providerId="ADAL" clId="{4327921E-A2A8-4D84-AE7E-94019FE5D9E8}" dt="2020-12-17T08:05:23.308" v="6137" actId="2696"/>
        <pc:sldMkLst>
          <pc:docMk/>
          <pc:sldMk cId="2679083955" sldId="360"/>
        </pc:sldMkLst>
        <pc:spChg chg="del">
          <ac:chgData name="Chan, Edith" userId="108d53bf-b211-4fb4-bc21-02280ce3c3ee" providerId="ADAL" clId="{4327921E-A2A8-4D84-AE7E-94019FE5D9E8}" dt="2020-12-17T08:05:15.560" v="6136" actId="478"/>
          <ac:spMkLst>
            <pc:docMk/>
            <pc:sldMk cId="2679083955" sldId="360"/>
            <ac:spMk id="2" creationId="{08EFB465-B05C-4A81-8C5D-9593BC83D26A}"/>
          </ac:spMkLst>
        </pc:spChg>
        <pc:spChg chg="del">
          <ac:chgData name="Chan, Edith" userId="108d53bf-b211-4fb4-bc21-02280ce3c3ee" providerId="ADAL" clId="{4327921E-A2A8-4D84-AE7E-94019FE5D9E8}" dt="2020-12-17T08:05:12.108" v="6135" actId="478"/>
          <ac:spMkLst>
            <pc:docMk/>
            <pc:sldMk cId="2679083955" sldId="360"/>
            <ac:spMk id="3" creationId="{A4672D6E-6AE0-4DEC-8D78-BA5FE74E68E0}"/>
          </ac:spMkLst>
        </pc:spChg>
      </pc:sldChg>
      <pc:sldChg chg="addSp delSp modSp add delAnim modAnim">
        <pc:chgData name="Chan, Edith" userId="108d53bf-b211-4fb4-bc21-02280ce3c3ee" providerId="ADAL" clId="{4327921E-A2A8-4D84-AE7E-94019FE5D9E8}" dt="2020-12-18T03:32:26.687" v="6159"/>
        <pc:sldMkLst>
          <pc:docMk/>
          <pc:sldMk cId="3491323974" sldId="480"/>
        </pc:sldMkLst>
        <pc:spChg chg="mod">
          <ac:chgData name="Chan, Edith" userId="108d53bf-b211-4fb4-bc21-02280ce3c3ee" providerId="ADAL" clId="{4327921E-A2A8-4D84-AE7E-94019FE5D9E8}" dt="2020-12-15T08:29:53.704" v="856"/>
          <ac:spMkLst>
            <pc:docMk/>
            <pc:sldMk cId="3491323974" sldId="480"/>
            <ac:spMk id="5" creationId="{258254EC-CCF1-4D98-9BAE-0D1A1DDAB847}"/>
          </ac:spMkLst>
        </pc:spChg>
        <pc:spChg chg="mod">
          <ac:chgData name="Chan, Edith" userId="108d53bf-b211-4fb4-bc21-02280ce3c3ee" providerId="ADAL" clId="{4327921E-A2A8-4D84-AE7E-94019FE5D9E8}" dt="2020-12-15T09:45:28.220" v="2084" actId="1076"/>
          <ac:spMkLst>
            <pc:docMk/>
            <pc:sldMk cId="3491323974" sldId="480"/>
            <ac:spMk id="6" creationId="{4F9B217F-C982-45A4-98B4-785ABE89739E}"/>
          </ac:spMkLst>
        </pc:spChg>
        <pc:spChg chg="del">
          <ac:chgData name="Chan, Edith" userId="108d53bf-b211-4fb4-bc21-02280ce3c3ee" providerId="ADAL" clId="{4327921E-A2A8-4D84-AE7E-94019FE5D9E8}" dt="2020-12-15T08:28:06.208" v="758" actId="478"/>
          <ac:spMkLst>
            <pc:docMk/>
            <pc:sldMk cId="3491323974" sldId="480"/>
            <ac:spMk id="14" creationId="{F7E08442-BB99-4A33-B6FD-5AC56521527A}"/>
          </ac:spMkLst>
        </pc:spChg>
        <pc:spChg chg="del">
          <ac:chgData name="Chan, Edith" userId="108d53bf-b211-4fb4-bc21-02280ce3c3ee" providerId="ADAL" clId="{4327921E-A2A8-4D84-AE7E-94019FE5D9E8}" dt="2020-12-15T08:28:03.666" v="757" actId="478"/>
          <ac:spMkLst>
            <pc:docMk/>
            <pc:sldMk cId="3491323974" sldId="480"/>
            <ac:spMk id="15" creationId="{3C399990-2D6F-4F09-857B-02E3A5947046}"/>
          </ac:spMkLst>
        </pc:spChg>
        <pc:spChg chg="add del mod">
          <ac:chgData name="Chan, Edith" userId="108d53bf-b211-4fb4-bc21-02280ce3c3ee" providerId="ADAL" clId="{4327921E-A2A8-4D84-AE7E-94019FE5D9E8}" dt="2020-12-15T08:39:57.860" v="1008" actId="478"/>
          <ac:spMkLst>
            <pc:docMk/>
            <pc:sldMk cId="3491323974" sldId="480"/>
            <ac:spMk id="20" creationId="{C0B54E83-6B75-4133-A1FA-766C10FEBEDA}"/>
          </ac:spMkLst>
        </pc:spChg>
        <pc:spChg chg="add mod">
          <ac:chgData name="Chan, Edith" userId="108d53bf-b211-4fb4-bc21-02280ce3c3ee" providerId="ADAL" clId="{4327921E-A2A8-4D84-AE7E-94019FE5D9E8}" dt="2020-12-16T03:29:26.356" v="2118" actId="1076"/>
          <ac:spMkLst>
            <pc:docMk/>
            <pc:sldMk cId="3491323974" sldId="480"/>
            <ac:spMk id="37" creationId="{2EDC698C-CC8B-489B-A963-C3DEEBCA78B3}"/>
          </ac:spMkLst>
        </pc:spChg>
        <pc:spChg chg="add mod">
          <ac:chgData name="Chan, Edith" userId="108d53bf-b211-4fb4-bc21-02280ce3c3ee" providerId="ADAL" clId="{4327921E-A2A8-4D84-AE7E-94019FE5D9E8}" dt="2020-12-15T08:56:11.295" v="1360" actId="1076"/>
          <ac:spMkLst>
            <pc:docMk/>
            <pc:sldMk cId="3491323974" sldId="480"/>
            <ac:spMk id="38" creationId="{B7F6403D-A51A-470E-B085-99C30AF50E80}"/>
          </ac:spMkLst>
        </pc:spChg>
        <pc:spChg chg="add mod">
          <ac:chgData name="Chan, Edith" userId="108d53bf-b211-4fb4-bc21-02280ce3c3ee" providerId="ADAL" clId="{4327921E-A2A8-4D84-AE7E-94019FE5D9E8}" dt="2020-12-15T08:56:22.749" v="1362" actId="1076"/>
          <ac:spMkLst>
            <pc:docMk/>
            <pc:sldMk cId="3491323974" sldId="480"/>
            <ac:spMk id="39" creationId="{0D5B369B-B1BE-42F7-BE4C-CF988F4446FF}"/>
          </ac:spMkLst>
        </pc:spChg>
        <pc:spChg chg="add mod">
          <ac:chgData name="Chan, Edith" userId="108d53bf-b211-4fb4-bc21-02280ce3c3ee" providerId="ADAL" clId="{4327921E-A2A8-4D84-AE7E-94019FE5D9E8}" dt="2020-12-15T09:09:35.739" v="1393" actId="1076"/>
          <ac:spMkLst>
            <pc:docMk/>
            <pc:sldMk cId="3491323974" sldId="480"/>
            <ac:spMk id="40" creationId="{C3C69441-66E8-4F18-B7BB-73B097AB6B59}"/>
          </ac:spMkLst>
        </pc:spChg>
        <pc:spChg chg="add mod">
          <ac:chgData name="Chan, Edith" userId="108d53bf-b211-4fb4-bc21-02280ce3c3ee" providerId="ADAL" clId="{4327921E-A2A8-4D84-AE7E-94019FE5D9E8}" dt="2020-12-15T08:54:08.908" v="1352" actId="164"/>
          <ac:spMkLst>
            <pc:docMk/>
            <pc:sldMk cId="3491323974" sldId="480"/>
            <ac:spMk id="41" creationId="{E0296595-F8E9-43CD-BE19-BF667D4DDC18}"/>
          </ac:spMkLst>
        </pc:spChg>
        <pc:spChg chg="add mod">
          <ac:chgData name="Chan, Edith" userId="108d53bf-b211-4fb4-bc21-02280ce3c3ee" providerId="ADAL" clId="{4327921E-A2A8-4D84-AE7E-94019FE5D9E8}" dt="2020-12-15T08:56:03.250" v="1359" actId="1076"/>
          <ac:spMkLst>
            <pc:docMk/>
            <pc:sldMk cId="3491323974" sldId="480"/>
            <ac:spMk id="42" creationId="{A245E388-DD45-47EA-B50B-755EDA4E2C03}"/>
          </ac:spMkLst>
        </pc:spChg>
        <pc:spChg chg="add mod">
          <ac:chgData name="Chan, Edith" userId="108d53bf-b211-4fb4-bc21-02280ce3c3ee" providerId="ADAL" clId="{4327921E-A2A8-4D84-AE7E-94019FE5D9E8}" dt="2020-12-15T09:03:05.804" v="1373" actId="1076"/>
          <ac:spMkLst>
            <pc:docMk/>
            <pc:sldMk cId="3491323974" sldId="480"/>
            <ac:spMk id="43" creationId="{04CDB6E4-198C-432B-9797-4813DCF72D8C}"/>
          </ac:spMkLst>
        </pc:spChg>
        <pc:spChg chg="add mod">
          <ac:chgData name="Chan, Edith" userId="108d53bf-b211-4fb4-bc21-02280ce3c3ee" providerId="ADAL" clId="{4327921E-A2A8-4D84-AE7E-94019FE5D9E8}" dt="2020-12-15T08:55:48.418" v="1357" actId="1076"/>
          <ac:spMkLst>
            <pc:docMk/>
            <pc:sldMk cId="3491323974" sldId="480"/>
            <ac:spMk id="44" creationId="{1A6F3EA3-20BF-489C-BA8E-E4A8934ABB17}"/>
          </ac:spMkLst>
        </pc:spChg>
        <pc:grpChg chg="mod">
          <ac:chgData name="Chan, Edith" userId="108d53bf-b211-4fb4-bc21-02280ce3c3ee" providerId="ADAL" clId="{4327921E-A2A8-4D84-AE7E-94019FE5D9E8}" dt="2020-12-15T07:00:56.794" v="616" actId="1076"/>
          <ac:grpSpMkLst>
            <pc:docMk/>
            <pc:sldMk cId="3491323974" sldId="480"/>
            <ac:grpSpMk id="3" creationId="{8745A01A-BAAA-4A6D-B251-A5955B7D22CE}"/>
          </ac:grpSpMkLst>
        </pc:grpChg>
        <pc:grpChg chg="del">
          <ac:chgData name="Chan, Edith" userId="108d53bf-b211-4fb4-bc21-02280ce3c3ee" providerId="ADAL" clId="{4327921E-A2A8-4D84-AE7E-94019FE5D9E8}" dt="2020-12-15T07:00:44.368" v="614" actId="478"/>
          <ac:grpSpMkLst>
            <pc:docMk/>
            <pc:sldMk cId="3491323974" sldId="480"/>
            <ac:grpSpMk id="17" creationId="{E3C08572-167F-4369-9D05-29D8700793D4}"/>
          </ac:grpSpMkLst>
        </pc:grpChg>
        <pc:grpChg chg="add mod">
          <ac:chgData name="Chan, Edith" userId="108d53bf-b211-4fb4-bc21-02280ce3c3ee" providerId="ADAL" clId="{4327921E-A2A8-4D84-AE7E-94019FE5D9E8}" dt="2020-12-18T03:31:44.731" v="6154" actId="1076"/>
          <ac:grpSpMkLst>
            <pc:docMk/>
            <pc:sldMk cId="3491323974" sldId="480"/>
            <ac:grpSpMk id="45" creationId="{50B83182-66A7-4C99-A750-0DF775752F86}"/>
          </ac:grpSpMkLst>
        </pc:grpChg>
        <pc:picChg chg="del">
          <ac:chgData name="Chan, Edith" userId="108d53bf-b211-4fb4-bc21-02280ce3c3ee" providerId="ADAL" clId="{4327921E-A2A8-4D84-AE7E-94019FE5D9E8}" dt="2020-12-15T07:00:42.264" v="613" actId="478"/>
          <ac:picMkLst>
            <pc:docMk/>
            <pc:sldMk cId="3491323974" sldId="480"/>
            <ac:picMk id="2" creationId="{4A743595-B514-49B0-AD33-897A21165AEC}"/>
          </ac:picMkLst>
        </pc:picChg>
        <pc:picChg chg="del">
          <ac:chgData name="Chan, Edith" userId="108d53bf-b211-4fb4-bc21-02280ce3c3ee" providerId="ADAL" clId="{4327921E-A2A8-4D84-AE7E-94019FE5D9E8}" dt="2020-12-15T08:28:06.208" v="758" actId="478"/>
          <ac:picMkLst>
            <pc:docMk/>
            <pc:sldMk cId="3491323974" sldId="480"/>
            <ac:picMk id="11" creationId="{C1AB8EBB-5F3E-4C31-9D3E-B8729AB02D57}"/>
          </ac:picMkLst>
        </pc:picChg>
        <pc:picChg chg="del">
          <ac:chgData name="Chan, Edith" userId="108d53bf-b211-4fb4-bc21-02280ce3c3ee" providerId="ADAL" clId="{4327921E-A2A8-4D84-AE7E-94019FE5D9E8}" dt="2020-12-15T08:28:06.208" v="758" actId="478"/>
          <ac:picMkLst>
            <pc:docMk/>
            <pc:sldMk cId="3491323974" sldId="480"/>
            <ac:picMk id="16" creationId="{E0B025FF-0878-4893-AEC3-1C6A9A6F2EE5}"/>
          </ac:picMkLst>
        </pc:picChg>
        <pc:picChg chg="add del mod modCrop">
          <ac:chgData name="Chan, Edith" userId="108d53bf-b211-4fb4-bc21-02280ce3c3ee" providerId="ADAL" clId="{4327921E-A2A8-4D84-AE7E-94019FE5D9E8}" dt="2020-12-15T08:46:11.206" v="1011" actId="478"/>
          <ac:picMkLst>
            <pc:docMk/>
            <pc:sldMk cId="3491323974" sldId="480"/>
            <ac:picMk id="19" creationId="{D8E4C45B-C50E-4350-81A2-86B307964AEB}"/>
          </ac:picMkLst>
        </pc:picChg>
        <pc:picChg chg="add mod">
          <ac:chgData name="Chan, Edith" userId="108d53bf-b211-4fb4-bc21-02280ce3c3ee" providerId="ADAL" clId="{4327921E-A2A8-4D84-AE7E-94019FE5D9E8}" dt="2020-12-15T08:56:15.949" v="1361" actId="1076"/>
          <ac:picMkLst>
            <pc:docMk/>
            <pc:sldMk cId="3491323974" sldId="480"/>
            <ac:picMk id="22" creationId="{CA529FBC-3B1C-4E4B-8CCC-47DD801D89F3}"/>
          </ac:picMkLst>
        </pc:picChg>
        <pc:picChg chg="add mod">
          <ac:chgData name="Chan, Edith" userId="108d53bf-b211-4fb4-bc21-02280ce3c3ee" providerId="ADAL" clId="{4327921E-A2A8-4D84-AE7E-94019FE5D9E8}" dt="2020-12-15T08:52:16.026" v="1271" actId="1076"/>
          <ac:picMkLst>
            <pc:docMk/>
            <pc:sldMk cId="3491323974" sldId="480"/>
            <ac:picMk id="24" creationId="{FA73D174-3504-456F-86E0-3D4E196ED885}"/>
          </ac:picMkLst>
        </pc:picChg>
        <pc:picChg chg="add mod">
          <ac:chgData name="Chan, Edith" userId="108d53bf-b211-4fb4-bc21-02280ce3c3ee" providerId="ADAL" clId="{4327921E-A2A8-4D84-AE7E-94019FE5D9E8}" dt="2020-12-15T08:49:44.412" v="1157" actId="1076"/>
          <ac:picMkLst>
            <pc:docMk/>
            <pc:sldMk cId="3491323974" sldId="480"/>
            <ac:picMk id="26" creationId="{93AA6918-6988-4375-8F40-2BDD96C426A5}"/>
          </ac:picMkLst>
        </pc:picChg>
        <pc:picChg chg="add mod">
          <ac:chgData name="Chan, Edith" userId="108d53bf-b211-4fb4-bc21-02280ce3c3ee" providerId="ADAL" clId="{4327921E-A2A8-4D84-AE7E-94019FE5D9E8}" dt="2020-12-15T08:55:39.917" v="1355" actId="1076"/>
          <ac:picMkLst>
            <pc:docMk/>
            <pc:sldMk cId="3491323974" sldId="480"/>
            <ac:picMk id="28" creationId="{B71CE7B4-3C32-4546-99F2-92CF715D4D6A}"/>
          </ac:picMkLst>
        </pc:picChg>
        <pc:picChg chg="add mod">
          <ac:chgData name="Chan, Edith" userId="108d53bf-b211-4fb4-bc21-02280ce3c3ee" providerId="ADAL" clId="{4327921E-A2A8-4D84-AE7E-94019FE5D9E8}" dt="2020-12-15T08:47:10.391" v="1043" actId="1076"/>
          <ac:picMkLst>
            <pc:docMk/>
            <pc:sldMk cId="3491323974" sldId="480"/>
            <ac:picMk id="30" creationId="{FF073B6C-57B7-46E3-8CC0-4B2D7D21C529}"/>
          </ac:picMkLst>
        </pc:picChg>
        <pc:picChg chg="add mod">
          <ac:chgData name="Chan, Edith" userId="108d53bf-b211-4fb4-bc21-02280ce3c3ee" providerId="ADAL" clId="{4327921E-A2A8-4D84-AE7E-94019FE5D9E8}" dt="2020-12-15T08:49:42.298" v="1156" actId="1076"/>
          <ac:picMkLst>
            <pc:docMk/>
            <pc:sldMk cId="3491323974" sldId="480"/>
            <ac:picMk id="32" creationId="{871D9F89-40C8-4923-9A44-72EA2959E4B7}"/>
          </ac:picMkLst>
        </pc:picChg>
        <pc:picChg chg="add mod">
          <ac:chgData name="Chan, Edith" userId="108d53bf-b211-4fb4-bc21-02280ce3c3ee" providerId="ADAL" clId="{4327921E-A2A8-4D84-AE7E-94019FE5D9E8}" dt="2020-12-15T08:48:43.725" v="1070" actId="1076"/>
          <ac:picMkLst>
            <pc:docMk/>
            <pc:sldMk cId="3491323974" sldId="480"/>
            <ac:picMk id="34" creationId="{71793708-53AB-4363-9856-291A2721089A}"/>
          </ac:picMkLst>
        </pc:picChg>
        <pc:picChg chg="add mod">
          <ac:chgData name="Chan, Edith" userId="108d53bf-b211-4fb4-bc21-02280ce3c3ee" providerId="ADAL" clId="{4327921E-A2A8-4D84-AE7E-94019FE5D9E8}" dt="2020-12-15T08:48:10.445" v="1059" actId="14100"/>
          <ac:picMkLst>
            <pc:docMk/>
            <pc:sldMk cId="3491323974" sldId="480"/>
            <ac:picMk id="36" creationId="{0173181C-4371-43A6-9E3D-98185C837699}"/>
          </ac:picMkLst>
        </pc:picChg>
        <pc:picChg chg="add mod">
          <ac:chgData name="Chan, Edith" userId="108d53bf-b211-4fb4-bc21-02280ce3c3ee" providerId="ADAL" clId="{4327921E-A2A8-4D84-AE7E-94019FE5D9E8}" dt="2020-12-16T03:29:30.354" v="2119" actId="1076"/>
          <ac:picMkLst>
            <pc:docMk/>
            <pc:sldMk cId="3491323974" sldId="480"/>
            <ac:picMk id="46" creationId="{F22911A9-AE12-4A0D-A81F-45040F16AEF2}"/>
          </ac:picMkLst>
        </pc:picChg>
        <pc:picChg chg="add mod">
          <ac:chgData name="Chan, Edith" userId="108d53bf-b211-4fb4-bc21-02280ce3c3ee" providerId="ADAL" clId="{4327921E-A2A8-4D84-AE7E-94019FE5D9E8}" dt="2020-12-15T09:03:10.637" v="1374" actId="1076"/>
          <ac:picMkLst>
            <pc:docMk/>
            <pc:sldMk cId="3491323974" sldId="480"/>
            <ac:picMk id="47" creationId="{F62A1A7D-9367-451F-A58E-5CB1B31C96AD}"/>
          </ac:picMkLst>
        </pc:picChg>
        <pc:picChg chg="add mod">
          <ac:chgData name="Chan, Edith" userId="108d53bf-b211-4fb4-bc21-02280ce3c3ee" providerId="ADAL" clId="{4327921E-A2A8-4D84-AE7E-94019FE5D9E8}" dt="2020-12-15T09:09:55.723" v="1395" actId="1076"/>
          <ac:picMkLst>
            <pc:docMk/>
            <pc:sldMk cId="3491323974" sldId="480"/>
            <ac:picMk id="48" creationId="{247CF5A8-BB56-4A6D-8245-FE147ED825FD}"/>
          </ac:picMkLst>
        </pc:picChg>
        <pc:picChg chg="add del mod">
          <ac:chgData name="Chan, Edith" userId="108d53bf-b211-4fb4-bc21-02280ce3c3ee" providerId="ADAL" clId="{4327921E-A2A8-4D84-AE7E-94019FE5D9E8}" dt="2020-12-15T09:12:24.276" v="1405" actId="478"/>
          <ac:picMkLst>
            <pc:docMk/>
            <pc:sldMk cId="3491323974" sldId="480"/>
            <ac:picMk id="49" creationId="{8E5D7B84-4A72-4AF9-98F8-A2CB3DF22911}"/>
          </ac:picMkLst>
        </pc:picChg>
        <pc:picChg chg="add mod">
          <ac:chgData name="Chan, Edith" userId="108d53bf-b211-4fb4-bc21-02280ce3c3ee" providerId="ADAL" clId="{4327921E-A2A8-4D84-AE7E-94019FE5D9E8}" dt="2020-12-15T09:13:59.825" v="1410" actId="1076"/>
          <ac:picMkLst>
            <pc:docMk/>
            <pc:sldMk cId="3491323974" sldId="480"/>
            <ac:picMk id="50" creationId="{01E72E0A-9382-4B7A-B365-5C2969288316}"/>
          </ac:picMkLst>
        </pc:picChg>
        <pc:picChg chg="add mod">
          <ac:chgData name="Chan, Edith" userId="108d53bf-b211-4fb4-bc21-02280ce3c3ee" providerId="ADAL" clId="{4327921E-A2A8-4D84-AE7E-94019FE5D9E8}" dt="2020-12-15T09:09:59.275" v="1396" actId="1076"/>
          <ac:picMkLst>
            <pc:docMk/>
            <pc:sldMk cId="3491323974" sldId="480"/>
            <ac:picMk id="51" creationId="{40633815-5CFE-4B1D-B908-E39A228B5F5B}"/>
          </ac:picMkLst>
        </pc:picChg>
        <pc:picChg chg="add mod">
          <ac:chgData name="Chan, Edith" userId="108d53bf-b211-4fb4-bc21-02280ce3c3ee" providerId="ADAL" clId="{4327921E-A2A8-4D84-AE7E-94019FE5D9E8}" dt="2020-12-15T09:10:44.124" v="1400" actId="1076"/>
          <ac:picMkLst>
            <pc:docMk/>
            <pc:sldMk cId="3491323974" sldId="480"/>
            <ac:picMk id="52" creationId="{CC314E3A-2968-4177-888A-617287E525F4}"/>
          </ac:picMkLst>
        </pc:picChg>
        <pc:picChg chg="add mod">
          <ac:chgData name="Chan, Edith" userId="108d53bf-b211-4fb4-bc21-02280ce3c3ee" providerId="ADAL" clId="{4327921E-A2A8-4D84-AE7E-94019FE5D9E8}" dt="2020-12-15T09:12:01.591" v="1404" actId="1076"/>
          <ac:picMkLst>
            <pc:docMk/>
            <pc:sldMk cId="3491323974" sldId="480"/>
            <ac:picMk id="53" creationId="{5AB862AD-D203-49DC-8F3D-437B180D3203}"/>
          </ac:picMkLst>
        </pc:picChg>
        <pc:picChg chg="add mod">
          <ac:chgData name="Chan, Edith" userId="108d53bf-b211-4fb4-bc21-02280ce3c3ee" providerId="ADAL" clId="{4327921E-A2A8-4D84-AE7E-94019FE5D9E8}" dt="2020-12-15T09:13:02.862" v="1409" actId="1076"/>
          <ac:picMkLst>
            <pc:docMk/>
            <pc:sldMk cId="3491323974" sldId="480"/>
            <ac:picMk id="54" creationId="{6C47041A-42BA-4624-9DC5-3E62E3D168F3}"/>
          </ac:picMkLst>
        </pc:picChg>
        <pc:cxnChg chg="mod">
          <ac:chgData name="Chan, Edith" userId="108d53bf-b211-4fb4-bc21-02280ce3c3ee" providerId="ADAL" clId="{4327921E-A2A8-4D84-AE7E-94019FE5D9E8}" dt="2020-12-15T07:00:44.368" v="614" actId="478"/>
          <ac:cxnSpMkLst>
            <pc:docMk/>
            <pc:sldMk cId="3491323974" sldId="480"/>
            <ac:cxnSpMk id="12" creationId="{0288D839-7971-40E1-843F-D1438A19F1F1}"/>
          </ac:cxnSpMkLst>
        </pc:cxnChg>
        <pc:cxnChg chg="mod">
          <ac:chgData name="Chan, Edith" userId="108d53bf-b211-4fb4-bc21-02280ce3c3ee" providerId="ADAL" clId="{4327921E-A2A8-4D84-AE7E-94019FE5D9E8}" dt="2020-12-15T07:00:44.368" v="614" actId="478"/>
          <ac:cxnSpMkLst>
            <pc:docMk/>
            <pc:sldMk cId="3491323974" sldId="480"/>
            <ac:cxnSpMk id="13" creationId="{A4990CE3-5482-4999-A90D-7C825D006CC8}"/>
          </ac:cxnSpMkLst>
        </pc:cxnChg>
      </pc:sldChg>
      <pc:sldChg chg="addSp delSp modSp add modAnim">
        <pc:chgData name="Chan, Edith" userId="108d53bf-b211-4fb4-bc21-02280ce3c3ee" providerId="ADAL" clId="{4327921E-A2A8-4D84-AE7E-94019FE5D9E8}" dt="2020-12-18T03:27:25.472" v="6147"/>
        <pc:sldMkLst>
          <pc:docMk/>
          <pc:sldMk cId="1540896043" sldId="481"/>
        </pc:sldMkLst>
        <pc:spChg chg="mod">
          <ac:chgData name="Chan, Edith" userId="108d53bf-b211-4fb4-bc21-02280ce3c3ee" providerId="ADAL" clId="{4327921E-A2A8-4D84-AE7E-94019FE5D9E8}" dt="2020-12-15T09:29:12.128" v="1694" actId="20577"/>
          <ac:spMkLst>
            <pc:docMk/>
            <pc:sldMk cId="1540896043" sldId="481"/>
            <ac:spMk id="6" creationId="{4F9B217F-C982-45A4-98B4-785ABE89739E}"/>
          </ac:spMkLst>
        </pc:spChg>
        <pc:spChg chg="mod">
          <ac:chgData name="Chan, Edith" userId="108d53bf-b211-4fb4-bc21-02280ce3c3ee" providerId="ADAL" clId="{4327921E-A2A8-4D84-AE7E-94019FE5D9E8}" dt="2020-12-17T03:57:10.930" v="3625" actId="1076"/>
          <ac:spMkLst>
            <pc:docMk/>
            <pc:sldMk cId="1540896043" sldId="481"/>
            <ac:spMk id="20" creationId="{C0B54E83-6B75-4133-A1FA-766C10FEBEDA}"/>
          </ac:spMkLst>
        </pc:spChg>
        <pc:spChg chg="add mod">
          <ac:chgData name="Chan, Edith" userId="108d53bf-b211-4fb4-bc21-02280ce3c3ee" providerId="ADAL" clId="{4327921E-A2A8-4D84-AE7E-94019FE5D9E8}" dt="2020-12-15T09:34:19.524" v="1730" actId="164"/>
          <ac:spMkLst>
            <pc:docMk/>
            <pc:sldMk cId="1540896043" sldId="481"/>
            <ac:spMk id="23" creationId="{BF35FECC-041C-4B7E-B77F-CDEBC8446C96}"/>
          </ac:spMkLst>
        </pc:spChg>
        <pc:spChg chg="mod">
          <ac:chgData name="Chan, Edith" userId="108d53bf-b211-4fb4-bc21-02280ce3c3ee" providerId="ADAL" clId="{4327921E-A2A8-4D84-AE7E-94019FE5D9E8}" dt="2020-12-15T09:35:00.284" v="1744" actId="14100"/>
          <ac:spMkLst>
            <pc:docMk/>
            <pc:sldMk cId="1540896043" sldId="481"/>
            <ac:spMk id="39" creationId="{2C58E33B-F07B-413D-8427-2E8C05DD2EE9}"/>
          </ac:spMkLst>
        </pc:spChg>
        <pc:spChg chg="add del mod">
          <ac:chgData name="Chan, Edith" userId="108d53bf-b211-4fb4-bc21-02280ce3c3ee" providerId="ADAL" clId="{4327921E-A2A8-4D84-AE7E-94019FE5D9E8}" dt="2020-12-17T07:39:08.205" v="5988" actId="478"/>
          <ac:spMkLst>
            <pc:docMk/>
            <pc:sldMk cId="1540896043" sldId="481"/>
            <ac:spMk id="64" creationId="{9E7C127F-A060-452C-92B2-3C3697AD3EF4}"/>
          </ac:spMkLst>
        </pc:spChg>
        <pc:spChg chg="mod topLvl">
          <ac:chgData name="Chan, Edith" userId="108d53bf-b211-4fb4-bc21-02280ce3c3ee" providerId="ADAL" clId="{4327921E-A2A8-4D84-AE7E-94019FE5D9E8}" dt="2020-12-15T09:36:44.639" v="1773" actId="164"/>
          <ac:spMkLst>
            <pc:docMk/>
            <pc:sldMk cId="1540896043" sldId="481"/>
            <ac:spMk id="66" creationId="{90442A58-1754-46AB-8B7B-110283FF76FA}"/>
          </ac:spMkLst>
        </pc:spChg>
        <pc:spChg chg="add mod">
          <ac:chgData name="Chan, Edith" userId="108d53bf-b211-4fb4-bc21-02280ce3c3ee" providerId="ADAL" clId="{4327921E-A2A8-4D84-AE7E-94019FE5D9E8}" dt="2020-12-17T07:39:20.888" v="5989" actId="1076"/>
          <ac:spMkLst>
            <pc:docMk/>
            <pc:sldMk cId="1540896043" sldId="481"/>
            <ac:spMk id="68" creationId="{D5F49AC4-9851-4B85-B8F0-270F7F6FF160}"/>
          </ac:spMkLst>
        </pc:spChg>
        <pc:spChg chg="add mod">
          <ac:chgData name="Chan, Edith" userId="108d53bf-b211-4fb4-bc21-02280ce3c3ee" providerId="ADAL" clId="{4327921E-A2A8-4D84-AE7E-94019FE5D9E8}" dt="2020-12-17T07:39:20.888" v="5989" actId="1076"/>
          <ac:spMkLst>
            <pc:docMk/>
            <pc:sldMk cId="1540896043" sldId="481"/>
            <ac:spMk id="69" creationId="{C49E59A8-A799-4BE8-B115-902C1BDA202A}"/>
          </ac:spMkLst>
        </pc:spChg>
        <pc:spChg chg="add mod">
          <ac:chgData name="Chan, Edith" userId="108d53bf-b211-4fb4-bc21-02280ce3c3ee" providerId="ADAL" clId="{4327921E-A2A8-4D84-AE7E-94019FE5D9E8}" dt="2020-12-17T07:39:20.888" v="5989" actId="1076"/>
          <ac:spMkLst>
            <pc:docMk/>
            <pc:sldMk cId="1540896043" sldId="481"/>
            <ac:spMk id="70" creationId="{FE66AEAA-3D84-49A1-86D8-A653E0DC730F}"/>
          </ac:spMkLst>
        </pc:spChg>
        <pc:spChg chg="add mod">
          <ac:chgData name="Chan, Edith" userId="108d53bf-b211-4fb4-bc21-02280ce3c3ee" providerId="ADAL" clId="{4327921E-A2A8-4D84-AE7E-94019FE5D9E8}" dt="2020-12-17T07:39:20.888" v="5989" actId="1076"/>
          <ac:spMkLst>
            <pc:docMk/>
            <pc:sldMk cId="1540896043" sldId="481"/>
            <ac:spMk id="71" creationId="{3CE5DD1E-A73F-4E1D-AF38-64A66115F083}"/>
          </ac:spMkLst>
        </pc:spChg>
        <pc:spChg chg="add mod">
          <ac:chgData name="Chan, Edith" userId="108d53bf-b211-4fb4-bc21-02280ce3c3ee" providerId="ADAL" clId="{4327921E-A2A8-4D84-AE7E-94019FE5D9E8}" dt="2020-12-17T07:39:20.888" v="5989" actId="1076"/>
          <ac:spMkLst>
            <pc:docMk/>
            <pc:sldMk cId="1540896043" sldId="481"/>
            <ac:spMk id="72" creationId="{1F637507-9311-44CD-BDFC-AE9C3083586E}"/>
          </ac:spMkLst>
        </pc:spChg>
        <pc:spChg chg="add mod">
          <ac:chgData name="Chan, Edith" userId="108d53bf-b211-4fb4-bc21-02280ce3c3ee" providerId="ADAL" clId="{4327921E-A2A8-4D84-AE7E-94019FE5D9E8}" dt="2020-12-17T07:39:20.888" v="5989" actId="1076"/>
          <ac:spMkLst>
            <pc:docMk/>
            <pc:sldMk cId="1540896043" sldId="481"/>
            <ac:spMk id="73" creationId="{80C4BD7B-8221-45F7-800E-C1A37DF67CF4}"/>
          </ac:spMkLst>
        </pc:spChg>
        <pc:spChg chg="add mod">
          <ac:chgData name="Chan, Edith" userId="108d53bf-b211-4fb4-bc21-02280ce3c3ee" providerId="ADAL" clId="{4327921E-A2A8-4D84-AE7E-94019FE5D9E8}" dt="2020-12-17T07:39:20.888" v="5989" actId="1076"/>
          <ac:spMkLst>
            <pc:docMk/>
            <pc:sldMk cId="1540896043" sldId="481"/>
            <ac:spMk id="74" creationId="{6ADA2A36-2C72-4A99-9B0D-990A81445D96}"/>
          </ac:spMkLst>
        </pc:spChg>
        <pc:spChg chg="add mod">
          <ac:chgData name="Chan, Edith" userId="108d53bf-b211-4fb4-bc21-02280ce3c3ee" providerId="ADAL" clId="{4327921E-A2A8-4D84-AE7E-94019FE5D9E8}" dt="2020-12-17T07:39:20.888" v="5989" actId="1076"/>
          <ac:spMkLst>
            <pc:docMk/>
            <pc:sldMk cId="1540896043" sldId="481"/>
            <ac:spMk id="75" creationId="{B928A774-7BF1-46E5-97C0-704F87673687}"/>
          </ac:spMkLst>
        </pc:spChg>
        <pc:grpChg chg="add mod">
          <ac:chgData name="Chan, Edith" userId="108d53bf-b211-4fb4-bc21-02280ce3c3ee" providerId="ADAL" clId="{4327921E-A2A8-4D84-AE7E-94019FE5D9E8}" dt="2020-12-15T09:41:13.398" v="1832" actId="1076"/>
          <ac:grpSpMkLst>
            <pc:docMk/>
            <pc:sldMk cId="1540896043" sldId="481"/>
            <ac:grpSpMk id="2" creationId="{9B2E6B7F-CBFA-47C2-9195-2B1BC20840F1}"/>
          </ac:grpSpMkLst>
        </pc:grpChg>
        <pc:grpChg chg="add mod">
          <ac:chgData name="Chan, Edith" userId="108d53bf-b211-4fb4-bc21-02280ce3c3ee" providerId="ADAL" clId="{4327921E-A2A8-4D84-AE7E-94019FE5D9E8}" dt="2020-12-17T07:34:00.297" v="5956" actId="164"/>
          <ac:grpSpMkLst>
            <pc:docMk/>
            <pc:sldMk cId="1540896043" sldId="481"/>
            <ac:grpSpMk id="7" creationId="{ED61D8E2-8873-4CB0-B378-C4F7B169DEBC}"/>
          </ac:grpSpMkLst>
        </pc:grpChg>
        <pc:grpChg chg="add mod">
          <ac:chgData name="Chan, Edith" userId="108d53bf-b211-4fb4-bc21-02280ce3c3ee" providerId="ADAL" clId="{4327921E-A2A8-4D84-AE7E-94019FE5D9E8}" dt="2020-12-17T07:39:20.888" v="5989" actId="1076"/>
          <ac:grpSpMkLst>
            <pc:docMk/>
            <pc:sldMk cId="1540896043" sldId="481"/>
            <ac:grpSpMk id="24" creationId="{42E941DE-3D93-4DFC-8389-979EA0EF6320}"/>
          </ac:grpSpMkLst>
        </pc:grpChg>
        <pc:grpChg chg="add del mod">
          <ac:chgData name="Chan, Edith" userId="108d53bf-b211-4fb4-bc21-02280ce3c3ee" providerId="ADAL" clId="{4327921E-A2A8-4D84-AE7E-94019FE5D9E8}" dt="2020-12-15T09:34:36.431" v="1733" actId="478"/>
          <ac:grpSpMkLst>
            <pc:docMk/>
            <pc:sldMk cId="1540896043" sldId="481"/>
            <ac:grpSpMk id="25" creationId="{FE6D3B66-DB4B-488E-9812-B3EDEAED1212}"/>
          </ac:grpSpMkLst>
        </pc:grpChg>
        <pc:grpChg chg="add del mod">
          <ac:chgData name="Chan, Edith" userId="108d53bf-b211-4fb4-bc21-02280ce3c3ee" providerId="ADAL" clId="{4327921E-A2A8-4D84-AE7E-94019FE5D9E8}" dt="2020-12-15T09:35:50.120" v="1755" actId="478"/>
          <ac:grpSpMkLst>
            <pc:docMk/>
            <pc:sldMk cId="1540896043" sldId="481"/>
            <ac:grpSpMk id="28" creationId="{5CD44FB5-107D-403B-944F-7100012512E4}"/>
          </ac:grpSpMkLst>
        </pc:grpChg>
        <pc:grpChg chg="add del mod">
          <ac:chgData name="Chan, Edith" userId="108d53bf-b211-4fb4-bc21-02280ce3c3ee" providerId="ADAL" clId="{4327921E-A2A8-4D84-AE7E-94019FE5D9E8}" dt="2020-12-15T09:35:50.120" v="1755" actId="478"/>
          <ac:grpSpMkLst>
            <pc:docMk/>
            <pc:sldMk cId="1540896043" sldId="481"/>
            <ac:grpSpMk id="31" creationId="{5F077A47-E5F4-4C89-8574-B18571293821}"/>
          </ac:grpSpMkLst>
        </pc:grpChg>
        <pc:grpChg chg="add del mod">
          <ac:chgData name="Chan, Edith" userId="108d53bf-b211-4fb4-bc21-02280ce3c3ee" providerId="ADAL" clId="{4327921E-A2A8-4D84-AE7E-94019FE5D9E8}" dt="2020-12-15T09:35:50.120" v="1755" actId="478"/>
          <ac:grpSpMkLst>
            <pc:docMk/>
            <pc:sldMk cId="1540896043" sldId="481"/>
            <ac:grpSpMk id="34" creationId="{92EF53E4-F498-4DF5-9207-A581583CE01F}"/>
          </ac:grpSpMkLst>
        </pc:grpChg>
        <pc:grpChg chg="add del mod">
          <ac:chgData name="Chan, Edith" userId="108d53bf-b211-4fb4-bc21-02280ce3c3ee" providerId="ADAL" clId="{4327921E-A2A8-4D84-AE7E-94019FE5D9E8}" dt="2020-12-15T09:35:50.120" v="1755" actId="478"/>
          <ac:grpSpMkLst>
            <pc:docMk/>
            <pc:sldMk cId="1540896043" sldId="481"/>
            <ac:grpSpMk id="37" creationId="{BCC54A3F-216A-4B89-8216-C736CD00BC1B}"/>
          </ac:grpSpMkLst>
        </pc:grpChg>
        <pc:grpChg chg="add del mod">
          <ac:chgData name="Chan, Edith" userId="108d53bf-b211-4fb4-bc21-02280ce3c3ee" providerId="ADAL" clId="{4327921E-A2A8-4D84-AE7E-94019FE5D9E8}" dt="2020-12-15T09:35:50.120" v="1755" actId="478"/>
          <ac:grpSpMkLst>
            <pc:docMk/>
            <pc:sldMk cId="1540896043" sldId="481"/>
            <ac:grpSpMk id="40" creationId="{1D36CAB3-F4FF-4E94-96FC-415A7C44A75E}"/>
          </ac:grpSpMkLst>
        </pc:grpChg>
        <pc:grpChg chg="add del mod">
          <ac:chgData name="Chan, Edith" userId="108d53bf-b211-4fb4-bc21-02280ce3c3ee" providerId="ADAL" clId="{4327921E-A2A8-4D84-AE7E-94019FE5D9E8}" dt="2020-12-15T09:35:50.120" v="1755" actId="478"/>
          <ac:grpSpMkLst>
            <pc:docMk/>
            <pc:sldMk cId="1540896043" sldId="481"/>
            <ac:grpSpMk id="43" creationId="{BE9F59AD-3B75-4411-AE31-5210684FADE1}"/>
          </ac:grpSpMkLst>
        </pc:grpChg>
        <pc:grpChg chg="add mod">
          <ac:chgData name="Chan, Edith" userId="108d53bf-b211-4fb4-bc21-02280ce3c3ee" providerId="ADAL" clId="{4327921E-A2A8-4D84-AE7E-94019FE5D9E8}" dt="2020-12-17T07:39:20.888" v="5989" actId="1076"/>
          <ac:grpSpMkLst>
            <pc:docMk/>
            <pc:sldMk cId="1540896043" sldId="481"/>
            <ac:grpSpMk id="46" creationId="{4D4F76A9-FC38-4B09-8881-DF94DEDCD704}"/>
          </ac:grpSpMkLst>
        </pc:grpChg>
        <pc:grpChg chg="add mod">
          <ac:chgData name="Chan, Edith" userId="108d53bf-b211-4fb4-bc21-02280ce3c3ee" providerId="ADAL" clId="{4327921E-A2A8-4D84-AE7E-94019FE5D9E8}" dt="2020-12-17T07:39:20.888" v="5989" actId="1076"/>
          <ac:grpSpMkLst>
            <pc:docMk/>
            <pc:sldMk cId="1540896043" sldId="481"/>
            <ac:grpSpMk id="49" creationId="{82D9E38E-9EFC-47E1-98A8-227941B435EC}"/>
          </ac:grpSpMkLst>
        </pc:grpChg>
        <pc:grpChg chg="add mod">
          <ac:chgData name="Chan, Edith" userId="108d53bf-b211-4fb4-bc21-02280ce3c3ee" providerId="ADAL" clId="{4327921E-A2A8-4D84-AE7E-94019FE5D9E8}" dt="2020-12-17T07:39:20.888" v="5989" actId="1076"/>
          <ac:grpSpMkLst>
            <pc:docMk/>
            <pc:sldMk cId="1540896043" sldId="481"/>
            <ac:grpSpMk id="52" creationId="{9A2DAD09-791E-46E9-ADA1-5746AE7D3D12}"/>
          </ac:grpSpMkLst>
        </pc:grpChg>
        <pc:grpChg chg="add mod">
          <ac:chgData name="Chan, Edith" userId="108d53bf-b211-4fb4-bc21-02280ce3c3ee" providerId="ADAL" clId="{4327921E-A2A8-4D84-AE7E-94019FE5D9E8}" dt="2020-12-17T07:39:20.888" v="5989" actId="1076"/>
          <ac:grpSpMkLst>
            <pc:docMk/>
            <pc:sldMk cId="1540896043" sldId="481"/>
            <ac:grpSpMk id="55" creationId="{BFBC302B-34F1-43CE-887E-0F7DEA6097DA}"/>
          </ac:grpSpMkLst>
        </pc:grpChg>
        <pc:grpChg chg="add mod">
          <ac:chgData name="Chan, Edith" userId="108d53bf-b211-4fb4-bc21-02280ce3c3ee" providerId="ADAL" clId="{4327921E-A2A8-4D84-AE7E-94019FE5D9E8}" dt="2020-12-17T07:39:20.888" v="5989" actId="1076"/>
          <ac:grpSpMkLst>
            <pc:docMk/>
            <pc:sldMk cId="1540896043" sldId="481"/>
            <ac:grpSpMk id="58" creationId="{69D51A96-D30C-459C-B11E-3301074A8081}"/>
          </ac:grpSpMkLst>
        </pc:grpChg>
        <pc:grpChg chg="add mod">
          <ac:chgData name="Chan, Edith" userId="108d53bf-b211-4fb4-bc21-02280ce3c3ee" providerId="ADAL" clId="{4327921E-A2A8-4D84-AE7E-94019FE5D9E8}" dt="2020-12-17T07:39:20.888" v="5989" actId="1076"/>
          <ac:grpSpMkLst>
            <pc:docMk/>
            <pc:sldMk cId="1540896043" sldId="481"/>
            <ac:grpSpMk id="61" creationId="{29F75ACD-71DB-491C-97D1-69FA90816FE0}"/>
          </ac:grpSpMkLst>
        </pc:grpChg>
        <pc:grpChg chg="add del mod">
          <ac:chgData name="Chan, Edith" userId="108d53bf-b211-4fb4-bc21-02280ce3c3ee" providerId="ADAL" clId="{4327921E-A2A8-4D84-AE7E-94019FE5D9E8}" dt="2020-12-15T09:36:37.420" v="1772" actId="478"/>
          <ac:grpSpMkLst>
            <pc:docMk/>
            <pc:sldMk cId="1540896043" sldId="481"/>
            <ac:grpSpMk id="64" creationId="{66F14ACC-ED60-4DE5-8C2F-9D4E3F9D09C9}"/>
          </ac:grpSpMkLst>
        </pc:grpChg>
        <pc:grpChg chg="add mod">
          <ac:chgData name="Chan, Edith" userId="108d53bf-b211-4fb4-bc21-02280ce3c3ee" providerId="ADAL" clId="{4327921E-A2A8-4D84-AE7E-94019FE5D9E8}" dt="2020-12-17T07:39:20.888" v="5989" actId="1076"/>
          <ac:grpSpMkLst>
            <pc:docMk/>
            <pc:sldMk cId="1540896043" sldId="481"/>
            <ac:grpSpMk id="67" creationId="{919DC012-B8A0-4319-A0A8-A9B57BF76962}"/>
          </ac:grpSpMkLst>
        </pc:grpChg>
        <pc:picChg chg="add mod">
          <ac:chgData name="Chan, Edith" userId="108d53bf-b211-4fb4-bc21-02280ce3c3ee" providerId="ADAL" clId="{4327921E-A2A8-4D84-AE7E-94019FE5D9E8}" dt="2020-12-15T09:22:16.170" v="1524" actId="1076"/>
          <ac:picMkLst>
            <pc:docMk/>
            <pc:sldMk cId="1540896043" sldId="481"/>
            <ac:picMk id="8" creationId="{ACFA383A-45D1-43F4-BF41-122DC0825A6E}"/>
          </ac:picMkLst>
        </pc:picChg>
        <pc:picChg chg="add mod">
          <ac:chgData name="Chan, Edith" userId="108d53bf-b211-4fb4-bc21-02280ce3c3ee" providerId="ADAL" clId="{4327921E-A2A8-4D84-AE7E-94019FE5D9E8}" dt="2020-12-15T09:22:20.807" v="1525" actId="1076"/>
          <ac:picMkLst>
            <pc:docMk/>
            <pc:sldMk cId="1540896043" sldId="481"/>
            <ac:picMk id="9" creationId="{92014EF6-FA8B-4EA4-96DD-47A1899BB255}"/>
          </ac:picMkLst>
        </pc:picChg>
        <pc:picChg chg="add mod">
          <ac:chgData name="Chan, Edith" userId="108d53bf-b211-4fb4-bc21-02280ce3c3ee" providerId="ADAL" clId="{4327921E-A2A8-4D84-AE7E-94019FE5D9E8}" dt="2020-12-15T09:22:01.787" v="1520" actId="1076"/>
          <ac:picMkLst>
            <pc:docMk/>
            <pc:sldMk cId="1540896043" sldId="481"/>
            <ac:picMk id="10" creationId="{06CC1DFA-F9AE-4365-8761-57F9720CE44A}"/>
          </ac:picMkLst>
        </pc:picChg>
        <pc:picChg chg="add mod">
          <ac:chgData name="Chan, Edith" userId="108d53bf-b211-4fb4-bc21-02280ce3c3ee" providerId="ADAL" clId="{4327921E-A2A8-4D84-AE7E-94019FE5D9E8}" dt="2020-12-15T09:21:46.658" v="1515" actId="1076"/>
          <ac:picMkLst>
            <pc:docMk/>
            <pc:sldMk cId="1540896043" sldId="481"/>
            <ac:picMk id="11" creationId="{C7B41848-4F97-4E15-916B-7F4A7E1D5B4B}"/>
          </ac:picMkLst>
        </pc:picChg>
        <pc:picChg chg="add mod">
          <ac:chgData name="Chan, Edith" userId="108d53bf-b211-4fb4-bc21-02280ce3c3ee" providerId="ADAL" clId="{4327921E-A2A8-4D84-AE7E-94019FE5D9E8}" dt="2020-12-15T09:21:42.411" v="1514" actId="1076"/>
          <ac:picMkLst>
            <pc:docMk/>
            <pc:sldMk cId="1540896043" sldId="481"/>
            <ac:picMk id="12" creationId="{9DB41DB5-A3D9-4915-9A6B-D950E4970D45}"/>
          </ac:picMkLst>
        </pc:picChg>
        <pc:picChg chg="add mod">
          <ac:chgData name="Chan, Edith" userId="108d53bf-b211-4fb4-bc21-02280ce3c3ee" providerId="ADAL" clId="{4327921E-A2A8-4D84-AE7E-94019FE5D9E8}" dt="2020-12-15T09:21:39.417" v="1513" actId="1076"/>
          <ac:picMkLst>
            <pc:docMk/>
            <pc:sldMk cId="1540896043" sldId="481"/>
            <ac:picMk id="13" creationId="{D21FB2E4-2966-4D05-ADD6-4B7CF4886E00}"/>
          </ac:picMkLst>
        </pc:picChg>
        <pc:picChg chg="add mod">
          <ac:chgData name="Chan, Edith" userId="108d53bf-b211-4fb4-bc21-02280ce3c3ee" providerId="ADAL" clId="{4327921E-A2A8-4D84-AE7E-94019FE5D9E8}" dt="2020-12-15T09:21:32.681" v="1511" actId="1076"/>
          <ac:picMkLst>
            <pc:docMk/>
            <pc:sldMk cId="1540896043" sldId="481"/>
            <ac:picMk id="14" creationId="{4057464C-B009-41B1-95E3-1B59BAFAB9F2}"/>
          </ac:picMkLst>
        </pc:picChg>
        <pc:picChg chg="add mod">
          <ac:chgData name="Chan, Edith" userId="108d53bf-b211-4fb4-bc21-02280ce3c3ee" providerId="ADAL" clId="{4327921E-A2A8-4D84-AE7E-94019FE5D9E8}" dt="2020-12-15T09:20:48.411" v="1498" actId="1076"/>
          <ac:picMkLst>
            <pc:docMk/>
            <pc:sldMk cId="1540896043" sldId="481"/>
            <ac:picMk id="15" creationId="{20B344A2-9987-42CF-9449-D6BABA221452}"/>
          </ac:picMkLst>
        </pc:picChg>
        <pc:picChg chg="add del mod">
          <ac:chgData name="Chan, Edith" userId="108d53bf-b211-4fb4-bc21-02280ce3c3ee" providerId="ADAL" clId="{4327921E-A2A8-4D84-AE7E-94019FE5D9E8}" dt="2020-12-15T09:32:58.539" v="1711" actId="478"/>
          <ac:picMkLst>
            <pc:docMk/>
            <pc:sldMk cId="1540896043" sldId="481"/>
            <ac:picMk id="16" creationId="{0998D59D-2C87-4672-9ECE-069B9619B796}"/>
          </ac:picMkLst>
        </pc:picChg>
        <pc:picChg chg="add mod">
          <ac:chgData name="Chan, Edith" userId="108d53bf-b211-4fb4-bc21-02280ce3c3ee" providerId="ADAL" clId="{4327921E-A2A8-4D84-AE7E-94019FE5D9E8}" dt="2020-12-15T09:35:44.673" v="1754" actId="1076"/>
          <ac:picMkLst>
            <pc:docMk/>
            <pc:sldMk cId="1540896043" sldId="481"/>
            <ac:picMk id="18" creationId="{43D4AF35-7B79-49FF-93D0-15FF310168AE}"/>
          </ac:picMkLst>
        </pc:picChg>
        <pc:picChg chg="del">
          <ac:chgData name="Chan, Edith" userId="108d53bf-b211-4fb4-bc21-02280ce3c3ee" providerId="ADAL" clId="{4327921E-A2A8-4D84-AE7E-94019FE5D9E8}" dt="2020-12-15T09:18:14.043" v="1411" actId="478"/>
          <ac:picMkLst>
            <pc:docMk/>
            <pc:sldMk cId="1540896043" sldId="481"/>
            <ac:picMk id="19" creationId="{D8E4C45B-C50E-4350-81A2-86B307964AEB}"/>
          </ac:picMkLst>
        </pc:picChg>
        <pc:picChg chg="add del mod">
          <ac:chgData name="Chan, Edith" userId="108d53bf-b211-4fb4-bc21-02280ce3c3ee" providerId="ADAL" clId="{4327921E-A2A8-4D84-AE7E-94019FE5D9E8}" dt="2020-12-15T09:32:59.773" v="1712" actId="478"/>
          <ac:picMkLst>
            <pc:docMk/>
            <pc:sldMk cId="1540896043" sldId="481"/>
            <ac:picMk id="22" creationId="{9A19F0D8-89F1-4F46-8D22-8CE870392EF0}"/>
          </ac:picMkLst>
        </pc:picChg>
        <pc:picChg chg="mod">
          <ac:chgData name="Chan, Edith" userId="108d53bf-b211-4fb4-bc21-02280ce3c3ee" providerId="ADAL" clId="{4327921E-A2A8-4D84-AE7E-94019FE5D9E8}" dt="2020-12-15T09:35:02.794" v="1746" actId="1076"/>
          <ac:picMkLst>
            <pc:docMk/>
            <pc:sldMk cId="1540896043" sldId="481"/>
            <ac:picMk id="38" creationId="{C66086A8-F523-49D7-BD7E-15C8004BB36B}"/>
          </ac:picMkLst>
        </pc:picChg>
        <pc:picChg chg="del topLvl">
          <ac:chgData name="Chan, Edith" userId="108d53bf-b211-4fb4-bc21-02280ce3c3ee" providerId="ADAL" clId="{4327921E-A2A8-4D84-AE7E-94019FE5D9E8}" dt="2020-12-15T09:36:37.420" v="1772" actId="478"/>
          <ac:picMkLst>
            <pc:docMk/>
            <pc:sldMk cId="1540896043" sldId="481"/>
            <ac:picMk id="65" creationId="{876249D3-FF96-4F38-B16E-9E7645DAD5A0}"/>
          </ac:picMkLst>
        </pc:picChg>
        <pc:picChg chg="add mod">
          <ac:chgData name="Chan, Edith" userId="108d53bf-b211-4fb4-bc21-02280ce3c3ee" providerId="ADAL" clId="{4327921E-A2A8-4D84-AE7E-94019FE5D9E8}" dt="2020-12-15T09:41:08.310" v="1831" actId="1076"/>
          <ac:picMkLst>
            <pc:docMk/>
            <pc:sldMk cId="1540896043" sldId="481"/>
            <ac:picMk id="76" creationId="{6F84B259-2817-4E73-B748-DF3C1E64613C}"/>
          </ac:picMkLst>
        </pc:picChg>
      </pc:sldChg>
      <pc:sldChg chg="addSp delSp modSp add delAnim modAnim">
        <pc:chgData name="Chan, Edith" userId="108d53bf-b211-4fb4-bc21-02280ce3c3ee" providerId="ADAL" clId="{4327921E-A2A8-4D84-AE7E-94019FE5D9E8}" dt="2020-12-17T03:29:58.873" v="3298" actId="571"/>
        <pc:sldMkLst>
          <pc:docMk/>
          <pc:sldMk cId="4264510694" sldId="482"/>
        </pc:sldMkLst>
        <pc:spChg chg="mod">
          <ac:chgData name="Chan, Edith" userId="108d53bf-b211-4fb4-bc21-02280ce3c3ee" providerId="ADAL" clId="{4327921E-A2A8-4D84-AE7E-94019FE5D9E8}" dt="2020-12-15T09:45:05.262" v="2049" actId="20577"/>
          <ac:spMkLst>
            <pc:docMk/>
            <pc:sldMk cId="4264510694" sldId="482"/>
            <ac:spMk id="5" creationId="{258254EC-CCF1-4D98-9BAE-0D1A1DDAB847}"/>
          </ac:spMkLst>
        </pc:spChg>
        <pc:spChg chg="mod">
          <ac:chgData name="Chan, Edith" userId="108d53bf-b211-4fb4-bc21-02280ce3c3ee" providerId="ADAL" clId="{4327921E-A2A8-4D84-AE7E-94019FE5D9E8}" dt="2020-12-15T09:45:19.144" v="2083"/>
          <ac:spMkLst>
            <pc:docMk/>
            <pc:sldMk cId="4264510694" sldId="482"/>
            <ac:spMk id="6" creationId="{4F9B217F-C982-45A4-98B4-785ABE89739E}"/>
          </ac:spMkLst>
        </pc:spChg>
        <pc:spChg chg="del">
          <ac:chgData name="Chan, Edith" userId="108d53bf-b211-4fb4-bc21-02280ce3c3ee" providerId="ADAL" clId="{4327921E-A2A8-4D84-AE7E-94019FE5D9E8}" dt="2020-12-15T09:43:40.647" v="1840" actId="478"/>
          <ac:spMkLst>
            <pc:docMk/>
            <pc:sldMk cId="4264510694" sldId="482"/>
            <ac:spMk id="20" creationId="{C0B54E83-6B75-4133-A1FA-766C10FEBEDA}"/>
          </ac:spMkLst>
        </pc:spChg>
        <pc:spChg chg="del">
          <ac:chgData name="Chan, Edith" userId="108d53bf-b211-4fb4-bc21-02280ce3c3ee" providerId="ADAL" clId="{4327921E-A2A8-4D84-AE7E-94019FE5D9E8}" dt="2020-12-15T09:43:36.778" v="1839" actId="478"/>
          <ac:spMkLst>
            <pc:docMk/>
            <pc:sldMk cId="4264510694" sldId="482"/>
            <ac:spMk id="68" creationId="{D5F49AC4-9851-4B85-B8F0-270F7F6FF160}"/>
          </ac:spMkLst>
        </pc:spChg>
        <pc:spChg chg="del">
          <ac:chgData name="Chan, Edith" userId="108d53bf-b211-4fb4-bc21-02280ce3c3ee" providerId="ADAL" clId="{4327921E-A2A8-4D84-AE7E-94019FE5D9E8}" dt="2020-12-15T09:43:36.778" v="1839" actId="478"/>
          <ac:spMkLst>
            <pc:docMk/>
            <pc:sldMk cId="4264510694" sldId="482"/>
            <ac:spMk id="69" creationId="{C49E59A8-A799-4BE8-B115-902C1BDA202A}"/>
          </ac:spMkLst>
        </pc:spChg>
        <pc:spChg chg="del">
          <ac:chgData name="Chan, Edith" userId="108d53bf-b211-4fb4-bc21-02280ce3c3ee" providerId="ADAL" clId="{4327921E-A2A8-4D84-AE7E-94019FE5D9E8}" dt="2020-12-15T09:43:36.778" v="1839" actId="478"/>
          <ac:spMkLst>
            <pc:docMk/>
            <pc:sldMk cId="4264510694" sldId="482"/>
            <ac:spMk id="70" creationId="{FE66AEAA-3D84-49A1-86D8-A653E0DC730F}"/>
          </ac:spMkLst>
        </pc:spChg>
        <pc:spChg chg="del">
          <ac:chgData name="Chan, Edith" userId="108d53bf-b211-4fb4-bc21-02280ce3c3ee" providerId="ADAL" clId="{4327921E-A2A8-4D84-AE7E-94019FE5D9E8}" dt="2020-12-15T09:43:36.778" v="1839" actId="478"/>
          <ac:spMkLst>
            <pc:docMk/>
            <pc:sldMk cId="4264510694" sldId="482"/>
            <ac:spMk id="71" creationId="{3CE5DD1E-A73F-4E1D-AF38-64A66115F083}"/>
          </ac:spMkLst>
        </pc:spChg>
        <pc:spChg chg="del">
          <ac:chgData name="Chan, Edith" userId="108d53bf-b211-4fb4-bc21-02280ce3c3ee" providerId="ADAL" clId="{4327921E-A2A8-4D84-AE7E-94019FE5D9E8}" dt="2020-12-15T09:43:36.778" v="1839" actId="478"/>
          <ac:spMkLst>
            <pc:docMk/>
            <pc:sldMk cId="4264510694" sldId="482"/>
            <ac:spMk id="72" creationId="{1F637507-9311-44CD-BDFC-AE9C3083586E}"/>
          </ac:spMkLst>
        </pc:spChg>
        <pc:spChg chg="del">
          <ac:chgData name="Chan, Edith" userId="108d53bf-b211-4fb4-bc21-02280ce3c3ee" providerId="ADAL" clId="{4327921E-A2A8-4D84-AE7E-94019FE5D9E8}" dt="2020-12-15T09:43:36.778" v="1839" actId="478"/>
          <ac:spMkLst>
            <pc:docMk/>
            <pc:sldMk cId="4264510694" sldId="482"/>
            <ac:spMk id="73" creationId="{80C4BD7B-8221-45F7-800E-C1A37DF67CF4}"/>
          </ac:spMkLst>
        </pc:spChg>
        <pc:spChg chg="del">
          <ac:chgData name="Chan, Edith" userId="108d53bf-b211-4fb4-bc21-02280ce3c3ee" providerId="ADAL" clId="{4327921E-A2A8-4D84-AE7E-94019FE5D9E8}" dt="2020-12-15T09:43:36.778" v="1839" actId="478"/>
          <ac:spMkLst>
            <pc:docMk/>
            <pc:sldMk cId="4264510694" sldId="482"/>
            <ac:spMk id="74" creationId="{6ADA2A36-2C72-4A99-9B0D-990A81445D96}"/>
          </ac:spMkLst>
        </pc:spChg>
        <pc:spChg chg="del">
          <ac:chgData name="Chan, Edith" userId="108d53bf-b211-4fb4-bc21-02280ce3c3ee" providerId="ADAL" clId="{4327921E-A2A8-4D84-AE7E-94019FE5D9E8}" dt="2020-12-15T09:43:36.778" v="1839" actId="478"/>
          <ac:spMkLst>
            <pc:docMk/>
            <pc:sldMk cId="4264510694" sldId="482"/>
            <ac:spMk id="75" creationId="{B928A774-7BF1-46E5-97C0-704F87673687}"/>
          </ac:spMkLst>
        </pc:spChg>
        <pc:grpChg chg="del">
          <ac:chgData name="Chan, Edith" userId="108d53bf-b211-4fb4-bc21-02280ce3c3ee" providerId="ADAL" clId="{4327921E-A2A8-4D84-AE7E-94019FE5D9E8}" dt="2020-12-15T09:43:40.647" v="1840" actId="478"/>
          <ac:grpSpMkLst>
            <pc:docMk/>
            <pc:sldMk cId="4264510694" sldId="482"/>
            <ac:grpSpMk id="2" creationId="{9B2E6B7F-CBFA-47C2-9195-2B1BC20840F1}"/>
          </ac:grpSpMkLst>
        </pc:grpChg>
        <pc:grpChg chg="mod">
          <ac:chgData name="Chan, Edith" userId="108d53bf-b211-4fb4-bc21-02280ce3c3ee" providerId="ADAL" clId="{4327921E-A2A8-4D84-AE7E-94019FE5D9E8}" dt="2020-12-15T09:45:04.730" v="2048"/>
          <ac:grpSpMkLst>
            <pc:docMk/>
            <pc:sldMk cId="4264510694" sldId="482"/>
            <ac:grpSpMk id="3" creationId="{8745A01A-BAAA-4A6D-B251-A5955B7D22CE}"/>
          </ac:grpSpMkLst>
        </pc:grpChg>
        <pc:grpChg chg="del">
          <ac:chgData name="Chan, Edith" userId="108d53bf-b211-4fb4-bc21-02280ce3c3ee" providerId="ADAL" clId="{4327921E-A2A8-4D84-AE7E-94019FE5D9E8}" dt="2020-12-15T09:43:36.778" v="1839" actId="478"/>
          <ac:grpSpMkLst>
            <pc:docMk/>
            <pc:sldMk cId="4264510694" sldId="482"/>
            <ac:grpSpMk id="67" creationId="{919DC012-B8A0-4319-A0A8-A9B57BF76962}"/>
          </ac:grpSpMkLst>
        </pc:grpChg>
        <pc:picChg chg="add mod">
          <ac:chgData name="Chan, Edith" userId="108d53bf-b211-4fb4-bc21-02280ce3c3ee" providerId="ADAL" clId="{4327921E-A2A8-4D84-AE7E-94019FE5D9E8}" dt="2020-12-15T09:50:28.223" v="2101" actId="14100"/>
          <ac:picMkLst>
            <pc:docMk/>
            <pc:sldMk cId="4264510694" sldId="482"/>
            <ac:picMk id="16" creationId="{9E86AB17-9915-4895-87C8-8353082DC248}"/>
          </ac:picMkLst>
        </pc:picChg>
        <pc:picChg chg="add mod">
          <ac:chgData name="Chan, Edith" userId="108d53bf-b211-4fb4-bc21-02280ce3c3ee" providerId="ADAL" clId="{4327921E-A2A8-4D84-AE7E-94019FE5D9E8}" dt="2020-12-15T09:56:56.921" v="2116" actId="1076"/>
          <ac:picMkLst>
            <pc:docMk/>
            <pc:sldMk cId="4264510694" sldId="482"/>
            <ac:picMk id="19" creationId="{269B6478-0333-42C5-9DE8-F500F52E5090}"/>
          </ac:picMkLst>
        </pc:picChg>
        <pc:picChg chg="add mod">
          <ac:chgData name="Chan, Edith" userId="108d53bf-b211-4fb4-bc21-02280ce3c3ee" providerId="ADAL" clId="{4327921E-A2A8-4D84-AE7E-94019FE5D9E8}" dt="2020-12-15T09:50:57.174" v="2112" actId="14100"/>
          <ac:picMkLst>
            <pc:docMk/>
            <pc:sldMk cId="4264510694" sldId="482"/>
            <ac:picMk id="22" creationId="{B63285C8-0A31-46AD-8C35-313D8AED7056}"/>
          </ac:picMkLst>
        </pc:picChg>
        <pc:picChg chg="add mod">
          <ac:chgData name="Chan, Edith" userId="108d53bf-b211-4fb4-bc21-02280ce3c3ee" providerId="ADAL" clId="{4327921E-A2A8-4D84-AE7E-94019FE5D9E8}" dt="2020-12-15T09:56:53.942" v="2115" actId="1076"/>
          <ac:picMkLst>
            <pc:docMk/>
            <pc:sldMk cId="4264510694" sldId="482"/>
            <ac:picMk id="26" creationId="{29209764-BEBD-4C01-A613-7AB925721344}"/>
          </ac:picMkLst>
        </pc:picChg>
        <pc:picChg chg="add mod">
          <ac:chgData name="Chan, Edith" userId="108d53bf-b211-4fb4-bc21-02280ce3c3ee" providerId="ADAL" clId="{4327921E-A2A8-4D84-AE7E-94019FE5D9E8}" dt="2020-12-17T03:29:58.873" v="3298" actId="571"/>
          <ac:picMkLst>
            <pc:docMk/>
            <pc:sldMk cId="4264510694" sldId="482"/>
            <ac:picMk id="64" creationId="{B5DCAE24-E8CA-4AEA-885C-DDAC4EC4BD97}"/>
          </ac:picMkLst>
        </pc:picChg>
        <pc:picChg chg="del">
          <ac:chgData name="Chan, Edith" userId="108d53bf-b211-4fb4-bc21-02280ce3c3ee" providerId="ADAL" clId="{4327921E-A2A8-4D84-AE7E-94019FE5D9E8}" dt="2020-12-15T09:43:42.193" v="1841" actId="478"/>
          <ac:picMkLst>
            <pc:docMk/>
            <pc:sldMk cId="4264510694" sldId="482"/>
            <ac:picMk id="76" creationId="{6F84B259-2817-4E73-B748-DF3C1E64613C}"/>
          </ac:picMkLst>
        </pc:picChg>
      </pc:sldChg>
      <pc:sldChg chg="addSp delSp modSp add modAnim">
        <pc:chgData name="Chan, Edith" userId="108d53bf-b211-4fb4-bc21-02280ce3c3ee" providerId="ADAL" clId="{4327921E-A2A8-4D84-AE7E-94019FE5D9E8}" dt="2020-12-17T03:31:19.746" v="3306"/>
        <pc:sldMkLst>
          <pc:docMk/>
          <pc:sldMk cId="3504689327" sldId="483"/>
        </pc:sldMkLst>
        <pc:spChg chg="add mod">
          <ac:chgData name="Chan, Edith" userId="108d53bf-b211-4fb4-bc21-02280ce3c3ee" providerId="ADAL" clId="{4327921E-A2A8-4D84-AE7E-94019FE5D9E8}" dt="2020-12-17T03:27:49.638" v="3278" actId="1076"/>
          <ac:spMkLst>
            <pc:docMk/>
            <pc:sldMk cId="3504689327" sldId="483"/>
            <ac:spMk id="2" creationId="{68439D9E-79F2-4804-AA13-D5525209F5C3}"/>
          </ac:spMkLst>
        </pc:spChg>
        <pc:spChg chg="mod">
          <ac:chgData name="Chan, Edith" userId="108d53bf-b211-4fb4-bc21-02280ce3c3ee" providerId="ADAL" clId="{4327921E-A2A8-4D84-AE7E-94019FE5D9E8}" dt="2020-12-17T03:14:42.018" v="2509"/>
          <ac:spMkLst>
            <pc:docMk/>
            <pc:sldMk cId="3504689327" sldId="483"/>
            <ac:spMk id="6" creationId="{4F9B217F-C982-45A4-98B4-785ABE89739E}"/>
          </ac:spMkLst>
        </pc:spChg>
        <pc:spChg chg="add mod">
          <ac:chgData name="Chan, Edith" userId="108d53bf-b211-4fb4-bc21-02280ce3c3ee" providerId="ADAL" clId="{4327921E-A2A8-4D84-AE7E-94019FE5D9E8}" dt="2020-12-17T03:27:45.766" v="3277" actId="1076"/>
          <ac:spMkLst>
            <pc:docMk/>
            <pc:sldMk cId="3504689327" sldId="483"/>
            <ac:spMk id="13" creationId="{F43F9398-9673-46D7-BB44-BAE285EE1FF7}"/>
          </ac:spMkLst>
        </pc:spChg>
        <pc:spChg chg="add del">
          <ac:chgData name="Chan, Edith" userId="108d53bf-b211-4fb4-bc21-02280ce3c3ee" providerId="ADAL" clId="{4327921E-A2A8-4D84-AE7E-94019FE5D9E8}" dt="2020-12-17T03:23:41.255" v="2913" actId="478"/>
          <ac:spMkLst>
            <pc:docMk/>
            <pc:sldMk cId="3504689327" sldId="483"/>
            <ac:spMk id="14" creationId="{D0E62D8E-AFF9-47D1-841C-D0E63540A6E3}"/>
          </ac:spMkLst>
        </pc:spChg>
        <pc:spChg chg="add mod">
          <ac:chgData name="Chan, Edith" userId="108d53bf-b211-4fb4-bc21-02280ce3c3ee" providerId="ADAL" clId="{4327921E-A2A8-4D84-AE7E-94019FE5D9E8}" dt="2020-12-17T03:27:43.405" v="3276" actId="1076"/>
          <ac:spMkLst>
            <pc:docMk/>
            <pc:sldMk cId="3504689327" sldId="483"/>
            <ac:spMk id="15" creationId="{213842F5-8E8D-4DF1-B12E-5321F7C57697}"/>
          </ac:spMkLst>
        </pc:spChg>
        <pc:spChg chg="add mod">
          <ac:chgData name="Chan, Edith" userId="108d53bf-b211-4fb4-bc21-02280ce3c3ee" providerId="ADAL" clId="{4327921E-A2A8-4D84-AE7E-94019FE5D9E8}" dt="2020-12-17T03:27:38.698" v="3275" actId="1076"/>
          <ac:spMkLst>
            <pc:docMk/>
            <pc:sldMk cId="3504689327" sldId="483"/>
            <ac:spMk id="17" creationId="{868B85A6-EFEC-415A-9549-36DB58B7094F}"/>
          </ac:spMkLst>
        </pc:spChg>
        <pc:picChg chg="add del mod">
          <ac:chgData name="Chan, Edith" userId="108d53bf-b211-4fb4-bc21-02280ce3c3ee" providerId="ADAL" clId="{4327921E-A2A8-4D84-AE7E-94019FE5D9E8}" dt="2020-12-17T03:27:26.216" v="3273" actId="478"/>
          <ac:picMkLst>
            <pc:docMk/>
            <pc:sldMk cId="3504689327" sldId="483"/>
            <ac:picMk id="8" creationId="{FCEC660D-93F9-41F4-87C9-67F496E7BC84}"/>
          </ac:picMkLst>
        </pc:picChg>
        <pc:picChg chg="add mod">
          <ac:chgData name="Chan, Edith" userId="108d53bf-b211-4fb4-bc21-02280ce3c3ee" providerId="ADAL" clId="{4327921E-A2A8-4D84-AE7E-94019FE5D9E8}" dt="2020-12-17T03:29:18.344" v="3288" actId="1076"/>
          <ac:picMkLst>
            <pc:docMk/>
            <pc:sldMk cId="3504689327" sldId="483"/>
            <ac:picMk id="9" creationId="{2C062D11-C2C2-478C-868B-C19170092AF7}"/>
          </ac:picMkLst>
        </pc:picChg>
        <pc:picChg chg="add mod">
          <ac:chgData name="Chan, Edith" userId="108d53bf-b211-4fb4-bc21-02280ce3c3ee" providerId="ADAL" clId="{4327921E-A2A8-4D84-AE7E-94019FE5D9E8}" dt="2020-12-17T03:31:15.558" v="3305" actId="1076"/>
          <ac:picMkLst>
            <pc:docMk/>
            <pc:sldMk cId="3504689327" sldId="483"/>
            <ac:picMk id="11" creationId="{E803AC24-A7EF-42A6-A427-DE8DBF9FE0D5}"/>
          </ac:picMkLst>
        </pc:picChg>
        <pc:picChg chg="del mod">
          <ac:chgData name="Chan, Edith" userId="108d53bf-b211-4fb4-bc21-02280ce3c3ee" providerId="ADAL" clId="{4327921E-A2A8-4D84-AE7E-94019FE5D9E8}" dt="2020-12-17T03:28:14.334" v="3281" actId="478"/>
          <ac:picMkLst>
            <pc:docMk/>
            <pc:sldMk cId="3504689327" sldId="483"/>
            <ac:picMk id="16" creationId="{9E86AB17-9915-4895-87C8-8353082DC248}"/>
          </ac:picMkLst>
        </pc:picChg>
        <pc:picChg chg="del">
          <ac:chgData name="Chan, Edith" userId="108d53bf-b211-4fb4-bc21-02280ce3c3ee" providerId="ADAL" clId="{4327921E-A2A8-4D84-AE7E-94019FE5D9E8}" dt="2020-12-17T03:12:10.779" v="2123" actId="478"/>
          <ac:picMkLst>
            <pc:docMk/>
            <pc:sldMk cId="3504689327" sldId="483"/>
            <ac:picMk id="19" creationId="{269B6478-0333-42C5-9DE8-F500F52E5090}"/>
          </ac:picMkLst>
        </pc:picChg>
        <pc:picChg chg="del">
          <ac:chgData name="Chan, Edith" userId="108d53bf-b211-4fb4-bc21-02280ce3c3ee" providerId="ADAL" clId="{4327921E-A2A8-4D84-AE7E-94019FE5D9E8}" dt="2020-12-17T03:12:07.465" v="2122" actId="478"/>
          <ac:picMkLst>
            <pc:docMk/>
            <pc:sldMk cId="3504689327" sldId="483"/>
            <ac:picMk id="22" creationId="{B63285C8-0A31-46AD-8C35-313D8AED7056}"/>
          </ac:picMkLst>
        </pc:picChg>
        <pc:picChg chg="del">
          <ac:chgData name="Chan, Edith" userId="108d53bf-b211-4fb4-bc21-02280ce3c3ee" providerId="ADAL" clId="{4327921E-A2A8-4D84-AE7E-94019FE5D9E8}" dt="2020-12-17T03:12:05.480" v="2121" actId="478"/>
          <ac:picMkLst>
            <pc:docMk/>
            <pc:sldMk cId="3504689327" sldId="483"/>
            <ac:picMk id="26" creationId="{29209764-BEBD-4C01-A613-7AB925721344}"/>
          </ac:picMkLst>
        </pc:picChg>
      </pc:sldChg>
      <pc:sldChg chg="addSp delSp modSp add modAnim">
        <pc:chgData name="Chan, Edith" userId="108d53bf-b211-4fb4-bc21-02280ce3c3ee" providerId="ADAL" clId="{4327921E-A2A8-4D84-AE7E-94019FE5D9E8}" dt="2020-12-17T03:31:31.982" v="3308" actId="1076"/>
        <pc:sldMkLst>
          <pc:docMk/>
          <pc:sldMk cId="1355718269" sldId="484"/>
        </pc:sldMkLst>
        <pc:picChg chg="del">
          <ac:chgData name="Chan, Edith" userId="108d53bf-b211-4fb4-bc21-02280ce3c3ee" providerId="ADAL" clId="{4327921E-A2A8-4D84-AE7E-94019FE5D9E8}" dt="2020-12-17T03:29:31.748" v="3292" actId="478"/>
          <ac:picMkLst>
            <pc:docMk/>
            <pc:sldMk cId="1355718269" sldId="484"/>
            <ac:picMk id="9" creationId="{2C062D11-C2C2-478C-868B-C19170092AF7}"/>
          </ac:picMkLst>
        </pc:picChg>
        <pc:picChg chg="add mod">
          <ac:chgData name="Chan, Edith" userId="108d53bf-b211-4fb4-bc21-02280ce3c3ee" providerId="ADAL" clId="{4327921E-A2A8-4D84-AE7E-94019FE5D9E8}" dt="2020-12-17T03:29:40.204" v="3294" actId="1076"/>
          <ac:picMkLst>
            <pc:docMk/>
            <pc:sldMk cId="1355718269" sldId="484"/>
            <ac:picMk id="11" creationId="{388806B5-1EF6-4FFA-A44C-35EB46A1E11D}"/>
          </ac:picMkLst>
        </pc:picChg>
        <pc:picChg chg="add mod">
          <ac:chgData name="Chan, Edith" userId="108d53bf-b211-4fb4-bc21-02280ce3c3ee" providerId="ADAL" clId="{4327921E-A2A8-4D84-AE7E-94019FE5D9E8}" dt="2020-12-17T03:31:31.982" v="3308" actId="1076"/>
          <ac:picMkLst>
            <pc:docMk/>
            <pc:sldMk cId="1355718269" sldId="484"/>
            <ac:picMk id="12" creationId="{5C5894C0-8C57-496D-83B9-75230F30004B}"/>
          </ac:picMkLst>
        </pc:picChg>
      </pc:sldChg>
      <pc:sldChg chg="addSp delSp modSp add modAnim">
        <pc:chgData name="Chan, Edith" userId="108d53bf-b211-4fb4-bc21-02280ce3c3ee" providerId="ADAL" clId="{4327921E-A2A8-4D84-AE7E-94019FE5D9E8}" dt="2020-12-17T03:31:48.571" v="3310" actId="1076"/>
        <pc:sldMkLst>
          <pc:docMk/>
          <pc:sldMk cId="1908851921" sldId="485"/>
        </pc:sldMkLst>
        <pc:picChg chg="del">
          <ac:chgData name="Chan, Edith" userId="108d53bf-b211-4fb4-bc21-02280ce3c3ee" providerId="ADAL" clId="{4327921E-A2A8-4D84-AE7E-94019FE5D9E8}" dt="2020-12-17T03:29:47.180" v="3295" actId="478"/>
          <ac:picMkLst>
            <pc:docMk/>
            <pc:sldMk cId="1908851921" sldId="485"/>
            <ac:picMk id="9" creationId="{2C062D11-C2C2-478C-868B-C19170092AF7}"/>
          </ac:picMkLst>
        </pc:picChg>
        <pc:picChg chg="add mod">
          <ac:chgData name="Chan, Edith" userId="108d53bf-b211-4fb4-bc21-02280ce3c3ee" providerId="ADAL" clId="{4327921E-A2A8-4D84-AE7E-94019FE5D9E8}" dt="2020-12-17T03:29:55.961" v="3297" actId="1076"/>
          <ac:picMkLst>
            <pc:docMk/>
            <pc:sldMk cId="1908851921" sldId="485"/>
            <ac:picMk id="11" creationId="{E4369FC8-38FC-427F-9D00-381D56DB6650}"/>
          </ac:picMkLst>
        </pc:picChg>
        <pc:picChg chg="add mod">
          <ac:chgData name="Chan, Edith" userId="108d53bf-b211-4fb4-bc21-02280ce3c3ee" providerId="ADAL" clId="{4327921E-A2A8-4D84-AE7E-94019FE5D9E8}" dt="2020-12-17T03:31:48.571" v="3310" actId="1076"/>
          <ac:picMkLst>
            <pc:docMk/>
            <pc:sldMk cId="1908851921" sldId="485"/>
            <ac:picMk id="12" creationId="{D19173A1-0F8E-48AE-9488-423DBDFE7413}"/>
          </ac:picMkLst>
        </pc:picChg>
      </pc:sldChg>
      <pc:sldChg chg="addSp delSp modSp add modAnim">
        <pc:chgData name="Chan, Edith" userId="108d53bf-b211-4fb4-bc21-02280ce3c3ee" providerId="ADAL" clId="{4327921E-A2A8-4D84-AE7E-94019FE5D9E8}" dt="2020-12-17T03:31:58.237" v="3312" actId="1076"/>
        <pc:sldMkLst>
          <pc:docMk/>
          <pc:sldMk cId="2163397862" sldId="486"/>
        </pc:sldMkLst>
        <pc:picChg chg="del">
          <ac:chgData name="Chan, Edith" userId="108d53bf-b211-4fb4-bc21-02280ce3c3ee" providerId="ADAL" clId="{4327921E-A2A8-4D84-AE7E-94019FE5D9E8}" dt="2020-12-17T03:30:02.096" v="3299" actId="478"/>
          <ac:picMkLst>
            <pc:docMk/>
            <pc:sldMk cId="2163397862" sldId="486"/>
            <ac:picMk id="9" creationId="{2C062D11-C2C2-478C-868B-C19170092AF7}"/>
          </ac:picMkLst>
        </pc:picChg>
        <pc:picChg chg="add mod">
          <ac:chgData name="Chan, Edith" userId="108d53bf-b211-4fb4-bc21-02280ce3c3ee" providerId="ADAL" clId="{4327921E-A2A8-4D84-AE7E-94019FE5D9E8}" dt="2020-12-17T03:30:10.161" v="3301" actId="1076"/>
          <ac:picMkLst>
            <pc:docMk/>
            <pc:sldMk cId="2163397862" sldId="486"/>
            <ac:picMk id="11" creationId="{93BEFC81-DED7-4987-AF73-EED8F24A9F2A}"/>
          </ac:picMkLst>
        </pc:picChg>
        <pc:picChg chg="add mod">
          <ac:chgData name="Chan, Edith" userId="108d53bf-b211-4fb4-bc21-02280ce3c3ee" providerId="ADAL" clId="{4327921E-A2A8-4D84-AE7E-94019FE5D9E8}" dt="2020-12-17T03:31:58.237" v="3312" actId="1076"/>
          <ac:picMkLst>
            <pc:docMk/>
            <pc:sldMk cId="2163397862" sldId="486"/>
            <ac:picMk id="12" creationId="{631226F1-199F-434B-A405-EAD8C471CE34}"/>
          </ac:picMkLst>
        </pc:picChg>
      </pc:sldChg>
      <pc:sldChg chg="addSp delSp modSp add delAnim modAnim">
        <pc:chgData name="Chan, Edith" userId="108d53bf-b211-4fb4-bc21-02280ce3c3ee" providerId="ADAL" clId="{4327921E-A2A8-4D84-AE7E-94019FE5D9E8}" dt="2020-12-17T07:29:46.449" v="5877" actId="1076"/>
        <pc:sldMkLst>
          <pc:docMk/>
          <pc:sldMk cId="237611820" sldId="487"/>
        </pc:sldMkLst>
        <pc:spChg chg="del">
          <ac:chgData name="Chan, Edith" userId="108d53bf-b211-4fb4-bc21-02280ce3c3ee" providerId="ADAL" clId="{4327921E-A2A8-4D84-AE7E-94019FE5D9E8}" dt="2020-12-17T03:33:56.878" v="3315" actId="478"/>
          <ac:spMkLst>
            <pc:docMk/>
            <pc:sldMk cId="237611820" sldId="487"/>
            <ac:spMk id="2" creationId="{68439D9E-79F2-4804-AA13-D5525209F5C3}"/>
          </ac:spMkLst>
        </pc:spChg>
        <pc:spChg chg="mod">
          <ac:chgData name="Chan, Edith" userId="108d53bf-b211-4fb4-bc21-02280ce3c3ee" providerId="ADAL" clId="{4327921E-A2A8-4D84-AE7E-94019FE5D9E8}" dt="2020-12-17T05:10:03.853" v="4221"/>
          <ac:spMkLst>
            <pc:docMk/>
            <pc:sldMk cId="237611820" sldId="487"/>
            <ac:spMk id="6" creationId="{4F9B217F-C982-45A4-98B4-785ABE89739E}"/>
          </ac:spMkLst>
        </pc:spChg>
        <pc:spChg chg="del">
          <ac:chgData name="Chan, Edith" userId="108d53bf-b211-4fb4-bc21-02280ce3c3ee" providerId="ADAL" clId="{4327921E-A2A8-4D84-AE7E-94019FE5D9E8}" dt="2020-12-17T03:33:56.878" v="3315" actId="478"/>
          <ac:spMkLst>
            <pc:docMk/>
            <pc:sldMk cId="237611820" sldId="487"/>
            <ac:spMk id="13" creationId="{F43F9398-9673-46D7-BB44-BAE285EE1FF7}"/>
          </ac:spMkLst>
        </pc:spChg>
        <pc:spChg chg="del">
          <ac:chgData name="Chan, Edith" userId="108d53bf-b211-4fb4-bc21-02280ce3c3ee" providerId="ADAL" clId="{4327921E-A2A8-4D84-AE7E-94019FE5D9E8}" dt="2020-12-17T03:33:56.878" v="3315" actId="478"/>
          <ac:spMkLst>
            <pc:docMk/>
            <pc:sldMk cId="237611820" sldId="487"/>
            <ac:spMk id="15" creationId="{213842F5-8E8D-4DF1-B12E-5321F7C57697}"/>
          </ac:spMkLst>
        </pc:spChg>
        <pc:spChg chg="del">
          <ac:chgData name="Chan, Edith" userId="108d53bf-b211-4fb4-bc21-02280ce3c3ee" providerId="ADAL" clId="{4327921E-A2A8-4D84-AE7E-94019FE5D9E8}" dt="2020-12-17T03:33:56.878" v="3315" actId="478"/>
          <ac:spMkLst>
            <pc:docMk/>
            <pc:sldMk cId="237611820" sldId="487"/>
            <ac:spMk id="17" creationId="{868B85A6-EFEC-415A-9549-36DB58B7094F}"/>
          </ac:spMkLst>
        </pc:spChg>
        <pc:spChg chg="add mod topLvl">
          <ac:chgData name="Chan, Edith" userId="108d53bf-b211-4fb4-bc21-02280ce3c3ee" providerId="ADAL" clId="{4327921E-A2A8-4D84-AE7E-94019FE5D9E8}" dt="2020-12-17T04:40:37.959" v="3959" actId="1076"/>
          <ac:spMkLst>
            <pc:docMk/>
            <pc:sldMk cId="237611820" sldId="487"/>
            <ac:spMk id="29" creationId="{E1CB8218-15B5-4FC5-AF5D-1116C7E57280}"/>
          </ac:spMkLst>
        </pc:spChg>
        <pc:spChg chg="add del mod">
          <ac:chgData name="Chan, Edith" userId="108d53bf-b211-4fb4-bc21-02280ce3c3ee" providerId="ADAL" clId="{4327921E-A2A8-4D84-AE7E-94019FE5D9E8}" dt="2020-12-17T04:37:33.909" v="3916" actId="478"/>
          <ac:spMkLst>
            <pc:docMk/>
            <pc:sldMk cId="237611820" sldId="487"/>
            <ac:spMk id="30" creationId="{7440FB18-A50A-4416-AB4C-E8B316C2BFD7}"/>
          </ac:spMkLst>
        </pc:spChg>
        <pc:spChg chg="add del mod topLvl">
          <ac:chgData name="Chan, Edith" userId="108d53bf-b211-4fb4-bc21-02280ce3c3ee" providerId="ADAL" clId="{4327921E-A2A8-4D84-AE7E-94019FE5D9E8}" dt="2020-12-17T04:37:44.200" v="3919" actId="478"/>
          <ac:spMkLst>
            <pc:docMk/>
            <pc:sldMk cId="237611820" sldId="487"/>
            <ac:spMk id="31" creationId="{6A35207F-D1A2-4F49-A8BC-145DAE292D4B}"/>
          </ac:spMkLst>
        </pc:spChg>
        <pc:spChg chg="add del mod">
          <ac:chgData name="Chan, Edith" userId="108d53bf-b211-4fb4-bc21-02280ce3c3ee" providerId="ADAL" clId="{4327921E-A2A8-4D84-AE7E-94019FE5D9E8}" dt="2020-12-17T04:37:49.108" v="3920" actId="478"/>
          <ac:spMkLst>
            <pc:docMk/>
            <pc:sldMk cId="237611820" sldId="487"/>
            <ac:spMk id="32" creationId="{5C03280E-9FE8-47C1-A0BE-55CDEEFDC4AF}"/>
          </ac:spMkLst>
        </pc:spChg>
        <pc:spChg chg="add del mod">
          <ac:chgData name="Chan, Edith" userId="108d53bf-b211-4fb4-bc21-02280ce3c3ee" providerId="ADAL" clId="{4327921E-A2A8-4D84-AE7E-94019FE5D9E8}" dt="2020-12-17T04:37:51.852" v="3921" actId="478"/>
          <ac:spMkLst>
            <pc:docMk/>
            <pc:sldMk cId="237611820" sldId="487"/>
            <ac:spMk id="33" creationId="{F772F9CA-CD69-4064-AA4F-D8450860C2EA}"/>
          </ac:spMkLst>
        </pc:spChg>
        <pc:spChg chg="add del mod">
          <ac:chgData name="Chan, Edith" userId="108d53bf-b211-4fb4-bc21-02280ce3c3ee" providerId="ADAL" clId="{4327921E-A2A8-4D84-AE7E-94019FE5D9E8}" dt="2020-12-17T04:37:55.258" v="3922" actId="478"/>
          <ac:spMkLst>
            <pc:docMk/>
            <pc:sldMk cId="237611820" sldId="487"/>
            <ac:spMk id="34" creationId="{23666489-8B58-4015-9F0F-7BF49E4F0ABB}"/>
          </ac:spMkLst>
        </pc:spChg>
        <pc:spChg chg="add del mod topLvl">
          <ac:chgData name="Chan, Edith" userId="108d53bf-b211-4fb4-bc21-02280ce3c3ee" providerId="ADAL" clId="{4327921E-A2A8-4D84-AE7E-94019FE5D9E8}" dt="2020-12-17T04:37:58.456" v="3923" actId="478"/>
          <ac:spMkLst>
            <pc:docMk/>
            <pc:sldMk cId="237611820" sldId="487"/>
            <ac:spMk id="35" creationId="{EFC10EFC-ED30-4707-A379-5A8C6AB85ECE}"/>
          </ac:spMkLst>
        </pc:spChg>
        <pc:spChg chg="add del mod">
          <ac:chgData name="Chan, Edith" userId="108d53bf-b211-4fb4-bc21-02280ce3c3ee" providerId="ADAL" clId="{4327921E-A2A8-4D84-AE7E-94019FE5D9E8}" dt="2020-12-17T04:43:52.696" v="3996" actId="478"/>
          <ac:spMkLst>
            <pc:docMk/>
            <pc:sldMk cId="237611820" sldId="487"/>
            <ac:spMk id="51" creationId="{62039B31-3D19-483D-AAB1-C36F27466D09}"/>
          </ac:spMkLst>
        </pc:spChg>
        <pc:spChg chg="add del mod">
          <ac:chgData name="Chan, Edith" userId="108d53bf-b211-4fb4-bc21-02280ce3c3ee" providerId="ADAL" clId="{4327921E-A2A8-4D84-AE7E-94019FE5D9E8}" dt="2020-12-17T04:49:27.079" v="4027" actId="478"/>
          <ac:spMkLst>
            <pc:docMk/>
            <pc:sldMk cId="237611820" sldId="487"/>
            <ac:spMk id="55" creationId="{56F7AD58-8BEE-47A4-AD96-E1CED5C48895}"/>
          </ac:spMkLst>
        </pc:spChg>
        <pc:spChg chg="add mod">
          <ac:chgData name="Chan, Edith" userId="108d53bf-b211-4fb4-bc21-02280ce3c3ee" providerId="ADAL" clId="{4327921E-A2A8-4D84-AE7E-94019FE5D9E8}" dt="2020-12-17T04:46:10.689" v="4013" actId="1076"/>
          <ac:spMkLst>
            <pc:docMk/>
            <pc:sldMk cId="237611820" sldId="487"/>
            <ac:spMk id="56" creationId="{13A68D02-14C3-48EB-96B8-84D2006009F2}"/>
          </ac:spMkLst>
        </pc:spChg>
        <pc:spChg chg="add mod">
          <ac:chgData name="Chan, Edith" userId="108d53bf-b211-4fb4-bc21-02280ce3c3ee" providerId="ADAL" clId="{4327921E-A2A8-4D84-AE7E-94019FE5D9E8}" dt="2020-12-17T04:45:45.444" v="4009" actId="1076"/>
          <ac:spMkLst>
            <pc:docMk/>
            <pc:sldMk cId="237611820" sldId="487"/>
            <ac:spMk id="57" creationId="{BBC9ED94-B1D5-492E-8CFE-5FF91E48CB20}"/>
          </ac:spMkLst>
        </pc:spChg>
        <pc:spChg chg="add del mod">
          <ac:chgData name="Chan, Edith" userId="108d53bf-b211-4fb4-bc21-02280ce3c3ee" providerId="ADAL" clId="{4327921E-A2A8-4D84-AE7E-94019FE5D9E8}" dt="2020-12-17T04:49:42.455" v="4030" actId="478"/>
          <ac:spMkLst>
            <pc:docMk/>
            <pc:sldMk cId="237611820" sldId="487"/>
            <ac:spMk id="58" creationId="{396E41F7-ABC3-4241-B968-003EA58FC148}"/>
          </ac:spMkLst>
        </pc:spChg>
        <pc:grpChg chg="add mod">
          <ac:chgData name="Chan, Edith" userId="108d53bf-b211-4fb4-bc21-02280ce3c3ee" providerId="ADAL" clId="{4327921E-A2A8-4D84-AE7E-94019FE5D9E8}" dt="2020-12-17T04:44:13.046" v="4001" actId="1076"/>
          <ac:grpSpMkLst>
            <pc:docMk/>
            <pc:sldMk cId="237611820" sldId="487"/>
            <ac:grpSpMk id="27" creationId="{CEBF31E2-5095-47D9-84F2-4DF834EA4403}"/>
          </ac:grpSpMkLst>
        </pc:grpChg>
        <pc:grpChg chg="add mod">
          <ac:chgData name="Chan, Edith" userId="108d53bf-b211-4fb4-bc21-02280ce3c3ee" providerId="ADAL" clId="{4327921E-A2A8-4D84-AE7E-94019FE5D9E8}" dt="2020-12-17T04:44:18.921" v="4002" actId="1076"/>
          <ac:grpSpMkLst>
            <pc:docMk/>
            <pc:sldMk cId="237611820" sldId="487"/>
            <ac:grpSpMk id="28" creationId="{B677A574-9C29-4BA3-8E93-ED93EDFDAD2E}"/>
          </ac:grpSpMkLst>
        </pc:grpChg>
        <pc:grpChg chg="add del mod topLvl">
          <ac:chgData name="Chan, Edith" userId="108d53bf-b211-4fb4-bc21-02280ce3c3ee" providerId="ADAL" clId="{4327921E-A2A8-4D84-AE7E-94019FE5D9E8}" dt="2020-12-17T04:37:58.456" v="3923" actId="478"/>
          <ac:grpSpMkLst>
            <pc:docMk/>
            <pc:sldMk cId="237611820" sldId="487"/>
            <ac:grpSpMk id="36" creationId="{8A04730C-1B8F-4392-BFC1-CD9384D7AE44}"/>
          </ac:grpSpMkLst>
        </pc:grpChg>
        <pc:grpChg chg="add del mod">
          <ac:chgData name="Chan, Edith" userId="108d53bf-b211-4fb4-bc21-02280ce3c3ee" providerId="ADAL" clId="{4327921E-A2A8-4D84-AE7E-94019FE5D9E8}" dt="2020-12-17T04:37:44.200" v="3919" actId="478"/>
          <ac:grpSpMkLst>
            <pc:docMk/>
            <pc:sldMk cId="237611820" sldId="487"/>
            <ac:grpSpMk id="44" creationId="{193BD70D-44A4-4269-ABDF-B6016E60236E}"/>
          </ac:grpSpMkLst>
        </pc:grpChg>
        <pc:grpChg chg="add del mod">
          <ac:chgData name="Chan, Edith" userId="108d53bf-b211-4fb4-bc21-02280ce3c3ee" providerId="ADAL" clId="{4327921E-A2A8-4D84-AE7E-94019FE5D9E8}" dt="2020-12-17T04:43:47.639" v="3994" actId="478"/>
          <ac:grpSpMkLst>
            <pc:docMk/>
            <pc:sldMk cId="237611820" sldId="487"/>
            <ac:grpSpMk id="45" creationId="{79270238-72C0-40A8-ABAF-167371587B26}"/>
          </ac:grpSpMkLst>
        </pc:grpChg>
        <pc:grpChg chg="add del mod">
          <ac:chgData name="Chan, Edith" userId="108d53bf-b211-4fb4-bc21-02280ce3c3ee" providerId="ADAL" clId="{4327921E-A2A8-4D84-AE7E-94019FE5D9E8}" dt="2020-12-17T04:43:45.373" v="3993" actId="478"/>
          <ac:grpSpMkLst>
            <pc:docMk/>
            <pc:sldMk cId="237611820" sldId="487"/>
            <ac:grpSpMk id="48" creationId="{D27D6855-4756-47B2-AF5F-C51B780E00BB}"/>
          </ac:grpSpMkLst>
        </pc:grpChg>
        <pc:grpChg chg="add">
          <ac:chgData name="Chan, Edith" userId="108d53bf-b211-4fb4-bc21-02280ce3c3ee" providerId="ADAL" clId="{4327921E-A2A8-4D84-AE7E-94019FE5D9E8}" dt="2020-12-17T04:43:49.601" v="3995"/>
          <ac:grpSpMkLst>
            <pc:docMk/>
            <pc:sldMk cId="237611820" sldId="487"/>
            <ac:grpSpMk id="52" creationId="{9901AF48-3452-4231-8993-FAD5E2833120}"/>
          </ac:grpSpMkLst>
        </pc:grpChg>
        <pc:picChg chg="add mod">
          <ac:chgData name="Chan, Edith" userId="108d53bf-b211-4fb4-bc21-02280ce3c3ee" providerId="ADAL" clId="{4327921E-A2A8-4D84-AE7E-94019FE5D9E8}" dt="2020-12-17T07:29:16.431" v="5872" actId="1076"/>
          <ac:picMkLst>
            <pc:docMk/>
            <pc:sldMk cId="237611820" sldId="487"/>
            <ac:picMk id="2" creationId="{AD54CA94-19AA-49B1-900D-7D569AF6A275}"/>
          </ac:picMkLst>
        </pc:picChg>
        <pc:picChg chg="add mod">
          <ac:chgData name="Chan, Edith" userId="108d53bf-b211-4fb4-bc21-02280ce3c3ee" providerId="ADAL" clId="{4327921E-A2A8-4D84-AE7E-94019FE5D9E8}" dt="2020-12-17T07:29:46.449" v="5877" actId="1076"/>
          <ac:picMkLst>
            <pc:docMk/>
            <pc:sldMk cId="237611820" sldId="487"/>
            <ac:picMk id="7" creationId="{83E3943A-93D9-4B5E-96AC-B8A0BD45701D}"/>
          </ac:picMkLst>
        </pc:picChg>
        <pc:picChg chg="add del">
          <ac:chgData name="Chan, Edith" userId="108d53bf-b211-4fb4-bc21-02280ce3c3ee" providerId="ADAL" clId="{4327921E-A2A8-4D84-AE7E-94019FE5D9E8}" dt="2020-12-17T03:56:22.554" v="3616" actId="478"/>
          <ac:picMkLst>
            <pc:docMk/>
            <pc:sldMk cId="237611820" sldId="487"/>
            <ac:picMk id="7" creationId="{8460E4E8-1D33-4DFA-8DE3-466B59F5C75C}"/>
          </ac:picMkLst>
        </pc:picChg>
        <pc:picChg chg="add del mod">
          <ac:chgData name="Chan, Edith" userId="108d53bf-b211-4fb4-bc21-02280ce3c3ee" providerId="ADAL" clId="{4327921E-A2A8-4D84-AE7E-94019FE5D9E8}" dt="2020-12-17T03:56:24.887" v="3617" actId="478"/>
          <ac:picMkLst>
            <pc:docMk/>
            <pc:sldMk cId="237611820" sldId="487"/>
            <ac:picMk id="8" creationId="{E9CBE4BE-CFBD-4F7A-B066-BCC5A5CB2C68}"/>
          </ac:picMkLst>
        </pc:picChg>
        <pc:picChg chg="add mod">
          <ac:chgData name="Chan, Edith" userId="108d53bf-b211-4fb4-bc21-02280ce3c3ee" providerId="ADAL" clId="{4327921E-A2A8-4D84-AE7E-94019FE5D9E8}" dt="2020-12-17T03:56:58.409" v="3623" actId="164"/>
          <ac:picMkLst>
            <pc:docMk/>
            <pc:sldMk cId="237611820" sldId="487"/>
            <ac:picMk id="10" creationId="{8F7E41CC-49FB-4209-9950-29FF6CF9AF22}"/>
          </ac:picMkLst>
        </pc:picChg>
        <pc:picChg chg="del">
          <ac:chgData name="Chan, Edith" userId="108d53bf-b211-4fb4-bc21-02280ce3c3ee" providerId="ADAL" clId="{4327921E-A2A8-4D84-AE7E-94019FE5D9E8}" dt="2020-12-17T03:33:50.624" v="3314" actId="478"/>
          <ac:picMkLst>
            <pc:docMk/>
            <pc:sldMk cId="237611820" sldId="487"/>
            <ac:picMk id="11" creationId="{93BEFC81-DED7-4987-AF73-EED8F24A9F2A}"/>
          </ac:picMkLst>
        </pc:picChg>
        <pc:picChg chg="del">
          <ac:chgData name="Chan, Edith" userId="108d53bf-b211-4fb4-bc21-02280ce3c3ee" providerId="ADAL" clId="{4327921E-A2A8-4D84-AE7E-94019FE5D9E8}" dt="2020-12-17T03:33:56.878" v="3315" actId="478"/>
          <ac:picMkLst>
            <pc:docMk/>
            <pc:sldMk cId="237611820" sldId="487"/>
            <ac:picMk id="12" creationId="{631226F1-199F-434B-A405-EAD8C471CE34}"/>
          </ac:picMkLst>
        </pc:picChg>
        <pc:picChg chg="add mod">
          <ac:chgData name="Chan, Edith" userId="108d53bf-b211-4fb4-bc21-02280ce3c3ee" providerId="ADAL" clId="{4327921E-A2A8-4D84-AE7E-94019FE5D9E8}" dt="2020-12-17T03:56:39.180" v="3619" actId="164"/>
          <ac:picMkLst>
            <pc:docMk/>
            <pc:sldMk cId="237611820" sldId="487"/>
            <ac:picMk id="16" creationId="{BD9C7A0F-6370-4FBE-B293-AA119B6C7A30}"/>
          </ac:picMkLst>
        </pc:picChg>
        <pc:picChg chg="add mod">
          <ac:chgData name="Chan, Edith" userId="108d53bf-b211-4fb4-bc21-02280ce3c3ee" providerId="ADAL" clId="{4327921E-A2A8-4D84-AE7E-94019FE5D9E8}" dt="2020-12-17T03:56:58.409" v="3623" actId="164"/>
          <ac:picMkLst>
            <pc:docMk/>
            <pc:sldMk cId="237611820" sldId="487"/>
            <ac:picMk id="19" creationId="{7A2F11D7-40F4-4ED6-80CA-521F2D4DE278}"/>
          </ac:picMkLst>
        </pc:picChg>
        <pc:picChg chg="add del mod">
          <ac:chgData name="Chan, Edith" userId="108d53bf-b211-4fb4-bc21-02280ce3c3ee" providerId="ADAL" clId="{4327921E-A2A8-4D84-AE7E-94019FE5D9E8}" dt="2020-12-17T03:56:17.894" v="3615" actId="478"/>
          <ac:picMkLst>
            <pc:docMk/>
            <pc:sldMk cId="237611820" sldId="487"/>
            <ac:picMk id="21" creationId="{799B3C19-990E-48C6-B5A4-73D9A2A838E1}"/>
          </ac:picMkLst>
        </pc:picChg>
        <pc:picChg chg="add del mod">
          <ac:chgData name="Chan, Edith" userId="108d53bf-b211-4fb4-bc21-02280ce3c3ee" providerId="ADAL" clId="{4327921E-A2A8-4D84-AE7E-94019FE5D9E8}" dt="2020-12-17T03:55:43.965" v="3609" actId="478"/>
          <ac:picMkLst>
            <pc:docMk/>
            <pc:sldMk cId="237611820" sldId="487"/>
            <ac:picMk id="23" creationId="{F9028B6A-B215-4CEC-9B89-090BEE832D62}"/>
          </ac:picMkLst>
        </pc:picChg>
        <pc:picChg chg="add mod">
          <ac:chgData name="Chan, Edith" userId="108d53bf-b211-4fb4-bc21-02280ce3c3ee" providerId="ADAL" clId="{4327921E-A2A8-4D84-AE7E-94019FE5D9E8}" dt="2020-12-17T03:56:39.180" v="3619" actId="164"/>
          <ac:picMkLst>
            <pc:docMk/>
            <pc:sldMk cId="237611820" sldId="487"/>
            <ac:picMk id="25" creationId="{00AA4096-768A-4FFF-8EF6-7173393D9BAE}"/>
          </ac:picMkLst>
        </pc:picChg>
        <pc:picChg chg="add del">
          <ac:chgData name="Chan, Edith" userId="108d53bf-b211-4fb4-bc21-02280ce3c3ee" providerId="ADAL" clId="{4327921E-A2A8-4D84-AE7E-94019FE5D9E8}" dt="2020-12-17T03:55:30.682" v="3607"/>
          <ac:picMkLst>
            <pc:docMk/>
            <pc:sldMk cId="237611820" sldId="487"/>
            <ac:picMk id="26" creationId="{5F3A5A4B-918B-49D5-9F12-0197CF5680FB}"/>
          </ac:picMkLst>
        </pc:picChg>
        <pc:picChg chg="mod">
          <ac:chgData name="Chan, Edith" userId="108d53bf-b211-4fb4-bc21-02280ce3c3ee" providerId="ADAL" clId="{4327921E-A2A8-4D84-AE7E-94019FE5D9E8}" dt="2020-12-17T04:39:14.580" v="3937" actId="1076"/>
          <ac:picMkLst>
            <pc:docMk/>
            <pc:sldMk cId="237611820" sldId="487"/>
            <ac:picMk id="49" creationId="{AB769660-B3D1-448A-92AF-49BAF7A703D9}"/>
          </ac:picMkLst>
        </pc:picChg>
        <pc:cxnChg chg="add del mod">
          <ac:chgData name="Chan, Edith" userId="108d53bf-b211-4fb4-bc21-02280ce3c3ee" providerId="ADAL" clId="{4327921E-A2A8-4D84-AE7E-94019FE5D9E8}" dt="2020-12-17T04:37:35.502" v="3917" actId="478"/>
          <ac:cxnSpMkLst>
            <pc:docMk/>
            <pc:sldMk cId="237611820" sldId="487"/>
            <ac:cxnSpMk id="38" creationId="{90DB4783-A042-4CB2-81D6-B75917650CC9}"/>
          </ac:cxnSpMkLst>
        </pc:cxnChg>
        <pc:cxnChg chg="add del mod">
          <ac:chgData name="Chan, Edith" userId="108d53bf-b211-4fb4-bc21-02280ce3c3ee" providerId="ADAL" clId="{4327921E-A2A8-4D84-AE7E-94019FE5D9E8}" dt="2020-12-17T04:37:38.350" v="3918" actId="478"/>
          <ac:cxnSpMkLst>
            <pc:docMk/>
            <pc:sldMk cId="237611820" sldId="487"/>
            <ac:cxnSpMk id="42" creationId="{FE885297-6364-46BE-9FD9-9DFA88871A7E}"/>
          </ac:cxnSpMkLst>
        </pc:cxnChg>
      </pc:sldChg>
      <pc:sldChg chg="addSp delSp modSp add del modAnim">
        <pc:chgData name="Chan, Edith" userId="108d53bf-b211-4fb4-bc21-02280ce3c3ee" providerId="ADAL" clId="{4327921E-A2A8-4D84-AE7E-94019FE5D9E8}" dt="2020-12-17T07:28:39.757" v="5868"/>
        <pc:sldMkLst>
          <pc:docMk/>
          <pc:sldMk cId="3251222358" sldId="488"/>
        </pc:sldMkLst>
        <pc:spChg chg="mod">
          <ac:chgData name="Chan, Edith" userId="108d53bf-b211-4fb4-bc21-02280ce3c3ee" providerId="ADAL" clId="{4327921E-A2A8-4D84-AE7E-94019FE5D9E8}" dt="2020-12-17T05:10:14.247" v="4223"/>
          <ac:spMkLst>
            <pc:docMk/>
            <pc:sldMk cId="3251222358" sldId="488"/>
            <ac:spMk id="6" creationId="{4F9B217F-C982-45A4-98B4-785ABE89739E}"/>
          </ac:spMkLst>
        </pc:spChg>
        <pc:spChg chg="add">
          <ac:chgData name="Chan, Edith" userId="108d53bf-b211-4fb4-bc21-02280ce3c3ee" providerId="ADAL" clId="{4327921E-A2A8-4D84-AE7E-94019FE5D9E8}" dt="2020-12-17T04:49:03.037" v="4023"/>
          <ac:spMkLst>
            <pc:docMk/>
            <pc:sldMk cId="3251222358" sldId="488"/>
            <ac:spMk id="48" creationId="{61978010-8C72-4C38-A88B-6EE451219043}"/>
          </ac:spMkLst>
        </pc:spChg>
        <pc:spChg chg="add del">
          <ac:chgData name="Chan, Edith" userId="108d53bf-b211-4fb4-bc21-02280ce3c3ee" providerId="ADAL" clId="{4327921E-A2A8-4D84-AE7E-94019FE5D9E8}" dt="2020-12-17T04:49:21.191" v="4026" actId="478"/>
          <ac:spMkLst>
            <pc:docMk/>
            <pc:sldMk cId="3251222358" sldId="488"/>
            <ac:spMk id="52" creationId="{0047E37D-928E-43BD-B03A-21A777F36F14}"/>
          </ac:spMkLst>
        </pc:spChg>
        <pc:spChg chg="add mod">
          <ac:chgData name="Chan, Edith" userId="108d53bf-b211-4fb4-bc21-02280ce3c3ee" providerId="ADAL" clId="{4327921E-A2A8-4D84-AE7E-94019FE5D9E8}" dt="2020-12-17T04:49:57.169" v="4033" actId="1076"/>
          <ac:spMkLst>
            <pc:docMk/>
            <pc:sldMk cId="3251222358" sldId="488"/>
            <ac:spMk id="53" creationId="{6DDEC85B-8798-4504-A8D0-4C0289C1276D}"/>
          </ac:spMkLst>
        </pc:spChg>
        <pc:spChg chg="add mod">
          <ac:chgData name="Chan, Edith" userId="108d53bf-b211-4fb4-bc21-02280ce3c3ee" providerId="ADAL" clId="{4327921E-A2A8-4D84-AE7E-94019FE5D9E8}" dt="2020-12-17T04:50:02.397" v="4034" actId="1076"/>
          <ac:spMkLst>
            <pc:docMk/>
            <pc:sldMk cId="3251222358" sldId="488"/>
            <ac:spMk id="54" creationId="{01B73D33-6E43-47C1-9C2D-CC82D4F7376A}"/>
          </ac:spMkLst>
        </pc:spChg>
        <pc:grpChg chg="add del mod">
          <ac:chgData name="Chan, Edith" userId="108d53bf-b211-4fb4-bc21-02280ce3c3ee" providerId="ADAL" clId="{4327921E-A2A8-4D84-AE7E-94019FE5D9E8}" dt="2020-12-17T04:06:11.583" v="3813" actId="478"/>
          <ac:grpSpMkLst>
            <pc:docMk/>
            <pc:sldMk cId="3251222358" sldId="488"/>
            <ac:grpSpMk id="2" creationId="{A0B99CC4-5F8D-4862-9BD2-4A2894A5904E}"/>
          </ac:grpSpMkLst>
        </pc:grpChg>
        <pc:grpChg chg="add del mod">
          <ac:chgData name="Chan, Edith" userId="108d53bf-b211-4fb4-bc21-02280ce3c3ee" providerId="ADAL" clId="{4327921E-A2A8-4D84-AE7E-94019FE5D9E8}" dt="2020-12-17T04:11:01.104" v="3852" actId="478"/>
          <ac:grpSpMkLst>
            <pc:docMk/>
            <pc:sldMk cId="3251222358" sldId="488"/>
            <ac:grpSpMk id="9" creationId="{91EFC2CF-3B3D-499F-917E-D4F2A8A2DEED}"/>
          </ac:grpSpMkLst>
        </pc:grpChg>
        <pc:grpChg chg="add del mod">
          <ac:chgData name="Chan, Edith" userId="108d53bf-b211-4fb4-bc21-02280ce3c3ee" providerId="ADAL" clId="{4327921E-A2A8-4D84-AE7E-94019FE5D9E8}" dt="2020-12-17T04:11:02.425" v="3853" actId="478"/>
          <ac:grpSpMkLst>
            <pc:docMk/>
            <pc:sldMk cId="3251222358" sldId="488"/>
            <ac:grpSpMk id="11" creationId="{555E5967-4EC1-4235-97FC-30D0DE78985A}"/>
          </ac:grpSpMkLst>
        </pc:grpChg>
        <pc:grpChg chg="add del mod">
          <ac:chgData name="Chan, Edith" userId="108d53bf-b211-4fb4-bc21-02280ce3c3ee" providerId="ADAL" clId="{4327921E-A2A8-4D84-AE7E-94019FE5D9E8}" dt="2020-12-17T04:06:40.952" v="3819"/>
          <ac:grpSpMkLst>
            <pc:docMk/>
            <pc:sldMk cId="3251222358" sldId="488"/>
            <ac:grpSpMk id="17" creationId="{9A6EF0B1-0FDD-4BBC-91BA-3D1BD4FE9804}"/>
          </ac:grpSpMkLst>
        </pc:grpChg>
        <pc:grpChg chg="add del mod">
          <ac:chgData name="Chan, Edith" userId="108d53bf-b211-4fb4-bc21-02280ce3c3ee" providerId="ADAL" clId="{4327921E-A2A8-4D84-AE7E-94019FE5D9E8}" dt="2020-12-17T04:06:40.952" v="3819"/>
          <ac:grpSpMkLst>
            <pc:docMk/>
            <pc:sldMk cId="3251222358" sldId="488"/>
            <ac:grpSpMk id="22" creationId="{A5756798-F369-40F6-BA35-074EB24CC3F8}"/>
          </ac:grpSpMkLst>
        </pc:grpChg>
        <pc:grpChg chg="add del mod">
          <ac:chgData name="Chan, Edith" userId="108d53bf-b211-4fb4-bc21-02280ce3c3ee" providerId="ADAL" clId="{4327921E-A2A8-4D84-AE7E-94019FE5D9E8}" dt="2020-12-17T04:47:16.665" v="4022" actId="478"/>
          <ac:grpSpMkLst>
            <pc:docMk/>
            <pc:sldMk cId="3251222358" sldId="488"/>
            <ac:grpSpMk id="27" creationId="{D51EB912-A7E8-42A1-B285-B8FCEA0B6BB4}"/>
          </ac:grpSpMkLst>
        </pc:grpChg>
        <pc:grpChg chg="add mod">
          <ac:chgData name="Chan, Edith" userId="108d53bf-b211-4fb4-bc21-02280ce3c3ee" providerId="ADAL" clId="{4327921E-A2A8-4D84-AE7E-94019FE5D9E8}" dt="2020-12-17T04:49:06.801" v="4024" actId="1076"/>
          <ac:grpSpMkLst>
            <pc:docMk/>
            <pc:sldMk cId="3251222358" sldId="488"/>
            <ac:grpSpMk id="40" creationId="{FB7386C8-6464-4279-8803-1BCB17CDC143}"/>
          </ac:grpSpMkLst>
        </pc:grpChg>
        <pc:grpChg chg="add mod">
          <ac:chgData name="Chan, Edith" userId="108d53bf-b211-4fb4-bc21-02280ce3c3ee" providerId="ADAL" clId="{4327921E-A2A8-4D84-AE7E-94019FE5D9E8}" dt="2020-12-17T04:49:11.415" v="4025" actId="1076"/>
          <ac:grpSpMkLst>
            <pc:docMk/>
            <pc:sldMk cId="3251222358" sldId="488"/>
            <ac:grpSpMk id="41" creationId="{BAD897E3-3F8F-46DF-85AB-55DFAED535D9}"/>
          </ac:grpSpMkLst>
        </pc:grpChg>
        <pc:grpChg chg="add">
          <ac:chgData name="Chan, Edith" userId="108d53bf-b211-4fb4-bc21-02280ce3c3ee" providerId="ADAL" clId="{4327921E-A2A8-4D84-AE7E-94019FE5D9E8}" dt="2020-12-17T04:49:03.037" v="4023"/>
          <ac:grpSpMkLst>
            <pc:docMk/>
            <pc:sldMk cId="3251222358" sldId="488"/>
            <ac:grpSpMk id="49" creationId="{826DFCC4-3283-4A9D-9CB3-87154B8DCE6F}"/>
          </ac:grpSpMkLst>
        </pc:grpChg>
        <pc:picChg chg="mod">
          <ac:chgData name="Chan, Edith" userId="108d53bf-b211-4fb4-bc21-02280ce3c3ee" providerId="ADAL" clId="{4327921E-A2A8-4D84-AE7E-94019FE5D9E8}" dt="2020-12-17T04:05:52.060" v="3809" actId="164"/>
          <ac:picMkLst>
            <pc:docMk/>
            <pc:sldMk cId="3251222358" sldId="488"/>
            <ac:picMk id="7" creationId="{8460E4E8-1D33-4DFA-8DE3-466B59F5C75C}"/>
          </ac:picMkLst>
        </pc:picChg>
        <pc:picChg chg="mod">
          <ac:chgData name="Chan, Edith" userId="108d53bf-b211-4fb4-bc21-02280ce3c3ee" providerId="ADAL" clId="{4327921E-A2A8-4D84-AE7E-94019FE5D9E8}" dt="2020-12-17T04:06:38.584" v="3817" actId="164"/>
          <ac:picMkLst>
            <pc:docMk/>
            <pc:sldMk cId="3251222358" sldId="488"/>
            <ac:picMk id="8" creationId="{E9CBE4BE-CFBD-4F7A-B066-BCC5A5CB2C68}"/>
          </ac:picMkLst>
        </pc:picChg>
        <pc:picChg chg="del">
          <ac:chgData name="Chan, Edith" userId="108d53bf-b211-4fb4-bc21-02280ce3c3ee" providerId="ADAL" clId="{4327921E-A2A8-4D84-AE7E-94019FE5D9E8}" dt="2020-12-17T04:04:57.385" v="3799" actId="478"/>
          <ac:picMkLst>
            <pc:docMk/>
            <pc:sldMk cId="3251222358" sldId="488"/>
            <ac:picMk id="10" creationId="{8F7E41CC-49FB-4209-9950-29FF6CF9AF22}"/>
          </ac:picMkLst>
        </pc:picChg>
        <pc:picChg chg="add mod">
          <ac:chgData name="Chan, Edith" userId="108d53bf-b211-4fb4-bc21-02280ce3c3ee" providerId="ADAL" clId="{4327921E-A2A8-4D84-AE7E-94019FE5D9E8}" dt="2020-12-17T04:22:31.817" v="3869" actId="164"/>
          <ac:picMkLst>
            <pc:docMk/>
            <pc:sldMk cId="3251222358" sldId="488"/>
            <ac:picMk id="13" creationId="{F6D81202-B2D8-4103-9499-07D103822702}"/>
          </ac:picMkLst>
        </pc:picChg>
        <pc:picChg chg="add mod">
          <ac:chgData name="Chan, Edith" userId="108d53bf-b211-4fb4-bc21-02280ce3c3ee" providerId="ADAL" clId="{4327921E-A2A8-4D84-AE7E-94019FE5D9E8}" dt="2020-12-17T04:22:31.817" v="3869" actId="164"/>
          <ac:picMkLst>
            <pc:docMk/>
            <pc:sldMk cId="3251222358" sldId="488"/>
            <ac:picMk id="15" creationId="{2C1054D9-C6D5-4F91-9CC6-6061DB66718B}"/>
          </ac:picMkLst>
        </pc:picChg>
        <pc:picChg chg="mod">
          <ac:chgData name="Chan, Edith" userId="108d53bf-b211-4fb4-bc21-02280ce3c3ee" providerId="ADAL" clId="{4327921E-A2A8-4D84-AE7E-94019FE5D9E8}" dt="2020-12-17T04:05:03.623" v="3800" actId="164"/>
          <ac:picMkLst>
            <pc:docMk/>
            <pc:sldMk cId="3251222358" sldId="488"/>
            <ac:picMk id="16" creationId="{BD9C7A0F-6370-4FBE-B293-AA119B6C7A30}"/>
          </ac:picMkLst>
        </pc:picChg>
        <pc:picChg chg="add mod">
          <ac:chgData name="Chan, Edith" userId="108d53bf-b211-4fb4-bc21-02280ce3c3ee" providerId="ADAL" clId="{4327921E-A2A8-4D84-AE7E-94019FE5D9E8}" dt="2020-12-17T07:22:57.039" v="5846" actId="1076"/>
          <ac:picMkLst>
            <pc:docMk/>
            <pc:sldMk cId="3251222358" sldId="488"/>
            <ac:picMk id="18" creationId="{2EEF4DF8-C617-438A-81FB-923D4E3E5FD4}"/>
          </ac:picMkLst>
        </pc:picChg>
        <pc:picChg chg="del">
          <ac:chgData name="Chan, Edith" userId="108d53bf-b211-4fb4-bc21-02280ce3c3ee" providerId="ADAL" clId="{4327921E-A2A8-4D84-AE7E-94019FE5D9E8}" dt="2020-12-17T04:04:44.533" v="3796" actId="478"/>
          <ac:picMkLst>
            <pc:docMk/>
            <pc:sldMk cId="3251222358" sldId="488"/>
            <ac:picMk id="19" creationId="{7A2F11D7-40F4-4ED6-80CA-521F2D4DE278}"/>
          </ac:picMkLst>
        </pc:picChg>
        <pc:picChg chg="add mod">
          <ac:chgData name="Chan, Edith" userId="108d53bf-b211-4fb4-bc21-02280ce3c3ee" providerId="ADAL" clId="{4327921E-A2A8-4D84-AE7E-94019FE5D9E8}" dt="2020-12-17T07:23:03.104" v="5847" actId="1076"/>
          <ac:picMkLst>
            <pc:docMk/>
            <pc:sldMk cId="3251222358" sldId="488"/>
            <ac:picMk id="19" creationId="{AD797526-245F-497D-932D-386BA1ABEB0F}"/>
          </ac:picMkLst>
        </pc:picChg>
        <pc:picChg chg="mod">
          <ac:chgData name="Chan, Edith" userId="108d53bf-b211-4fb4-bc21-02280ce3c3ee" providerId="ADAL" clId="{4327921E-A2A8-4D84-AE7E-94019FE5D9E8}" dt="2020-12-17T04:06:38.584" v="3817" actId="164"/>
          <ac:picMkLst>
            <pc:docMk/>
            <pc:sldMk cId="3251222358" sldId="488"/>
            <ac:picMk id="21" creationId="{799B3C19-990E-48C6-B5A4-73D9A2A838E1}"/>
          </ac:picMkLst>
        </pc:picChg>
        <pc:picChg chg="mod">
          <ac:chgData name="Chan, Edith" userId="108d53bf-b211-4fb4-bc21-02280ce3c3ee" providerId="ADAL" clId="{4327921E-A2A8-4D84-AE7E-94019FE5D9E8}" dt="2020-12-17T04:05:52.060" v="3809" actId="164"/>
          <ac:picMkLst>
            <pc:docMk/>
            <pc:sldMk cId="3251222358" sldId="488"/>
            <ac:picMk id="23" creationId="{F9028B6A-B215-4CEC-9B89-090BEE832D62}"/>
          </ac:picMkLst>
        </pc:picChg>
        <pc:picChg chg="mod">
          <ac:chgData name="Chan, Edith" userId="108d53bf-b211-4fb4-bc21-02280ce3c3ee" providerId="ADAL" clId="{4327921E-A2A8-4D84-AE7E-94019FE5D9E8}" dt="2020-12-17T04:05:03.623" v="3800" actId="164"/>
          <ac:picMkLst>
            <pc:docMk/>
            <pc:sldMk cId="3251222358" sldId="488"/>
            <ac:picMk id="25" creationId="{00AA4096-768A-4FFF-8EF6-7173393D9BAE}"/>
          </ac:picMkLst>
        </pc:picChg>
        <pc:picChg chg="add mod">
          <ac:chgData name="Chan, Edith" userId="108d53bf-b211-4fb4-bc21-02280ce3c3ee" providerId="ADAL" clId="{4327921E-A2A8-4D84-AE7E-94019FE5D9E8}" dt="2020-12-17T04:22:16.417" v="3866" actId="164"/>
          <ac:picMkLst>
            <pc:docMk/>
            <pc:sldMk cId="3251222358" sldId="488"/>
            <ac:picMk id="37" creationId="{D08F66C2-1EC5-4FC9-AE72-A8D72CE330ED}"/>
          </ac:picMkLst>
        </pc:picChg>
        <pc:picChg chg="add mod">
          <ac:chgData name="Chan, Edith" userId="108d53bf-b211-4fb4-bc21-02280ce3c3ee" providerId="ADAL" clId="{4327921E-A2A8-4D84-AE7E-94019FE5D9E8}" dt="2020-12-17T04:22:16.417" v="3866" actId="164"/>
          <ac:picMkLst>
            <pc:docMk/>
            <pc:sldMk cId="3251222358" sldId="488"/>
            <ac:picMk id="39" creationId="{294F471F-31A7-43F5-987B-794CE451F370}"/>
          </ac:picMkLst>
        </pc:picChg>
        <pc:cxnChg chg="add del mod">
          <ac:chgData name="Chan, Edith" userId="108d53bf-b211-4fb4-bc21-02280ce3c3ee" providerId="ADAL" clId="{4327921E-A2A8-4D84-AE7E-94019FE5D9E8}" dt="2020-12-17T04:47:09.884" v="4021" actId="478"/>
          <ac:cxnSpMkLst>
            <pc:docMk/>
            <pc:sldMk cId="3251222358" sldId="488"/>
            <ac:cxnSpMk id="42" creationId="{EC3029EB-BE62-4D31-A457-B61087C71911}"/>
          </ac:cxnSpMkLst>
        </pc:cxnChg>
        <pc:cxnChg chg="add del mod">
          <ac:chgData name="Chan, Edith" userId="108d53bf-b211-4fb4-bc21-02280ce3c3ee" providerId="ADAL" clId="{4327921E-A2A8-4D84-AE7E-94019FE5D9E8}" dt="2020-12-17T04:47:09.884" v="4021" actId="478"/>
          <ac:cxnSpMkLst>
            <pc:docMk/>
            <pc:sldMk cId="3251222358" sldId="488"/>
            <ac:cxnSpMk id="45" creationId="{C48049F7-ACEA-46BE-9274-196987C51CC6}"/>
          </ac:cxnSpMkLst>
        </pc:cxnChg>
      </pc:sldChg>
      <pc:sldChg chg="addSp delSp modSp add del modAnim">
        <pc:chgData name="Chan, Edith" userId="108d53bf-b211-4fb4-bc21-02280ce3c3ee" providerId="ADAL" clId="{4327921E-A2A8-4D84-AE7E-94019FE5D9E8}" dt="2020-12-17T04:42:13.238" v="3972" actId="2696"/>
        <pc:sldMkLst>
          <pc:docMk/>
          <pc:sldMk cId="77204375" sldId="489"/>
        </pc:sldMkLst>
        <pc:spChg chg="del">
          <ac:chgData name="Chan, Edith" userId="108d53bf-b211-4fb4-bc21-02280ce3c3ee" providerId="ADAL" clId="{4327921E-A2A8-4D84-AE7E-94019FE5D9E8}" dt="2020-12-17T04:09:30.786" v="3840" actId="478"/>
          <ac:spMkLst>
            <pc:docMk/>
            <pc:sldMk cId="77204375" sldId="489"/>
            <ac:spMk id="30" creationId="{7440FB18-A50A-4416-AB4C-E8B316C2BFD7}"/>
          </ac:spMkLst>
        </pc:spChg>
        <pc:spChg chg="del">
          <ac:chgData name="Chan, Edith" userId="108d53bf-b211-4fb4-bc21-02280ce3c3ee" providerId="ADAL" clId="{4327921E-A2A8-4D84-AE7E-94019FE5D9E8}" dt="2020-12-17T04:09:34.128" v="3841" actId="478"/>
          <ac:spMkLst>
            <pc:docMk/>
            <pc:sldMk cId="77204375" sldId="489"/>
            <ac:spMk id="31" creationId="{6A35207F-D1A2-4F49-A8BC-145DAE292D4B}"/>
          </ac:spMkLst>
        </pc:spChg>
        <pc:grpChg chg="add mod">
          <ac:chgData name="Chan, Edith" userId="108d53bf-b211-4fb4-bc21-02280ce3c3ee" providerId="ADAL" clId="{4327921E-A2A8-4D84-AE7E-94019FE5D9E8}" dt="2020-12-17T04:07:09.537" v="3823" actId="1076"/>
          <ac:grpSpMkLst>
            <pc:docMk/>
            <pc:sldMk cId="77204375" sldId="489"/>
            <ac:grpSpMk id="20" creationId="{ECA53329-12E2-4638-9690-82E9F24BB6EF}"/>
          </ac:grpSpMkLst>
        </pc:grpChg>
        <pc:grpChg chg="add mod">
          <ac:chgData name="Chan, Edith" userId="108d53bf-b211-4fb4-bc21-02280ce3c3ee" providerId="ADAL" clId="{4327921E-A2A8-4D84-AE7E-94019FE5D9E8}" dt="2020-12-17T04:07:02.275" v="3822" actId="1076"/>
          <ac:grpSpMkLst>
            <pc:docMk/>
            <pc:sldMk cId="77204375" sldId="489"/>
            <ac:grpSpMk id="23" creationId="{1D3DE333-014B-48E3-8C2F-00EF80D59443}"/>
          </ac:grpSpMkLst>
        </pc:grpChg>
        <pc:grpChg chg="del">
          <ac:chgData name="Chan, Edith" userId="108d53bf-b211-4fb4-bc21-02280ce3c3ee" providerId="ADAL" clId="{4327921E-A2A8-4D84-AE7E-94019FE5D9E8}" dt="2020-12-17T04:04:37.642" v="3794" actId="478"/>
          <ac:grpSpMkLst>
            <pc:docMk/>
            <pc:sldMk cId="77204375" sldId="489"/>
            <ac:grpSpMk id="27" creationId="{CEBF31E2-5095-47D9-84F2-4DF834EA4403}"/>
          </ac:grpSpMkLst>
        </pc:grpChg>
        <pc:grpChg chg="del">
          <ac:chgData name="Chan, Edith" userId="108d53bf-b211-4fb4-bc21-02280ce3c3ee" providerId="ADAL" clId="{4327921E-A2A8-4D84-AE7E-94019FE5D9E8}" dt="2020-12-17T04:04:39.311" v="3795" actId="478"/>
          <ac:grpSpMkLst>
            <pc:docMk/>
            <pc:sldMk cId="77204375" sldId="489"/>
            <ac:grpSpMk id="28" creationId="{B677A574-9C29-4BA3-8E93-ED93EDFDAD2E}"/>
          </ac:grpSpMkLst>
        </pc:grpChg>
        <pc:grpChg chg="del">
          <ac:chgData name="Chan, Edith" userId="108d53bf-b211-4fb4-bc21-02280ce3c3ee" providerId="ADAL" clId="{4327921E-A2A8-4D84-AE7E-94019FE5D9E8}" dt="2020-12-17T04:09:25.913" v="3839" actId="478"/>
          <ac:grpSpMkLst>
            <pc:docMk/>
            <pc:sldMk cId="77204375" sldId="489"/>
            <ac:grpSpMk id="36" creationId="{8A04730C-1B8F-4392-BFC1-CD9384D7AE44}"/>
          </ac:grpSpMkLst>
        </pc:grpChg>
        <pc:grpChg chg="add mod">
          <ac:chgData name="Chan, Edith" userId="108d53bf-b211-4fb4-bc21-02280ce3c3ee" providerId="ADAL" clId="{4327921E-A2A8-4D84-AE7E-94019FE5D9E8}" dt="2020-12-17T04:10:39.071" v="3851" actId="166"/>
          <ac:grpSpMkLst>
            <pc:docMk/>
            <pc:sldMk cId="77204375" sldId="489"/>
            <ac:grpSpMk id="38" creationId="{9D4A443A-3184-4C11-A1AF-006EC953F888}"/>
          </ac:grpSpMkLst>
        </pc:grpChg>
        <pc:cxnChg chg="add del">
          <ac:chgData name="Chan, Edith" userId="108d53bf-b211-4fb4-bc21-02280ce3c3ee" providerId="ADAL" clId="{4327921E-A2A8-4D84-AE7E-94019FE5D9E8}" dt="2020-12-17T04:09:35.725" v="3843"/>
          <ac:cxnSpMkLst>
            <pc:docMk/>
            <pc:sldMk cId="77204375" sldId="489"/>
            <ac:cxnSpMk id="37" creationId="{8E27B998-A996-4788-8650-A264BC7107EA}"/>
          </ac:cxnSpMkLst>
        </pc:cxnChg>
        <pc:cxnChg chg="add mod">
          <ac:chgData name="Chan, Edith" userId="108d53bf-b211-4fb4-bc21-02280ce3c3ee" providerId="ADAL" clId="{4327921E-A2A8-4D84-AE7E-94019FE5D9E8}" dt="2020-12-17T04:10:02.998" v="3846" actId="14100"/>
          <ac:cxnSpMkLst>
            <pc:docMk/>
            <pc:sldMk cId="77204375" sldId="489"/>
            <ac:cxnSpMk id="47" creationId="{8A8888D7-FBAD-420E-8F92-FB6645DFA79B}"/>
          </ac:cxnSpMkLst>
        </pc:cxnChg>
        <pc:cxnChg chg="add mod">
          <ac:chgData name="Chan, Edith" userId="108d53bf-b211-4fb4-bc21-02280ce3c3ee" providerId="ADAL" clId="{4327921E-A2A8-4D84-AE7E-94019FE5D9E8}" dt="2020-12-17T04:10:29.849" v="3850" actId="14100"/>
          <ac:cxnSpMkLst>
            <pc:docMk/>
            <pc:sldMk cId="77204375" sldId="489"/>
            <ac:cxnSpMk id="48" creationId="{600A0EDA-339F-43F3-9A20-A3AB71F56901}"/>
          </ac:cxnSpMkLst>
        </pc:cxnChg>
      </pc:sldChg>
      <pc:sldChg chg="addSp delSp modSp add modAnim">
        <pc:chgData name="Chan, Edith" userId="108d53bf-b211-4fb4-bc21-02280ce3c3ee" providerId="ADAL" clId="{4327921E-A2A8-4D84-AE7E-94019FE5D9E8}" dt="2020-12-17T07:28:50.640" v="5870"/>
        <pc:sldMkLst>
          <pc:docMk/>
          <pc:sldMk cId="2865760177" sldId="489"/>
        </pc:sldMkLst>
        <pc:spChg chg="mod">
          <ac:chgData name="Chan, Edith" userId="108d53bf-b211-4fb4-bc21-02280ce3c3ee" providerId="ADAL" clId="{4327921E-A2A8-4D84-AE7E-94019FE5D9E8}" dt="2020-12-17T05:10:10.499" v="4222"/>
          <ac:spMkLst>
            <pc:docMk/>
            <pc:sldMk cId="2865760177" sldId="489"/>
            <ac:spMk id="6" creationId="{4F9B217F-C982-45A4-98B4-785ABE89739E}"/>
          </ac:spMkLst>
        </pc:spChg>
        <pc:spChg chg="add mod">
          <ac:chgData name="Chan, Edith" userId="108d53bf-b211-4fb4-bc21-02280ce3c3ee" providerId="ADAL" clId="{4327921E-A2A8-4D84-AE7E-94019FE5D9E8}" dt="2020-12-17T04:43:40.285" v="3992" actId="164"/>
          <ac:spMkLst>
            <pc:docMk/>
            <pc:sldMk cId="2865760177" sldId="489"/>
            <ac:spMk id="20" creationId="{FEC9B1DE-E131-4A36-B49A-D3A05F91D973}"/>
          </ac:spMkLst>
        </pc:spChg>
        <pc:spChg chg="add mod">
          <ac:chgData name="Chan, Edith" userId="108d53bf-b211-4fb4-bc21-02280ce3c3ee" providerId="ADAL" clId="{4327921E-A2A8-4D84-AE7E-94019FE5D9E8}" dt="2020-12-17T04:43:40.285" v="3992" actId="164"/>
          <ac:spMkLst>
            <pc:docMk/>
            <pc:sldMk cId="2865760177" sldId="489"/>
            <ac:spMk id="21" creationId="{6156A5B5-01DD-41E5-AC7B-6737BAE5A3DF}"/>
          </ac:spMkLst>
        </pc:spChg>
        <pc:spChg chg="add mod">
          <ac:chgData name="Chan, Edith" userId="108d53bf-b211-4fb4-bc21-02280ce3c3ee" providerId="ADAL" clId="{4327921E-A2A8-4D84-AE7E-94019FE5D9E8}" dt="2020-12-17T04:46:58.215" v="4020" actId="1076"/>
          <ac:spMkLst>
            <pc:docMk/>
            <pc:sldMk cId="2865760177" sldId="489"/>
            <ac:spMk id="23" creationId="{F081A220-FF1C-4CB6-9F11-20B7A0FB2BDD}"/>
          </ac:spMkLst>
        </pc:spChg>
        <pc:spChg chg="add mod">
          <ac:chgData name="Chan, Edith" userId="108d53bf-b211-4fb4-bc21-02280ce3c3ee" providerId="ADAL" clId="{4327921E-A2A8-4D84-AE7E-94019FE5D9E8}" dt="2020-12-17T04:46:50.506" v="4019" actId="1076"/>
          <ac:spMkLst>
            <pc:docMk/>
            <pc:sldMk cId="2865760177" sldId="489"/>
            <ac:spMk id="24" creationId="{61231975-2B0F-4B77-B089-9ADA9C5C0428}"/>
          </ac:spMkLst>
        </pc:spChg>
        <pc:spChg chg="mod">
          <ac:chgData name="Chan, Edith" userId="108d53bf-b211-4fb4-bc21-02280ce3c3ee" providerId="ADAL" clId="{4327921E-A2A8-4D84-AE7E-94019FE5D9E8}" dt="2020-12-17T04:43:22.023" v="3987" actId="1076"/>
          <ac:spMkLst>
            <pc:docMk/>
            <pc:sldMk cId="2865760177" sldId="489"/>
            <ac:spMk id="51" creationId="{62039B31-3D19-483D-AAB1-C36F27466D09}"/>
          </ac:spMkLst>
        </pc:spChg>
        <pc:grpChg chg="add mod">
          <ac:chgData name="Chan, Edith" userId="108d53bf-b211-4fb4-bc21-02280ce3c3ee" providerId="ADAL" clId="{4327921E-A2A8-4D84-AE7E-94019FE5D9E8}" dt="2020-12-17T04:43:40.285" v="3992" actId="164"/>
          <ac:grpSpMkLst>
            <pc:docMk/>
            <pc:sldMk cId="2865760177" sldId="489"/>
            <ac:grpSpMk id="2" creationId="{9EA687F3-3B3D-4D25-A4F2-9508AA75F90D}"/>
          </ac:grpSpMkLst>
        </pc:grpChg>
        <pc:grpChg chg="del">
          <ac:chgData name="Chan, Edith" userId="108d53bf-b211-4fb4-bc21-02280ce3c3ee" providerId="ADAL" clId="{4327921E-A2A8-4D84-AE7E-94019FE5D9E8}" dt="2020-12-17T04:42:31.048" v="3977" actId="478"/>
          <ac:grpSpMkLst>
            <pc:docMk/>
            <pc:sldMk cId="2865760177" sldId="489"/>
            <ac:grpSpMk id="27" creationId="{CEBF31E2-5095-47D9-84F2-4DF834EA4403}"/>
          </ac:grpSpMkLst>
        </pc:grpChg>
        <pc:grpChg chg="del">
          <ac:chgData name="Chan, Edith" userId="108d53bf-b211-4fb4-bc21-02280ce3c3ee" providerId="ADAL" clId="{4327921E-A2A8-4D84-AE7E-94019FE5D9E8}" dt="2020-12-17T04:42:29.611" v="3976" actId="478"/>
          <ac:grpSpMkLst>
            <pc:docMk/>
            <pc:sldMk cId="2865760177" sldId="489"/>
            <ac:grpSpMk id="28" creationId="{B677A574-9C29-4BA3-8E93-ED93EDFDAD2E}"/>
          </ac:grpSpMkLst>
        </pc:grpChg>
        <pc:grpChg chg="mod">
          <ac:chgData name="Chan, Edith" userId="108d53bf-b211-4fb4-bc21-02280ce3c3ee" providerId="ADAL" clId="{4327921E-A2A8-4D84-AE7E-94019FE5D9E8}" dt="2020-12-17T04:43:27.263" v="3988" actId="1076"/>
          <ac:grpSpMkLst>
            <pc:docMk/>
            <pc:sldMk cId="2865760177" sldId="489"/>
            <ac:grpSpMk id="45" creationId="{79270238-72C0-40A8-ABAF-167371587B26}"/>
          </ac:grpSpMkLst>
        </pc:grpChg>
        <pc:grpChg chg="mod">
          <ac:chgData name="Chan, Edith" userId="108d53bf-b211-4fb4-bc21-02280ce3c3ee" providerId="ADAL" clId="{4327921E-A2A8-4D84-AE7E-94019FE5D9E8}" dt="2020-12-17T04:43:07.936" v="3985" actId="1076"/>
          <ac:grpSpMkLst>
            <pc:docMk/>
            <pc:sldMk cId="2865760177" sldId="489"/>
            <ac:grpSpMk id="48" creationId="{D27D6855-4756-47B2-AF5F-C51B780E00BB}"/>
          </ac:grpSpMkLst>
        </pc:grpChg>
        <pc:picChg chg="add mod">
          <ac:chgData name="Chan, Edith" userId="108d53bf-b211-4fb4-bc21-02280ce3c3ee" providerId="ADAL" clId="{4327921E-A2A8-4D84-AE7E-94019FE5D9E8}" dt="2020-12-17T07:22:31.722" v="5843" actId="1076"/>
          <ac:picMkLst>
            <pc:docMk/>
            <pc:sldMk cId="2865760177" sldId="489"/>
            <ac:picMk id="19" creationId="{1FCFA30F-404F-4E45-9BC1-0AF0A1C7F42C}"/>
          </ac:picMkLst>
        </pc:picChg>
        <pc:picChg chg="add mod">
          <ac:chgData name="Chan, Edith" userId="108d53bf-b211-4fb4-bc21-02280ce3c3ee" providerId="ADAL" clId="{4327921E-A2A8-4D84-AE7E-94019FE5D9E8}" dt="2020-12-17T07:22:24.731" v="5842" actId="1076"/>
          <ac:picMkLst>
            <pc:docMk/>
            <pc:sldMk cId="2865760177" sldId="489"/>
            <ac:picMk id="22" creationId="{99550D79-6B0D-435D-AA88-04A81F2EE514}"/>
          </ac:picMkLst>
        </pc:picChg>
      </pc:sldChg>
      <pc:sldChg chg="addSp delSp modSp add modAnim">
        <pc:chgData name="Chan, Edith" userId="108d53bf-b211-4fb4-bc21-02280ce3c3ee" providerId="ADAL" clId="{4327921E-A2A8-4D84-AE7E-94019FE5D9E8}" dt="2020-12-17T07:30:57" v="5887" actId="1076"/>
        <pc:sldMkLst>
          <pc:docMk/>
          <pc:sldMk cId="2383145300" sldId="490"/>
        </pc:sldMkLst>
        <pc:spChg chg="mod">
          <ac:chgData name="Chan, Edith" userId="108d53bf-b211-4fb4-bc21-02280ce3c3ee" providerId="ADAL" clId="{4327921E-A2A8-4D84-AE7E-94019FE5D9E8}" dt="2020-12-17T05:10:18.868" v="4224"/>
          <ac:spMkLst>
            <pc:docMk/>
            <pc:sldMk cId="2383145300" sldId="490"/>
            <ac:spMk id="6" creationId="{4F9B217F-C982-45A4-98B4-785ABE89739E}"/>
          </ac:spMkLst>
        </pc:spChg>
        <pc:spChg chg="mod">
          <ac:chgData name="Chan, Edith" userId="108d53bf-b211-4fb4-bc21-02280ce3c3ee" providerId="ADAL" clId="{4327921E-A2A8-4D84-AE7E-94019FE5D9E8}" dt="2020-12-17T04:51:26.966" v="4041" actId="20577"/>
          <ac:spMkLst>
            <pc:docMk/>
            <pc:sldMk cId="2383145300" sldId="490"/>
            <ac:spMk id="53" creationId="{6DDEC85B-8798-4504-A8D0-4C0289C1276D}"/>
          </ac:spMkLst>
        </pc:spChg>
        <pc:grpChg chg="add mod">
          <ac:chgData name="Chan, Edith" userId="108d53bf-b211-4fb4-bc21-02280ce3c3ee" providerId="ADAL" clId="{4327921E-A2A8-4D84-AE7E-94019FE5D9E8}" dt="2020-12-17T05:09:02.359" v="4093" actId="1076"/>
          <ac:grpSpMkLst>
            <pc:docMk/>
            <pc:sldMk cId="2383145300" sldId="490"/>
            <ac:grpSpMk id="16" creationId="{1283D3CC-4EAA-4863-8882-FA345538E620}"/>
          </ac:grpSpMkLst>
        </pc:grpChg>
        <pc:grpChg chg="add mod">
          <ac:chgData name="Chan, Edith" userId="108d53bf-b211-4fb4-bc21-02280ce3c3ee" providerId="ADAL" clId="{4327921E-A2A8-4D84-AE7E-94019FE5D9E8}" dt="2020-12-17T05:08:58.795" v="4092" actId="1076"/>
          <ac:grpSpMkLst>
            <pc:docMk/>
            <pc:sldMk cId="2383145300" sldId="490"/>
            <ac:grpSpMk id="17" creationId="{7356A5C6-882F-4FEB-9561-B2C1A64D324A}"/>
          </ac:grpSpMkLst>
        </pc:grpChg>
        <pc:grpChg chg="del">
          <ac:chgData name="Chan, Edith" userId="108d53bf-b211-4fb4-bc21-02280ce3c3ee" providerId="ADAL" clId="{4327921E-A2A8-4D84-AE7E-94019FE5D9E8}" dt="2020-12-17T04:51:29.912" v="4042" actId="478"/>
          <ac:grpSpMkLst>
            <pc:docMk/>
            <pc:sldMk cId="2383145300" sldId="490"/>
            <ac:grpSpMk id="40" creationId="{FB7386C8-6464-4279-8803-1BCB17CDC143}"/>
          </ac:grpSpMkLst>
        </pc:grpChg>
        <pc:grpChg chg="del">
          <ac:chgData name="Chan, Edith" userId="108d53bf-b211-4fb4-bc21-02280ce3c3ee" providerId="ADAL" clId="{4327921E-A2A8-4D84-AE7E-94019FE5D9E8}" dt="2020-12-17T04:51:32.818" v="4043" actId="478"/>
          <ac:grpSpMkLst>
            <pc:docMk/>
            <pc:sldMk cId="2383145300" sldId="490"/>
            <ac:grpSpMk id="41" creationId="{BAD897E3-3F8F-46DF-85AB-55DFAED535D9}"/>
          </ac:grpSpMkLst>
        </pc:grpChg>
        <pc:picChg chg="add mod">
          <ac:chgData name="Chan, Edith" userId="108d53bf-b211-4fb4-bc21-02280ce3c3ee" providerId="ADAL" clId="{4327921E-A2A8-4D84-AE7E-94019FE5D9E8}" dt="2020-12-17T07:30:25.664" v="5882" actId="1076"/>
          <ac:picMkLst>
            <pc:docMk/>
            <pc:sldMk cId="2383145300" sldId="490"/>
            <ac:picMk id="2" creationId="{06B9E7C6-CA1D-4470-AD30-16B6DE3E24F1}"/>
          </ac:picMkLst>
        </pc:picChg>
        <pc:picChg chg="add mod">
          <ac:chgData name="Chan, Edith" userId="108d53bf-b211-4fb4-bc21-02280ce3c3ee" providerId="ADAL" clId="{4327921E-A2A8-4D84-AE7E-94019FE5D9E8}" dt="2020-12-17T05:08:55.621" v="4091" actId="164"/>
          <ac:picMkLst>
            <pc:docMk/>
            <pc:sldMk cId="2383145300" sldId="490"/>
            <ac:picMk id="7" creationId="{A8636CD9-E095-4A9A-A28E-B32BED82CABE}"/>
          </ac:picMkLst>
        </pc:picChg>
        <pc:picChg chg="add mod">
          <ac:chgData name="Chan, Edith" userId="108d53bf-b211-4fb4-bc21-02280ce3c3ee" providerId="ADAL" clId="{4327921E-A2A8-4D84-AE7E-94019FE5D9E8}" dt="2020-12-17T07:30:57" v="5887" actId="1076"/>
          <ac:picMkLst>
            <pc:docMk/>
            <pc:sldMk cId="2383145300" sldId="490"/>
            <ac:picMk id="8" creationId="{494AA442-5703-432A-AF9E-84F5E5840C19}"/>
          </ac:picMkLst>
        </pc:picChg>
        <pc:picChg chg="add mod">
          <ac:chgData name="Chan, Edith" userId="108d53bf-b211-4fb4-bc21-02280ce3c3ee" providerId="ADAL" clId="{4327921E-A2A8-4D84-AE7E-94019FE5D9E8}" dt="2020-12-17T05:08:55.621" v="4091" actId="164"/>
          <ac:picMkLst>
            <pc:docMk/>
            <pc:sldMk cId="2383145300" sldId="490"/>
            <ac:picMk id="9" creationId="{DD936223-9C1C-454D-A48E-698FDC31DCA2}"/>
          </ac:picMkLst>
        </pc:picChg>
        <pc:picChg chg="add mod">
          <ac:chgData name="Chan, Edith" userId="108d53bf-b211-4fb4-bc21-02280ce3c3ee" providerId="ADAL" clId="{4327921E-A2A8-4D84-AE7E-94019FE5D9E8}" dt="2020-12-17T05:08:47.672" v="4089" actId="164"/>
          <ac:picMkLst>
            <pc:docMk/>
            <pc:sldMk cId="2383145300" sldId="490"/>
            <ac:picMk id="11" creationId="{F864601A-B3EF-427A-8DFD-F01F32B403C5}"/>
          </ac:picMkLst>
        </pc:picChg>
        <pc:picChg chg="add mod">
          <ac:chgData name="Chan, Edith" userId="108d53bf-b211-4fb4-bc21-02280ce3c3ee" providerId="ADAL" clId="{4327921E-A2A8-4D84-AE7E-94019FE5D9E8}" dt="2020-12-17T05:08:47.672" v="4089" actId="164"/>
          <ac:picMkLst>
            <pc:docMk/>
            <pc:sldMk cId="2383145300" sldId="490"/>
            <ac:picMk id="14" creationId="{FF318D22-C999-497B-A060-0F61A8DBA7CC}"/>
          </ac:picMkLst>
        </pc:picChg>
      </pc:sldChg>
      <pc:sldChg chg="addSp delSp modSp add ord modAnim">
        <pc:chgData name="Chan, Edith" userId="108d53bf-b211-4fb4-bc21-02280ce3c3ee" providerId="ADAL" clId="{4327921E-A2A8-4D84-AE7E-94019FE5D9E8}" dt="2020-12-17T07:31:26.990" v="5889" actId="207"/>
        <pc:sldMkLst>
          <pc:docMk/>
          <pc:sldMk cId="2562794701" sldId="491"/>
        </pc:sldMkLst>
        <pc:spChg chg="mod">
          <ac:chgData name="Chan, Edith" userId="108d53bf-b211-4fb4-bc21-02280ce3c3ee" providerId="ADAL" clId="{4327921E-A2A8-4D84-AE7E-94019FE5D9E8}" dt="2020-12-17T05:44:26.532" v="5446"/>
          <ac:spMkLst>
            <pc:docMk/>
            <pc:sldMk cId="2562794701" sldId="491"/>
            <ac:spMk id="6" creationId="{4F9B217F-C982-45A4-98B4-785ABE89739E}"/>
          </ac:spMkLst>
        </pc:spChg>
        <pc:spChg chg="add mod">
          <ac:chgData name="Chan, Edith" userId="108d53bf-b211-4fb4-bc21-02280ce3c3ee" providerId="ADAL" clId="{4327921E-A2A8-4D84-AE7E-94019FE5D9E8}" dt="2020-12-17T07:09:37.395" v="5814" actId="1076"/>
          <ac:spMkLst>
            <pc:docMk/>
            <pc:sldMk cId="2562794701" sldId="491"/>
            <ac:spMk id="8" creationId="{E9397908-FC25-419D-8DEA-840474CA2E45}"/>
          </ac:spMkLst>
        </pc:spChg>
        <pc:spChg chg="add del">
          <ac:chgData name="Chan, Edith" userId="108d53bf-b211-4fb4-bc21-02280ce3c3ee" providerId="ADAL" clId="{4327921E-A2A8-4D84-AE7E-94019FE5D9E8}" dt="2020-12-17T07:05:54.243" v="5497" actId="478"/>
          <ac:spMkLst>
            <pc:docMk/>
            <pc:sldMk cId="2562794701" sldId="491"/>
            <ac:spMk id="9" creationId="{5B537710-4F8C-483D-9659-74CCF6B9A8A9}"/>
          </ac:spMkLst>
        </pc:spChg>
        <pc:spChg chg="add mod">
          <ac:chgData name="Chan, Edith" userId="108d53bf-b211-4fb4-bc21-02280ce3c3ee" providerId="ADAL" clId="{4327921E-A2A8-4D84-AE7E-94019FE5D9E8}" dt="2020-12-17T07:09:40.289" v="5815" actId="1076"/>
          <ac:spMkLst>
            <pc:docMk/>
            <pc:sldMk cId="2562794701" sldId="491"/>
            <ac:spMk id="10" creationId="{23D8FB65-55A9-4A51-86E7-55EFCF8C9268}"/>
          </ac:spMkLst>
        </pc:spChg>
        <pc:spChg chg="add mod">
          <ac:chgData name="Chan, Edith" userId="108d53bf-b211-4fb4-bc21-02280ce3c3ee" providerId="ADAL" clId="{4327921E-A2A8-4D84-AE7E-94019FE5D9E8}" dt="2020-12-17T07:09:48.125" v="5817" actId="1076"/>
          <ac:spMkLst>
            <pc:docMk/>
            <pc:sldMk cId="2562794701" sldId="491"/>
            <ac:spMk id="11" creationId="{BF30D54E-5B37-4620-91F5-3822D65CF1EF}"/>
          </ac:spMkLst>
        </pc:spChg>
        <pc:spChg chg="add mod">
          <ac:chgData name="Chan, Edith" userId="108d53bf-b211-4fb4-bc21-02280ce3c3ee" providerId="ADAL" clId="{4327921E-A2A8-4D84-AE7E-94019FE5D9E8}" dt="2020-12-17T07:07:20.332" v="5682"/>
          <ac:spMkLst>
            <pc:docMk/>
            <pc:sldMk cId="2562794701" sldId="491"/>
            <ac:spMk id="12" creationId="{20B97C7C-E174-46B5-A532-8928CD57E9A3}"/>
          </ac:spMkLst>
        </pc:spChg>
        <pc:spChg chg="add mod">
          <ac:chgData name="Chan, Edith" userId="108d53bf-b211-4fb4-bc21-02280ce3c3ee" providerId="ADAL" clId="{4327921E-A2A8-4D84-AE7E-94019FE5D9E8}" dt="2020-12-17T07:07:46.693" v="5758"/>
          <ac:spMkLst>
            <pc:docMk/>
            <pc:sldMk cId="2562794701" sldId="491"/>
            <ac:spMk id="13" creationId="{D0F2AED7-1CAF-41A9-96C3-341B89D7E967}"/>
          </ac:spMkLst>
        </pc:spChg>
        <pc:spChg chg="add mod">
          <ac:chgData name="Chan, Edith" userId="108d53bf-b211-4fb4-bc21-02280ce3c3ee" providerId="ADAL" clId="{4327921E-A2A8-4D84-AE7E-94019FE5D9E8}" dt="2020-12-17T07:08:10.192" v="5805"/>
          <ac:spMkLst>
            <pc:docMk/>
            <pc:sldMk cId="2562794701" sldId="491"/>
            <ac:spMk id="14" creationId="{466DD287-7DFD-4438-B2C0-A32434FD9DB1}"/>
          </ac:spMkLst>
        </pc:spChg>
        <pc:spChg chg="add del mod">
          <ac:chgData name="Chan, Edith" userId="108d53bf-b211-4fb4-bc21-02280ce3c3ee" providerId="ADAL" clId="{4327921E-A2A8-4D84-AE7E-94019FE5D9E8}" dt="2020-12-17T05:27:38.999" v="4576" actId="478"/>
          <ac:spMkLst>
            <pc:docMk/>
            <pc:sldMk cId="2562794701" sldId="491"/>
            <ac:spMk id="15" creationId="{4B18272E-237B-47B1-ACD3-A50103AF306C}"/>
          </ac:spMkLst>
        </pc:spChg>
        <pc:spChg chg="add mod">
          <ac:chgData name="Chan, Edith" userId="108d53bf-b211-4fb4-bc21-02280ce3c3ee" providerId="ADAL" clId="{4327921E-A2A8-4D84-AE7E-94019FE5D9E8}" dt="2020-12-17T07:09:33.663" v="5813" actId="1076"/>
          <ac:spMkLst>
            <pc:docMk/>
            <pc:sldMk cId="2562794701" sldId="491"/>
            <ac:spMk id="18" creationId="{95D64B2E-D97C-49A7-9C11-842499CA0B81}"/>
          </ac:spMkLst>
        </pc:spChg>
        <pc:spChg chg="add del mod">
          <ac:chgData name="Chan, Edith" userId="108d53bf-b211-4fb4-bc21-02280ce3c3ee" providerId="ADAL" clId="{4327921E-A2A8-4D84-AE7E-94019FE5D9E8}" dt="2020-12-17T05:24:38.352" v="4322" actId="478"/>
          <ac:spMkLst>
            <pc:docMk/>
            <pc:sldMk cId="2562794701" sldId="491"/>
            <ac:spMk id="23" creationId="{2B655318-C22E-40D5-AF66-775D3C634FAB}"/>
          </ac:spMkLst>
        </pc:spChg>
        <pc:spChg chg="add mod">
          <ac:chgData name="Chan, Edith" userId="108d53bf-b211-4fb4-bc21-02280ce3c3ee" providerId="ADAL" clId="{4327921E-A2A8-4D84-AE7E-94019FE5D9E8}" dt="2020-12-17T07:25:07.510" v="5863" actId="1076"/>
          <ac:spMkLst>
            <pc:docMk/>
            <pc:sldMk cId="2562794701" sldId="491"/>
            <ac:spMk id="26" creationId="{44677513-CCE9-4EFA-B8CA-944BC6BD2E5D}"/>
          </ac:spMkLst>
        </pc:spChg>
        <pc:spChg chg="del">
          <ac:chgData name="Chan, Edith" userId="108d53bf-b211-4fb4-bc21-02280ce3c3ee" providerId="ADAL" clId="{4327921E-A2A8-4D84-AE7E-94019FE5D9E8}" dt="2020-12-17T05:10:35.524" v="4228" actId="478"/>
          <ac:spMkLst>
            <pc:docMk/>
            <pc:sldMk cId="2562794701" sldId="491"/>
            <ac:spMk id="48" creationId="{61978010-8C72-4C38-A88B-6EE451219043}"/>
          </ac:spMkLst>
        </pc:spChg>
        <pc:spChg chg="del">
          <ac:chgData name="Chan, Edith" userId="108d53bf-b211-4fb4-bc21-02280ce3c3ee" providerId="ADAL" clId="{4327921E-A2A8-4D84-AE7E-94019FE5D9E8}" dt="2020-12-17T05:10:34.001" v="4227" actId="478"/>
          <ac:spMkLst>
            <pc:docMk/>
            <pc:sldMk cId="2562794701" sldId="491"/>
            <ac:spMk id="53" creationId="{6DDEC85B-8798-4504-A8D0-4C0289C1276D}"/>
          </ac:spMkLst>
        </pc:spChg>
        <pc:spChg chg="del">
          <ac:chgData name="Chan, Edith" userId="108d53bf-b211-4fb4-bc21-02280ce3c3ee" providerId="ADAL" clId="{4327921E-A2A8-4D84-AE7E-94019FE5D9E8}" dt="2020-12-17T05:10:34.001" v="4227" actId="478"/>
          <ac:spMkLst>
            <pc:docMk/>
            <pc:sldMk cId="2562794701" sldId="491"/>
            <ac:spMk id="54" creationId="{01B73D33-6E43-47C1-9C2D-CC82D4F7376A}"/>
          </ac:spMkLst>
        </pc:spChg>
        <pc:grpChg chg="del">
          <ac:chgData name="Chan, Edith" userId="108d53bf-b211-4fb4-bc21-02280ce3c3ee" providerId="ADAL" clId="{4327921E-A2A8-4D84-AE7E-94019FE5D9E8}" dt="2020-12-17T05:10:28.914" v="4226" actId="478"/>
          <ac:grpSpMkLst>
            <pc:docMk/>
            <pc:sldMk cId="2562794701" sldId="491"/>
            <ac:grpSpMk id="16" creationId="{1283D3CC-4EAA-4863-8882-FA345538E620}"/>
          </ac:grpSpMkLst>
        </pc:grpChg>
        <pc:grpChg chg="del">
          <ac:chgData name="Chan, Edith" userId="108d53bf-b211-4fb4-bc21-02280ce3c3ee" providerId="ADAL" clId="{4327921E-A2A8-4D84-AE7E-94019FE5D9E8}" dt="2020-12-17T05:10:34.001" v="4227" actId="478"/>
          <ac:grpSpMkLst>
            <pc:docMk/>
            <pc:sldMk cId="2562794701" sldId="491"/>
            <ac:grpSpMk id="17" creationId="{7356A5C6-882F-4FEB-9561-B2C1A64D324A}"/>
          </ac:grpSpMkLst>
        </pc:grpChg>
        <pc:grpChg chg="del">
          <ac:chgData name="Chan, Edith" userId="108d53bf-b211-4fb4-bc21-02280ce3c3ee" providerId="ADAL" clId="{4327921E-A2A8-4D84-AE7E-94019FE5D9E8}" dt="2020-12-17T05:10:34.001" v="4227" actId="478"/>
          <ac:grpSpMkLst>
            <pc:docMk/>
            <pc:sldMk cId="2562794701" sldId="491"/>
            <ac:grpSpMk id="49" creationId="{826DFCC4-3283-4A9D-9CB3-87154B8DCE6F}"/>
          </ac:grpSpMkLst>
        </pc:grpChg>
        <pc:picChg chg="add del">
          <ac:chgData name="Chan, Edith" userId="108d53bf-b211-4fb4-bc21-02280ce3c3ee" providerId="ADAL" clId="{4327921E-A2A8-4D84-AE7E-94019FE5D9E8}" dt="2020-12-17T05:19:56.394" v="4306"/>
          <ac:picMkLst>
            <pc:docMk/>
            <pc:sldMk cId="2562794701" sldId="491"/>
            <ac:picMk id="2" creationId="{0532D008-A952-406D-A293-BCCB2A030B00}"/>
          </ac:picMkLst>
        </pc:picChg>
        <pc:picChg chg="add del mod">
          <ac:chgData name="Chan, Edith" userId="108d53bf-b211-4fb4-bc21-02280ce3c3ee" providerId="ADAL" clId="{4327921E-A2A8-4D84-AE7E-94019FE5D9E8}" dt="2020-12-17T07:18:58.405" v="5836" actId="478"/>
          <ac:picMkLst>
            <pc:docMk/>
            <pc:sldMk cId="2562794701" sldId="491"/>
            <ac:picMk id="7" creationId="{F40736C0-3E91-415A-9E99-AE35E9D6A876}"/>
          </ac:picMkLst>
        </pc:picChg>
        <pc:picChg chg="add del mod modCrop">
          <ac:chgData name="Chan, Edith" userId="108d53bf-b211-4fb4-bc21-02280ce3c3ee" providerId="ADAL" clId="{4327921E-A2A8-4D84-AE7E-94019FE5D9E8}" dt="2020-12-17T05:20:59.760" v="4313" actId="478"/>
          <ac:picMkLst>
            <pc:docMk/>
            <pc:sldMk cId="2562794701" sldId="491"/>
            <ac:picMk id="10" creationId="{50B9CEB0-B0C1-4DB2-BCAD-8208107BA580}"/>
          </ac:picMkLst>
        </pc:picChg>
        <pc:picChg chg="add del mod">
          <ac:chgData name="Chan, Edith" userId="108d53bf-b211-4fb4-bc21-02280ce3c3ee" providerId="ADAL" clId="{4327921E-A2A8-4D84-AE7E-94019FE5D9E8}" dt="2020-12-17T05:43:43.091" v="5312" actId="478"/>
          <ac:picMkLst>
            <pc:docMk/>
            <pc:sldMk cId="2562794701" sldId="491"/>
            <ac:picMk id="13" creationId="{F155E972-AB59-4393-9AC4-3138B0C921C3}"/>
          </ac:picMkLst>
        </pc:picChg>
        <pc:picChg chg="add mod">
          <ac:chgData name="Chan, Edith" userId="108d53bf-b211-4fb4-bc21-02280ce3c3ee" providerId="ADAL" clId="{4327921E-A2A8-4D84-AE7E-94019FE5D9E8}" dt="2020-12-17T07:19:00.788" v="5837" actId="1076"/>
          <ac:picMkLst>
            <pc:docMk/>
            <pc:sldMk cId="2562794701" sldId="491"/>
            <ac:picMk id="16" creationId="{B8707CEB-535F-4845-9F5E-D44F3226F9B5}"/>
          </ac:picMkLst>
        </pc:picChg>
        <pc:picChg chg="add mod">
          <ac:chgData name="Chan, Edith" userId="108d53bf-b211-4fb4-bc21-02280ce3c3ee" providerId="ADAL" clId="{4327921E-A2A8-4D84-AE7E-94019FE5D9E8}" dt="2020-12-17T07:23:36.757" v="5852" actId="1076"/>
          <ac:picMkLst>
            <pc:docMk/>
            <pc:sldMk cId="2562794701" sldId="491"/>
            <ac:picMk id="19" creationId="{1806BEC6-C2F8-4999-A1B6-28B5449C84AA}"/>
          </ac:picMkLst>
        </pc:picChg>
        <pc:picChg chg="add mod">
          <ac:chgData name="Chan, Edith" userId="108d53bf-b211-4fb4-bc21-02280ce3c3ee" providerId="ADAL" clId="{4327921E-A2A8-4D84-AE7E-94019FE5D9E8}" dt="2020-12-17T07:31:18.721" v="5888" actId="207"/>
          <ac:picMkLst>
            <pc:docMk/>
            <pc:sldMk cId="2562794701" sldId="491"/>
            <ac:picMk id="21" creationId="{DD6DF970-36FB-4342-ABCB-C9A4F5219345}"/>
          </ac:picMkLst>
        </pc:picChg>
        <pc:picChg chg="add del mod">
          <ac:chgData name="Chan, Edith" userId="108d53bf-b211-4fb4-bc21-02280ce3c3ee" providerId="ADAL" clId="{4327921E-A2A8-4D84-AE7E-94019FE5D9E8}" dt="2020-12-17T07:24:05.687" v="5856" actId="478"/>
          <ac:picMkLst>
            <pc:docMk/>
            <pc:sldMk cId="2562794701" sldId="491"/>
            <ac:picMk id="23" creationId="{C409853A-BCC0-40E8-9670-E52EDA2C44C9}"/>
          </ac:picMkLst>
        </pc:picChg>
        <pc:picChg chg="add mod">
          <ac:chgData name="Chan, Edith" userId="108d53bf-b211-4fb4-bc21-02280ce3c3ee" providerId="ADAL" clId="{4327921E-A2A8-4D84-AE7E-94019FE5D9E8}" dt="2020-12-17T07:31:26.990" v="5889" actId="207"/>
          <ac:picMkLst>
            <pc:docMk/>
            <pc:sldMk cId="2562794701" sldId="491"/>
            <ac:picMk id="25" creationId="{352E0F86-8F34-4ED9-B886-935D050B648D}"/>
          </ac:picMkLst>
        </pc:picChg>
      </pc:sldChg>
      <pc:sldChg chg="addSp modSp add modAnim">
        <pc:chgData name="Chan, Edith" userId="108d53bf-b211-4fb4-bc21-02280ce3c3ee" providerId="ADAL" clId="{4327921E-A2A8-4D84-AE7E-94019FE5D9E8}" dt="2020-12-17T07:44:24.223" v="5991"/>
        <pc:sldMkLst>
          <pc:docMk/>
          <pc:sldMk cId="917021139" sldId="492"/>
        </pc:sldMkLst>
        <pc:spChg chg="add mod">
          <ac:chgData name="Chan, Edith" userId="108d53bf-b211-4fb4-bc21-02280ce3c3ee" providerId="ADAL" clId="{4327921E-A2A8-4D84-AE7E-94019FE5D9E8}" dt="2020-12-17T05:43:10.131" v="5309"/>
          <ac:spMkLst>
            <pc:docMk/>
            <pc:sldMk cId="917021139" sldId="492"/>
            <ac:spMk id="2" creationId="{CC15DB65-1DC1-447F-8729-E82E69FE1C68}"/>
          </ac:spMkLst>
        </pc:spChg>
      </pc:sldChg>
      <pc:sldChg chg="addSp delSp modSp add">
        <pc:chgData name="Chan, Edith" userId="108d53bf-b211-4fb4-bc21-02280ce3c3ee" providerId="ADAL" clId="{4327921E-A2A8-4D84-AE7E-94019FE5D9E8}" dt="2020-12-17T05:43:27.790" v="5310"/>
        <pc:sldMkLst>
          <pc:docMk/>
          <pc:sldMk cId="427862532" sldId="493"/>
        </pc:sldMkLst>
        <pc:spChg chg="del">
          <ac:chgData name="Chan, Edith" userId="108d53bf-b211-4fb4-bc21-02280ce3c3ee" providerId="ADAL" clId="{4327921E-A2A8-4D84-AE7E-94019FE5D9E8}" dt="2020-12-17T05:37:15.762" v="4749" actId="478"/>
          <ac:spMkLst>
            <pc:docMk/>
            <pc:sldMk cId="427862532" sldId="493"/>
            <ac:spMk id="2" creationId="{CC15DB65-1DC1-447F-8729-E82E69FE1C68}"/>
          </ac:spMkLst>
        </pc:spChg>
        <pc:spChg chg="del">
          <ac:chgData name="Chan, Edith" userId="108d53bf-b211-4fb4-bc21-02280ce3c3ee" providerId="ADAL" clId="{4327921E-A2A8-4D84-AE7E-94019FE5D9E8}" dt="2020-12-17T05:37:41.046" v="4752" actId="478"/>
          <ac:spMkLst>
            <pc:docMk/>
            <pc:sldMk cId="427862532" sldId="493"/>
            <ac:spMk id="18" creationId="{95D64B2E-D97C-49A7-9C11-842499CA0B81}"/>
          </ac:spMkLst>
        </pc:spChg>
        <pc:spChg chg="mod">
          <ac:chgData name="Chan, Edith" userId="108d53bf-b211-4fb4-bc21-02280ce3c3ee" providerId="ADAL" clId="{4327921E-A2A8-4D84-AE7E-94019FE5D9E8}" dt="2020-12-17T05:42:04.020" v="5302" actId="1076"/>
          <ac:spMkLst>
            <pc:docMk/>
            <pc:sldMk cId="427862532" sldId="493"/>
            <ac:spMk id="26" creationId="{44677513-CCE9-4EFA-B8CA-944BC6BD2E5D}"/>
          </ac:spMkLst>
        </pc:spChg>
        <pc:picChg chg="add mod">
          <ac:chgData name="Chan, Edith" userId="108d53bf-b211-4fb4-bc21-02280ce3c3ee" providerId="ADAL" clId="{4327921E-A2A8-4D84-AE7E-94019FE5D9E8}" dt="2020-12-17T05:43:27.790" v="5310"/>
          <ac:picMkLst>
            <pc:docMk/>
            <pc:sldMk cId="427862532" sldId="493"/>
            <ac:picMk id="10" creationId="{CFB8E636-FEA5-4FEC-9E66-8DEA7F6A05B6}"/>
          </ac:picMkLst>
        </pc:picChg>
        <pc:picChg chg="add mod">
          <ac:chgData name="Chan, Edith" userId="108d53bf-b211-4fb4-bc21-02280ce3c3ee" providerId="ADAL" clId="{4327921E-A2A8-4D84-AE7E-94019FE5D9E8}" dt="2020-12-17T05:42:39.201" v="5308" actId="1076"/>
          <ac:picMkLst>
            <pc:docMk/>
            <pc:sldMk cId="427862532" sldId="493"/>
            <ac:picMk id="11" creationId="{D73E906A-7A05-41D7-86D4-A3E727D42750}"/>
          </ac:picMkLst>
        </pc:picChg>
        <pc:picChg chg="add mod">
          <ac:chgData name="Chan, Edith" userId="108d53bf-b211-4fb4-bc21-02280ce3c3ee" providerId="ADAL" clId="{4327921E-A2A8-4D84-AE7E-94019FE5D9E8}" dt="2020-12-17T05:42:34.474" v="5306" actId="1076"/>
          <ac:picMkLst>
            <pc:docMk/>
            <pc:sldMk cId="427862532" sldId="493"/>
            <ac:picMk id="12" creationId="{CE7695F9-7BC7-44C3-A375-A4ED5A683238}"/>
          </ac:picMkLst>
        </pc:picChg>
        <pc:picChg chg="del mod">
          <ac:chgData name="Chan, Edith" userId="108d53bf-b211-4fb4-bc21-02280ce3c3ee" providerId="ADAL" clId="{4327921E-A2A8-4D84-AE7E-94019FE5D9E8}" dt="2020-12-17T05:38:00.478" v="4755" actId="478"/>
          <ac:picMkLst>
            <pc:docMk/>
            <pc:sldMk cId="427862532" sldId="493"/>
            <ac:picMk id="13" creationId="{F155E972-AB59-4393-9AC4-3138B0C921C3}"/>
          </ac:picMkLst>
        </pc:picChg>
        <pc:picChg chg="add mod">
          <ac:chgData name="Chan, Edith" userId="108d53bf-b211-4fb4-bc21-02280ce3c3ee" providerId="ADAL" clId="{4327921E-A2A8-4D84-AE7E-94019FE5D9E8}" dt="2020-12-17T05:42:36.976" v="5307" actId="1076"/>
          <ac:picMkLst>
            <pc:docMk/>
            <pc:sldMk cId="427862532" sldId="493"/>
            <ac:picMk id="14" creationId="{68425A98-EF00-4864-B57B-CAC51D929965}"/>
          </ac:picMkLst>
        </pc:picChg>
      </pc:sldChg>
      <pc:sldChg chg="delSp modSp add del modAnim">
        <pc:chgData name="Chan, Edith" userId="108d53bf-b211-4fb4-bc21-02280ce3c3ee" providerId="ADAL" clId="{4327921E-A2A8-4D84-AE7E-94019FE5D9E8}" dt="2020-12-17T07:38:56.337" v="5987" actId="2696"/>
        <pc:sldMkLst>
          <pc:docMk/>
          <pc:sldMk cId="4265320792" sldId="494"/>
        </pc:sldMkLst>
        <pc:spChg chg="mod">
          <ac:chgData name="Chan, Edith" userId="108d53bf-b211-4fb4-bc21-02280ce3c3ee" providerId="ADAL" clId="{4327921E-A2A8-4D84-AE7E-94019FE5D9E8}" dt="2020-12-17T07:35:06.759" v="5984"/>
          <ac:spMkLst>
            <pc:docMk/>
            <pc:sldMk cId="4265320792" sldId="494"/>
            <ac:spMk id="5" creationId="{258254EC-CCF1-4D98-9BAE-0D1A1DDAB847}"/>
          </ac:spMkLst>
        </pc:spChg>
        <pc:spChg chg="mod">
          <ac:chgData name="Chan, Edith" userId="108d53bf-b211-4fb4-bc21-02280ce3c3ee" providerId="ADAL" clId="{4327921E-A2A8-4D84-AE7E-94019FE5D9E8}" dt="2020-12-17T07:35:11.923" v="5985" actId="14100"/>
          <ac:spMkLst>
            <pc:docMk/>
            <pc:sldMk cId="4265320792" sldId="494"/>
            <ac:spMk id="6" creationId="{4F9B217F-C982-45A4-98B4-785ABE89739E}"/>
          </ac:spMkLst>
        </pc:spChg>
        <pc:spChg chg="del">
          <ac:chgData name="Chan, Edith" userId="108d53bf-b211-4fb4-bc21-02280ce3c3ee" providerId="ADAL" clId="{4327921E-A2A8-4D84-AE7E-94019FE5D9E8}" dt="2020-12-17T07:34:39.199" v="5959" actId="478"/>
          <ac:spMkLst>
            <pc:docMk/>
            <pc:sldMk cId="4265320792" sldId="494"/>
            <ac:spMk id="8" creationId="{E9397908-FC25-419D-8DEA-840474CA2E45}"/>
          </ac:spMkLst>
        </pc:spChg>
        <pc:spChg chg="del">
          <ac:chgData name="Chan, Edith" userId="108d53bf-b211-4fb4-bc21-02280ce3c3ee" providerId="ADAL" clId="{4327921E-A2A8-4D84-AE7E-94019FE5D9E8}" dt="2020-12-17T07:34:39.199" v="5959" actId="478"/>
          <ac:spMkLst>
            <pc:docMk/>
            <pc:sldMk cId="4265320792" sldId="494"/>
            <ac:spMk id="10" creationId="{23D8FB65-55A9-4A51-86E7-55EFCF8C9268}"/>
          </ac:spMkLst>
        </pc:spChg>
        <pc:spChg chg="del">
          <ac:chgData name="Chan, Edith" userId="108d53bf-b211-4fb4-bc21-02280ce3c3ee" providerId="ADAL" clId="{4327921E-A2A8-4D84-AE7E-94019FE5D9E8}" dt="2020-12-17T07:34:39.199" v="5959" actId="478"/>
          <ac:spMkLst>
            <pc:docMk/>
            <pc:sldMk cId="4265320792" sldId="494"/>
            <ac:spMk id="11" creationId="{BF30D54E-5B37-4620-91F5-3822D65CF1EF}"/>
          </ac:spMkLst>
        </pc:spChg>
        <pc:spChg chg="del">
          <ac:chgData name="Chan, Edith" userId="108d53bf-b211-4fb4-bc21-02280ce3c3ee" providerId="ADAL" clId="{4327921E-A2A8-4D84-AE7E-94019FE5D9E8}" dt="2020-12-17T07:34:39.199" v="5959" actId="478"/>
          <ac:spMkLst>
            <pc:docMk/>
            <pc:sldMk cId="4265320792" sldId="494"/>
            <ac:spMk id="12" creationId="{20B97C7C-E174-46B5-A532-8928CD57E9A3}"/>
          </ac:spMkLst>
        </pc:spChg>
        <pc:spChg chg="del">
          <ac:chgData name="Chan, Edith" userId="108d53bf-b211-4fb4-bc21-02280ce3c3ee" providerId="ADAL" clId="{4327921E-A2A8-4D84-AE7E-94019FE5D9E8}" dt="2020-12-17T07:34:39.199" v="5959" actId="478"/>
          <ac:spMkLst>
            <pc:docMk/>
            <pc:sldMk cId="4265320792" sldId="494"/>
            <ac:spMk id="13" creationId="{D0F2AED7-1CAF-41A9-96C3-341B89D7E967}"/>
          </ac:spMkLst>
        </pc:spChg>
        <pc:spChg chg="del">
          <ac:chgData name="Chan, Edith" userId="108d53bf-b211-4fb4-bc21-02280ce3c3ee" providerId="ADAL" clId="{4327921E-A2A8-4D84-AE7E-94019FE5D9E8}" dt="2020-12-17T07:34:39.199" v="5959" actId="478"/>
          <ac:spMkLst>
            <pc:docMk/>
            <pc:sldMk cId="4265320792" sldId="494"/>
            <ac:spMk id="14" creationId="{466DD287-7DFD-4438-B2C0-A32434FD9DB1}"/>
          </ac:spMkLst>
        </pc:spChg>
        <pc:spChg chg="del">
          <ac:chgData name="Chan, Edith" userId="108d53bf-b211-4fb4-bc21-02280ce3c3ee" providerId="ADAL" clId="{4327921E-A2A8-4D84-AE7E-94019FE5D9E8}" dt="2020-12-17T07:34:39.199" v="5959" actId="478"/>
          <ac:spMkLst>
            <pc:docMk/>
            <pc:sldMk cId="4265320792" sldId="494"/>
            <ac:spMk id="18" creationId="{95D64B2E-D97C-49A7-9C11-842499CA0B81}"/>
          </ac:spMkLst>
        </pc:spChg>
        <pc:spChg chg="del">
          <ac:chgData name="Chan, Edith" userId="108d53bf-b211-4fb4-bc21-02280ce3c3ee" providerId="ADAL" clId="{4327921E-A2A8-4D84-AE7E-94019FE5D9E8}" dt="2020-12-17T07:34:42.251" v="5960" actId="478"/>
          <ac:spMkLst>
            <pc:docMk/>
            <pc:sldMk cId="4265320792" sldId="494"/>
            <ac:spMk id="26" creationId="{44677513-CCE9-4EFA-B8CA-944BC6BD2E5D}"/>
          </ac:spMkLst>
        </pc:spChg>
        <pc:grpChg chg="mod">
          <ac:chgData name="Chan, Edith" userId="108d53bf-b211-4fb4-bc21-02280ce3c3ee" providerId="ADAL" clId="{4327921E-A2A8-4D84-AE7E-94019FE5D9E8}" dt="2020-12-17T07:35:16.480" v="5986" actId="14100"/>
          <ac:grpSpMkLst>
            <pc:docMk/>
            <pc:sldMk cId="4265320792" sldId="494"/>
            <ac:grpSpMk id="3" creationId="{8745A01A-BAAA-4A6D-B251-A5955B7D22CE}"/>
          </ac:grpSpMkLst>
        </pc:grpChg>
        <pc:picChg chg="del">
          <ac:chgData name="Chan, Edith" userId="108d53bf-b211-4fb4-bc21-02280ce3c3ee" providerId="ADAL" clId="{4327921E-A2A8-4D84-AE7E-94019FE5D9E8}" dt="2020-12-17T07:34:46.496" v="5963" actId="478"/>
          <ac:picMkLst>
            <pc:docMk/>
            <pc:sldMk cId="4265320792" sldId="494"/>
            <ac:picMk id="16" creationId="{B8707CEB-535F-4845-9F5E-D44F3226F9B5}"/>
          </ac:picMkLst>
        </pc:picChg>
        <pc:picChg chg="del">
          <ac:chgData name="Chan, Edith" userId="108d53bf-b211-4fb4-bc21-02280ce3c3ee" providerId="ADAL" clId="{4327921E-A2A8-4D84-AE7E-94019FE5D9E8}" dt="2020-12-17T07:34:44.468" v="5962" actId="478"/>
          <ac:picMkLst>
            <pc:docMk/>
            <pc:sldMk cId="4265320792" sldId="494"/>
            <ac:picMk id="19" creationId="{1806BEC6-C2F8-4999-A1B6-28B5449C84AA}"/>
          </ac:picMkLst>
        </pc:picChg>
        <pc:picChg chg="del">
          <ac:chgData name="Chan, Edith" userId="108d53bf-b211-4fb4-bc21-02280ce3c3ee" providerId="ADAL" clId="{4327921E-A2A8-4D84-AE7E-94019FE5D9E8}" dt="2020-12-17T07:34:43.835" v="5961" actId="478"/>
          <ac:picMkLst>
            <pc:docMk/>
            <pc:sldMk cId="4265320792" sldId="494"/>
            <ac:picMk id="21" creationId="{DD6DF970-36FB-4342-ABCB-C9A4F5219345}"/>
          </ac:picMkLst>
        </pc:picChg>
        <pc:picChg chg="del">
          <ac:chgData name="Chan, Edith" userId="108d53bf-b211-4fb4-bc21-02280ce3c3ee" providerId="ADAL" clId="{4327921E-A2A8-4D84-AE7E-94019FE5D9E8}" dt="2020-12-17T07:34:39.199" v="5959" actId="478"/>
          <ac:picMkLst>
            <pc:docMk/>
            <pc:sldMk cId="4265320792" sldId="494"/>
            <ac:picMk id="25" creationId="{352E0F86-8F34-4ED9-B886-935D050B648D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5.xml"/><Relationship Id="rId2" Type="http://schemas.openxmlformats.org/officeDocument/2006/relationships/slide" Target="../slides/slide29.xml"/><Relationship Id="rId1" Type="http://schemas.openxmlformats.org/officeDocument/2006/relationships/slide" Target="../slides/slide24.xml"/><Relationship Id="rId4" Type="http://schemas.openxmlformats.org/officeDocument/2006/relationships/slide" Target="../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A86AF3-9FC0-4E92-A009-5C2188F51ECA}" type="doc">
      <dgm:prSet loTypeId="urn:microsoft.com/office/officeart/2005/8/layout/matrix1" loCatId="matrix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B83E5BD-9B6D-4F0C-89E2-4E37F2DABC8D}">
      <dgm:prSet phldrT="[Text]" custT="1"/>
      <dgm:spPr/>
      <dgm:t>
        <a:bodyPr/>
        <a:lstStyle/>
        <a:p>
          <a:r>
            <a: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四大類管弦樂器</a:t>
          </a:r>
          <a:endParaRPr lang="en-US" sz="3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4ABEAD9-CD16-4D7A-B545-74C0D8A34BDA}" type="parTrans" cxnId="{109B7F65-0100-48DB-BF99-F57E0093376E}">
      <dgm:prSet/>
      <dgm:spPr/>
      <dgm:t>
        <a:bodyPr/>
        <a:lstStyle/>
        <a:p>
          <a:endParaRPr lang="en-US"/>
        </a:p>
      </dgm:t>
    </dgm:pt>
    <dgm:pt modelId="{40528161-886A-474F-8A93-41D04E8D5254}" type="sibTrans" cxnId="{109B7F65-0100-48DB-BF99-F57E0093376E}">
      <dgm:prSet/>
      <dgm:spPr/>
      <dgm:t>
        <a:bodyPr/>
        <a:lstStyle/>
        <a:p>
          <a:endParaRPr lang="en-US"/>
        </a:p>
      </dgm:t>
    </dgm:pt>
    <dgm:pt modelId="{44AA37EB-8799-4EAE-860E-60E918427C58}">
      <dgm:prSet phldrT="[Text]" custT="1"/>
      <dgm:spPr>
        <a:solidFill>
          <a:srgbClr val="FF6600"/>
        </a:solidFill>
      </dgm:spPr>
      <dgm:t>
        <a:bodyPr/>
        <a:lstStyle/>
        <a:p>
          <a:r>
            <a:rPr lang="zh-TW" altLang="en-US" sz="4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弦樂器</a:t>
          </a:r>
          <a:endParaRPr lang="en-US" sz="4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AD96DCEF-E8AA-4265-AD0B-9747CA4B2355}" type="parTrans" cxnId="{88686C88-1A7C-48EA-92DE-1033DBD71DEC}">
      <dgm:prSet/>
      <dgm:spPr/>
      <dgm:t>
        <a:bodyPr/>
        <a:lstStyle/>
        <a:p>
          <a:endParaRPr lang="en-US"/>
        </a:p>
      </dgm:t>
    </dgm:pt>
    <dgm:pt modelId="{189212F9-3A04-4C3D-B619-AD481D9C1F73}" type="sibTrans" cxnId="{88686C88-1A7C-48EA-92DE-1033DBD71DEC}">
      <dgm:prSet/>
      <dgm:spPr/>
      <dgm:t>
        <a:bodyPr/>
        <a:lstStyle/>
        <a:p>
          <a:endParaRPr lang="en-US"/>
        </a:p>
      </dgm:t>
    </dgm:pt>
    <dgm:pt modelId="{B7E73B7B-0DAA-486D-89BA-A0A5CCCC5C06}">
      <dgm:prSet phldrT="[Text]" custT="1"/>
      <dgm:spPr/>
      <dgm:t>
        <a:bodyPr/>
        <a:lstStyle/>
        <a:p>
          <a:r>
            <a:rPr lang="zh-TW" altLang="en-US" sz="4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木管樂器</a:t>
          </a:r>
          <a:endParaRPr lang="en-US" sz="4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B09910D8-4B5D-4DA4-8D39-4748A14A5C5C}" type="parTrans" cxnId="{2A5B7104-9285-4CED-BADD-A585175D5A5F}">
      <dgm:prSet/>
      <dgm:spPr/>
      <dgm:t>
        <a:bodyPr/>
        <a:lstStyle/>
        <a:p>
          <a:endParaRPr lang="en-US"/>
        </a:p>
      </dgm:t>
    </dgm:pt>
    <dgm:pt modelId="{81E9167B-CAD8-4826-AFB1-6941A76BE444}" type="sibTrans" cxnId="{2A5B7104-9285-4CED-BADD-A585175D5A5F}">
      <dgm:prSet/>
      <dgm:spPr/>
      <dgm:t>
        <a:bodyPr/>
        <a:lstStyle/>
        <a:p>
          <a:endParaRPr lang="en-US"/>
        </a:p>
      </dgm:t>
    </dgm:pt>
    <dgm:pt modelId="{F2AFAD62-0C73-4B0F-A906-932FB3CBC4E8}">
      <dgm:prSet phldrT="[Text]" custT="1"/>
      <dgm:spPr>
        <a:solidFill>
          <a:srgbClr val="9C3477"/>
        </a:solidFill>
      </dgm:spPr>
      <dgm:t>
        <a:bodyPr/>
        <a:lstStyle/>
        <a:p>
          <a:r>
            <a:rPr lang="zh-TW" altLang="en-US" sz="4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銅管樂器</a:t>
          </a:r>
          <a:endParaRPr lang="en-US" sz="4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149416D2-6C12-4ADF-A6F6-AC35EA16A084}" type="parTrans" cxnId="{B6309C8E-25C1-4D47-B620-5F967210CE43}">
      <dgm:prSet/>
      <dgm:spPr/>
      <dgm:t>
        <a:bodyPr/>
        <a:lstStyle/>
        <a:p>
          <a:endParaRPr lang="en-US"/>
        </a:p>
      </dgm:t>
    </dgm:pt>
    <dgm:pt modelId="{A04FD336-D783-41FC-9EDB-098466815BD3}" type="sibTrans" cxnId="{B6309C8E-25C1-4D47-B620-5F967210CE43}">
      <dgm:prSet/>
      <dgm:spPr/>
      <dgm:t>
        <a:bodyPr/>
        <a:lstStyle/>
        <a:p>
          <a:endParaRPr lang="en-US"/>
        </a:p>
      </dgm:t>
    </dgm:pt>
    <dgm:pt modelId="{61414050-D40A-40C4-9884-A11B03B8651E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zh-TW" altLang="en-US" sz="4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敲擊樂器</a:t>
          </a:r>
          <a:endParaRPr lang="en-US" sz="3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705E5F4C-C9AD-4CBE-9911-33F685FB1CB0}" type="parTrans" cxnId="{47C7B94D-C299-4D23-BCE6-EA7DB9D4CA07}">
      <dgm:prSet/>
      <dgm:spPr/>
      <dgm:t>
        <a:bodyPr/>
        <a:lstStyle/>
        <a:p>
          <a:endParaRPr lang="en-US"/>
        </a:p>
      </dgm:t>
    </dgm:pt>
    <dgm:pt modelId="{A5358CA3-5DDB-48D7-93AB-711AAF5E08B4}" type="sibTrans" cxnId="{47C7B94D-C299-4D23-BCE6-EA7DB9D4CA07}">
      <dgm:prSet/>
      <dgm:spPr/>
      <dgm:t>
        <a:bodyPr/>
        <a:lstStyle/>
        <a:p>
          <a:endParaRPr lang="en-US"/>
        </a:p>
      </dgm:t>
    </dgm:pt>
    <dgm:pt modelId="{531CF398-39EF-4246-8DB0-85AF1588B315}" type="pres">
      <dgm:prSet presAssocID="{DFA86AF3-9FC0-4E92-A009-5C2188F51ECA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6B20EF3-5073-4A0F-A9DC-31727CD97AD0}" type="pres">
      <dgm:prSet presAssocID="{DFA86AF3-9FC0-4E92-A009-5C2188F51ECA}" presName="matrix" presStyleCnt="0"/>
      <dgm:spPr/>
    </dgm:pt>
    <dgm:pt modelId="{D49D04B2-CF87-43CB-97E1-A40F2458850D}" type="pres">
      <dgm:prSet presAssocID="{DFA86AF3-9FC0-4E92-A009-5C2188F51ECA}" presName="tile1" presStyleLbl="node1" presStyleIdx="0" presStyleCnt="4" custLinFactNeighborX="-12757" custLinFactNeighborY="-19458"/>
      <dgm:spPr/>
    </dgm:pt>
    <dgm:pt modelId="{6274FDB3-A120-4BA3-AB27-30C1231BD919}" type="pres">
      <dgm:prSet presAssocID="{DFA86AF3-9FC0-4E92-A009-5C2188F51ECA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263BD30-AE28-4137-A5D5-F0E65D36DA4B}" type="pres">
      <dgm:prSet presAssocID="{DFA86AF3-9FC0-4E92-A009-5C2188F51ECA}" presName="tile2" presStyleLbl="node1" presStyleIdx="1" presStyleCnt="4"/>
      <dgm:spPr/>
    </dgm:pt>
    <dgm:pt modelId="{4706D714-192E-4C7D-BB66-EB482E68ADA8}" type="pres">
      <dgm:prSet presAssocID="{DFA86AF3-9FC0-4E92-A009-5C2188F51ECA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78658EB-4EC1-49CD-9D01-31FA269DF8D5}" type="pres">
      <dgm:prSet presAssocID="{DFA86AF3-9FC0-4E92-A009-5C2188F51ECA}" presName="tile3" presStyleLbl="node1" presStyleIdx="2" presStyleCnt="4"/>
      <dgm:spPr/>
    </dgm:pt>
    <dgm:pt modelId="{313CAAE9-7A14-4A7A-9077-A6149B093E4A}" type="pres">
      <dgm:prSet presAssocID="{DFA86AF3-9FC0-4E92-A009-5C2188F51ECA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DE9FBE68-6BBD-4CAB-9767-B77DC0C3ADB5}" type="pres">
      <dgm:prSet presAssocID="{DFA86AF3-9FC0-4E92-A009-5C2188F51ECA}" presName="tile4" presStyleLbl="node1" presStyleIdx="3" presStyleCnt="4"/>
      <dgm:spPr/>
    </dgm:pt>
    <dgm:pt modelId="{0B793667-AF57-4DA7-87D5-CA46660C2B15}" type="pres">
      <dgm:prSet presAssocID="{DFA86AF3-9FC0-4E92-A009-5C2188F51ECA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31BA63EE-841B-4C36-B7A0-97F04F0BA82E}" type="pres">
      <dgm:prSet presAssocID="{DFA86AF3-9FC0-4E92-A009-5C2188F51ECA}" presName="centerTile" presStyleLbl="fgShp" presStyleIdx="0" presStyleCnt="1" custScaleX="124985">
        <dgm:presLayoutVars>
          <dgm:chMax val="0"/>
          <dgm:chPref val="0"/>
        </dgm:presLayoutVars>
      </dgm:prSet>
      <dgm:spPr/>
    </dgm:pt>
  </dgm:ptLst>
  <dgm:cxnLst>
    <dgm:cxn modelId="{2A5B7104-9285-4CED-BADD-A585175D5A5F}" srcId="{EB83E5BD-9B6D-4F0C-89E2-4E37F2DABC8D}" destId="{B7E73B7B-0DAA-486D-89BA-A0A5CCCC5C06}" srcOrd="1" destOrd="0" parTransId="{B09910D8-4B5D-4DA4-8D39-4748A14A5C5C}" sibTransId="{81E9167B-CAD8-4826-AFB1-6941A76BE444}"/>
    <dgm:cxn modelId="{43BB6614-595C-424A-8794-4A1342E19ED2}" type="presOf" srcId="{B7E73B7B-0DAA-486D-89BA-A0A5CCCC5C06}" destId="{1263BD30-AE28-4137-A5D5-F0E65D36DA4B}" srcOrd="0" destOrd="0" presId="urn:microsoft.com/office/officeart/2005/8/layout/matrix1"/>
    <dgm:cxn modelId="{E70A252F-7728-42F5-891D-F4FB4EAC0DB4}" type="presOf" srcId="{DFA86AF3-9FC0-4E92-A009-5C2188F51ECA}" destId="{531CF398-39EF-4246-8DB0-85AF1588B315}" srcOrd="0" destOrd="0" presId="urn:microsoft.com/office/officeart/2005/8/layout/matrix1"/>
    <dgm:cxn modelId="{5E83323C-4602-42DB-983F-590257147981}" type="presOf" srcId="{61414050-D40A-40C4-9884-A11B03B8651E}" destId="{0B793667-AF57-4DA7-87D5-CA46660C2B15}" srcOrd="1" destOrd="0" presId="urn:microsoft.com/office/officeart/2005/8/layout/matrix1"/>
    <dgm:cxn modelId="{109B7F65-0100-48DB-BF99-F57E0093376E}" srcId="{DFA86AF3-9FC0-4E92-A009-5C2188F51ECA}" destId="{EB83E5BD-9B6D-4F0C-89E2-4E37F2DABC8D}" srcOrd="0" destOrd="0" parTransId="{94ABEAD9-CD16-4D7A-B545-74C0D8A34BDA}" sibTransId="{40528161-886A-474F-8A93-41D04E8D5254}"/>
    <dgm:cxn modelId="{365C366C-3008-4D0D-B80C-8EF279CA86E1}" type="presOf" srcId="{44AA37EB-8799-4EAE-860E-60E918427C58}" destId="{6274FDB3-A120-4BA3-AB27-30C1231BD919}" srcOrd="1" destOrd="0" presId="urn:microsoft.com/office/officeart/2005/8/layout/matrix1"/>
    <dgm:cxn modelId="{1101086D-61F3-48A1-9C5A-F12EFFE553DF}" type="presOf" srcId="{EB83E5BD-9B6D-4F0C-89E2-4E37F2DABC8D}" destId="{31BA63EE-841B-4C36-B7A0-97F04F0BA82E}" srcOrd="0" destOrd="0" presId="urn:microsoft.com/office/officeart/2005/8/layout/matrix1"/>
    <dgm:cxn modelId="{47C7B94D-C299-4D23-BCE6-EA7DB9D4CA07}" srcId="{EB83E5BD-9B6D-4F0C-89E2-4E37F2DABC8D}" destId="{61414050-D40A-40C4-9884-A11B03B8651E}" srcOrd="3" destOrd="0" parTransId="{705E5F4C-C9AD-4CBE-9911-33F685FB1CB0}" sibTransId="{A5358CA3-5DDB-48D7-93AB-711AAF5E08B4}"/>
    <dgm:cxn modelId="{88686C88-1A7C-48EA-92DE-1033DBD71DEC}" srcId="{EB83E5BD-9B6D-4F0C-89E2-4E37F2DABC8D}" destId="{44AA37EB-8799-4EAE-860E-60E918427C58}" srcOrd="0" destOrd="0" parTransId="{AD96DCEF-E8AA-4265-AD0B-9747CA4B2355}" sibTransId="{189212F9-3A04-4C3D-B619-AD481D9C1F73}"/>
    <dgm:cxn modelId="{8A21C88D-517C-4624-89B1-B195792810F7}" type="presOf" srcId="{F2AFAD62-0C73-4B0F-A906-932FB3CBC4E8}" destId="{313CAAE9-7A14-4A7A-9077-A6149B093E4A}" srcOrd="1" destOrd="0" presId="urn:microsoft.com/office/officeart/2005/8/layout/matrix1"/>
    <dgm:cxn modelId="{B6309C8E-25C1-4D47-B620-5F967210CE43}" srcId="{EB83E5BD-9B6D-4F0C-89E2-4E37F2DABC8D}" destId="{F2AFAD62-0C73-4B0F-A906-932FB3CBC4E8}" srcOrd="2" destOrd="0" parTransId="{149416D2-6C12-4ADF-A6F6-AC35EA16A084}" sibTransId="{A04FD336-D783-41FC-9EDB-098466815BD3}"/>
    <dgm:cxn modelId="{CB1F878F-35B5-4FD0-8A61-40F82F563A9D}" type="presOf" srcId="{F2AFAD62-0C73-4B0F-A906-932FB3CBC4E8}" destId="{278658EB-4EC1-49CD-9D01-31FA269DF8D5}" srcOrd="0" destOrd="0" presId="urn:microsoft.com/office/officeart/2005/8/layout/matrix1"/>
    <dgm:cxn modelId="{7FBC8AA1-A8F7-4FEA-9ED2-63D46D0006CC}" type="presOf" srcId="{44AA37EB-8799-4EAE-860E-60E918427C58}" destId="{D49D04B2-CF87-43CB-97E1-A40F2458850D}" srcOrd="0" destOrd="0" presId="urn:microsoft.com/office/officeart/2005/8/layout/matrix1"/>
    <dgm:cxn modelId="{4D1AD7D7-2181-4677-A761-F5CAC7EEAD3E}" type="presOf" srcId="{B7E73B7B-0DAA-486D-89BA-A0A5CCCC5C06}" destId="{4706D714-192E-4C7D-BB66-EB482E68ADA8}" srcOrd="1" destOrd="0" presId="urn:microsoft.com/office/officeart/2005/8/layout/matrix1"/>
    <dgm:cxn modelId="{67543BED-4CC4-4F51-B848-A18725FC9E02}" type="presOf" srcId="{61414050-D40A-40C4-9884-A11B03B8651E}" destId="{DE9FBE68-6BBD-4CAB-9767-B77DC0C3ADB5}" srcOrd="0" destOrd="0" presId="urn:microsoft.com/office/officeart/2005/8/layout/matrix1"/>
    <dgm:cxn modelId="{C5BB2AE3-D2A2-40BE-95DC-BD8E884579A5}" type="presParOf" srcId="{531CF398-39EF-4246-8DB0-85AF1588B315}" destId="{86B20EF3-5073-4A0F-A9DC-31727CD97AD0}" srcOrd="0" destOrd="0" presId="urn:microsoft.com/office/officeart/2005/8/layout/matrix1"/>
    <dgm:cxn modelId="{4F1FB518-9A0C-45D1-84CA-6A32969ACD57}" type="presParOf" srcId="{86B20EF3-5073-4A0F-A9DC-31727CD97AD0}" destId="{D49D04B2-CF87-43CB-97E1-A40F2458850D}" srcOrd="0" destOrd="0" presId="urn:microsoft.com/office/officeart/2005/8/layout/matrix1"/>
    <dgm:cxn modelId="{FE9C33C4-2E29-4F69-97FB-579567EA87FA}" type="presParOf" srcId="{86B20EF3-5073-4A0F-A9DC-31727CD97AD0}" destId="{6274FDB3-A120-4BA3-AB27-30C1231BD919}" srcOrd="1" destOrd="0" presId="urn:microsoft.com/office/officeart/2005/8/layout/matrix1"/>
    <dgm:cxn modelId="{4ED8189E-8441-473C-9A39-4D177545251B}" type="presParOf" srcId="{86B20EF3-5073-4A0F-A9DC-31727CD97AD0}" destId="{1263BD30-AE28-4137-A5D5-F0E65D36DA4B}" srcOrd="2" destOrd="0" presId="urn:microsoft.com/office/officeart/2005/8/layout/matrix1"/>
    <dgm:cxn modelId="{C8CE9323-B24A-4406-B923-FC783E83A121}" type="presParOf" srcId="{86B20EF3-5073-4A0F-A9DC-31727CD97AD0}" destId="{4706D714-192E-4C7D-BB66-EB482E68ADA8}" srcOrd="3" destOrd="0" presId="urn:microsoft.com/office/officeart/2005/8/layout/matrix1"/>
    <dgm:cxn modelId="{0A3BF2A2-63BC-47CF-9491-82BA7B26112D}" type="presParOf" srcId="{86B20EF3-5073-4A0F-A9DC-31727CD97AD0}" destId="{278658EB-4EC1-49CD-9D01-31FA269DF8D5}" srcOrd="4" destOrd="0" presId="urn:microsoft.com/office/officeart/2005/8/layout/matrix1"/>
    <dgm:cxn modelId="{8C0333B0-C2C3-46E3-B0D4-FB68007DF517}" type="presParOf" srcId="{86B20EF3-5073-4A0F-A9DC-31727CD97AD0}" destId="{313CAAE9-7A14-4A7A-9077-A6149B093E4A}" srcOrd="5" destOrd="0" presId="urn:microsoft.com/office/officeart/2005/8/layout/matrix1"/>
    <dgm:cxn modelId="{35A1F554-6D14-42A5-8C43-92797FF78B44}" type="presParOf" srcId="{86B20EF3-5073-4A0F-A9DC-31727CD97AD0}" destId="{DE9FBE68-6BBD-4CAB-9767-B77DC0C3ADB5}" srcOrd="6" destOrd="0" presId="urn:microsoft.com/office/officeart/2005/8/layout/matrix1"/>
    <dgm:cxn modelId="{2466DD4D-24D4-46D0-910B-41249FFB2292}" type="presParOf" srcId="{86B20EF3-5073-4A0F-A9DC-31727CD97AD0}" destId="{0B793667-AF57-4DA7-87D5-CA46660C2B15}" srcOrd="7" destOrd="0" presId="urn:microsoft.com/office/officeart/2005/8/layout/matrix1"/>
    <dgm:cxn modelId="{181D07F9-D56A-4B23-A113-FDBF8E56A2BA}" type="presParOf" srcId="{531CF398-39EF-4246-8DB0-85AF1588B315}" destId="{31BA63EE-841B-4C36-B7A0-97F04F0BA82E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9D04B2-CF87-43CB-97E1-A40F2458850D}">
      <dsp:nvSpPr>
        <dsp:cNvPr id="0" name=""/>
        <dsp:cNvSpPr/>
      </dsp:nvSpPr>
      <dsp:spPr>
        <a:xfrm rot="16200000">
          <a:off x="1322606" y="-1322606"/>
          <a:ext cx="2434786" cy="5080000"/>
        </a:xfrm>
        <a:prstGeom prst="round1Rect">
          <a:avLst/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1376" tIns="341376" rIns="341376" bIns="341376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4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弦樂器</a:t>
          </a:r>
          <a:endParaRPr lang="en-US" sz="48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5400000">
        <a:off x="0" y="0"/>
        <a:ext cx="5080000" cy="1826089"/>
      </dsp:txXfrm>
    </dsp:sp>
    <dsp:sp modelId="{1263BD30-AE28-4137-A5D5-F0E65D36DA4B}">
      <dsp:nvSpPr>
        <dsp:cNvPr id="0" name=""/>
        <dsp:cNvSpPr/>
      </dsp:nvSpPr>
      <dsp:spPr>
        <a:xfrm>
          <a:off x="5080000" y="0"/>
          <a:ext cx="5080000" cy="2434786"/>
        </a:xfrm>
        <a:prstGeom prst="round1Rect">
          <a:avLst/>
        </a:prstGeom>
        <a:solidFill>
          <a:schemeClr val="accent2">
            <a:hueOff val="-4800000"/>
            <a:satOff val="-16668"/>
            <a:lumOff val="2000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1376" tIns="341376" rIns="341376" bIns="341376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4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木管樂器</a:t>
          </a:r>
          <a:endParaRPr lang="en-US" sz="48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080000" y="0"/>
        <a:ext cx="5080000" cy="1826089"/>
      </dsp:txXfrm>
    </dsp:sp>
    <dsp:sp modelId="{278658EB-4EC1-49CD-9D01-31FA269DF8D5}">
      <dsp:nvSpPr>
        <dsp:cNvPr id="0" name=""/>
        <dsp:cNvSpPr/>
      </dsp:nvSpPr>
      <dsp:spPr>
        <a:xfrm rot="10800000">
          <a:off x="0" y="2434786"/>
          <a:ext cx="5080000" cy="2434786"/>
        </a:xfrm>
        <a:prstGeom prst="round1Rect">
          <a:avLst/>
        </a:prstGeom>
        <a:solidFill>
          <a:srgbClr val="9C347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1376" tIns="341376" rIns="341376" bIns="341376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4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銅管樂器</a:t>
          </a:r>
          <a:endParaRPr lang="en-US" sz="48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10800000">
        <a:off x="0" y="3043483"/>
        <a:ext cx="5080000" cy="1826089"/>
      </dsp:txXfrm>
    </dsp:sp>
    <dsp:sp modelId="{DE9FBE68-6BBD-4CAB-9767-B77DC0C3ADB5}">
      <dsp:nvSpPr>
        <dsp:cNvPr id="0" name=""/>
        <dsp:cNvSpPr/>
      </dsp:nvSpPr>
      <dsp:spPr>
        <a:xfrm rot="5400000">
          <a:off x="6402606" y="1112179"/>
          <a:ext cx="2434786" cy="5080000"/>
        </a:xfrm>
        <a:prstGeom prst="round1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1376" tIns="341376" rIns="341376" bIns="341376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4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敲擊樂器</a:t>
          </a:r>
          <a:endParaRPr lang="en-US" sz="3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-5400000">
        <a:off x="5080000" y="3043483"/>
        <a:ext cx="5080000" cy="1826089"/>
      </dsp:txXfrm>
    </dsp:sp>
    <dsp:sp modelId="{31BA63EE-841B-4C36-B7A0-97F04F0BA82E}">
      <dsp:nvSpPr>
        <dsp:cNvPr id="0" name=""/>
        <dsp:cNvSpPr/>
      </dsp:nvSpPr>
      <dsp:spPr>
        <a:xfrm>
          <a:off x="3175228" y="1826089"/>
          <a:ext cx="3809542" cy="1217393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四大類管弦樂器</a:t>
          </a:r>
          <a:endParaRPr lang="en-US" sz="3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234656" y="1885517"/>
        <a:ext cx="3690686" cy="10985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E56CB7-454E-4E1F-B87F-C0DC5A8A1C2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F2823E-E00D-4446-8265-EADF1124E4E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E759CD5-00F0-425F-94F0-541EB0862C59}" type="datetimeFigureOut">
              <a:rPr lang="en-US"/>
              <a:pPr>
                <a:defRPr/>
              </a:pPr>
              <a:t>12/31/2020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FA191D6-148F-48B4-AAD6-6A4F5F4D328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019DD4B-E7AB-4465-BDF3-28D879FCFA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71C43D-F750-48B8-BA05-D691F3EDAAA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AB6BC9-5109-466B-AF59-011A3BE316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806B927-98A4-44A6-98AC-3F3324CEF4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3473EFE5-5F02-4A7A-8631-08694C9B58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FE74D1FC-E1E9-4885-B9A5-DDAD3610EA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新細明體" panose="02020500000000000000" pitchFamily="18" charset="-120"/>
            </a:endParaRPr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9CC062F8-8D7B-4F73-9579-91FB5702C6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B7758790-B082-4F4F-B76E-1517604BC9C4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EF8F0A-74A4-419E-9AFD-EC5A29F38FA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4091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EF8F0A-74A4-419E-9AFD-EC5A29F38FA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1850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EF8F0A-74A4-419E-9AFD-EC5A29F38FA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61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EF8F0A-74A4-419E-9AFD-EC5A29F38FA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436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EF8F0A-74A4-419E-9AFD-EC5A29F38FA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5358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EF8F0A-74A4-419E-9AFD-EC5A29F38FA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0674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EF8F0A-74A4-419E-9AFD-EC5A29F38FA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4600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EF8F0A-74A4-419E-9AFD-EC5A29F38FA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3409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EF8F0A-74A4-419E-9AFD-EC5A29F38FA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4384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A931EB33-039E-46F8-A7A8-D4AFEC1D397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103BE695-23C2-43A6-B155-036F3116718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新細明體" panose="02020500000000000000" pitchFamily="18" charset="-120"/>
            </a:endParaRPr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9CD5EDD1-F94C-4C53-874D-96FECC5EDC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628D8EE0-48BA-43D4-9D68-96DF5DA0E131}" type="slidenum">
              <a:rPr lang="en-GB" altLang="zh-HK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22</a:t>
            </a:fld>
            <a:endParaRPr lang="en-GB" altLang="zh-HK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EF8F0A-74A4-419E-9AFD-EC5A29F38FA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2702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EF8F0A-74A4-419E-9AFD-EC5A29F38FA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6815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06B927-98A4-44A6-98AC-3F3324CEF4DA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2304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06B927-98A4-44A6-98AC-3F3324CEF4DA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0989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06B927-98A4-44A6-98AC-3F3324CEF4DA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990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EF8F0A-74A4-419E-9AFD-EC5A29F38FA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237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EF8F0A-74A4-419E-9AFD-EC5A29F38FA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655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EF8F0A-74A4-419E-9AFD-EC5A29F38FA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5123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EF8F0A-74A4-419E-9AFD-EC5A29F38FA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9286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EF8F0A-74A4-419E-9AFD-EC5A29F38FA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7960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EF8F0A-74A4-419E-9AFD-EC5A29F38FA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6616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EF8F0A-74A4-419E-9AFD-EC5A29F38FA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818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  <a:endParaRPr lang="zh-HK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E679103-68F7-475D-849B-A460F63936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027D6EF-7562-491F-ADD3-BA3CE6B96A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9F34343-0A66-4822-AEFC-F9A5E87E4F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7A8A-9E8B-44FC-9364-CAE252852AC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80587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D18505A-4304-4D68-9E7A-48465F8C78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89E94A3-7C26-4294-A640-75334A15FF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AFA72A7-E386-4010-B503-BAAD1FDBA0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F12E0-D727-473E-90CA-EC3E9CF8A07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07712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0B2D2F5-1B68-4D39-B0ED-C212EA557C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21895D1-58D1-4AB2-B162-09D6EC5690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5ED1FBB-9494-4750-BCC1-F1C538B192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11C27-B62F-424D-BBE4-2A52BF90C83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73428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785" y="417600"/>
            <a:ext cx="6775449" cy="10968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23902" y="1704976"/>
            <a:ext cx="8079317" cy="31718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DF79DAE-DE22-4207-A32D-8E4D40DC5F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07EA9-C736-4FAC-ACF8-5B89DF465276}" type="slidenum">
              <a:rPr lang="en-GB" altLang="zh-TW"/>
              <a:pPr>
                <a:defRPr/>
              </a:pPr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8322139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: Blue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hofk\Desktop\初中普通話\03 新編生活普通話_PPT\PTH 教學簡報\Favicon\PearsonThumbprint_RGB.png">
            <a:extLst>
              <a:ext uri="{FF2B5EF4-FFF2-40B4-BE49-F238E27FC236}">
                <a16:creationId xmlns:a16="http://schemas.microsoft.com/office/drawing/2014/main" id="{7A8A94FE-5E95-4316-A24B-48782EB128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6031243"/>
            <a:ext cx="887041" cy="92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1065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: Yellow background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hofk\Desktop\初中普通話\03 新編生活普通話_PPT\PTH 教學簡報\Favicon\PearsonThumbprint_RGB.png">
            <a:extLst>
              <a:ext uri="{FF2B5EF4-FFF2-40B4-BE49-F238E27FC236}">
                <a16:creationId xmlns:a16="http://schemas.microsoft.com/office/drawing/2014/main" id="{7A8A94FE-5E95-4316-A24B-48782EB128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6031243"/>
            <a:ext cx="887041" cy="92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9753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BA84E6E-B60A-4D41-9CBF-400232DA90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F88CA74-A7F8-4767-A95E-D5A140070D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232B165-2DAE-4ED3-9A86-0964D391BD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784C3-5831-4373-A5B3-3CCC0726CEA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43235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6EAC636-1B53-4A36-AD97-8DA2B33472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625B25-B491-4E88-BA4B-50E7C1D86F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6731AB5-38F6-4E31-B686-766188B4BB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DEE17-1B4A-47F5-8BF3-91E88938800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535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E6EA81-133E-45A8-A2D3-C1D3E260DA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71EC37-D580-475B-BB54-B3E0EB6879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5C93E9-1FF4-4672-A5C1-5BD3A394C6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6E1C7-0AA5-468F-B2F2-516151AB9E0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03244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C3B3492-19A0-4CF8-AC76-2DEC46E60B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481531F-C9E0-43D8-BDA3-4A80F42AD7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F6BAB6F-E8DC-40E1-995D-53D1B95EC4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2F91A-0734-44C1-B570-1A5539AE994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60512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C4DFB6A-967D-4AC5-9F4B-30DB97419D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15D3CDC-BA44-4BC4-9DD3-7BCD60E76A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02E805A-4CDD-4A8B-96BB-10B3D6D61D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3BA9EB-6BE3-49D7-9380-7FF21910331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34957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2E1461A-E1E8-4570-BCD0-28612C0491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DF577C3-EDD4-4215-8A4B-0ED73D0CCC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36FDFDB-7A0D-49C6-87EC-D3DD73236E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C0901-59CC-4555-BB61-BD66F1CFEC5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47590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75ECCF-092B-4F9F-8307-4027836536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F9560B-AA12-41C6-8E90-1078C83BC1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F345B4-50F4-4389-ADC5-3ADB213C9A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F1511-4689-4265-BB53-1B2212B985B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93631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HK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DA5E16-2375-4369-9ED5-1F4B6AD3DD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B55035-2552-4D0E-919C-5C9FEEFF36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359AF9-3C7E-47A8-9148-6887CA7075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6A736-2390-4D2C-B8A2-ECA2A897D47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65834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355869B-A62D-4350-99A2-3FCBE24A63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70D959B-462D-4E2C-BB14-F8D9A60106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9FF760B-5C26-4F44-BB14-05F001E7AD6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509F21D-5BDA-407D-AF2D-876BC463A22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104E72F-58BC-40EB-A30E-4DB584C65F5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pPr>
              <a:defRPr/>
            </a:pPr>
            <a:fld id="{43F8499C-068B-4E2D-81C3-30FE73F59DE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7.png"/><Relationship Id="rId7" Type="http://schemas.openxmlformats.org/officeDocument/2006/relationships/hyperlink" Target="https://ds.pearson.com.hk/qr?source=music&amp;originId=pri_music_ppt_4b1_12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hyperlink" Target="https://ds.pearson.com.hk/qr?source=music&amp;originId=pri_music_ppt_4b1_13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1.png"/><Relationship Id="rId7" Type="http://schemas.openxmlformats.org/officeDocument/2006/relationships/hyperlink" Target="https://ds.pearson.com.hk/qr?source=music&amp;originId=pri_music_ppt_4b1_07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hyperlink" Target="https://ds.pearson.com.hk/qr?source=music&amp;originId=pri_music_ppt_4b1_09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5.png"/><Relationship Id="rId7" Type="http://schemas.openxmlformats.org/officeDocument/2006/relationships/hyperlink" Target="https://ds.pearson.com.hk/qr?source=music&amp;originId=pri_music_ppt_4b1_04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hyperlink" Target="https://ds.pearson.com.hk/qr?source=music&amp;originId=pri_music_ppt_4b1_06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9.png"/><Relationship Id="rId7" Type="http://schemas.openxmlformats.org/officeDocument/2006/relationships/hyperlink" Target="https://ds.pearson.com.hk/qr?source=music&amp;originId=pri_music_ppt_4b1_14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hyperlink" Target="https://ds.pearson.com.hk/qr?source=music&amp;originId=pri_music_ppt_4b1_15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ds.pearson.com.hk/qr?source=music&amp;originId=pri_music_ppt_4b1_12" TargetMode="External"/><Relationship Id="rId3" Type="http://schemas.openxmlformats.org/officeDocument/2006/relationships/image" Target="../media/image43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hyperlink" Target="https://ds.pearson.com.hk/qr?source=music&amp;originId=pri_music_ppt_4b1_13" TargetMode="External"/><Relationship Id="rId4" Type="http://schemas.openxmlformats.org/officeDocument/2006/relationships/image" Target="../media/image27.png"/><Relationship Id="rId9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ds.pearson.com.hk/qr?source=music&amp;originId=pri_music_ppt_4b1_07" TargetMode="External"/><Relationship Id="rId3" Type="http://schemas.openxmlformats.org/officeDocument/2006/relationships/image" Target="../media/image43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hyperlink" Target="https://ds.pearson.com.hk/qr?source=music&amp;originId=pri_music_ppt_4b1_09" TargetMode="External"/><Relationship Id="rId4" Type="http://schemas.openxmlformats.org/officeDocument/2006/relationships/image" Target="../media/image31.png"/><Relationship Id="rId9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ds.pearson.com.hk/qr?source=music&amp;originId=pri_music_ppt_4b1_04" TargetMode="External"/><Relationship Id="rId3" Type="http://schemas.openxmlformats.org/officeDocument/2006/relationships/image" Target="../media/image43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hyperlink" Target="https://ds.pearson.com.hk/qr?source=music&amp;originId=pri_music_ppt_4b1_06" TargetMode="External"/><Relationship Id="rId4" Type="http://schemas.openxmlformats.org/officeDocument/2006/relationships/image" Target="../media/image35.png"/><Relationship Id="rId9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ds.pearson.com.hk/qr?source=music&amp;originId=pri_music_ppt_4b1_14" TargetMode="External"/><Relationship Id="rId3" Type="http://schemas.openxmlformats.org/officeDocument/2006/relationships/image" Target="../media/image43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hyperlink" Target="https://ds.pearson.com.hk/qr?source=music&amp;originId=pri_music_ppt_4b1_15" TargetMode="External"/><Relationship Id="rId4" Type="http://schemas.openxmlformats.org/officeDocument/2006/relationships/image" Target="../media/image39.png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slide" Target="slide2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3" Type="http://schemas.openxmlformats.org/officeDocument/2006/relationships/image" Target="../media/image51.png"/><Relationship Id="rId7" Type="http://schemas.openxmlformats.org/officeDocument/2006/relationships/oleObject" Target="../embeddings/Microsoft_Word_97_-_2003_Document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hyperlink" Target="https://ds.pearson.com.hk/qr?source=music&amp;originId=pri_music_ppt_4b1_02" TargetMode="External"/><Relationship Id="rId9" Type="http://schemas.openxmlformats.org/officeDocument/2006/relationships/hyperlink" Target="https://ds.pearson.com.hk/qr?source=music&amp;originId=pri_music_ppt_4b1_03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slide" Target="slide29.xml"/><Relationship Id="rId18" Type="http://schemas.openxmlformats.org/officeDocument/2006/relationships/slide" Target="slide40.xml"/><Relationship Id="rId3" Type="http://schemas.openxmlformats.org/officeDocument/2006/relationships/slide" Target="slide20.xml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47.svg"/><Relationship Id="rId17" Type="http://schemas.openxmlformats.org/officeDocument/2006/relationships/image" Target="../media/image49.sv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14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46.png"/><Relationship Id="rId5" Type="http://schemas.openxmlformats.org/officeDocument/2006/relationships/diagramData" Target="../diagrams/data1.xml"/><Relationship Id="rId15" Type="http://schemas.openxmlformats.org/officeDocument/2006/relationships/slide" Target="slide35.xml"/><Relationship Id="rId10" Type="http://schemas.openxmlformats.org/officeDocument/2006/relationships/slide" Target="slide24.xml"/><Relationship Id="rId19" Type="http://schemas.openxmlformats.org/officeDocument/2006/relationships/image" Target="../media/image44.png"/><Relationship Id="rId4" Type="http://schemas.openxmlformats.org/officeDocument/2006/relationships/image" Target="../media/image53.png"/><Relationship Id="rId9" Type="http://schemas.microsoft.com/office/2007/relationships/diagramDrawing" Target="../diagrams/drawing1.xml"/><Relationship Id="rId1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6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s.pearson.com.hk/qr?source=music&amp;originId=pri_music_ppt_4b1_01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" Target="slide2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6.png"/><Relationship Id="rId4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hyperlink" Target="https://ds.pearson.com.hk/qr?source=music&amp;originId=pri_music_ppt_4b1_05" TargetMode="External"/><Relationship Id="rId18" Type="http://schemas.openxmlformats.org/officeDocument/2006/relationships/hyperlink" Target="https://ds.pearson.com.hk/qr?source=music&amp;originId=pri_music_ppt_4b1_10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17" Type="http://schemas.openxmlformats.org/officeDocument/2006/relationships/hyperlink" Target="https://ds.pearson.com.hk/qr?source=music&amp;originId=pri_music_ppt_4b1_09" TargetMode="External"/><Relationship Id="rId2" Type="http://schemas.openxmlformats.org/officeDocument/2006/relationships/notesSlide" Target="../notesSlides/notesSlide2.xml"/><Relationship Id="rId16" Type="http://schemas.openxmlformats.org/officeDocument/2006/relationships/hyperlink" Target="https://ds.pearson.com.hk/qr?source=music&amp;originId=pri_music_ppt_4b1_08" TargetMode="Externa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png"/><Relationship Id="rId11" Type="http://schemas.openxmlformats.org/officeDocument/2006/relationships/hyperlink" Target="https://ds.pearson.com.hk/qr?source=music&amp;originId=pri_music_ppt_4b1_04" TargetMode="External"/><Relationship Id="rId5" Type="http://schemas.openxmlformats.org/officeDocument/2006/relationships/image" Target="../media/image11.png"/><Relationship Id="rId15" Type="http://schemas.openxmlformats.org/officeDocument/2006/relationships/hyperlink" Target="https://ds.pearson.com.hk/qr?source=music&amp;originId=pri_music_ppt_4b1_07" TargetMode="External"/><Relationship Id="rId10" Type="http://schemas.openxmlformats.org/officeDocument/2006/relationships/image" Target="../media/image16.png"/><Relationship Id="rId19" Type="http://schemas.openxmlformats.org/officeDocument/2006/relationships/hyperlink" Target="https://ds.pearson.com.hk/qr?source=music&amp;originId=pri_music_ppt_4b1_11" TargetMode="External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hyperlink" Target="https://ds.pearson.com.hk/qr?source=music&amp;originId=pri_music_ppt_4b1_06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9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" Target="slide2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8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19.sv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>
            <a:extLst>
              <a:ext uri="{FF2B5EF4-FFF2-40B4-BE49-F238E27FC236}">
                <a16:creationId xmlns:a16="http://schemas.microsoft.com/office/drawing/2014/main" id="{F7C3895C-87F9-4ECB-9E75-4E570080F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91"/>
          <a:stretch>
            <a:fillRect/>
          </a:stretch>
        </p:blipFill>
        <p:spPr bwMode="auto">
          <a:xfrm>
            <a:off x="0" y="-27993"/>
            <a:ext cx="12192000" cy="6885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Freeform 6">
            <a:extLst>
              <a:ext uri="{FF2B5EF4-FFF2-40B4-BE49-F238E27FC236}">
                <a16:creationId xmlns:a16="http://schemas.microsoft.com/office/drawing/2014/main" id="{3002AA4D-A4EF-4136-910A-DE7E2915C7E3}"/>
              </a:ext>
            </a:extLst>
          </p:cNvPr>
          <p:cNvSpPr>
            <a:spLocks/>
          </p:cNvSpPr>
          <p:nvPr/>
        </p:nvSpPr>
        <p:spPr bwMode="auto">
          <a:xfrm>
            <a:off x="1593992" y="2059933"/>
            <a:ext cx="7856215" cy="3333750"/>
          </a:xfrm>
          <a:custGeom>
            <a:avLst/>
            <a:gdLst>
              <a:gd name="T0" fmla="*/ 2147483646 w 15614"/>
              <a:gd name="T1" fmla="*/ 2147483646 h 8401"/>
              <a:gd name="T2" fmla="*/ 2147483646 w 15614"/>
              <a:gd name="T3" fmla="*/ 2147483646 h 8401"/>
              <a:gd name="T4" fmla="*/ 2147483646 w 15614"/>
              <a:gd name="T5" fmla="*/ 2147483646 h 8401"/>
              <a:gd name="T6" fmla="*/ 2147483646 w 15614"/>
              <a:gd name="T7" fmla="*/ 2147483646 h 8401"/>
              <a:gd name="T8" fmla="*/ 2147483646 w 15614"/>
              <a:gd name="T9" fmla="*/ 2147483646 h 8401"/>
              <a:gd name="T10" fmla="*/ 2147483646 w 15614"/>
              <a:gd name="T11" fmla="*/ 2147483646 h 8401"/>
              <a:gd name="T12" fmla="*/ 2147483646 w 15614"/>
              <a:gd name="T13" fmla="*/ 2147483646 h 8401"/>
              <a:gd name="T14" fmla="*/ 2147483646 w 15614"/>
              <a:gd name="T15" fmla="*/ 2147483646 h 8401"/>
              <a:gd name="T16" fmla="*/ 2147483646 w 15614"/>
              <a:gd name="T17" fmla="*/ 2147483646 h 8401"/>
              <a:gd name="T18" fmla="*/ 2147483646 w 15614"/>
              <a:gd name="T19" fmla="*/ 2147483646 h 8401"/>
              <a:gd name="T20" fmla="*/ 2147483646 w 15614"/>
              <a:gd name="T21" fmla="*/ 2147483646 h 8401"/>
              <a:gd name="T22" fmla="*/ 2147483646 w 15614"/>
              <a:gd name="T23" fmla="*/ 2147483646 h 8401"/>
              <a:gd name="T24" fmla="*/ 2147483646 w 15614"/>
              <a:gd name="T25" fmla="*/ 2147483646 h 8401"/>
              <a:gd name="T26" fmla="*/ 2147483646 w 15614"/>
              <a:gd name="T27" fmla="*/ 2147483646 h 8401"/>
              <a:gd name="T28" fmla="*/ 2147483646 w 15614"/>
              <a:gd name="T29" fmla="*/ 2147483646 h 8401"/>
              <a:gd name="T30" fmla="*/ 2147483646 w 15614"/>
              <a:gd name="T31" fmla="*/ 2147483646 h 8401"/>
              <a:gd name="T32" fmla="*/ 0 w 15614"/>
              <a:gd name="T33" fmla="*/ 2147483646 h 8401"/>
              <a:gd name="T34" fmla="*/ 2147483646 w 15614"/>
              <a:gd name="T35" fmla="*/ 2147483646 h 8401"/>
              <a:gd name="T36" fmla="*/ 2147483646 w 15614"/>
              <a:gd name="T37" fmla="*/ 2147483646 h 8401"/>
              <a:gd name="T38" fmla="*/ 2147483646 w 15614"/>
              <a:gd name="T39" fmla="*/ 2147483646 h 8401"/>
              <a:gd name="T40" fmla="*/ 2147483646 w 15614"/>
              <a:gd name="T41" fmla="*/ 2147483646 h 8401"/>
              <a:gd name="T42" fmla="*/ 2147483646 w 15614"/>
              <a:gd name="T43" fmla="*/ 2147483646 h 8401"/>
              <a:gd name="T44" fmla="*/ 2147483646 w 15614"/>
              <a:gd name="T45" fmla="*/ 2147483646 h 8401"/>
              <a:gd name="T46" fmla="*/ 2147483646 w 15614"/>
              <a:gd name="T47" fmla="*/ 2147483646 h 8401"/>
              <a:gd name="T48" fmla="*/ 2147483646 w 15614"/>
              <a:gd name="T49" fmla="*/ 2147483646 h 8401"/>
              <a:gd name="T50" fmla="*/ 2147483646 w 15614"/>
              <a:gd name="T51" fmla="*/ 0 h 8401"/>
              <a:gd name="T52" fmla="*/ 2147483646 w 15614"/>
              <a:gd name="T53" fmla="*/ 2147483646 h 8401"/>
              <a:gd name="T54" fmla="*/ 2147483646 w 15614"/>
              <a:gd name="T55" fmla="*/ 2147483646 h 8401"/>
              <a:gd name="T56" fmla="*/ 2147483646 w 15614"/>
              <a:gd name="T57" fmla="*/ 2147483646 h 8401"/>
              <a:gd name="T58" fmla="*/ 2147483646 w 15614"/>
              <a:gd name="T59" fmla="*/ 2147483646 h 8401"/>
              <a:gd name="T60" fmla="*/ 2147483646 w 15614"/>
              <a:gd name="T61" fmla="*/ 2147483646 h 8401"/>
              <a:gd name="T62" fmla="*/ 2147483646 w 15614"/>
              <a:gd name="T63" fmla="*/ 2147483646 h 8401"/>
              <a:gd name="T64" fmla="*/ 2147483646 w 15614"/>
              <a:gd name="T65" fmla="*/ 2147483646 h 8401"/>
              <a:gd name="T66" fmla="*/ 2147483646 w 15614"/>
              <a:gd name="T67" fmla="*/ 2147483646 h 840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5614" h="8401">
                <a:moveTo>
                  <a:pt x="15614" y="8004"/>
                </a:moveTo>
                <a:lnTo>
                  <a:pt x="15610" y="8043"/>
                </a:lnTo>
                <a:lnTo>
                  <a:pt x="15604" y="8083"/>
                </a:lnTo>
                <a:lnTo>
                  <a:pt x="15594" y="8121"/>
                </a:lnTo>
                <a:lnTo>
                  <a:pt x="15580" y="8157"/>
                </a:lnTo>
                <a:lnTo>
                  <a:pt x="15563" y="8191"/>
                </a:lnTo>
                <a:lnTo>
                  <a:pt x="15544" y="8224"/>
                </a:lnTo>
                <a:lnTo>
                  <a:pt x="15521" y="8253"/>
                </a:lnTo>
                <a:lnTo>
                  <a:pt x="15496" y="8284"/>
                </a:lnTo>
                <a:lnTo>
                  <a:pt x="15467" y="8311"/>
                </a:lnTo>
                <a:lnTo>
                  <a:pt x="15437" y="8331"/>
                </a:lnTo>
                <a:lnTo>
                  <a:pt x="15403" y="8351"/>
                </a:lnTo>
                <a:lnTo>
                  <a:pt x="15370" y="8367"/>
                </a:lnTo>
                <a:lnTo>
                  <a:pt x="15333" y="8381"/>
                </a:lnTo>
                <a:lnTo>
                  <a:pt x="15297" y="8390"/>
                </a:lnTo>
                <a:lnTo>
                  <a:pt x="15256" y="8398"/>
                </a:lnTo>
                <a:lnTo>
                  <a:pt x="15216" y="8401"/>
                </a:lnTo>
                <a:lnTo>
                  <a:pt x="399" y="8401"/>
                </a:lnTo>
                <a:lnTo>
                  <a:pt x="358" y="8398"/>
                </a:lnTo>
                <a:lnTo>
                  <a:pt x="318" y="8390"/>
                </a:lnTo>
                <a:lnTo>
                  <a:pt x="282" y="8381"/>
                </a:lnTo>
                <a:lnTo>
                  <a:pt x="245" y="8367"/>
                </a:lnTo>
                <a:lnTo>
                  <a:pt x="207" y="8351"/>
                </a:lnTo>
                <a:lnTo>
                  <a:pt x="178" y="8331"/>
                </a:lnTo>
                <a:lnTo>
                  <a:pt x="145" y="8311"/>
                </a:lnTo>
                <a:lnTo>
                  <a:pt x="117" y="8284"/>
                </a:lnTo>
                <a:lnTo>
                  <a:pt x="91" y="8253"/>
                </a:lnTo>
                <a:lnTo>
                  <a:pt x="67" y="8224"/>
                </a:lnTo>
                <a:lnTo>
                  <a:pt x="51" y="8191"/>
                </a:lnTo>
                <a:lnTo>
                  <a:pt x="34" y="8157"/>
                </a:lnTo>
                <a:lnTo>
                  <a:pt x="21" y="8121"/>
                </a:lnTo>
                <a:lnTo>
                  <a:pt x="11" y="8083"/>
                </a:lnTo>
                <a:lnTo>
                  <a:pt x="5" y="8043"/>
                </a:lnTo>
                <a:lnTo>
                  <a:pt x="0" y="8004"/>
                </a:lnTo>
                <a:lnTo>
                  <a:pt x="0" y="398"/>
                </a:lnTo>
                <a:lnTo>
                  <a:pt x="5" y="358"/>
                </a:lnTo>
                <a:lnTo>
                  <a:pt x="11" y="317"/>
                </a:lnTo>
                <a:lnTo>
                  <a:pt x="21" y="280"/>
                </a:lnTo>
                <a:lnTo>
                  <a:pt x="34" y="244"/>
                </a:lnTo>
                <a:lnTo>
                  <a:pt x="51" y="210"/>
                </a:lnTo>
                <a:lnTo>
                  <a:pt x="67" y="177"/>
                </a:lnTo>
                <a:lnTo>
                  <a:pt x="91" y="147"/>
                </a:lnTo>
                <a:lnTo>
                  <a:pt x="117" y="117"/>
                </a:lnTo>
                <a:lnTo>
                  <a:pt x="145" y="93"/>
                </a:lnTo>
                <a:lnTo>
                  <a:pt x="178" y="70"/>
                </a:lnTo>
                <a:lnTo>
                  <a:pt x="207" y="50"/>
                </a:lnTo>
                <a:lnTo>
                  <a:pt x="245" y="34"/>
                </a:lnTo>
                <a:lnTo>
                  <a:pt x="282" y="20"/>
                </a:lnTo>
                <a:lnTo>
                  <a:pt x="318" y="10"/>
                </a:lnTo>
                <a:lnTo>
                  <a:pt x="358" y="3"/>
                </a:lnTo>
                <a:lnTo>
                  <a:pt x="399" y="0"/>
                </a:lnTo>
                <a:lnTo>
                  <a:pt x="15216" y="0"/>
                </a:lnTo>
                <a:lnTo>
                  <a:pt x="15256" y="3"/>
                </a:lnTo>
                <a:lnTo>
                  <a:pt x="15297" y="10"/>
                </a:lnTo>
                <a:lnTo>
                  <a:pt x="15333" y="20"/>
                </a:lnTo>
                <a:lnTo>
                  <a:pt x="15370" y="34"/>
                </a:lnTo>
                <a:lnTo>
                  <a:pt x="15403" y="50"/>
                </a:lnTo>
                <a:lnTo>
                  <a:pt x="15437" y="70"/>
                </a:lnTo>
                <a:lnTo>
                  <a:pt x="15467" y="93"/>
                </a:lnTo>
                <a:lnTo>
                  <a:pt x="15496" y="117"/>
                </a:lnTo>
                <a:lnTo>
                  <a:pt x="15521" y="147"/>
                </a:lnTo>
                <a:lnTo>
                  <a:pt x="15544" y="177"/>
                </a:lnTo>
                <a:lnTo>
                  <a:pt x="15563" y="210"/>
                </a:lnTo>
                <a:lnTo>
                  <a:pt x="15580" y="244"/>
                </a:lnTo>
                <a:lnTo>
                  <a:pt x="15594" y="280"/>
                </a:lnTo>
                <a:lnTo>
                  <a:pt x="15604" y="317"/>
                </a:lnTo>
                <a:lnTo>
                  <a:pt x="15610" y="358"/>
                </a:lnTo>
                <a:lnTo>
                  <a:pt x="15614" y="398"/>
                </a:lnTo>
                <a:lnTo>
                  <a:pt x="15614" y="8004"/>
                </a:lnTo>
                <a:close/>
              </a:path>
            </a:pathLst>
          </a:custGeom>
          <a:solidFill>
            <a:srgbClr val="1A763E"/>
          </a:solidFill>
          <a:ln w="190500">
            <a:solidFill>
              <a:srgbClr val="D67F2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076" name="Picture 79">
            <a:extLst>
              <a:ext uri="{FF2B5EF4-FFF2-40B4-BE49-F238E27FC236}">
                <a16:creationId xmlns:a16="http://schemas.microsoft.com/office/drawing/2014/main" id="{241265E3-892B-4AF0-983E-14C7D7BEA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3" t="42317" r="6609" b="37999"/>
          <a:stretch>
            <a:fillRect/>
          </a:stretch>
        </p:blipFill>
        <p:spPr bwMode="auto">
          <a:xfrm rot="-204207">
            <a:off x="4260850" y="5426075"/>
            <a:ext cx="7200900" cy="143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69" name="Picture 97">
            <a:extLst>
              <a:ext uri="{FF2B5EF4-FFF2-40B4-BE49-F238E27FC236}">
                <a16:creationId xmlns:a16="http://schemas.microsoft.com/office/drawing/2014/main" id="{B8EE7D04-725F-42E2-9F47-4D8821B82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2" t="57097" r="42789" b="6488"/>
          <a:stretch>
            <a:fillRect/>
          </a:stretch>
        </p:blipFill>
        <p:spPr bwMode="auto">
          <a:xfrm>
            <a:off x="9317038" y="3908425"/>
            <a:ext cx="2032000" cy="208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8" name="Rectangle 111">
            <a:extLst>
              <a:ext uri="{FF2B5EF4-FFF2-40B4-BE49-F238E27FC236}">
                <a16:creationId xmlns:a16="http://schemas.microsoft.com/office/drawing/2014/main" id="{CCEAB967-F468-4E64-9727-0DD32997E6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244850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zh-HK" sz="1800" b="0">
              <a:solidFill>
                <a:srgbClr val="000000"/>
              </a:solidFill>
            </a:endParaRPr>
          </a:p>
        </p:txBody>
      </p:sp>
      <p:grpSp>
        <p:nvGrpSpPr>
          <p:cNvPr id="3079" name="群組 1">
            <a:extLst>
              <a:ext uri="{FF2B5EF4-FFF2-40B4-BE49-F238E27FC236}">
                <a16:creationId xmlns:a16="http://schemas.microsoft.com/office/drawing/2014/main" id="{C1DAA6D2-255F-489F-A9AC-1ACF89D16E71}"/>
              </a:ext>
            </a:extLst>
          </p:cNvPr>
          <p:cNvGrpSpPr>
            <a:grpSpLocks/>
          </p:cNvGrpSpPr>
          <p:nvPr/>
        </p:nvGrpSpPr>
        <p:grpSpPr bwMode="auto">
          <a:xfrm rot="1189388">
            <a:off x="2409825" y="393700"/>
            <a:ext cx="2043113" cy="1287463"/>
            <a:chOff x="4333603" y="2430715"/>
            <a:chExt cx="2042717" cy="1287363"/>
          </a:xfrm>
        </p:grpSpPr>
        <p:sp>
          <p:nvSpPr>
            <p:cNvPr id="3083" name="Freeform 11">
              <a:extLst>
                <a:ext uri="{FF2B5EF4-FFF2-40B4-BE49-F238E27FC236}">
                  <a16:creationId xmlns:a16="http://schemas.microsoft.com/office/drawing/2014/main" id="{E26DA4BB-C22A-4FE3-8ACD-5E1B1CD96230}"/>
                </a:ext>
              </a:extLst>
            </p:cNvPr>
            <p:cNvSpPr>
              <a:spLocks/>
            </p:cNvSpPr>
            <p:nvPr/>
          </p:nvSpPr>
          <p:spPr bwMode="auto">
            <a:xfrm rot="-220919">
              <a:off x="4617763" y="2430715"/>
              <a:ext cx="1713772" cy="825016"/>
            </a:xfrm>
            <a:custGeom>
              <a:avLst/>
              <a:gdLst>
                <a:gd name="T0" fmla="*/ 2147483646 w 9381"/>
                <a:gd name="T1" fmla="*/ 2147483646 h 5621"/>
                <a:gd name="T2" fmla="*/ 2147483646 w 9381"/>
                <a:gd name="T3" fmla="*/ 2147483646 h 5621"/>
                <a:gd name="T4" fmla="*/ 2147483646 w 9381"/>
                <a:gd name="T5" fmla="*/ 2147483646 h 5621"/>
                <a:gd name="T6" fmla="*/ 2147483646 w 9381"/>
                <a:gd name="T7" fmla="*/ 2147483646 h 5621"/>
                <a:gd name="T8" fmla="*/ 2147483646 w 9381"/>
                <a:gd name="T9" fmla="*/ 2147483646 h 5621"/>
                <a:gd name="T10" fmla="*/ 2147483646 w 9381"/>
                <a:gd name="T11" fmla="*/ 2147483646 h 5621"/>
                <a:gd name="T12" fmla="*/ 2147483646 w 9381"/>
                <a:gd name="T13" fmla="*/ 2147483646 h 5621"/>
                <a:gd name="T14" fmla="*/ 2147483646 w 9381"/>
                <a:gd name="T15" fmla="*/ 2147483646 h 5621"/>
                <a:gd name="T16" fmla="*/ 2147483646 w 9381"/>
                <a:gd name="T17" fmla="*/ 2147483646 h 5621"/>
                <a:gd name="T18" fmla="*/ 2147483646 w 9381"/>
                <a:gd name="T19" fmla="*/ 2147483646 h 5621"/>
                <a:gd name="T20" fmla="*/ 2147483646 w 9381"/>
                <a:gd name="T21" fmla="*/ 2147483646 h 5621"/>
                <a:gd name="T22" fmla="*/ 2147483646 w 9381"/>
                <a:gd name="T23" fmla="*/ 2147483646 h 5621"/>
                <a:gd name="T24" fmla="*/ 2147483646 w 9381"/>
                <a:gd name="T25" fmla="*/ 2147483646 h 5621"/>
                <a:gd name="T26" fmla="*/ 2147483646 w 9381"/>
                <a:gd name="T27" fmla="*/ 2147483646 h 5621"/>
                <a:gd name="T28" fmla="*/ 2147483646 w 9381"/>
                <a:gd name="T29" fmla="*/ 2147483646 h 5621"/>
                <a:gd name="T30" fmla="*/ 2147483646 w 9381"/>
                <a:gd name="T31" fmla="*/ 2147483646 h 5621"/>
                <a:gd name="T32" fmla="*/ 2147483646 w 9381"/>
                <a:gd name="T33" fmla="*/ 2147483646 h 5621"/>
                <a:gd name="T34" fmla="*/ 2147483646 w 9381"/>
                <a:gd name="T35" fmla="*/ 2147483646 h 5621"/>
                <a:gd name="T36" fmla="*/ 2147483646 w 9381"/>
                <a:gd name="T37" fmla="*/ 2147483646 h 5621"/>
                <a:gd name="T38" fmla="*/ 2147483646 w 9381"/>
                <a:gd name="T39" fmla="*/ 2147483646 h 5621"/>
                <a:gd name="T40" fmla="*/ 2147483646 w 9381"/>
                <a:gd name="T41" fmla="*/ 2147483646 h 5621"/>
                <a:gd name="T42" fmla="*/ 2147483646 w 9381"/>
                <a:gd name="T43" fmla="*/ 2147483646 h 5621"/>
                <a:gd name="T44" fmla="*/ 2147483646 w 9381"/>
                <a:gd name="T45" fmla="*/ 2147483646 h 5621"/>
                <a:gd name="T46" fmla="*/ 2147483646 w 9381"/>
                <a:gd name="T47" fmla="*/ 2147483646 h 5621"/>
                <a:gd name="T48" fmla="*/ 2147483646 w 9381"/>
                <a:gd name="T49" fmla="*/ 2147483646 h 5621"/>
                <a:gd name="T50" fmla="*/ 2147483646 w 9381"/>
                <a:gd name="T51" fmla="*/ 2147483646 h 5621"/>
                <a:gd name="T52" fmla="*/ 2147483646 w 9381"/>
                <a:gd name="T53" fmla="*/ 2147483646 h 5621"/>
                <a:gd name="T54" fmla="*/ 2147483646 w 9381"/>
                <a:gd name="T55" fmla="*/ 2147483646 h 5621"/>
                <a:gd name="T56" fmla="*/ 0 w 9381"/>
                <a:gd name="T57" fmla="*/ 2147483646 h 5621"/>
                <a:gd name="T58" fmla="*/ 2147483646 w 9381"/>
                <a:gd name="T59" fmla="*/ 2147483646 h 5621"/>
                <a:gd name="T60" fmla="*/ 2147483646 w 9381"/>
                <a:gd name="T61" fmla="*/ 2147483646 h 5621"/>
                <a:gd name="T62" fmla="*/ 2147483646 w 9381"/>
                <a:gd name="T63" fmla="*/ 2147483646 h 5621"/>
                <a:gd name="T64" fmla="*/ 2147483646 w 9381"/>
                <a:gd name="T65" fmla="*/ 2147483646 h 5621"/>
                <a:gd name="T66" fmla="*/ 2147483646 w 9381"/>
                <a:gd name="T67" fmla="*/ 2147483646 h 5621"/>
                <a:gd name="T68" fmla="*/ 2147483646 w 9381"/>
                <a:gd name="T69" fmla="*/ 2147483646 h 5621"/>
                <a:gd name="T70" fmla="*/ 2147483646 w 9381"/>
                <a:gd name="T71" fmla="*/ 2147483646 h 5621"/>
                <a:gd name="T72" fmla="*/ 2147483646 w 9381"/>
                <a:gd name="T73" fmla="*/ 2147483646 h 5621"/>
                <a:gd name="T74" fmla="*/ 2147483646 w 9381"/>
                <a:gd name="T75" fmla="*/ 2147483646 h 5621"/>
                <a:gd name="T76" fmla="*/ 2147483646 w 9381"/>
                <a:gd name="T77" fmla="*/ 2147483646 h 5621"/>
                <a:gd name="T78" fmla="*/ 2147483646 w 9381"/>
                <a:gd name="T79" fmla="*/ 2147483646 h 5621"/>
                <a:gd name="T80" fmla="*/ 2147483646 w 9381"/>
                <a:gd name="T81" fmla="*/ 2147483646 h 5621"/>
                <a:gd name="T82" fmla="*/ 2147483646 w 9381"/>
                <a:gd name="T83" fmla="*/ 2147483646 h 5621"/>
                <a:gd name="T84" fmla="*/ 2147483646 w 9381"/>
                <a:gd name="T85" fmla="*/ 2147483646 h 5621"/>
                <a:gd name="T86" fmla="*/ 2147483646 w 9381"/>
                <a:gd name="T87" fmla="*/ 2147483646 h 5621"/>
                <a:gd name="T88" fmla="*/ 2147483646 w 9381"/>
                <a:gd name="T89" fmla="*/ 2147483646 h 5621"/>
                <a:gd name="T90" fmla="*/ 2147483646 w 9381"/>
                <a:gd name="T91" fmla="*/ 2147483646 h 5621"/>
                <a:gd name="T92" fmla="*/ 2147483646 w 9381"/>
                <a:gd name="T93" fmla="*/ 2147483646 h 5621"/>
                <a:gd name="T94" fmla="*/ 2147483646 w 9381"/>
                <a:gd name="T95" fmla="*/ 2147483646 h 5621"/>
                <a:gd name="T96" fmla="*/ 2147483646 w 9381"/>
                <a:gd name="T97" fmla="*/ 2147483646 h 5621"/>
                <a:gd name="T98" fmla="*/ 2147483646 w 9381"/>
                <a:gd name="T99" fmla="*/ 2147483646 h 5621"/>
                <a:gd name="T100" fmla="*/ 2147483646 w 9381"/>
                <a:gd name="T101" fmla="*/ 2147483646 h 5621"/>
                <a:gd name="T102" fmla="*/ 2147483646 w 9381"/>
                <a:gd name="T103" fmla="*/ 2147483646 h 5621"/>
                <a:gd name="T104" fmla="*/ 2147483646 w 9381"/>
                <a:gd name="T105" fmla="*/ 2147483646 h 5621"/>
                <a:gd name="T106" fmla="*/ 2147483646 w 9381"/>
                <a:gd name="T107" fmla="*/ 2147483646 h 5621"/>
                <a:gd name="T108" fmla="*/ 2147483646 w 9381"/>
                <a:gd name="T109" fmla="*/ 2147483646 h 5621"/>
                <a:gd name="T110" fmla="*/ 2147483646 w 9381"/>
                <a:gd name="T111" fmla="*/ 2147483646 h 5621"/>
                <a:gd name="T112" fmla="*/ 2147483646 w 9381"/>
                <a:gd name="T113" fmla="*/ 2147483646 h 5621"/>
                <a:gd name="T114" fmla="*/ 2147483646 w 9381"/>
                <a:gd name="T115" fmla="*/ 2147483646 h 5621"/>
                <a:gd name="T116" fmla="*/ 2147483646 w 9381"/>
                <a:gd name="T117" fmla="*/ 2147483646 h 5621"/>
                <a:gd name="T118" fmla="*/ 2147483646 w 9381"/>
                <a:gd name="T119" fmla="*/ 2147483646 h 5621"/>
                <a:gd name="T120" fmla="*/ 2147483646 w 9381"/>
                <a:gd name="T121" fmla="*/ 2147483646 h 562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9381" h="5621">
                  <a:moveTo>
                    <a:pt x="412" y="1230"/>
                  </a:moveTo>
                  <a:lnTo>
                    <a:pt x="405" y="1164"/>
                  </a:lnTo>
                  <a:lnTo>
                    <a:pt x="402" y="1101"/>
                  </a:lnTo>
                  <a:lnTo>
                    <a:pt x="404" y="1038"/>
                  </a:lnTo>
                  <a:lnTo>
                    <a:pt x="409" y="977"/>
                  </a:lnTo>
                  <a:lnTo>
                    <a:pt x="419" y="916"/>
                  </a:lnTo>
                  <a:lnTo>
                    <a:pt x="432" y="857"/>
                  </a:lnTo>
                  <a:lnTo>
                    <a:pt x="448" y="799"/>
                  </a:lnTo>
                  <a:lnTo>
                    <a:pt x="467" y="742"/>
                  </a:lnTo>
                  <a:lnTo>
                    <a:pt x="488" y="688"/>
                  </a:lnTo>
                  <a:lnTo>
                    <a:pt x="513" y="635"/>
                  </a:lnTo>
                  <a:lnTo>
                    <a:pt x="539" y="584"/>
                  </a:lnTo>
                  <a:lnTo>
                    <a:pt x="567" y="534"/>
                  </a:lnTo>
                  <a:lnTo>
                    <a:pt x="596" y="486"/>
                  </a:lnTo>
                  <a:lnTo>
                    <a:pt x="626" y="440"/>
                  </a:lnTo>
                  <a:lnTo>
                    <a:pt x="657" y="396"/>
                  </a:lnTo>
                  <a:lnTo>
                    <a:pt x="689" y="354"/>
                  </a:lnTo>
                  <a:lnTo>
                    <a:pt x="722" y="313"/>
                  </a:lnTo>
                  <a:lnTo>
                    <a:pt x="754" y="275"/>
                  </a:lnTo>
                  <a:lnTo>
                    <a:pt x="786" y="240"/>
                  </a:lnTo>
                  <a:lnTo>
                    <a:pt x="818" y="206"/>
                  </a:lnTo>
                  <a:lnTo>
                    <a:pt x="848" y="175"/>
                  </a:lnTo>
                  <a:lnTo>
                    <a:pt x="878" y="146"/>
                  </a:lnTo>
                  <a:lnTo>
                    <a:pt x="907" y="119"/>
                  </a:lnTo>
                  <a:lnTo>
                    <a:pt x="933" y="95"/>
                  </a:lnTo>
                  <a:lnTo>
                    <a:pt x="980" y="55"/>
                  </a:lnTo>
                  <a:lnTo>
                    <a:pt x="1016" y="25"/>
                  </a:lnTo>
                  <a:lnTo>
                    <a:pt x="1040" y="6"/>
                  </a:lnTo>
                  <a:lnTo>
                    <a:pt x="1050" y="0"/>
                  </a:lnTo>
                  <a:lnTo>
                    <a:pt x="1031" y="9"/>
                  </a:lnTo>
                  <a:lnTo>
                    <a:pt x="991" y="31"/>
                  </a:lnTo>
                  <a:lnTo>
                    <a:pt x="963" y="46"/>
                  </a:lnTo>
                  <a:lnTo>
                    <a:pt x="931" y="64"/>
                  </a:lnTo>
                  <a:lnTo>
                    <a:pt x="896" y="85"/>
                  </a:lnTo>
                  <a:lnTo>
                    <a:pt x="856" y="108"/>
                  </a:lnTo>
                  <a:lnTo>
                    <a:pt x="814" y="135"/>
                  </a:lnTo>
                  <a:lnTo>
                    <a:pt x="769" y="164"/>
                  </a:lnTo>
                  <a:lnTo>
                    <a:pt x="722" y="196"/>
                  </a:lnTo>
                  <a:lnTo>
                    <a:pt x="673" y="230"/>
                  </a:lnTo>
                  <a:lnTo>
                    <a:pt x="623" y="266"/>
                  </a:lnTo>
                  <a:lnTo>
                    <a:pt x="573" y="305"/>
                  </a:lnTo>
                  <a:lnTo>
                    <a:pt x="522" y="348"/>
                  </a:lnTo>
                  <a:lnTo>
                    <a:pt x="471" y="391"/>
                  </a:lnTo>
                  <a:lnTo>
                    <a:pt x="420" y="437"/>
                  </a:lnTo>
                  <a:lnTo>
                    <a:pt x="371" y="486"/>
                  </a:lnTo>
                  <a:lnTo>
                    <a:pt x="322" y="537"/>
                  </a:lnTo>
                  <a:lnTo>
                    <a:pt x="275" y="591"/>
                  </a:lnTo>
                  <a:lnTo>
                    <a:pt x="231" y="646"/>
                  </a:lnTo>
                  <a:lnTo>
                    <a:pt x="189" y="703"/>
                  </a:lnTo>
                  <a:lnTo>
                    <a:pt x="151" y="763"/>
                  </a:lnTo>
                  <a:lnTo>
                    <a:pt x="115" y="824"/>
                  </a:lnTo>
                  <a:lnTo>
                    <a:pt x="83" y="888"/>
                  </a:lnTo>
                  <a:lnTo>
                    <a:pt x="57" y="953"/>
                  </a:lnTo>
                  <a:lnTo>
                    <a:pt x="34" y="1021"/>
                  </a:lnTo>
                  <a:lnTo>
                    <a:pt x="17" y="1090"/>
                  </a:lnTo>
                  <a:lnTo>
                    <a:pt x="6" y="1161"/>
                  </a:lnTo>
                  <a:lnTo>
                    <a:pt x="0" y="1235"/>
                  </a:lnTo>
                  <a:lnTo>
                    <a:pt x="1" y="1309"/>
                  </a:lnTo>
                  <a:lnTo>
                    <a:pt x="9" y="1386"/>
                  </a:lnTo>
                  <a:lnTo>
                    <a:pt x="41" y="1546"/>
                  </a:lnTo>
                  <a:lnTo>
                    <a:pt x="90" y="1704"/>
                  </a:lnTo>
                  <a:lnTo>
                    <a:pt x="155" y="1858"/>
                  </a:lnTo>
                  <a:lnTo>
                    <a:pt x="236" y="2010"/>
                  </a:lnTo>
                  <a:lnTo>
                    <a:pt x="334" y="2159"/>
                  </a:lnTo>
                  <a:lnTo>
                    <a:pt x="447" y="2305"/>
                  </a:lnTo>
                  <a:lnTo>
                    <a:pt x="578" y="2450"/>
                  </a:lnTo>
                  <a:lnTo>
                    <a:pt x="726" y="2591"/>
                  </a:lnTo>
                  <a:lnTo>
                    <a:pt x="890" y="2730"/>
                  </a:lnTo>
                  <a:lnTo>
                    <a:pt x="1070" y="2868"/>
                  </a:lnTo>
                  <a:lnTo>
                    <a:pt x="1268" y="3003"/>
                  </a:lnTo>
                  <a:lnTo>
                    <a:pt x="1482" y="3137"/>
                  </a:lnTo>
                  <a:lnTo>
                    <a:pt x="1713" y="3270"/>
                  </a:lnTo>
                  <a:lnTo>
                    <a:pt x="1960" y="3400"/>
                  </a:lnTo>
                  <a:lnTo>
                    <a:pt x="2226" y="3529"/>
                  </a:lnTo>
                  <a:lnTo>
                    <a:pt x="2508" y="3656"/>
                  </a:lnTo>
                  <a:lnTo>
                    <a:pt x="2807" y="3783"/>
                  </a:lnTo>
                  <a:lnTo>
                    <a:pt x="3123" y="3909"/>
                  </a:lnTo>
                  <a:lnTo>
                    <a:pt x="3456" y="4033"/>
                  </a:lnTo>
                  <a:lnTo>
                    <a:pt x="3807" y="4157"/>
                  </a:lnTo>
                  <a:lnTo>
                    <a:pt x="4175" y="4280"/>
                  </a:lnTo>
                  <a:lnTo>
                    <a:pt x="4560" y="4402"/>
                  </a:lnTo>
                  <a:lnTo>
                    <a:pt x="4963" y="4525"/>
                  </a:lnTo>
                  <a:lnTo>
                    <a:pt x="5384" y="4646"/>
                  </a:lnTo>
                  <a:lnTo>
                    <a:pt x="5821" y="4767"/>
                  </a:lnTo>
                  <a:lnTo>
                    <a:pt x="6276" y="4888"/>
                  </a:lnTo>
                  <a:lnTo>
                    <a:pt x="6750" y="5010"/>
                  </a:lnTo>
                  <a:lnTo>
                    <a:pt x="7240" y="5132"/>
                  </a:lnTo>
                  <a:lnTo>
                    <a:pt x="7748" y="5253"/>
                  </a:lnTo>
                  <a:lnTo>
                    <a:pt x="8275" y="5375"/>
                  </a:lnTo>
                  <a:lnTo>
                    <a:pt x="8819" y="5497"/>
                  </a:lnTo>
                  <a:lnTo>
                    <a:pt x="9381" y="5621"/>
                  </a:lnTo>
                  <a:lnTo>
                    <a:pt x="8727" y="5439"/>
                  </a:lnTo>
                  <a:lnTo>
                    <a:pt x="8105" y="5260"/>
                  </a:lnTo>
                  <a:lnTo>
                    <a:pt x="7513" y="5084"/>
                  </a:lnTo>
                  <a:lnTo>
                    <a:pt x="6951" y="4910"/>
                  </a:lnTo>
                  <a:lnTo>
                    <a:pt x="6418" y="4741"/>
                  </a:lnTo>
                  <a:lnTo>
                    <a:pt x="5914" y="4574"/>
                  </a:lnTo>
                  <a:lnTo>
                    <a:pt x="5437" y="4409"/>
                  </a:lnTo>
                  <a:lnTo>
                    <a:pt x="4987" y="4247"/>
                  </a:lnTo>
                  <a:lnTo>
                    <a:pt x="4564" y="4090"/>
                  </a:lnTo>
                  <a:lnTo>
                    <a:pt x="4166" y="3934"/>
                  </a:lnTo>
                  <a:lnTo>
                    <a:pt x="3792" y="3781"/>
                  </a:lnTo>
                  <a:lnTo>
                    <a:pt x="3443" y="3631"/>
                  </a:lnTo>
                  <a:lnTo>
                    <a:pt x="3117" y="3484"/>
                  </a:lnTo>
                  <a:lnTo>
                    <a:pt x="2814" y="3340"/>
                  </a:lnTo>
                  <a:lnTo>
                    <a:pt x="2533" y="3198"/>
                  </a:lnTo>
                  <a:lnTo>
                    <a:pt x="2273" y="3060"/>
                  </a:lnTo>
                  <a:lnTo>
                    <a:pt x="2034" y="2925"/>
                  </a:lnTo>
                  <a:lnTo>
                    <a:pt x="1813" y="2791"/>
                  </a:lnTo>
                  <a:lnTo>
                    <a:pt x="1613" y="2662"/>
                  </a:lnTo>
                  <a:lnTo>
                    <a:pt x="1430" y="2535"/>
                  </a:lnTo>
                  <a:lnTo>
                    <a:pt x="1266" y="2410"/>
                  </a:lnTo>
                  <a:lnTo>
                    <a:pt x="1118" y="2289"/>
                  </a:lnTo>
                  <a:lnTo>
                    <a:pt x="986" y="2170"/>
                  </a:lnTo>
                  <a:lnTo>
                    <a:pt x="870" y="2055"/>
                  </a:lnTo>
                  <a:lnTo>
                    <a:pt x="769" y="1942"/>
                  </a:lnTo>
                  <a:lnTo>
                    <a:pt x="681" y="1832"/>
                  </a:lnTo>
                  <a:lnTo>
                    <a:pt x="608" y="1725"/>
                  </a:lnTo>
                  <a:lnTo>
                    <a:pt x="546" y="1620"/>
                  </a:lnTo>
                  <a:lnTo>
                    <a:pt x="496" y="1518"/>
                  </a:lnTo>
                  <a:lnTo>
                    <a:pt x="458" y="1420"/>
                  </a:lnTo>
                  <a:lnTo>
                    <a:pt x="430" y="1323"/>
                  </a:lnTo>
                  <a:lnTo>
                    <a:pt x="412" y="1230"/>
                  </a:lnTo>
                  <a:close/>
                </a:path>
              </a:pathLst>
            </a:cu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Freeform 12">
              <a:extLst>
                <a:ext uri="{FF2B5EF4-FFF2-40B4-BE49-F238E27FC236}">
                  <a16:creationId xmlns:a16="http://schemas.microsoft.com/office/drawing/2014/main" id="{7ED0CD18-6A4F-4754-81D9-6F9ABA9E224B}"/>
                </a:ext>
              </a:extLst>
            </p:cNvPr>
            <p:cNvSpPr>
              <a:spLocks/>
            </p:cNvSpPr>
            <p:nvPr/>
          </p:nvSpPr>
          <p:spPr bwMode="auto">
            <a:xfrm rot="-220919">
              <a:off x="4467072" y="2474027"/>
              <a:ext cx="1861462" cy="806041"/>
            </a:xfrm>
            <a:custGeom>
              <a:avLst/>
              <a:gdLst>
                <a:gd name="T0" fmla="*/ 2147483646 w 10189"/>
                <a:gd name="T1" fmla="*/ 2147483646 h 5500"/>
                <a:gd name="T2" fmla="*/ 2147483646 w 10189"/>
                <a:gd name="T3" fmla="*/ 2147483646 h 5500"/>
                <a:gd name="T4" fmla="*/ 2147483646 w 10189"/>
                <a:gd name="T5" fmla="*/ 2147483646 h 5500"/>
                <a:gd name="T6" fmla="*/ 2147483646 w 10189"/>
                <a:gd name="T7" fmla="*/ 2147483646 h 5500"/>
                <a:gd name="T8" fmla="*/ 2147483646 w 10189"/>
                <a:gd name="T9" fmla="*/ 2147483646 h 5500"/>
                <a:gd name="T10" fmla="*/ 2147483646 w 10189"/>
                <a:gd name="T11" fmla="*/ 2147483646 h 5500"/>
                <a:gd name="T12" fmla="*/ 2147483646 w 10189"/>
                <a:gd name="T13" fmla="*/ 2147483646 h 5500"/>
                <a:gd name="T14" fmla="*/ 2147483646 w 10189"/>
                <a:gd name="T15" fmla="*/ 2147483646 h 5500"/>
                <a:gd name="T16" fmla="*/ 2147483646 w 10189"/>
                <a:gd name="T17" fmla="*/ 2147483646 h 5500"/>
                <a:gd name="T18" fmla="*/ 2147483646 w 10189"/>
                <a:gd name="T19" fmla="*/ 2147483646 h 5500"/>
                <a:gd name="T20" fmla="*/ 2147483646 w 10189"/>
                <a:gd name="T21" fmla="*/ 2147483646 h 5500"/>
                <a:gd name="T22" fmla="*/ 2147483646 w 10189"/>
                <a:gd name="T23" fmla="*/ 2147483646 h 5500"/>
                <a:gd name="T24" fmla="*/ 2147483646 w 10189"/>
                <a:gd name="T25" fmla="*/ 2147483646 h 5500"/>
                <a:gd name="T26" fmla="*/ 2147483646 w 10189"/>
                <a:gd name="T27" fmla="*/ 2147483646 h 5500"/>
                <a:gd name="T28" fmla="*/ 2147483646 w 10189"/>
                <a:gd name="T29" fmla="*/ 2147483646 h 5500"/>
                <a:gd name="T30" fmla="*/ 2147483646 w 10189"/>
                <a:gd name="T31" fmla="*/ 2147483646 h 5500"/>
                <a:gd name="T32" fmla="*/ 2147483646 w 10189"/>
                <a:gd name="T33" fmla="*/ 2147483646 h 5500"/>
                <a:gd name="T34" fmla="*/ 2147483646 w 10189"/>
                <a:gd name="T35" fmla="*/ 2147483646 h 5500"/>
                <a:gd name="T36" fmla="*/ 2147483646 w 10189"/>
                <a:gd name="T37" fmla="*/ 2147483646 h 5500"/>
                <a:gd name="T38" fmla="*/ 2147483646 w 10189"/>
                <a:gd name="T39" fmla="*/ 2147483646 h 5500"/>
                <a:gd name="T40" fmla="*/ 2147483646 w 10189"/>
                <a:gd name="T41" fmla="*/ 2147483646 h 5500"/>
                <a:gd name="T42" fmla="*/ 2147483646 w 10189"/>
                <a:gd name="T43" fmla="*/ 2147483646 h 5500"/>
                <a:gd name="T44" fmla="*/ 2147483646 w 10189"/>
                <a:gd name="T45" fmla="*/ 2147483646 h 5500"/>
                <a:gd name="T46" fmla="*/ 2147483646 w 10189"/>
                <a:gd name="T47" fmla="*/ 2147483646 h 5500"/>
                <a:gd name="T48" fmla="*/ 2147483646 w 10189"/>
                <a:gd name="T49" fmla="*/ 2147483646 h 5500"/>
                <a:gd name="T50" fmla="*/ 2147483646 w 10189"/>
                <a:gd name="T51" fmla="*/ 2147483646 h 5500"/>
                <a:gd name="T52" fmla="*/ 2147483646 w 10189"/>
                <a:gd name="T53" fmla="*/ 2147483646 h 5500"/>
                <a:gd name="T54" fmla="*/ 2147483646 w 10189"/>
                <a:gd name="T55" fmla="*/ 2147483646 h 5500"/>
                <a:gd name="T56" fmla="*/ 0 w 10189"/>
                <a:gd name="T57" fmla="*/ 2147483646 h 5500"/>
                <a:gd name="T58" fmla="*/ 2147483646 w 10189"/>
                <a:gd name="T59" fmla="*/ 2147483646 h 5500"/>
                <a:gd name="T60" fmla="*/ 2147483646 w 10189"/>
                <a:gd name="T61" fmla="*/ 2147483646 h 5500"/>
                <a:gd name="T62" fmla="*/ 2147483646 w 10189"/>
                <a:gd name="T63" fmla="*/ 2147483646 h 5500"/>
                <a:gd name="T64" fmla="*/ 2147483646 w 10189"/>
                <a:gd name="T65" fmla="*/ 2147483646 h 5500"/>
                <a:gd name="T66" fmla="*/ 2147483646 w 10189"/>
                <a:gd name="T67" fmla="*/ 2147483646 h 5500"/>
                <a:gd name="T68" fmla="*/ 2147483646 w 10189"/>
                <a:gd name="T69" fmla="*/ 2147483646 h 5500"/>
                <a:gd name="T70" fmla="*/ 2147483646 w 10189"/>
                <a:gd name="T71" fmla="*/ 2147483646 h 5500"/>
                <a:gd name="T72" fmla="*/ 2147483646 w 10189"/>
                <a:gd name="T73" fmla="*/ 2147483646 h 5500"/>
                <a:gd name="T74" fmla="*/ 2147483646 w 10189"/>
                <a:gd name="T75" fmla="*/ 2147483646 h 5500"/>
                <a:gd name="T76" fmla="*/ 2147483646 w 10189"/>
                <a:gd name="T77" fmla="*/ 2147483646 h 5500"/>
                <a:gd name="T78" fmla="*/ 2147483646 w 10189"/>
                <a:gd name="T79" fmla="*/ 2147483646 h 5500"/>
                <a:gd name="T80" fmla="*/ 2147483646 w 10189"/>
                <a:gd name="T81" fmla="*/ 2147483646 h 5500"/>
                <a:gd name="T82" fmla="*/ 2147483646 w 10189"/>
                <a:gd name="T83" fmla="*/ 2147483646 h 5500"/>
                <a:gd name="T84" fmla="*/ 2147483646 w 10189"/>
                <a:gd name="T85" fmla="*/ 2147483646 h 5500"/>
                <a:gd name="T86" fmla="*/ 2147483646 w 10189"/>
                <a:gd name="T87" fmla="*/ 2147483646 h 5500"/>
                <a:gd name="T88" fmla="*/ 2147483646 w 10189"/>
                <a:gd name="T89" fmla="*/ 2147483646 h 5500"/>
                <a:gd name="T90" fmla="*/ 2147483646 w 10189"/>
                <a:gd name="T91" fmla="*/ 2147483646 h 5500"/>
                <a:gd name="T92" fmla="*/ 2147483646 w 10189"/>
                <a:gd name="T93" fmla="*/ 2147483646 h 5500"/>
                <a:gd name="T94" fmla="*/ 2147483646 w 10189"/>
                <a:gd name="T95" fmla="*/ 2147483646 h 5500"/>
                <a:gd name="T96" fmla="*/ 2147483646 w 10189"/>
                <a:gd name="T97" fmla="*/ 2147483646 h 5500"/>
                <a:gd name="T98" fmla="*/ 2147483646 w 10189"/>
                <a:gd name="T99" fmla="*/ 2147483646 h 5500"/>
                <a:gd name="T100" fmla="*/ 2147483646 w 10189"/>
                <a:gd name="T101" fmla="*/ 2147483646 h 5500"/>
                <a:gd name="T102" fmla="*/ 2147483646 w 10189"/>
                <a:gd name="T103" fmla="*/ 2147483646 h 5500"/>
                <a:gd name="T104" fmla="*/ 2147483646 w 10189"/>
                <a:gd name="T105" fmla="*/ 2147483646 h 5500"/>
                <a:gd name="T106" fmla="*/ 2147483646 w 10189"/>
                <a:gd name="T107" fmla="*/ 2147483646 h 5500"/>
                <a:gd name="T108" fmla="*/ 2147483646 w 10189"/>
                <a:gd name="T109" fmla="*/ 2147483646 h 5500"/>
                <a:gd name="T110" fmla="*/ 2147483646 w 10189"/>
                <a:gd name="T111" fmla="*/ 2147483646 h 5500"/>
                <a:gd name="T112" fmla="*/ 2147483646 w 10189"/>
                <a:gd name="T113" fmla="*/ 2147483646 h 5500"/>
                <a:gd name="T114" fmla="*/ 2147483646 w 10189"/>
                <a:gd name="T115" fmla="*/ 2147483646 h 5500"/>
                <a:gd name="T116" fmla="*/ 2147483646 w 10189"/>
                <a:gd name="T117" fmla="*/ 2147483646 h 5500"/>
                <a:gd name="T118" fmla="*/ 2147483646 w 10189"/>
                <a:gd name="T119" fmla="*/ 2147483646 h 5500"/>
                <a:gd name="T120" fmla="*/ 2147483646 w 10189"/>
                <a:gd name="T121" fmla="*/ 2147483646 h 5500"/>
                <a:gd name="T122" fmla="*/ 2147483646 w 10189"/>
                <a:gd name="T123" fmla="*/ 2147483646 h 550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0189" h="5500">
                  <a:moveTo>
                    <a:pt x="409" y="2197"/>
                  </a:moveTo>
                  <a:lnTo>
                    <a:pt x="386" y="2088"/>
                  </a:lnTo>
                  <a:lnTo>
                    <a:pt x="373" y="1982"/>
                  </a:lnTo>
                  <a:lnTo>
                    <a:pt x="369" y="1876"/>
                  </a:lnTo>
                  <a:lnTo>
                    <a:pt x="373" y="1772"/>
                  </a:lnTo>
                  <a:lnTo>
                    <a:pt x="386" y="1668"/>
                  </a:lnTo>
                  <a:lnTo>
                    <a:pt x="406" y="1567"/>
                  </a:lnTo>
                  <a:lnTo>
                    <a:pt x="434" y="1466"/>
                  </a:lnTo>
                  <a:lnTo>
                    <a:pt x="467" y="1369"/>
                  </a:lnTo>
                  <a:lnTo>
                    <a:pt x="505" y="1272"/>
                  </a:lnTo>
                  <a:lnTo>
                    <a:pt x="549" y="1178"/>
                  </a:lnTo>
                  <a:lnTo>
                    <a:pt x="598" y="1086"/>
                  </a:lnTo>
                  <a:lnTo>
                    <a:pt x="651" y="998"/>
                  </a:lnTo>
                  <a:lnTo>
                    <a:pt x="706" y="912"/>
                  </a:lnTo>
                  <a:lnTo>
                    <a:pt x="764" y="827"/>
                  </a:lnTo>
                  <a:lnTo>
                    <a:pt x="825" y="747"/>
                  </a:lnTo>
                  <a:lnTo>
                    <a:pt x="887" y="669"/>
                  </a:lnTo>
                  <a:lnTo>
                    <a:pt x="950" y="596"/>
                  </a:lnTo>
                  <a:lnTo>
                    <a:pt x="1014" y="526"/>
                  </a:lnTo>
                  <a:lnTo>
                    <a:pt x="1077" y="458"/>
                  </a:lnTo>
                  <a:lnTo>
                    <a:pt x="1138" y="395"/>
                  </a:lnTo>
                  <a:lnTo>
                    <a:pt x="1200" y="337"/>
                  </a:lnTo>
                  <a:lnTo>
                    <a:pt x="1258" y="282"/>
                  </a:lnTo>
                  <a:lnTo>
                    <a:pt x="1314" y="231"/>
                  </a:lnTo>
                  <a:lnTo>
                    <a:pt x="1368" y="185"/>
                  </a:lnTo>
                  <a:lnTo>
                    <a:pt x="1416" y="144"/>
                  </a:lnTo>
                  <a:lnTo>
                    <a:pt x="1461" y="108"/>
                  </a:lnTo>
                  <a:lnTo>
                    <a:pt x="1500" y="77"/>
                  </a:lnTo>
                  <a:lnTo>
                    <a:pt x="1534" y="50"/>
                  </a:lnTo>
                  <a:lnTo>
                    <a:pt x="1584" y="13"/>
                  </a:lnTo>
                  <a:lnTo>
                    <a:pt x="1603" y="0"/>
                  </a:lnTo>
                  <a:lnTo>
                    <a:pt x="1570" y="17"/>
                  </a:lnTo>
                  <a:lnTo>
                    <a:pt x="1501" y="52"/>
                  </a:lnTo>
                  <a:lnTo>
                    <a:pt x="1454" y="77"/>
                  </a:lnTo>
                  <a:lnTo>
                    <a:pt x="1401" y="106"/>
                  </a:lnTo>
                  <a:lnTo>
                    <a:pt x="1341" y="139"/>
                  </a:lnTo>
                  <a:lnTo>
                    <a:pt x="1277" y="176"/>
                  </a:lnTo>
                  <a:lnTo>
                    <a:pt x="1208" y="217"/>
                  </a:lnTo>
                  <a:lnTo>
                    <a:pt x="1134" y="263"/>
                  </a:lnTo>
                  <a:lnTo>
                    <a:pt x="1058" y="314"/>
                  </a:lnTo>
                  <a:lnTo>
                    <a:pt x="980" y="368"/>
                  </a:lnTo>
                  <a:lnTo>
                    <a:pt x="899" y="427"/>
                  </a:lnTo>
                  <a:lnTo>
                    <a:pt x="818" y="491"/>
                  </a:lnTo>
                  <a:lnTo>
                    <a:pt x="736" y="558"/>
                  </a:lnTo>
                  <a:lnTo>
                    <a:pt x="656" y="629"/>
                  </a:lnTo>
                  <a:lnTo>
                    <a:pt x="576" y="705"/>
                  </a:lnTo>
                  <a:lnTo>
                    <a:pt x="499" y="784"/>
                  </a:lnTo>
                  <a:lnTo>
                    <a:pt x="424" y="868"/>
                  </a:lnTo>
                  <a:lnTo>
                    <a:pt x="353" y="956"/>
                  </a:lnTo>
                  <a:lnTo>
                    <a:pt x="287" y="1048"/>
                  </a:lnTo>
                  <a:lnTo>
                    <a:pt x="224" y="1145"/>
                  </a:lnTo>
                  <a:lnTo>
                    <a:pt x="169" y="1245"/>
                  </a:lnTo>
                  <a:lnTo>
                    <a:pt x="120" y="1349"/>
                  </a:lnTo>
                  <a:lnTo>
                    <a:pt x="79" y="1457"/>
                  </a:lnTo>
                  <a:lnTo>
                    <a:pt x="45" y="1570"/>
                  </a:lnTo>
                  <a:lnTo>
                    <a:pt x="20" y="1686"/>
                  </a:lnTo>
                  <a:lnTo>
                    <a:pt x="5" y="1806"/>
                  </a:lnTo>
                  <a:lnTo>
                    <a:pt x="0" y="1930"/>
                  </a:lnTo>
                  <a:lnTo>
                    <a:pt x="6" y="2059"/>
                  </a:lnTo>
                  <a:lnTo>
                    <a:pt x="24" y="2191"/>
                  </a:lnTo>
                  <a:lnTo>
                    <a:pt x="56" y="2326"/>
                  </a:lnTo>
                  <a:lnTo>
                    <a:pt x="107" y="2481"/>
                  </a:lnTo>
                  <a:lnTo>
                    <a:pt x="176" y="2635"/>
                  </a:lnTo>
                  <a:lnTo>
                    <a:pt x="264" y="2788"/>
                  </a:lnTo>
                  <a:lnTo>
                    <a:pt x="369" y="2938"/>
                  </a:lnTo>
                  <a:lnTo>
                    <a:pt x="493" y="3088"/>
                  </a:lnTo>
                  <a:lnTo>
                    <a:pt x="635" y="3235"/>
                  </a:lnTo>
                  <a:lnTo>
                    <a:pt x="794" y="3379"/>
                  </a:lnTo>
                  <a:lnTo>
                    <a:pt x="970" y="3521"/>
                  </a:lnTo>
                  <a:lnTo>
                    <a:pt x="1166" y="3661"/>
                  </a:lnTo>
                  <a:lnTo>
                    <a:pt x="1377" y="3796"/>
                  </a:lnTo>
                  <a:lnTo>
                    <a:pt x="1606" y="3929"/>
                  </a:lnTo>
                  <a:lnTo>
                    <a:pt x="1852" y="4059"/>
                  </a:lnTo>
                  <a:lnTo>
                    <a:pt x="2116" y="4183"/>
                  </a:lnTo>
                  <a:lnTo>
                    <a:pt x="2395" y="4305"/>
                  </a:lnTo>
                  <a:lnTo>
                    <a:pt x="2693" y="4421"/>
                  </a:lnTo>
                  <a:lnTo>
                    <a:pt x="3005" y="4534"/>
                  </a:lnTo>
                  <a:lnTo>
                    <a:pt x="3336" y="4641"/>
                  </a:lnTo>
                  <a:lnTo>
                    <a:pt x="3682" y="4743"/>
                  </a:lnTo>
                  <a:lnTo>
                    <a:pt x="4045" y="4840"/>
                  </a:lnTo>
                  <a:lnTo>
                    <a:pt x="4424" y="4932"/>
                  </a:lnTo>
                  <a:lnTo>
                    <a:pt x="4819" y="5017"/>
                  </a:lnTo>
                  <a:lnTo>
                    <a:pt x="5229" y="5097"/>
                  </a:lnTo>
                  <a:lnTo>
                    <a:pt x="5657" y="5170"/>
                  </a:lnTo>
                  <a:lnTo>
                    <a:pt x="6099" y="5236"/>
                  </a:lnTo>
                  <a:lnTo>
                    <a:pt x="6556" y="5296"/>
                  </a:lnTo>
                  <a:lnTo>
                    <a:pt x="7030" y="5348"/>
                  </a:lnTo>
                  <a:lnTo>
                    <a:pt x="7518" y="5393"/>
                  </a:lnTo>
                  <a:lnTo>
                    <a:pt x="8023" y="5431"/>
                  </a:lnTo>
                  <a:lnTo>
                    <a:pt x="8542" y="5460"/>
                  </a:lnTo>
                  <a:lnTo>
                    <a:pt x="9076" y="5483"/>
                  </a:lnTo>
                  <a:lnTo>
                    <a:pt x="9625" y="5496"/>
                  </a:lnTo>
                  <a:lnTo>
                    <a:pt x="10189" y="5500"/>
                  </a:lnTo>
                  <a:lnTo>
                    <a:pt x="9496" y="5433"/>
                  </a:lnTo>
                  <a:lnTo>
                    <a:pt x="8836" y="5362"/>
                  </a:lnTo>
                  <a:lnTo>
                    <a:pt x="8207" y="5287"/>
                  </a:lnTo>
                  <a:lnTo>
                    <a:pt x="7609" y="5206"/>
                  </a:lnTo>
                  <a:lnTo>
                    <a:pt x="7041" y="5122"/>
                  </a:lnTo>
                  <a:lnTo>
                    <a:pt x="6502" y="5034"/>
                  </a:lnTo>
                  <a:lnTo>
                    <a:pt x="5992" y="4943"/>
                  </a:lnTo>
                  <a:lnTo>
                    <a:pt x="5511" y="4847"/>
                  </a:lnTo>
                  <a:lnTo>
                    <a:pt x="5055" y="4750"/>
                  </a:lnTo>
                  <a:lnTo>
                    <a:pt x="4627" y="4650"/>
                  </a:lnTo>
                  <a:lnTo>
                    <a:pt x="4224" y="4546"/>
                  </a:lnTo>
                  <a:lnTo>
                    <a:pt x="3846" y="4440"/>
                  </a:lnTo>
                  <a:lnTo>
                    <a:pt x="3493" y="4332"/>
                  </a:lnTo>
                  <a:lnTo>
                    <a:pt x="3162" y="4222"/>
                  </a:lnTo>
                  <a:lnTo>
                    <a:pt x="2856" y="4111"/>
                  </a:lnTo>
                  <a:lnTo>
                    <a:pt x="2570" y="3998"/>
                  </a:lnTo>
                  <a:lnTo>
                    <a:pt x="2306" y="3884"/>
                  </a:lnTo>
                  <a:lnTo>
                    <a:pt x="2062" y="3769"/>
                  </a:lnTo>
                  <a:lnTo>
                    <a:pt x="1839" y="3654"/>
                  </a:lnTo>
                  <a:lnTo>
                    <a:pt x="1635" y="3537"/>
                  </a:lnTo>
                  <a:lnTo>
                    <a:pt x="1449" y="3422"/>
                  </a:lnTo>
                  <a:lnTo>
                    <a:pt x="1281" y="3305"/>
                  </a:lnTo>
                  <a:lnTo>
                    <a:pt x="1129" y="3190"/>
                  </a:lnTo>
                  <a:lnTo>
                    <a:pt x="995" y="3074"/>
                  </a:lnTo>
                  <a:lnTo>
                    <a:pt x="875" y="2958"/>
                  </a:lnTo>
                  <a:lnTo>
                    <a:pt x="769" y="2845"/>
                  </a:lnTo>
                  <a:lnTo>
                    <a:pt x="679" y="2732"/>
                  </a:lnTo>
                  <a:lnTo>
                    <a:pt x="601" y="2622"/>
                  </a:lnTo>
                  <a:lnTo>
                    <a:pt x="536" y="2512"/>
                  </a:lnTo>
                  <a:lnTo>
                    <a:pt x="484" y="2405"/>
                  </a:lnTo>
                  <a:lnTo>
                    <a:pt x="442" y="2299"/>
                  </a:lnTo>
                  <a:lnTo>
                    <a:pt x="409" y="2197"/>
                  </a:lnTo>
                  <a:close/>
                </a:path>
              </a:pathLst>
            </a:cu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Freeform 13">
              <a:extLst>
                <a:ext uri="{FF2B5EF4-FFF2-40B4-BE49-F238E27FC236}">
                  <a16:creationId xmlns:a16="http://schemas.microsoft.com/office/drawing/2014/main" id="{93D60A10-00D3-4D7C-9162-52822D8C7058}"/>
                </a:ext>
              </a:extLst>
            </p:cNvPr>
            <p:cNvSpPr>
              <a:spLocks/>
            </p:cNvSpPr>
            <p:nvPr/>
          </p:nvSpPr>
          <p:spPr bwMode="auto">
            <a:xfrm rot="-220919">
              <a:off x="4392167" y="2637829"/>
              <a:ext cx="1938183" cy="716939"/>
            </a:xfrm>
            <a:custGeom>
              <a:avLst/>
              <a:gdLst>
                <a:gd name="T0" fmla="*/ 2147483646 w 10618"/>
                <a:gd name="T1" fmla="*/ 2147483646 h 4886"/>
                <a:gd name="T2" fmla="*/ 2147483646 w 10618"/>
                <a:gd name="T3" fmla="*/ 2147483646 h 4886"/>
                <a:gd name="T4" fmla="*/ 2147483646 w 10618"/>
                <a:gd name="T5" fmla="*/ 2147483646 h 4886"/>
                <a:gd name="T6" fmla="*/ 2147483646 w 10618"/>
                <a:gd name="T7" fmla="*/ 2147483646 h 4886"/>
                <a:gd name="T8" fmla="*/ 2147483646 w 10618"/>
                <a:gd name="T9" fmla="*/ 2147483646 h 4886"/>
                <a:gd name="T10" fmla="*/ 2147483646 w 10618"/>
                <a:gd name="T11" fmla="*/ 2147483646 h 4886"/>
                <a:gd name="T12" fmla="*/ 2147483646 w 10618"/>
                <a:gd name="T13" fmla="*/ 2147483646 h 4886"/>
                <a:gd name="T14" fmla="*/ 2147483646 w 10618"/>
                <a:gd name="T15" fmla="*/ 2147483646 h 4886"/>
                <a:gd name="T16" fmla="*/ 2147483646 w 10618"/>
                <a:gd name="T17" fmla="*/ 2147483646 h 4886"/>
                <a:gd name="T18" fmla="*/ 2147483646 w 10618"/>
                <a:gd name="T19" fmla="*/ 2147483646 h 4886"/>
                <a:gd name="T20" fmla="*/ 2147483646 w 10618"/>
                <a:gd name="T21" fmla="*/ 2147483646 h 4886"/>
                <a:gd name="T22" fmla="*/ 2147483646 w 10618"/>
                <a:gd name="T23" fmla="*/ 2147483646 h 4886"/>
                <a:gd name="T24" fmla="*/ 2147483646 w 10618"/>
                <a:gd name="T25" fmla="*/ 2147483646 h 4886"/>
                <a:gd name="T26" fmla="*/ 2147483646 w 10618"/>
                <a:gd name="T27" fmla="*/ 2147483646 h 4886"/>
                <a:gd name="T28" fmla="*/ 2147483646 w 10618"/>
                <a:gd name="T29" fmla="*/ 2147483646 h 4886"/>
                <a:gd name="T30" fmla="*/ 2147483646 w 10618"/>
                <a:gd name="T31" fmla="*/ 0 h 4886"/>
                <a:gd name="T32" fmla="*/ 2147483646 w 10618"/>
                <a:gd name="T33" fmla="*/ 2147483646 h 4886"/>
                <a:gd name="T34" fmla="*/ 2147483646 w 10618"/>
                <a:gd name="T35" fmla="*/ 2147483646 h 4886"/>
                <a:gd name="T36" fmla="*/ 2147483646 w 10618"/>
                <a:gd name="T37" fmla="*/ 2147483646 h 4886"/>
                <a:gd name="T38" fmla="*/ 2147483646 w 10618"/>
                <a:gd name="T39" fmla="*/ 2147483646 h 4886"/>
                <a:gd name="T40" fmla="*/ 2147483646 w 10618"/>
                <a:gd name="T41" fmla="*/ 2147483646 h 4886"/>
                <a:gd name="T42" fmla="*/ 2147483646 w 10618"/>
                <a:gd name="T43" fmla="*/ 2147483646 h 4886"/>
                <a:gd name="T44" fmla="*/ 2147483646 w 10618"/>
                <a:gd name="T45" fmla="*/ 2147483646 h 4886"/>
                <a:gd name="T46" fmla="*/ 2147483646 w 10618"/>
                <a:gd name="T47" fmla="*/ 2147483646 h 4886"/>
                <a:gd name="T48" fmla="*/ 2147483646 w 10618"/>
                <a:gd name="T49" fmla="*/ 2147483646 h 4886"/>
                <a:gd name="T50" fmla="*/ 2147483646 w 10618"/>
                <a:gd name="T51" fmla="*/ 2147483646 h 4886"/>
                <a:gd name="T52" fmla="*/ 2147483646 w 10618"/>
                <a:gd name="T53" fmla="*/ 2147483646 h 4886"/>
                <a:gd name="T54" fmla="*/ 0 w 10618"/>
                <a:gd name="T55" fmla="*/ 2147483646 h 4886"/>
                <a:gd name="T56" fmla="*/ 2147483646 w 10618"/>
                <a:gd name="T57" fmla="*/ 2147483646 h 4886"/>
                <a:gd name="T58" fmla="*/ 2147483646 w 10618"/>
                <a:gd name="T59" fmla="*/ 2147483646 h 4886"/>
                <a:gd name="T60" fmla="*/ 2147483646 w 10618"/>
                <a:gd name="T61" fmla="*/ 2147483646 h 4886"/>
                <a:gd name="T62" fmla="*/ 2147483646 w 10618"/>
                <a:gd name="T63" fmla="*/ 2147483646 h 4886"/>
                <a:gd name="T64" fmla="*/ 2147483646 w 10618"/>
                <a:gd name="T65" fmla="*/ 2147483646 h 4886"/>
                <a:gd name="T66" fmla="*/ 2147483646 w 10618"/>
                <a:gd name="T67" fmla="*/ 2147483646 h 4886"/>
                <a:gd name="T68" fmla="*/ 2147483646 w 10618"/>
                <a:gd name="T69" fmla="*/ 2147483646 h 4886"/>
                <a:gd name="T70" fmla="*/ 2147483646 w 10618"/>
                <a:gd name="T71" fmla="*/ 2147483646 h 4886"/>
                <a:gd name="T72" fmla="*/ 2147483646 w 10618"/>
                <a:gd name="T73" fmla="*/ 2147483646 h 4886"/>
                <a:gd name="T74" fmla="*/ 2147483646 w 10618"/>
                <a:gd name="T75" fmla="*/ 2147483646 h 4886"/>
                <a:gd name="T76" fmla="*/ 2147483646 w 10618"/>
                <a:gd name="T77" fmla="*/ 2147483646 h 4886"/>
                <a:gd name="T78" fmla="*/ 2147483646 w 10618"/>
                <a:gd name="T79" fmla="*/ 2147483646 h 4886"/>
                <a:gd name="T80" fmla="*/ 2147483646 w 10618"/>
                <a:gd name="T81" fmla="*/ 2147483646 h 4886"/>
                <a:gd name="T82" fmla="*/ 2147483646 w 10618"/>
                <a:gd name="T83" fmla="*/ 2147483646 h 4886"/>
                <a:gd name="T84" fmla="*/ 2147483646 w 10618"/>
                <a:gd name="T85" fmla="*/ 2147483646 h 4886"/>
                <a:gd name="T86" fmla="*/ 2147483646 w 10618"/>
                <a:gd name="T87" fmla="*/ 2147483646 h 4886"/>
                <a:gd name="T88" fmla="*/ 2147483646 w 10618"/>
                <a:gd name="T89" fmla="*/ 2147483646 h 4886"/>
                <a:gd name="T90" fmla="*/ 2147483646 w 10618"/>
                <a:gd name="T91" fmla="*/ 2147483646 h 4886"/>
                <a:gd name="T92" fmla="*/ 2147483646 w 10618"/>
                <a:gd name="T93" fmla="*/ 2147483646 h 4886"/>
                <a:gd name="T94" fmla="*/ 2147483646 w 10618"/>
                <a:gd name="T95" fmla="*/ 2147483646 h 4886"/>
                <a:gd name="T96" fmla="*/ 2147483646 w 10618"/>
                <a:gd name="T97" fmla="*/ 2147483646 h 4886"/>
                <a:gd name="T98" fmla="*/ 2147483646 w 10618"/>
                <a:gd name="T99" fmla="*/ 2147483646 h 4886"/>
                <a:gd name="T100" fmla="*/ 2147483646 w 10618"/>
                <a:gd name="T101" fmla="*/ 2147483646 h 4886"/>
                <a:gd name="T102" fmla="*/ 2147483646 w 10618"/>
                <a:gd name="T103" fmla="*/ 2147483646 h 4886"/>
                <a:gd name="T104" fmla="*/ 2147483646 w 10618"/>
                <a:gd name="T105" fmla="*/ 2147483646 h 4886"/>
                <a:gd name="T106" fmla="*/ 2147483646 w 10618"/>
                <a:gd name="T107" fmla="*/ 2147483646 h 4886"/>
                <a:gd name="T108" fmla="*/ 2147483646 w 10618"/>
                <a:gd name="T109" fmla="*/ 2147483646 h 4886"/>
                <a:gd name="T110" fmla="*/ 2147483646 w 10618"/>
                <a:gd name="T111" fmla="*/ 2147483646 h 4886"/>
                <a:gd name="T112" fmla="*/ 2147483646 w 10618"/>
                <a:gd name="T113" fmla="*/ 2147483646 h 4886"/>
                <a:gd name="T114" fmla="*/ 2147483646 w 10618"/>
                <a:gd name="T115" fmla="*/ 2147483646 h 4886"/>
                <a:gd name="T116" fmla="*/ 2147483646 w 10618"/>
                <a:gd name="T117" fmla="*/ 2147483646 h 4886"/>
                <a:gd name="T118" fmla="*/ 2147483646 w 10618"/>
                <a:gd name="T119" fmla="*/ 2147483646 h 4886"/>
                <a:gd name="T120" fmla="*/ 2147483646 w 10618"/>
                <a:gd name="T121" fmla="*/ 2147483646 h 4886"/>
                <a:gd name="T122" fmla="*/ 2147483646 w 10618"/>
                <a:gd name="T123" fmla="*/ 2147483646 h 4886"/>
                <a:gd name="T124" fmla="*/ 2147483646 w 10618"/>
                <a:gd name="T125" fmla="*/ 2147483646 h 488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0618" h="4886">
                  <a:moveTo>
                    <a:pt x="513" y="2702"/>
                  </a:moveTo>
                  <a:lnTo>
                    <a:pt x="459" y="2587"/>
                  </a:lnTo>
                  <a:lnTo>
                    <a:pt x="415" y="2471"/>
                  </a:lnTo>
                  <a:lnTo>
                    <a:pt x="380" y="2356"/>
                  </a:lnTo>
                  <a:lnTo>
                    <a:pt x="354" y="2240"/>
                  </a:lnTo>
                  <a:lnTo>
                    <a:pt x="335" y="2125"/>
                  </a:lnTo>
                  <a:lnTo>
                    <a:pt x="324" y="2009"/>
                  </a:lnTo>
                  <a:lnTo>
                    <a:pt x="321" y="1895"/>
                  </a:lnTo>
                  <a:lnTo>
                    <a:pt x="324" y="1781"/>
                  </a:lnTo>
                  <a:lnTo>
                    <a:pt x="333" y="1669"/>
                  </a:lnTo>
                  <a:lnTo>
                    <a:pt x="348" y="1558"/>
                  </a:lnTo>
                  <a:lnTo>
                    <a:pt x="368" y="1448"/>
                  </a:lnTo>
                  <a:lnTo>
                    <a:pt x="392" y="1342"/>
                  </a:lnTo>
                  <a:lnTo>
                    <a:pt x="420" y="1237"/>
                  </a:lnTo>
                  <a:lnTo>
                    <a:pt x="452" y="1136"/>
                  </a:lnTo>
                  <a:lnTo>
                    <a:pt x="486" y="1037"/>
                  </a:lnTo>
                  <a:lnTo>
                    <a:pt x="523" y="941"/>
                  </a:lnTo>
                  <a:lnTo>
                    <a:pt x="563" y="850"/>
                  </a:lnTo>
                  <a:lnTo>
                    <a:pt x="603" y="761"/>
                  </a:lnTo>
                  <a:lnTo>
                    <a:pt x="644" y="677"/>
                  </a:lnTo>
                  <a:lnTo>
                    <a:pt x="685" y="597"/>
                  </a:lnTo>
                  <a:lnTo>
                    <a:pt x="727" y="522"/>
                  </a:lnTo>
                  <a:lnTo>
                    <a:pt x="767" y="452"/>
                  </a:lnTo>
                  <a:lnTo>
                    <a:pt x="806" y="387"/>
                  </a:lnTo>
                  <a:lnTo>
                    <a:pt x="843" y="327"/>
                  </a:lnTo>
                  <a:lnTo>
                    <a:pt x="878" y="274"/>
                  </a:lnTo>
                  <a:lnTo>
                    <a:pt x="911" y="227"/>
                  </a:lnTo>
                  <a:lnTo>
                    <a:pt x="940" y="185"/>
                  </a:lnTo>
                  <a:lnTo>
                    <a:pt x="965" y="150"/>
                  </a:lnTo>
                  <a:lnTo>
                    <a:pt x="1001" y="102"/>
                  </a:lnTo>
                  <a:lnTo>
                    <a:pt x="1015" y="84"/>
                  </a:lnTo>
                  <a:lnTo>
                    <a:pt x="955" y="0"/>
                  </a:lnTo>
                  <a:lnTo>
                    <a:pt x="931" y="29"/>
                  </a:lnTo>
                  <a:lnTo>
                    <a:pt x="879" y="92"/>
                  </a:lnTo>
                  <a:lnTo>
                    <a:pt x="845" y="135"/>
                  </a:lnTo>
                  <a:lnTo>
                    <a:pt x="807" y="186"/>
                  </a:lnTo>
                  <a:lnTo>
                    <a:pt x="764" y="244"/>
                  </a:lnTo>
                  <a:lnTo>
                    <a:pt x="718" y="309"/>
                  </a:lnTo>
                  <a:lnTo>
                    <a:pt x="668" y="380"/>
                  </a:lnTo>
                  <a:lnTo>
                    <a:pt x="617" y="458"/>
                  </a:lnTo>
                  <a:lnTo>
                    <a:pt x="564" y="540"/>
                  </a:lnTo>
                  <a:lnTo>
                    <a:pt x="509" y="629"/>
                  </a:lnTo>
                  <a:lnTo>
                    <a:pt x="455" y="723"/>
                  </a:lnTo>
                  <a:lnTo>
                    <a:pt x="401" y="820"/>
                  </a:lnTo>
                  <a:lnTo>
                    <a:pt x="348" y="924"/>
                  </a:lnTo>
                  <a:lnTo>
                    <a:pt x="295" y="1030"/>
                  </a:lnTo>
                  <a:lnTo>
                    <a:pt x="246" y="1141"/>
                  </a:lnTo>
                  <a:lnTo>
                    <a:pt x="199" y="1255"/>
                  </a:lnTo>
                  <a:lnTo>
                    <a:pt x="156" y="1371"/>
                  </a:lnTo>
                  <a:lnTo>
                    <a:pt x="116" y="1491"/>
                  </a:lnTo>
                  <a:lnTo>
                    <a:pt x="81" y="1613"/>
                  </a:lnTo>
                  <a:lnTo>
                    <a:pt x="52" y="1737"/>
                  </a:lnTo>
                  <a:lnTo>
                    <a:pt x="28" y="1862"/>
                  </a:lnTo>
                  <a:lnTo>
                    <a:pt x="12" y="1989"/>
                  </a:lnTo>
                  <a:lnTo>
                    <a:pt x="2" y="2117"/>
                  </a:lnTo>
                  <a:lnTo>
                    <a:pt x="0" y="2245"/>
                  </a:lnTo>
                  <a:lnTo>
                    <a:pt x="7" y="2375"/>
                  </a:lnTo>
                  <a:lnTo>
                    <a:pt x="22" y="2504"/>
                  </a:lnTo>
                  <a:lnTo>
                    <a:pt x="47" y="2632"/>
                  </a:lnTo>
                  <a:lnTo>
                    <a:pt x="83" y="2760"/>
                  </a:lnTo>
                  <a:lnTo>
                    <a:pt x="129" y="2886"/>
                  </a:lnTo>
                  <a:lnTo>
                    <a:pt x="188" y="3011"/>
                  </a:lnTo>
                  <a:lnTo>
                    <a:pt x="279" y="3169"/>
                  </a:lnTo>
                  <a:lnTo>
                    <a:pt x="388" y="3319"/>
                  </a:lnTo>
                  <a:lnTo>
                    <a:pt x="512" y="3463"/>
                  </a:lnTo>
                  <a:lnTo>
                    <a:pt x="655" y="3601"/>
                  </a:lnTo>
                  <a:lnTo>
                    <a:pt x="813" y="3732"/>
                  </a:lnTo>
                  <a:lnTo>
                    <a:pt x="987" y="3857"/>
                  </a:lnTo>
                  <a:lnTo>
                    <a:pt x="1178" y="3975"/>
                  </a:lnTo>
                  <a:lnTo>
                    <a:pt x="1384" y="4085"/>
                  </a:lnTo>
                  <a:lnTo>
                    <a:pt x="1606" y="4189"/>
                  </a:lnTo>
                  <a:lnTo>
                    <a:pt x="1844" y="4286"/>
                  </a:lnTo>
                  <a:lnTo>
                    <a:pt x="2096" y="4376"/>
                  </a:lnTo>
                  <a:lnTo>
                    <a:pt x="2364" y="4459"/>
                  </a:lnTo>
                  <a:lnTo>
                    <a:pt x="2647" y="4534"/>
                  </a:lnTo>
                  <a:lnTo>
                    <a:pt x="2944" y="4604"/>
                  </a:lnTo>
                  <a:lnTo>
                    <a:pt x="3256" y="4665"/>
                  </a:lnTo>
                  <a:lnTo>
                    <a:pt x="3583" y="4718"/>
                  </a:lnTo>
                  <a:lnTo>
                    <a:pt x="3924" y="4765"/>
                  </a:lnTo>
                  <a:lnTo>
                    <a:pt x="4279" y="4805"/>
                  </a:lnTo>
                  <a:lnTo>
                    <a:pt x="4648" y="4836"/>
                  </a:lnTo>
                  <a:lnTo>
                    <a:pt x="5030" y="4860"/>
                  </a:lnTo>
                  <a:lnTo>
                    <a:pt x="5426" y="4877"/>
                  </a:lnTo>
                  <a:lnTo>
                    <a:pt x="5835" y="4885"/>
                  </a:lnTo>
                  <a:lnTo>
                    <a:pt x="6257" y="4886"/>
                  </a:lnTo>
                  <a:lnTo>
                    <a:pt x="6692" y="4880"/>
                  </a:lnTo>
                  <a:lnTo>
                    <a:pt x="7140" y="4865"/>
                  </a:lnTo>
                  <a:lnTo>
                    <a:pt x="7601" y="4843"/>
                  </a:lnTo>
                  <a:lnTo>
                    <a:pt x="8074" y="4812"/>
                  </a:lnTo>
                  <a:lnTo>
                    <a:pt x="8559" y="4773"/>
                  </a:lnTo>
                  <a:lnTo>
                    <a:pt x="9056" y="4726"/>
                  </a:lnTo>
                  <a:lnTo>
                    <a:pt x="9565" y="4671"/>
                  </a:lnTo>
                  <a:lnTo>
                    <a:pt x="10086" y="4608"/>
                  </a:lnTo>
                  <a:lnTo>
                    <a:pt x="10618" y="4536"/>
                  </a:lnTo>
                  <a:lnTo>
                    <a:pt x="9949" y="4581"/>
                  </a:lnTo>
                  <a:lnTo>
                    <a:pt x="9308" y="4614"/>
                  </a:lnTo>
                  <a:lnTo>
                    <a:pt x="8697" y="4639"/>
                  </a:lnTo>
                  <a:lnTo>
                    <a:pt x="8113" y="4654"/>
                  </a:lnTo>
                  <a:lnTo>
                    <a:pt x="7556" y="4660"/>
                  </a:lnTo>
                  <a:lnTo>
                    <a:pt x="7026" y="4658"/>
                  </a:lnTo>
                  <a:lnTo>
                    <a:pt x="6522" y="4647"/>
                  </a:lnTo>
                  <a:lnTo>
                    <a:pt x="6043" y="4629"/>
                  </a:lnTo>
                  <a:lnTo>
                    <a:pt x="5589" y="4603"/>
                  </a:lnTo>
                  <a:lnTo>
                    <a:pt x="5158" y="4569"/>
                  </a:lnTo>
                  <a:lnTo>
                    <a:pt x="4752" y="4529"/>
                  </a:lnTo>
                  <a:lnTo>
                    <a:pt x="4368" y="4482"/>
                  </a:lnTo>
                  <a:lnTo>
                    <a:pt x="4006" y="4430"/>
                  </a:lnTo>
                  <a:lnTo>
                    <a:pt x="3666" y="4371"/>
                  </a:lnTo>
                  <a:lnTo>
                    <a:pt x="3347" y="4306"/>
                  </a:lnTo>
                  <a:lnTo>
                    <a:pt x="3048" y="4237"/>
                  </a:lnTo>
                  <a:lnTo>
                    <a:pt x="2768" y="4163"/>
                  </a:lnTo>
                  <a:lnTo>
                    <a:pt x="2508" y="4084"/>
                  </a:lnTo>
                  <a:lnTo>
                    <a:pt x="2267" y="4002"/>
                  </a:lnTo>
                  <a:lnTo>
                    <a:pt x="2043" y="3914"/>
                  </a:lnTo>
                  <a:lnTo>
                    <a:pt x="1836" y="3825"/>
                  </a:lnTo>
                  <a:lnTo>
                    <a:pt x="1645" y="3731"/>
                  </a:lnTo>
                  <a:lnTo>
                    <a:pt x="1471" y="3635"/>
                  </a:lnTo>
                  <a:lnTo>
                    <a:pt x="1312" y="3537"/>
                  </a:lnTo>
                  <a:lnTo>
                    <a:pt x="1167" y="3436"/>
                  </a:lnTo>
                  <a:lnTo>
                    <a:pt x="1037" y="3334"/>
                  </a:lnTo>
                  <a:lnTo>
                    <a:pt x="920" y="3230"/>
                  </a:lnTo>
                  <a:lnTo>
                    <a:pt x="815" y="3126"/>
                  </a:lnTo>
                  <a:lnTo>
                    <a:pt x="724" y="3020"/>
                  </a:lnTo>
                  <a:lnTo>
                    <a:pt x="642" y="2914"/>
                  </a:lnTo>
                  <a:lnTo>
                    <a:pt x="573" y="2807"/>
                  </a:lnTo>
                  <a:lnTo>
                    <a:pt x="513" y="2702"/>
                  </a:lnTo>
                  <a:close/>
                </a:path>
              </a:pathLst>
            </a:cu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Freeform 14">
              <a:extLst>
                <a:ext uri="{FF2B5EF4-FFF2-40B4-BE49-F238E27FC236}">
                  <a16:creationId xmlns:a16="http://schemas.microsoft.com/office/drawing/2014/main" id="{0BAD722A-04D2-4CAB-8F0B-41F65BC7AA94}"/>
                </a:ext>
              </a:extLst>
            </p:cNvPr>
            <p:cNvSpPr>
              <a:spLocks/>
            </p:cNvSpPr>
            <p:nvPr/>
          </p:nvSpPr>
          <p:spPr bwMode="auto">
            <a:xfrm rot="-220919">
              <a:off x="4344765" y="2798314"/>
              <a:ext cx="2006274" cy="717764"/>
            </a:xfrm>
            <a:custGeom>
              <a:avLst/>
              <a:gdLst>
                <a:gd name="T0" fmla="*/ 2147483646 w 10984"/>
                <a:gd name="T1" fmla="*/ 2147483646 h 4901"/>
                <a:gd name="T2" fmla="*/ 2147483646 w 10984"/>
                <a:gd name="T3" fmla="*/ 2147483646 h 4901"/>
                <a:gd name="T4" fmla="*/ 2147483646 w 10984"/>
                <a:gd name="T5" fmla="*/ 2147483646 h 4901"/>
                <a:gd name="T6" fmla="*/ 2147483646 w 10984"/>
                <a:gd name="T7" fmla="*/ 2147483646 h 4901"/>
                <a:gd name="T8" fmla="*/ 2147483646 w 10984"/>
                <a:gd name="T9" fmla="*/ 2147483646 h 4901"/>
                <a:gd name="T10" fmla="*/ 2147483646 w 10984"/>
                <a:gd name="T11" fmla="*/ 2147483646 h 4901"/>
                <a:gd name="T12" fmla="*/ 2147483646 w 10984"/>
                <a:gd name="T13" fmla="*/ 2147483646 h 4901"/>
                <a:gd name="T14" fmla="*/ 2147483646 w 10984"/>
                <a:gd name="T15" fmla="*/ 2147483646 h 4901"/>
                <a:gd name="T16" fmla="*/ 2147483646 w 10984"/>
                <a:gd name="T17" fmla="*/ 2147483646 h 4901"/>
                <a:gd name="T18" fmla="*/ 2147483646 w 10984"/>
                <a:gd name="T19" fmla="*/ 2147483646 h 4901"/>
                <a:gd name="T20" fmla="*/ 2147483646 w 10984"/>
                <a:gd name="T21" fmla="*/ 2147483646 h 4901"/>
                <a:gd name="T22" fmla="*/ 2147483646 w 10984"/>
                <a:gd name="T23" fmla="*/ 2147483646 h 4901"/>
                <a:gd name="T24" fmla="*/ 2147483646 w 10984"/>
                <a:gd name="T25" fmla="*/ 2147483646 h 4901"/>
                <a:gd name="T26" fmla="*/ 2147483646 w 10984"/>
                <a:gd name="T27" fmla="*/ 2147483646 h 4901"/>
                <a:gd name="T28" fmla="*/ 2147483646 w 10984"/>
                <a:gd name="T29" fmla="*/ 2147483646 h 4901"/>
                <a:gd name="T30" fmla="*/ 2147483646 w 10984"/>
                <a:gd name="T31" fmla="*/ 0 h 4901"/>
                <a:gd name="T32" fmla="*/ 2147483646 w 10984"/>
                <a:gd name="T33" fmla="*/ 2147483646 h 4901"/>
                <a:gd name="T34" fmla="*/ 2147483646 w 10984"/>
                <a:gd name="T35" fmla="*/ 2147483646 h 4901"/>
                <a:gd name="T36" fmla="*/ 2147483646 w 10984"/>
                <a:gd name="T37" fmla="*/ 2147483646 h 4901"/>
                <a:gd name="T38" fmla="*/ 2147483646 w 10984"/>
                <a:gd name="T39" fmla="*/ 2147483646 h 4901"/>
                <a:gd name="T40" fmla="*/ 2147483646 w 10984"/>
                <a:gd name="T41" fmla="*/ 2147483646 h 4901"/>
                <a:gd name="T42" fmla="*/ 2147483646 w 10984"/>
                <a:gd name="T43" fmla="*/ 2147483646 h 4901"/>
                <a:gd name="T44" fmla="*/ 2147483646 w 10984"/>
                <a:gd name="T45" fmla="*/ 2147483646 h 4901"/>
                <a:gd name="T46" fmla="*/ 2147483646 w 10984"/>
                <a:gd name="T47" fmla="*/ 2147483646 h 4901"/>
                <a:gd name="T48" fmla="*/ 2147483646 w 10984"/>
                <a:gd name="T49" fmla="*/ 2147483646 h 4901"/>
                <a:gd name="T50" fmla="*/ 0 w 10984"/>
                <a:gd name="T51" fmla="*/ 2147483646 h 4901"/>
                <a:gd name="T52" fmla="*/ 2147483646 w 10984"/>
                <a:gd name="T53" fmla="*/ 2147483646 h 4901"/>
                <a:gd name="T54" fmla="*/ 2147483646 w 10984"/>
                <a:gd name="T55" fmla="*/ 2147483646 h 4901"/>
                <a:gd name="T56" fmla="*/ 2147483646 w 10984"/>
                <a:gd name="T57" fmla="*/ 2147483646 h 4901"/>
                <a:gd name="T58" fmla="*/ 2147483646 w 10984"/>
                <a:gd name="T59" fmla="*/ 2147483646 h 4901"/>
                <a:gd name="T60" fmla="*/ 2147483646 w 10984"/>
                <a:gd name="T61" fmla="*/ 2147483646 h 4901"/>
                <a:gd name="T62" fmla="*/ 2147483646 w 10984"/>
                <a:gd name="T63" fmla="*/ 2147483646 h 4901"/>
                <a:gd name="T64" fmla="*/ 2147483646 w 10984"/>
                <a:gd name="T65" fmla="*/ 2147483646 h 4901"/>
                <a:gd name="T66" fmla="*/ 2147483646 w 10984"/>
                <a:gd name="T67" fmla="*/ 2147483646 h 4901"/>
                <a:gd name="T68" fmla="*/ 2147483646 w 10984"/>
                <a:gd name="T69" fmla="*/ 2147483646 h 4901"/>
                <a:gd name="T70" fmla="*/ 2147483646 w 10984"/>
                <a:gd name="T71" fmla="*/ 2147483646 h 4901"/>
                <a:gd name="T72" fmla="*/ 2147483646 w 10984"/>
                <a:gd name="T73" fmla="*/ 2147483646 h 4901"/>
                <a:gd name="T74" fmla="*/ 2147483646 w 10984"/>
                <a:gd name="T75" fmla="*/ 2147483646 h 4901"/>
                <a:gd name="T76" fmla="*/ 2147483646 w 10984"/>
                <a:gd name="T77" fmla="*/ 2147483646 h 4901"/>
                <a:gd name="T78" fmla="*/ 2147483646 w 10984"/>
                <a:gd name="T79" fmla="*/ 2147483646 h 4901"/>
                <a:gd name="T80" fmla="*/ 2147483646 w 10984"/>
                <a:gd name="T81" fmla="*/ 2147483646 h 4901"/>
                <a:gd name="T82" fmla="*/ 2147483646 w 10984"/>
                <a:gd name="T83" fmla="*/ 2147483646 h 4901"/>
                <a:gd name="T84" fmla="*/ 2147483646 w 10984"/>
                <a:gd name="T85" fmla="*/ 2147483646 h 4901"/>
                <a:gd name="T86" fmla="*/ 2147483646 w 10984"/>
                <a:gd name="T87" fmla="*/ 2147483646 h 4901"/>
                <a:gd name="T88" fmla="*/ 2147483646 w 10984"/>
                <a:gd name="T89" fmla="*/ 2147483646 h 4901"/>
                <a:gd name="T90" fmla="*/ 2147483646 w 10984"/>
                <a:gd name="T91" fmla="*/ 2147483646 h 4901"/>
                <a:gd name="T92" fmla="*/ 2147483646 w 10984"/>
                <a:gd name="T93" fmla="*/ 2147483646 h 4901"/>
                <a:gd name="T94" fmla="*/ 2147483646 w 10984"/>
                <a:gd name="T95" fmla="*/ 2147483646 h 4901"/>
                <a:gd name="T96" fmla="*/ 2147483646 w 10984"/>
                <a:gd name="T97" fmla="*/ 2147483646 h 4901"/>
                <a:gd name="T98" fmla="*/ 2147483646 w 10984"/>
                <a:gd name="T99" fmla="*/ 2147483646 h 4901"/>
                <a:gd name="T100" fmla="*/ 2147483646 w 10984"/>
                <a:gd name="T101" fmla="*/ 2147483646 h 4901"/>
                <a:gd name="T102" fmla="*/ 2147483646 w 10984"/>
                <a:gd name="T103" fmla="*/ 2147483646 h 4901"/>
                <a:gd name="T104" fmla="*/ 2147483646 w 10984"/>
                <a:gd name="T105" fmla="*/ 2147483646 h 4901"/>
                <a:gd name="T106" fmla="*/ 2147483646 w 10984"/>
                <a:gd name="T107" fmla="*/ 2147483646 h 4901"/>
                <a:gd name="T108" fmla="*/ 2147483646 w 10984"/>
                <a:gd name="T109" fmla="*/ 2147483646 h 4901"/>
                <a:gd name="T110" fmla="*/ 2147483646 w 10984"/>
                <a:gd name="T111" fmla="*/ 2147483646 h 4901"/>
                <a:gd name="T112" fmla="*/ 2147483646 w 10984"/>
                <a:gd name="T113" fmla="*/ 2147483646 h 4901"/>
                <a:gd name="T114" fmla="*/ 2147483646 w 10984"/>
                <a:gd name="T115" fmla="*/ 2147483646 h 4901"/>
                <a:gd name="T116" fmla="*/ 2147483646 w 10984"/>
                <a:gd name="T117" fmla="*/ 2147483646 h 4901"/>
                <a:gd name="T118" fmla="*/ 2147483646 w 10984"/>
                <a:gd name="T119" fmla="*/ 2147483646 h 4901"/>
                <a:gd name="T120" fmla="*/ 2147483646 w 10984"/>
                <a:gd name="T121" fmla="*/ 2147483646 h 4901"/>
                <a:gd name="T122" fmla="*/ 2147483646 w 10984"/>
                <a:gd name="T123" fmla="*/ 2147483646 h 4901"/>
                <a:gd name="T124" fmla="*/ 2147483646 w 10984"/>
                <a:gd name="T125" fmla="*/ 2147483646 h 490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0984" h="4901">
                  <a:moveTo>
                    <a:pt x="670" y="3195"/>
                  </a:moveTo>
                  <a:lnTo>
                    <a:pt x="588" y="3072"/>
                  </a:lnTo>
                  <a:lnTo>
                    <a:pt x="516" y="2947"/>
                  </a:lnTo>
                  <a:lnTo>
                    <a:pt x="455" y="2819"/>
                  </a:lnTo>
                  <a:lnTo>
                    <a:pt x="404" y="2690"/>
                  </a:lnTo>
                  <a:lnTo>
                    <a:pt x="362" y="2558"/>
                  </a:lnTo>
                  <a:lnTo>
                    <a:pt x="330" y="2426"/>
                  </a:lnTo>
                  <a:lnTo>
                    <a:pt x="304" y="2294"/>
                  </a:lnTo>
                  <a:lnTo>
                    <a:pt x="288" y="2161"/>
                  </a:lnTo>
                  <a:lnTo>
                    <a:pt x="278" y="2028"/>
                  </a:lnTo>
                  <a:lnTo>
                    <a:pt x="275" y="1897"/>
                  </a:lnTo>
                  <a:lnTo>
                    <a:pt x="279" y="1766"/>
                  </a:lnTo>
                  <a:lnTo>
                    <a:pt x="287" y="1637"/>
                  </a:lnTo>
                  <a:lnTo>
                    <a:pt x="301" y="1510"/>
                  </a:lnTo>
                  <a:lnTo>
                    <a:pt x="320" y="1385"/>
                  </a:lnTo>
                  <a:lnTo>
                    <a:pt x="342" y="1264"/>
                  </a:lnTo>
                  <a:lnTo>
                    <a:pt x="368" y="1146"/>
                  </a:lnTo>
                  <a:lnTo>
                    <a:pt x="396" y="1032"/>
                  </a:lnTo>
                  <a:lnTo>
                    <a:pt x="426" y="921"/>
                  </a:lnTo>
                  <a:lnTo>
                    <a:pt x="458" y="816"/>
                  </a:lnTo>
                  <a:lnTo>
                    <a:pt x="491" y="714"/>
                  </a:lnTo>
                  <a:lnTo>
                    <a:pt x="526" y="620"/>
                  </a:lnTo>
                  <a:lnTo>
                    <a:pt x="560" y="530"/>
                  </a:lnTo>
                  <a:lnTo>
                    <a:pt x="593" y="447"/>
                  </a:lnTo>
                  <a:lnTo>
                    <a:pt x="625" y="370"/>
                  </a:lnTo>
                  <a:lnTo>
                    <a:pt x="655" y="301"/>
                  </a:lnTo>
                  <a:lnTo>
                    <a:pt x="684" y="240"/>
                  </a:lnTo>
                  <a:lnTo>
                    <a:pt x="711" y="187"/>
                  </a:lnTo>
                  <a:lnTo>
                    <a:pt x="733" y="141"/>
                  </a:lnTo>
                  <a:lnTo>
                    <a:pt x="766" y="78"/>
                  </a:lnTo>
                  <a:lnTo>
                    <a:pt x="779" y="54"/>
                  </a:lnTo>
                  <a:lnTo>
                    <a:pt x="675" y="0"/>
                  </a:lnTo>
                  <a:lnTo>
                    <a:pt x="653" y="36"/>
                  </a:lnTo>
                  <a:lnTo>
                    <a:pt x="608" y="113"/>
                  </a:lnTo>
                  <a:lnTo>
                    <a:pt x="579" y="166"/>
                  </a:lnTo>
                  <a:lnTo>
                    <a:pt x="546" y="228"/>
                  </a:lnTo>
                  <a:lnTo>
                    <a:pt x="509" y="298"/>
                  </a:lnTo>
                  <a:lnTo>
                    <a:pt x="469" y="377"/>
                  </a:lnTo>
                  <a:lnTo>
                    <a:pt x="428" y="462"/>
                  </a:lnTo>
                  <a:lnTo>
                    <a:pt x="386" y="554"/>
                  </a:lnTo>
                  <a:lnTo>
                    <a:pt x="343" y="654"/>
                  </a:lnTo>
                  <a:lnTo>
                    <a:pt x="299" y="759"/>
                  </a:lnTo>
                  <a:lnTo>
                    <a:pt x="256" y="871"/>
                  </a:lnTo>
                  <a:lnTo>
                    <a:pt x="215" y="986"/>
                  </a:lnTo>
                  <a:lnTo>
                    <a:pt x="175" y="1108"/>
                  </a:lnTo>
                  <a:lnTo>
                    <a:pt x="138" y="1233"/>
                  </a:lnTo>
                  <a:lnTo>
                    <a:pt x="103" y="1362"/>
                  </a:lnTo>
                  <a:lnTo>
                    <a:pt x="73" y="1495"/>
                  </a:lnTo>
                  <a:lnTo>
                    <a:pt x="47" y="1631"/>
                  </a:lnTo>
                  <a:lnTo>
                    <a:pt x="26" y="1768"/>
                  </a:lnTo>
                  <a:lnTo>
                    <a:pt x="11" y="1909"/>
                  </a:lnTo>
                  <a:lnTo>
                    <a:pt x="2" y="2051"/>
                  </a:lnTo>
                  <a:lnTo>
                    <a:pt x="0" y="2193"/>
                  </a:lnTo>
                  <a:lnTo>
                    <a:pt x="5" y="2337"/>
                  </a:lnTo>
                  <a:lnTo>
                    <a:pt x="18" y="2481"/>
                  </a:lnTo>
                  <a:lnTo>
                    <a:pt x="40" y="2623"/>
                  </a:lnTo>
                  <a:lnTo>
                    <a:pt x="72" y="2766"/>
                  </a:lnTo>
                  <a:lnTo>
                    <a:pt x="114" y="2908"/>
                  </a:lnTo>
                  <a:lnTo>
                    <a:pt x="167" y="3047"/>
                  </a:lnTo>
                  <a:lnTo>
                    <a:pt x="230" y="3185"/>
                  </a:lnTo>
                  <a:lnTo>
                    <a:pt x="306" y="3321"/>
                  </a:lnTo>
                  <a:lnTo>
                    <a:pt x="395" y="3453"/>
                  </a:lnTo>
                  <a:lnTo>
                    <a:pt x="515" y="3604"/>
                  </a:lnTo>
                  <a:lnTo>
                    <a:pt x="647" y="3749"/>
                  </a:lnTo>
                  <a:lnTo>
                    <a:pt x="794" y="3885"/>
                  </a:lnTo>
                  <a:lnTo>
                    <a:pt x="954" y="4014"/>
                  </a:lnTo>
                  <a:lnTo>
                    <a:pt x="1128" y="4135"/>
                  </a:lnTo>
                  <a:lnTo>
                    <a:pt x="1315" y="4247"/>
                  </a:lnTo>
                  <a:lnTo>
                    <a:pt x="1516" y="4352"/>
                  </a:lnTo>
                  <a:lnTo>
                    <a:pt x="1730" y="4447"/>
                  </a:lnTo>
                  <a:lnTo>
                    <a:pt x="1958" y="4535"/>
                  </a:lnTo>
                  <a:lnTo>
                    <a:pt x="2201" y="4613"/>
                  </a:lnTo>
                  <a:lnTo>
                    <a:pt x="2456" y="4682"/>
                  </a:lnTo>
                  <a:lnTo>
                    <a:pt x="2724" y="4743"/>
                  </a:lnTo>
                  <a:lnTo>
                    <a:pt x="3008" y="4794"/>
                  </a:lnTo>
                  <a:lnTo>
                    <a:pt x="3303" y="4835"/>
                  </a:lnTo>
                  <a:lnTo>
                    <a:pt x="3614" y="4866"/>
                  </a:lnTo>
                  <a:lnTo>
                    <a:pt x="3938" y="4888"/>
                  </a:lnTo>
                  <a:lnTo>
                    <a:pt x="4275" y="4900"/>
                  </a:lnTo>
                  <a:lnTo>
                    <a:pt x="4627" y="4901"/>
                  </a:lnTo>
                  <a:lnTo>
                    <a:pt x="4991" y="4892"/>
                  </a:lnTo>
                  <a:lnTo>
                    <a:pt x="5370" y="4872"/>
                  </a:lnTo>
                  <a:lnTo>
                    <a:pt x="5762" y="4842"/>
                  </a:lnTo>
                  <a:lnTo>
                    <a:pt x="6168" y="4801"/>
                  </a:lnTo>
                  <a:lnTo>
                    <a:pt x="6587" y="4749"/>
                  </a:lnTo>
                  <a:lnTo>
                    <a:pt x="7020" y="4684"/>
                  </a:lnTo>
                  <a:lnTo>
                    <a:pt x="7468" y="4609"/>
                  </a:lnTo>
                  <a:lnTo>
                    <a:pt x="7928" y="4521"/>
                  </a:lnTo>
                  <a:lnTo>
                    <a:pt x="8403" y="4423"/>
                  </a:lnTo>
                  <a:lnTo>
                    <a:pt x="8891" y="4311"/>
                  </a:lnTo>
                  <a:lnTo>
                    <a:pt x="9394" y="4188"/>
                  </a:lnTo>
                  <a:lnTo>
                    <a:pt x="9910" y="4052"/>
                  </a:lnTo>
                  <a:lnTo>
                    <a:pt x="10440" y="3904"/>
                  </a:lnTo>
                  <a:lnTo>
                    <a:pt x="10984" y="3743"/>
                  </a:lnTo>
                  <a:lnTo>
                    <a:pt x="10332" y="3878"/>
                  </a:lnTo>
                  <a:lnTo>
                    <a:pt x="9709" y="4000"/>
                  </a:lnTo>
                  <a:lnTo>
                    <a:pt x="9111" y="4107"/>
                  </a:lnTo>
                  <a:lnTo>
                    <a:pt x="8538" y="4202"/>
                  </a:lnTo>
                  <a:lnTo>
                    <a:pt x="7991" y="4283"/>
                  </a:lnTo>
                  <a:lnTo>
                    <a:pt x="7468" y="4352"/>
                  </a:lnTo>
                  <a:lnTo>
                    <a:pt x="6969" y="4409"/>
                  </a:lnTo>
                  <a:lnTo>
                    <a:pt x="6495" y="4454"/>
                  </a:lnTo>
                  <a:lnTo>
                    <a:pt x="6041" y="4488"/>
                  </a:lnTo>
                  <a:lnTo>
                    <a:pt x="5611" y="4511"/>
                  </a:lnTo>
                  <a:lnTo>
                    <a:pt x="5203" y="4524"/>
                  </a:lnTo>
                  <a:lnTo>
                    <a:pt x="4816" y="4527"/>
                  </a:lnTo>
                  <a:lnTo>
                    <a:pt x="4449" y="4521"/>
                  </a:lnTo>
                  <a:lnTo>
                    <a:pt x="4102" y="4505"/>
                  </a:lnTo>
                  <a:lnTo>
                    <a:pt x="3775" y="4482"/>
                  </a:lnTo>
                  <a:lnTo>
                    <a:pt x="3467" y="4450"/>
                  </a:lnTo>
                  <a:lnTo>
                    <a:pt x="3178" y="4410"/>
                  </a:lnTo>
                  <a:lnTo>
                    <a:pt x="2905" y="4364"/>
                  </a:lnTo>
                  <a:lnTo>
                    <a:pt x="2651" y="4310"/>
                  </a:lnTo>
                  <a:lnTo>
                    <a:pt x="2414" y="4250"/>
                  </a:lnTo>
                  <a:lnTo>
                    <a:pt x="2193" y="4184"/>
                  </a:lnTo>
                  <a:lnTo>
                    <a:pt x="1986" y="4112"/>
                  </a:lnTo>
                  <a:lnTo>
                    <a:pt x="1796" y="4036"/>
                  </a:lnTo>
                  <a:lnTo>
                    <a:pt x="1619" y="3956"/>
                  </a:lnTo>
                  <a:lnTo>
                    <a:pt x="1458" y="3870"/>
                  </a:lnTo>
                  <a:lnTo>
                    <a:pt x="1310" y="3782"/>
                  </a:lnTo>
                  <a:lnTo>
                    <a:pt x="1174" y="3689"/>
                  </a:lnTo>
                  <a:lnTo>
                    <a:pt x="1050" y="3595"/>
                  </a:lnTo>
                  <a:lnTo>
                    <a:pt x="939" y="3498"/>
                  </a:lnTo>
                  <a:lnTo>
                    <a:pt x="839" y="3398"/>
                  </a:lnTo>
                  <a:lnTo>
                    <a:pt x="750" y="3298"/>
                  </a:lnTo>
                  <a:lnTo>
                    <a:pt x="670" y="3195"/>
                  </a:lnTo>
                  <a:close/>
                </a:path>
              </a:pathLst>
            </a:cu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7" name="Freeform 15">
              <a:extLst>
                <a:ext uri="{FF2B5EF4-FFF2-40B4-BE49-F238E27FC236}">
                  <a16:creationId xmlns:a16="http://schemas.microsoft.com/office/drawing/2014/main" id="{C603F4BB-88CA-4032-A582-9A3AE192088A}"/>
                </a:ext>
              </a:extLst>
            </p:cNvPr>
            <p:cNvSpPr>
              <a:spLocks/>
            </p:cNvSpPr>
            <p:nvPr/>
          </p:nvSpPr>
          <p:spPr bwMode="auto">
            <a:xfrm rot="-220919">
              <a:off x="4333603" y="2954113"/>
              <a:ext cx="2042717" cy="763965"/>
            </a:xfrm>
            <a:custGeom>
              <a:avLst/>
              <a:gdLst>
                <a:gd name="T0" fmla="*/ 2147483646 w 11186"/>
                <a:gd name="T1" fmla="*/ 2147483646 h 5204"/>
                <a:gd name="T2" fmla="*/ 2147483646 w 11186"/>
                <a:gd name="T3" fmla="*/ 2147483646 h 5204"/>
                <a:gd name="T4" fmla="*/ 2147483646 w 11186"/>
                <a:gd name="T5" fmla="*/ 2147483646 h 5204"/>
                <a:gd name="T6" fmla="*/ 2147483646 w 11186"/>
                <a:gd name="T7" fmla="*/ 2147483646 h 5204"/>
                <a:gd name="T8" fmla="*/ 2147483646 w 11186"/>
                <a:gd name="T9" fmla="*/ 2147483646 h 5204"/>
                <a:gd name="T10" fmla="*/ 2147483646 w 11186"/>
                <a:gd name="T11" fmla="*/ 2147483646 h 5204"/>
                <a:gd name="T12" fmla="*/ 2147483646 w 11186"/>
                <a:gd name="T13" fmla="*/ 2147483646 h 5204"/>
                <a:gd name="T14" fmla="*/ 2147483646 w 11186"/>
                <a:gd name="T15" fmla="*/ 2147483646 h 5204"/>
                <a:gd name="T16" fmla="*/ 2147483646 w 11186"/>
                <a:gd name="T17" fmla="*/ 2147483646 h 5204"/>
                <a:gd name="T18" fmla="*/ 2147483646 w 11186"/>
                <a:gd name="T19" fmla="*/ 2147483646 h 5204"/>
                <a:gd name="T20" fmla="*/ 2147483646 w 11186"/>
                <a:gd name="T21" fmla="*/ 2147483646 h 5204"/>
                <a:gd name="T22" fmla="*/ 2147483646 w 11186"/>
                <a:gd name="T23" fmla="*/ 2147483646 h 5204"/>
                <a:gd name="T24" fmla="*/ 2147483646 w 11186"/>
                <a:gd name="T25" fmla="*/ 2147483646 h 5204"/>
                <a:gd name="T26" fmla="*/ 2147483646 w 11186"/>
                <a:gd name="T27" fmla="*/ 2147483646 h 5204"/>
                <a:gd name="T28" fmla="*/ 2147483646 w 11186"/>
                <a:gd name="T29" fmla="*/ 2147483646 h 5204"/>
                <a:gd name="T30" fmla="*/ 2147483646 w 11186"/>
                <a:gd name="T31" fmla="*/ 0 h 5204"/>
                <a:gd name="T32" fmla="*/ 2147483646 w 11186"/>
                <a:gd name="T33" fmla="*/ 2147483646 h 5204"/>
                <a:gd name="T34" fmla="*/ 2147483646 w 11186"/>
                <a:gd name="T35" fmla="*/ 2147483646 h 5204"/>
                <a:gd name="T36" fmla="*/ 2147483646 w 11186"/>
                <a:gd name="T37" fmla="*/ 2147483646 h 5204"/>
                <a:gd name="T38" fmla="*/ 2147483646 w 11186"/>
                <a:gd name="T39" fmla="*/ 2147483646 h 5204"/>
                <a:gd name="T40" fmla="*/ 2147483646 w 11186"/>
                <a:gd name="T41" fmla="*/ 2147483646 h 5204"/>
                <a:gd name="T42" fmla="*/ 2147483646 w 11186"/>
                <a:gd name="T43" fmla="*/ 2147483646 h 5204"/>
                <a:gd name="T44" fmla="*/ 2147483646 w 11186"/>
                <a:gd name="T45" fmla="*/ 2147483646 h 5204"/>
                <a:gd name="T46" fmla="*/ 0 w 11186"/>
                <a:gd name="T47" fmla="*/ 2147483646 h 5204"/>
                <a:gd name="T48" fmla="*/ 2147483646 w 11186"/>
                <a:gd name="T49" fmla="*/ 2147483646 h 5204"/>
                <a:gd name="T50" fmla="*/ 2147483646 w 11186"/>
                <a:gd name="T51" fmla="*/ 2147483646 h 5204"/>
                <a:gd name="T52" fmla="*/ 2147483646 w 11186"/>
                <a:gd name="T53" fmla="*/ 2147483646 h 5204"/>
                <a:gd name="T54" fmla="*/ 2147483646 w 11186"/>
                <a:gd name="T55" fmla="*/ 2147483646 h 5204"/>
                <a:gd name="T56" fmla="*/ 2147483646 w 11186"/>
                <a:gd name="T57" fmla="*/ 2147483646 h 5204"/>
                <a:gd name="T58" fmla="*/ 2147483646 w 11186"/>
                <a:gd name="T59" fmla="*/ 2147483646 h 5204"/>
                <a:gd name="T60" fmla="*/ 2147483646 w 11186"/>
                <a:gd name="T61" fmla="*/ 2147483646 h 5204"/>
                <a:gd name="T62" fmla="*/ 2147483646 w 11186"/>
                <a:gd name="T63" fmla="*/ 2147483646 h 5204"/>
                <a:gd name="T64" fmla="*/ 2147483646 w 11186"/>
                <a:gd name="T65" fmla="*/ 2147483646 h 5204"/>
                <a:gd name="T66" fmla="*/ 2147483646 w 11186"/>
                <a:gd name="T67" fmla="*/ 2147483646 h 5204"/>
                <a:gd name="T68" fmla="*/ 2147483646 w 11186"/>
                <a:gd name="T69" fmla="*/ 2147483646 h 5204"/>
                <a:gd name="T70" fmla="*/ 2147483646 w 11186"/>
                <a:gd name="T71" fmla="*/ 2147483646 h 5204"/>
                <a:gd name="T72" fmla="*/ 2147483646 w 11186"/>
                <a:gd name="T73" fmla="*/ 2147483646 h 5204"/>
                <a:gd name="T74" fmla="*/ 2147483646 w 11186"/>
                <a:gd name="T75" fmla="*/ 2147483646 h 5204"/>
                <a:gd name="T76" fmla="*/ 2147483646 w 11186"/>
                <a:gd name="T77" fmla="*/ 2147483646 h 5204"/>
                <a:gd name="T78" fmla="*/ 2147483646 w 11186"/>
                <a:gd name="T79" fmla="*/ 2147483646 h 5204"/>
                <a:gd name="T80" fmla="*/ 2147483646 w 11186"/>
                <a:gd name="T81" fmla="*/ 2147483646 h 5204"/>
                <a:gd name="T82" fmla="*/ 2147483646 w 11186"/>
                <a:gd name="T83" fmla="*/ 2147483646 h 5204"/>
                <a:gd name="T84" fmla="*/ 2147483646 w 11186"/>
                <a:gd name="T85" fmla="*/ 2147483646 h 5204"/>
                <a:gd name="T86" fmla="*/ 2147483646 w 11186"/>
                <a:gd name="T87" fmla="*/ 2147483646 h 5204"/>
                <a:gd name="T88" fmla="*/ 2147483646 w 11186"/>
                <a:gd name="T89" fmla="*/ 2147483646 h 5204"/>
                <a:gd name="T90" fmla="*/ 2147483646 w 11186"/>
                <a:gd name="T91" fmla="*/ 2147483646 h 5204"/>
                <a:gd name="T92" fmla="*/ 2147483646 w 11186"/>
                <a:gd name="T93" fmla="*/ 2147483646 h 5204"/>
                <a:gd name="T94" fmla="*/ 2147483646 w 11186"/>
                <a:gd name="T95" fmla="*/ 2147483646 h 5204"/>
                <a:gd name="T96" fmla="*/ 2147483646 w 11186"/>
                <a:gd name="T97" fmla="*/ 2147483646 h 5204"/>
                <a:gd name="T98" fmla="*/ 2147483646 w 11186"/>
                <a:gd name="T99" fmla="*/ 2147483646 h 5204"/>
                <a:gd name="T100" fmla="*/ 2147483646 w 11186"/>
                <a:gd name="T101" fmla="*/ 2147483646 h 5204"/>
                <a:gd name="T102" fmla="*/ 2147483646 w 11186"/>
                <a:gd name="T103" fmla="*/ 2147483646 h 5204"/>
                <a:gd name="T104" fmla="*/ 2147483646 w 11186"/>
                <a:gd name="T105" fmla="*/ 2147483646 h 5204"/>
                <a:gd name="T106" fmla="*/ 2147483646 w 11186"/>
                <a:gd name="T107" fmla="*/ 2147483646 h 5204"/>
                <a:gd name="T108" fmla="*/ 2147483646 w 11186"/>
                <a:gd name="T109" fmla="*/ 2147483646 h 5204"/>
                <a:gd name="T110" fmla="*/ 2147483646 w 11186"/>
                <a:gd name="T111" fmla="*/ 2147483646 h 5204"/>
                <a:gd name="T112" fmla="*/ 2147483646 w 11186"/>
                <a:gd name="T113" fmla="*/ 2147483646 h 5204"/>
                <a:gd name="T114" fmla="*/ 2147483646 w 11186"/>
                <a:gd name="T115" fmla="*/ 2147483646 h 5204"/>
                <a:gd name="T116" fmla="*/ 2147483646 w 11186"/>
                <a:gd name="T117" fmla="*/ 2147483646 h 5204"/>
                <a:gd name="T118" fmla="*/ 2147483646 w 11186"/>
                <a:gd name="T119" fmla="*/ 2147483646 h 5204"/>
                <a:gd name="T120" fmla="*/ 2147483646 w 11186"/>
                <a:gd name="T121" fmla="*/ 2147483646 h 5204"/>
                <a:gd name="T122" fmla="*/ 2147483646 w 11186"/>
                <a:gd name="T123" fmla="*/ 2147483646 h 5204"/>
                <a:gd name="T124" fmla="*/ 2147483646 w 11186"/>
                <a:gd name="T125" fmla="*/ 2147483646 h 520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1186" h="5204">
                  <a:moveTo>
                    <a:pt x="1142" y="4008"/>
                  </a:moveTo>
                  <a:lnTo>
                    <a:pt x="1011" y="3877"/>
                  </a:lnTo>
                  <a:lnTo>
                    <a:pt x="894" y="3741"/>
                  </a:lnTo>
                  <a:lnTo>
                    <a:pt x="788" y="3599"/>
                  </a:lnTo>
                  <a:lnTo>
                    <a:pt x="695" y="3451"/>
                  </a:lnTo>
                  <a:lnTo>
                    <a:pt x="611" y="3300"/>
                  </a:lnTo>
                  <a:lnTo>
                    <a:pt x="540" y="3144"/>
                  </a:lnTo>
                  <a:lnTo>
                    <a:pt x="478" y="2985"/>
                  </a:lnTo>
                  <a:lnTo>
                    <a:pt x="424" y="2824"/>
                  </a:lnTo>
                  <a:lnTo>
                    <a:pt x="381" y="2662"/>
                  </a:lnTo>
                  <a:lnTo>
                    <a:pt x="345" y="2499"/>
                  </a:lnTo>
                  <a:lnTo>
                    <a:pt x="317" y="2335"/>
                  </a:lnTo>
                  <a:lnTo>
                    <a:pt x="297" y="2171"/>
                  </a:lnTo>
                  <a:lnTo>
                    <a:pt x="283" y="2009"/>
                  </a:lnTo>
                  <a:lnTo>
                    <a:pt x="273" y="1849"/>
                  </a:lnTo>
                  <a:lnTo>
                    <a:pt x="271" y="1691"/>
                  </a:lnTo>
                  <a:lnTo>
                    <a:pt x="273" y="1536"/>
                  </a:lnTo>
                  <a:lnTo>
                    <a:pt x="279" y="1385"/>
                  </a:lnTo>
                  <a:lnTo>
                    <a:pt x="290" y="1239"/>
                  </a:lnTo>
                  <a:lnTo>
                    <a:pt x="303" y="1098"/>
                  </a:lnTo>
                  <a:lnTo>
                    <a:pt x="319" y="963"/>
                  </a:lnTo>
                  <a:lnTo>
                    <a:pt x="337" y="835"/>
                  </a:lnTo>
                  <a:lnTo>
                    <a:pt x="356" y="714"/>
                  </a:lnTo>
                  <a:lnTo>
                    <a:pt x="377" y="601"/>
                  </a:lnTo>
                  <a:lnTo>
                    <a:pt x="397" y="496"/>
                  </a:lnTo>
                  <a:lnTo>
                    <a:pt x="418" y="402"/>
                  </a:lnTo>
                  <a:lnTo>
                    <a:pt x="437" y="316"/>
                  </a:lnTo>
                  <a:lnTo>
                    <a:pt x="455" y="243"/>
                  </a:lnTo>
                  <a:lnTo>
                    <a:pt x="473" y="180"/>
                  </a:lnTo>
                  <a:lnTo>
                    <a:pt x="497" y="92"/>
                  </a:lnTo>
                  <a:lnTo>
                    <a:pt x="508" y="58"/>
                  </a:lnTo>
                  <a:lnTo>
                    <a:pt x="330" y="0"/>
                  </a:lnTo>
                  <a:lnTo>
                    <a:pt x="313" y="51"/>
                  </a:lnTo>
                  <a:lnTo>
                    <a:pt x="279" y="158"/>
                  </a:lnTo>
                  <a:lnTo>
                    <a:pt x="258" y="231"/>
                  </a:lnTo>
                  <a:lnTo>
                    <a:pt x="234" y="315"/>
                  </a:lnTo>
                  <a:lnTo>
                    <a:pt x="209" y="411"/>
                  </a:lnTo>
                  <a:lnTo>
                    <a:pt x="182" y="517"/>
                  </a:lnTo>
                  <a:lnTo>
                    <a:pt x="156" y="633"/>
                  </a:lnTo>
                  <a:lnTo>
                    <a:pt x="129" y="757"/>
                  </a:lnTo>
                  <a:lnTo>
                    <a:pt x="104" y="891"/>
                  </a:lnTo>
                  <a:lnTo>
                    <a:pt x="78" y="1031"/>
                  </a:lnTo>
                  <a:lnTo>
                    <a:pt x="56" y="1178"/>
                  </a:lnTo>
                  <a:lnTo>
                    <a:pt x="37" y="1332"/>
                  </a:lnTo>
                  <a:lnTo>
                    <a:pt x="21" y="1491"/>
                  </a:lnTo>
                  <a:lnTo>
                    <a:pt x="9" y="1654"/>
                  </a:lnTo>
                  <a:lnTo>
                    <a:pt x="2" y="1822"/>
                  </a:lnTo>
                  <a:lnTo>
                    <a:pt x="0" y="1991"/>
                  </a:lnTo>
                  <a:lnTo>
                    <a:pt x="4" y="2164"/>
                  </a:lnTo>
                  <a:lnTo>
                    <a:pt x="14" y="2339"/>
                  </a:lnTo>
                  <a:lnTo>
                    <a:pt x="31" y="2514"/>
                  </a:lnTo>
                  <a:lnTo>
                    <a:pt x="57" y="2690"/>
                  </a:lnTo>
                  <a:lnTo>
                    <a:pt x="90" y="2865"/>
                  </a:lnTo>
                  <a:lnTo>
                    <a:pt x="134" y="3039"/>
                  </a:lnTo>
                  <a:lnTo>
                    <a:pt x="186" y="3211"/>
                  </a:lnTo>
                  <a:lnTo>
                    <a:pt x="249" y="3380"/>
                  </a:lnTo>
                  <a:lnTo>
                    <a:pt x="323" y="3546"/>
                  </a:lnTo>
                  <a:lnTo>
                    <a:pt x="408" y="3708"/>
                  </a:lnTo>
                  <a:lnTo>
                    <a:pt x="506" y="3865"/>
                  </a:lnTo>
                  <a:lnTo>
                    <a:pt x="616" y="4016"/>
                  </a:lnTo>
                  <a:lnTo>
                    <a:pt x="740" y="4162"/>
                  </a:lnTo>
                  <a:lnTo>
                    <a:pt x="878" y="4300"/>
                  </a:lnTo>
                  <a:lnTo>
                    <a:pt x="1033" y="4432"/>
                  </a:lnTo>
                  <a:lnTo>
                    <a:pt x="1198" y="4556"/>
                  </a:lnTo>
                  <a:lnTo>
                    <a:pt x="1376" y="4668"/>
                  </a:lnTo>
                  <a:lnTo>
                    <a:pt x="1565" y="4770"/>
                  </a:lnTo>
                  <a:lnTo>
                    <a:pt x="1765" y="4862"/>
                  </a:lnTo>
                  <a:lnTo>
                    <a:pt x="1977" y="4943"/>
                  </a:lnTo>
                  <a:lnTo>
                    <a:pt x="2199" y="5013"/>
                  </a:lnTo>
                  <a:lnTo>
                    <a:pt x="2432" y="5072"/>
                  </a:lnTo>
                  <a:lnTo>
                    <a:pt x="2676" y="5121"/>
                  </a:lnTo>
                  <a:lnTo>
                    <a:pt x="2932" y="5159"/>
                  </a:lnTo>
                  <a:lnTo>
                    <a:pt x="3198" y="5185"/>
                  </a:lnTo>
                  <a:lnTo>
                    <a:pt x="3475" y="5200"/>
                  </a:lnTo>
                  <a:lnTo>
                    <a:pt x="3762" y="5204"/>
                  </a:lnTo>
                  <a:lnTo>
                    <a:pt x="4061" y="5195"/>
                  </a:lnTo>
                  <a:lnTo>
                    <a:pt x="4369" y="5176"/>
                  </a:lnTo>
                  <a:lnTo>
                    <a:pt x="4689" y="5144"/>
                  </a:lnTo>
                  <a:lnTo>
                    <a:pt x="5019" y="5100"/>
                  </a:lnTo>
                  <a:lnTo>
                    <a:pt x="5359" y="5045"/>
                  </a:lnTo>
                  <a:lnTo>
                    <a:pt x="5710" y="4977"/>
                  </a:lnTo>
                  <a:lnTo>
                    <a:pt x="6070" y="4896"/>
                  </a:lnTo>
                  <a:lnTo>
                    <a:pt x="6442" y="4804"/>
                  </a:lnTo>
                  <a:lnTo>
                    <a:pt x="6823" y="4698"/>
                  </a:lnTo>
                  <a:lnTo>
                    <a:pt x="7216" y="4581"/>
                  </a:lnTo>
                  <a:lnTo>
                    <a:pt x="7617" y="4450"/>
                  </a:lnTo>
                  <a:lnTo>
                    <a:pt x="8029" y="4307"/>
                  </a:lnTo>
                  <a:lnTo>
                    <a:pt x="8450" y="4151"/>
                  </a:lnTo>
                  <a:lnTo>
                    <a:pt x="8881" y="3981"/>
                  </a:lnTo>
                  <a:lnTo>
                    <a:pt x="9323" y="3797"/>
                  </a:lnTo>
                  <a:lnTo>
                    <a:pt x="9774" y="3601"/>
                  </a:lnTo>
                  <a:lnTo>
                    <a:pt x="10235" y="3391"/>
                  </a:lnTo>
                  <a:lnTo>
                    <a:pt x="10705" y="3167"/>
                  </a:lnTo>
                  <a:lnTo>
                    <a:pt x="11186" y="2930"/>
                  </a:lnTo>
                  <a:lnTo>
                    <a:pt x="10709" y="3125"/>
                  </a:lnTo>
                  <a:lnTo>
                    <a:pt x="10244" y="3309"/>
                  </a:lnTo>
                  <a:lnTo>
                    <a:pt x="9788" y="3483"/>
                  </a:lnTo>
                  <a:lnTo>
                    <a:pt x="9343" y="3646"/>
                  </a:lnTo>
                  <a:lnTo>
                    <a:pt x="8909" y="3800"/>
                  </a:lnTo>
                  <a:lnTo>
                    <a:pt x="8483" y="3943"/>
                  </a:lnTo>
                  <a:lnTo>
                    <a:pt x="8070" y="4074"/>
                  </a:lnTo>
                  <a:lnTo>
                    <a:pt x="7666" y="4197"/>
                  </a:lnTo>
                  <a:lnTo>
                    <a:pt x="7273" y="4309"/>
                  </a:lnTo>
                  <a:lnTo>
                    <a:pt x="6890" y="4410"/>
                  </a:lnTo>
                  <a:lnTo>
                    <a:pt x="6518" y="4500"/>
                  </a:lnTo>
                  <a:lnTo>
                    <a:pt x="6156" y="4581"/>
                  </a:lnTo>
                  <a:lnTo>
                    <a:pt x="5805" y="4651"/>
                  </a:lnTo>
                  <a:lnTo>
                    <a:pt x="5463" y="4711"/>
                  </a:lnTo>
                  <a:lnTo>
                    <a:pt x="5133" y="4761"/>
                  </a:lnTo>
                  <a:lnTo>
                    <a:pt x="4814" y="4799"/>
                  </a:lnTo>
                  <a:lnTo>
                    <a:pt x="4504" y="4828"/>
                  </a:lnTo>
                  <a:lnTo>
                    <a:pt x="4205" y="4846"/>
                  </a:lnTo>
                  <a:lnTo>
                    <a:pt x="3917" y="4854"/>
                  </a:lnTo>
                  <a:lnTo>
                    <a:pt x="3639" y="4851"/>
                  </a:lnTo>
                  <a:lnTo>
                    <a:pt x="3373" y="4838"/>
                  </a:lnTo>
                  <a:lnTo>
                    <a:pt x="3117" y="4815"/>
                  </a:lnTo>
                  <a:lnTo>
                    <a:pt x="2870" y="4781"/>
                  </a:lnTo>
                  <a:lnTo>
                    <a:pt x="2635" y="4737"/>
                  </a:lnTo>
                  <a:lnTo>
                    <a:pt x="2411" y="4682"/>
                  </a:lnTo>
                  <a:lnTo>
                    <a:pt x="2198" y="4617"/>
                  </a:lnTo>
                  <a:lnTo>
                    <a:pt x="1995" y="4542"/>
                  </a:lnTo>
                  <a:lnTo>
                    <a:pt x="1803" y="4455"/>
                  </a:lnTo>
                  <a:lnTo>
                    <a:pt x="1621" y="4360"/>
                  </a:lnTo>
                  <a:lnTo>
                    <a:pt x="1451" y="4252"/>
                  </a:lnTo>
                  <a:lnTo>
                    <a:pt x="1291" y="4136"/>
                  </a:lnTo>
                  <a:lnTo>
                    <a:pt x="1142" y="4008"/>
                  </a:lnTo>
                  <a:close/>
                </a:path>
              </a:pathLst>
            </a:cu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8" name="Freeform 16">
              <a:extLst>
                <a:ext uri="{FF2B5EF4-FFF2-40B4-BE49-F238E27FC236}">
                  <a16:creationId xmlns:a16="http://schemas.microsoft.com/office/drawing/2014/main" id="{792982A4-99E0-47A8-9E33-F267655B59FD}"/>
                </a:ext>
              </a:extLst>
            </p:cNvPr>
            <p:cNvSpPr>
              <a:spLocks/>
            </p:cNvSpPr>
            <p:nvPr/>
          </p:nvSpPr>
          <p:spPr bwMode="auto">
            <a:xfrm rot="-220919">
              <a:off x="4829153" y="3426303"/>
              <a:ext cx="317436" cy="199654"/>
            </a:xfrm>
            <a:custGeom>
              <a:avLst/>
              <a:gdLst>
                <a:gd name="T0" fmla="*/ 2147483646 w 1740"/>
                <a:gd name="T1" fmla="*/ 2147483646 h 1353"/>
                <a:gd name="T2" fmla="*/ 2147483646 w 1740"/>
                <a:gd name="T3" fmla="*/ 2147483646 h 1353"/>
                <a:gd name="T4" fmla="*/ 2147483646 w 1740"/>
                <a:gd name="T5" fmla="*/ 2147483646 h 1353"/>
                <a:gd name="T6" fmla="*/ 2147483646 w 1740"/>
                <a:gd name="T7" fmla="*/ 2147483646 h 1353"/>
                <a:gd name="T8" fmla="*/ 2147483646 w 1740"/>
                <a:gd name="T9" fmla="*/ 2147483646 h 1353"/>
                <a:gd name="T10" fmla="*/ 2147483646 w 1740"/>
                <a:gd name="T11" fmla="*/ 2147483646 h 1353"/>
                <a:gd name="T12" fmla="*/ 2147483646 w 1740"/>
                <a:gd name="T13" fmla="*/ 2147483646 h 1353"/>
                <a:gd name="T14" fmla="*/ 2147483646 w 1740"/>
                <a:gd name="T15" fmla="*/ 2147483646 h 1353"/>
                <a:gd name="T16" fmla="*/ 2147483646 w 1740"/>
                <a:gd name="T17" fmla="*/ 2147483646 h 1353"/>
                <a:gd name="T18" fmla="*/ 2147483646 w 1740"/>
                <a:gd name="T19" fmla="*/ 2147483646 h 1353"/>
                <a:gd name="T20" fmla="*/ 2147483646 w 1740"/>
                <a:gd name="T21" fmla="*/ 2147483646 h 1353"/>
                <a:gd name="T22" fmla="*/ 2147483646 w 1740"/>
                <a:gd name="T23" fmla="*/ 2147483646 h 1353"/>
                <a:gd name="T24" fmla="*/ 2147483646 w 1740"/>
                <a:gd name="T25" fmla="*/ 2147483646 h 1353"/>
                <a:gd name="T26" fmla="*/ 2147483646 w 1740"/>
                <a:gd name="T27" fmla="*/ 2147483646 h 1353"/>
                <a:gd name="T28" fmla="*/ 2147483646 w 1740"/>
                <a:gd name="T29" fmla="*/ 2147483646 h 1353"/>
                <a:gd name="T30" fmla="*/ 2147483646 w 1740"/>
                <a:gd name="T31" fmla="*/ 2147483646 h 1353"/>
                <a:gd name="T32" fmla="*/ 2147483646 w 1740"/>
                <a:gd name="T33" fmla="*/ 2147483646 h 1353"/>
                <a:gd name="T34" fmla="*/ 2147483646 w 1740"/>
                <a:gd name="T35" fmla="*/ 2147483646 h 1353"/>
                <a:gd name="T36" fmla="*/ 2147483646 w 1740"/>
                <a:gd name="T37" fmla="*/ 2147483646 h 1353"/>
                <a:gd name="T38" fmla="*/ 2147483646 w 1740"/>
                <a:gd name="T39" fmla="*/ 2147483646 h 1353"/>
                <a:gd name="T40" fmla="*/ 0 w 1740"/>
                <a:gd name="T41" fmla="*/ 2147483646 h 1353"/>
                <a:gd name="T42" fmla="*/ 2147483646 w 1740"/>
                <a:gd name="T43" fmla="*/ 2147483646 h 1353"/>
                <a:gd name="T44" fmla="*/ 2147483646 w 1740"/>
                <a:gd name="T45" fmla="*/ 2147483646 h 1353"/>
                <a:gd name="T46" fmla="*/ 2147483646 w 1740"/>
                <a:gd name="T47" fmla="*/ 2147483646 h 1353"/>
                <a:gd name="T48" fmla="*/ 2147483646 w 1740"/>
                <a:gd name="T49" fmla="*/ 2147483646 h 1353"/>
                <a:gd name="T50" fmla="*/ 2147483646 w 1740"/>
                <a:gd name="T51" fmla="*/ 2147483646 h 1353"/>
                <a:gd name="T52" fmla="*/ 2147483646 w 1740"/>
                <a:gd name="T53" fmla="*/ 2147483646 h 1353"/>
                <a:gd name="T54" fmla="*/ 2147483646 w 1740"/>
                <a:gd name="T55" fmla="*/ 2147483646 h 1353"/>
                <a:gd name="T56" fmla="*/ 2147483646 w 1740"/>
                <a:gd name="T57" fmla="*/ 2147483646 h 1353"/>
                <a:gd name="T58" fmla="*/ 2147483646 w 1740"/>
                <a:gd name="T59" fmla="*/ 2147483646 h 1353"/>
                <a:gd name="T60" fmla="*/ 2147483646 w 1740"/>
                <a:gd name="T61" fmla="*/ 2147483646 h 1353"/>
                <a:gd name="T62" fmla="*/ 2147483646 w 1740"/>
                <a:gd name="T63" fmla="*/ 0 h 1353"/>
                <a:gd name="T64" fmla="*/ 2147483646 w 1740"/>
                <a:gd name="T65" fmla="*/ 2147483646 h 1353"/>
                <a:gd name="T66" fmla="*/ 2147483646 w 1740"/>
                <a:gd name="T67" fmla="*/ 2147483646 h 1353"/>
                <a:gd name="T68" fmla="*/ 2147483646 w 1740"/>
                <a:gd name="T69" fmla="*/ 2147483646 h 1353"/>
                <a:gd name="T70" fmla="*/ 2147483646 w 1740"/>
                <a:gd name="T71" fmla="*/ 2147483646 h 1353"/>
                <a:gd name="T72" fmla="*/ 2147483646 w 1740"/>
                <a:gd name="T73" fmla="*/ 2147483646 h 1353"/>
                <a:gd name="T74" fmla="*/ 2147483646 w 1740"/>
                <a:gd name="T75" fmla="*/ 2147483646 h 1353"/>
                <a:gd name="T76" fmla="*/ 2147483646 w 1740"/>
                <a:gd name="T77" fmla="*/ 2147483646 h 1353"/>
                <a:gd name="T78" fmla="*/ 2147483646 w 1740"/>
                <a:gd name="T79" fmla="*/ 2147483646 h 1353"/>
                <a:gd name="T80" fmla="*/ 2147483646 w 1740"/>
                <a:gd name="T81" fmla="*/ 2147483646 h 1353"/>
                <a:gd name="T82" fmla="*/ 2147483646 w 1740"/>
                <a:gd name="T83" fmla="*/ 2147483646 h 1353"/>
                <a:gd name="T84" fmla="*/ 2147483646 w 1740"/>
                <a:gd name="T85" fmla="*/ 2147483646 h 135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740" h="1353">
                  <a:moveTo>
                    <a:pt x="1732" y="688"/>
                  </a:moveTo>
                  <a:lnTo>
                    <a:pt x="1725" y="723"/>
                  </a:lnTo>
                  <a:lnTo>
                    <a:pt x="1716" y="757"/>
                  </a:lnTo>
                  <a:lnTo>
                    <a:pt x="1704" y="792"/>
                  </a:lnTo>
                  <a:lnTo>
                    <a:pt x="1691" y="825"/>
                  </a:lnTo>
                  <a:lnTo>
                    <a:pt x="1676" y="857"/>
                  </a:lnTo>
                  <a:lnTo>
                    <a:pt x="1659" y="889"/>
                  </a:lnTo>
                  <a:lnTo>
                    <a:pt x="1640" y="920"/>
                  </a:lnTo>
                  <a:lnTo>
                    <a:pt x="1619" y="951"/>
                  </a:lnTo>
                  <a:lnTo>
                    <a:pt x="1596" y="981"/>
                  </a:lnTo>
                  <a:lnTo>
                    <a:pt x="1572" y="1010"/>
                  </a:lnTo>
                  <a:lnTo>
                    <a:pt x="1547" y="1038"/>
                  </a:lnTo>
                  <a:lnTo>
                    <a:pt x="1520" y="1065"/>
                  </a:lnTo>
                  <a:lnTo>
                    <a:pt x="1491" y="1091"/>
                  </a:lnTo>
                  <a:lnTo>
                    <a:pt x="1461" y="1116"/>
                  </a:lnTo>
                  <a:lnTo>
                    <a:pt x="1430" y="1140"/>
                  </a:lnTo>
                  <a:lnTo>
                    <a:pt x="1397" y="1163"/>
                  </a:lnTo>
                  <a:lnTo>
                    <a:pt x="1363" y="1186"/>
                  </a:lnTo>
                  <a:lnTo>
                    <a:pt x="1328" y="1207"/>
                  </a:lnTo>
                  <a:lnTo>
                    <a:pt x="1292" y="1226"/>
                  </a:lnTo>
                  <a:lnTo>
                    <a:pt x="1256" y="1245"/>
                  </a:lnTo>
                  <a:lnTo>
                    <a:pt x="1217" y="1262"/>
                  </a:lnTo>
                  <a:lnTo>
                    <a:pt x="1178" y="1278"/>
                  </a:lnTo>
                  <a:lnTo>
                    <a:pt x="1138" y="1292"/>
                  </a:lnTo>
                  <a:lnTo>
                    <a:pt x="1098" y="1305"/>
                  </a:lnTo>
                  <a:lnTo>
                    <a:pt x="1057" y="1317"/>
                  </a:lnTo>
                  <a:lnTo>
                    <a:pt x="1014" y="1327"/>
                  </a:lnTo>
                  <a:lnTo>
                    <a:pt x="972" y="1335"/>
                  </a:lnTo>
                  <a:lnTo>
                    <a:pt x="929" y="1342"/>
                  </a:lnTo>
                  <a:lnTo>
                    <a:pt x="886" y="1347"/>
                  </a:lnTo>
                  <a:lnTo>
                    <a:pt x="841" y="1351"/>
                  </a:lnTo>
                  <a:lnTo>
                    <a:pt x="797" y="1353"/>
                  </a:lnTo>
                  <a:lnTo>
                    <a:pt x="753" y="1353"/>
                  </a:lnTo>
                  <a:lnTo>
                    <a:pt x="709" y="1352"/>
                  </a:lnTo>
                  <a:lnTo>
                    <a:pt x="665" y="1349"/>
                  </a:lnTo>
                  <a:lnTo>
                    <a:pt x="623" y="1344"/>
                  </a:lnTo>
                  <a:lnTo>
                    <a:pt x="582" y="1337"/>
                  </a:lnTo>
                  <a:lnTo>
                    <a:pt x="541" y="1329"/>
                  </a:lnTo>
                  <a:lnTo>
                    <a:pt x="502" y="1320"/>
                  </a:lnTo>
                  <a:lnTo>
                    <a:pt x="463" y="1309"/>
                  </a:lnTo>
                  <a:lnTo>
                    <a:pt x="426" y="1296"/>
                  </a:lnTo>
                  <a:lnTo>
                    <a:pt x="391" y="1282"/>
                  </a:lnTo>
                  <a:lnTo>
                    <a:pt x="356" y="1267"/>
                  </a:lnTo>
                  <a:lnTo>
                    <a:pt x="323" y="1250"/>
                  </a:lnTo>
                  <a:lnTo>
                    <a:pt x="290" y="1232"/>
                  </a:lnTo>
                  <a:lnTo>
                    <a:pt x="260" y="1213"/>
                  </a:lnTo>
                  <a:lnTo>
                    <a:pt x="231" y="1192"/>
                  </a:lnTo>
                  <a:lnTo>
                    <a:pt x="204" y="1170"/>
                  </a:lnTo>
                  <a:lnTo>
                    <a:pt x="178" y="1147"/>
                  </a:lnTo>
                  <a:lnTo>
                    <a:pt x="153" y="1123"/>
                  </a:lnTo>
                  <a:lnTo>
                    <a:pt x="131" y="1099"/>
                  </a:lnTo>
                  <a:lnTo>
                    <a:pt x="108" y="1073"/>
                  </a:lnTo>
                  <a:lnTo>
                    <a:pt x="89" y="1046"/>
                  </a:lnTo>
                  <a:lnTo>
                    <a:pt x="71" y="1019"/>
                  </a:lnTo>
                  <a:lnTo>
                    <a:pt x="56" y="990"/>
                  </a:lnTo>
                  <a:lnTo>
                    <a:pt x="42" y="960"/>
                  </a:lnTo>
                  <a:lnTo>
                    <a:pt x="30" y="930"/>
                  </a:lnTo>
                  <a:lnTo>
                    <a:pt x="20" y="899"/>
                  </a:lnTo>
                  <a:lnTo>
                    <a:pt x="12" y="867"/>
                  </a:lnTo>
                  <a:lnTo>
                    <a:pt x="5" y="835"/>
                  </a:lnTo>
                  <a:lnTo>
                    <a:pt x="2" y="803"/>
                  </a:lnTo>
                  <a:lnTo>
                    <a:pt x="0" y="769"/>
                  </a:lnTo>
                  <a:lnTo>
                    <a:pt x="0" y="735"/>
                  </a:lnTo>
                  <a:lnTo>
                    <a:pt x="3" y="700"/>
                  </a:lnTo>
                  <a:lnTo>
                    <a:pt x="8" y="666"/>
                  </a:lnTo>
                  <a:lnTo>
                    <a:pt x="15" y="631"/>
                  </a:lnTo>
                  <a:lnTo>
                    <a:pt x="24" y="597"/>
                  </a:lnTo>
                  <a:lnTo>
                    <a:pt x="35" y="563"/>
                  </a:lnTo>
                  <a:lnTo>
                    <a:pt x="48" y="529"/>
                  </a:lnTo>
                  <a:lnTo>
                    <a:pt x="64" y="497"/>
                  </a:lnTo>
                  <a:lnTo>
                    <a:pt x="81" y="465"/>
                  </a:lnTo>
                  <a:lnTo>
                    <a:pt x="99" y="434"/>
                  </a:lnTo>
                  <a:lnTo>
                    <a:pt x="121" y="403"/>
                  </a:lnTo>
                  <a:lnTo>
                    <a:pt x="143" y="374"/>
                  </a:lnTo>
                  <a:lnTo>
                    <a:pt x="167" y="344"/>
                  </a:lnTo>
                  <a:lnTo>
                    <a:pt x="193" y="316"/>
                  </a:lnTo>
                  <a:lnTo>
                    <a:pt x="220" y="289"/>
                  </a:lnTo>
                  <a:lnTo>
                    <a:pt x="248" y="263"/>
                  </a:lnTo>
                  <a:lnTo>
                    <a:pt x="278" y="238"/>
                  </a:lnTo>
                  <a:lnTo>
                    <a:pt x="310" y="214"/>
                  </a:lnTo>
                  <a:lnTo>
                    <a:pt x="343" y="191"/>
                  </a:lnTo>
                  <a:lnTo>
                    <a:pt x="376" y="169"/>
                  </a:lnTo>
                  <a:lnTo>
                    <a:pt x="411" y="148"/>
                  </a:lnTo>
                  <a:lnTo>
                    <a:pt x="447" y="128"/>
                  </a:lnTo>
                  <a:lnTo>
                    <a:pt x="484" y="109"/>
                  </a:lnTo>
                  <a:lnTo>
                    <a:pt x="523" y="92"/>
                  </a:lnTo>
                  <a:lnTo>
                    <a:pt x="561" y="76"/>
                  </a:lnTo>
                  <a:lnTo>
                    <a:pt x="601" y="62"/>
                  </a:lnTo>
                  <a:lnTo>
                    <a:pt x="641" y="49"/>
                  </a:lnTo>
                  <a:lnTo>
                    <a:pt x="683" y="38"/>
                  </a:lnTo>
                  <a:lnTo>
                    <a:pt x="725" y="27"/>
                  </a:lnTo>
                  <a:lnTo>
                    <a:pt x="767" y="19"/>
                  </a:lnTo>
                  <a:lnTo>
                    <a:pt x="810" y="12"/>
                  </a:lnTo>
                  <a:lnTo>
                    <a:pt x="853" y="7"/>
                  </a:lnTo>
                  <a:lnTo>
                    <a:pt x="898" y="3"/>
                  </a:lnTo>
                  <a:lnTo>
                    <a:pt x="942" y="1"/>
                  </a:lnTo>
                  <a:lnTo>
                    <a:pt x="986" y="0"/>
                  </a:lnTo>
                  <a:lnTo>
                    <a:pt x="1030" y="2"/>
                  </a:lnTo>
                  <a:lnTo>
                    <a:pt x="1074" y="5"/>
                  </a:lnTo>
                  <a:lnTo>
                    <a:pt x="1117" y="10"/>
                  </a:lnTo>
                  <a:lnTo>
                    <a:pt x="1158" y="17"/>
                  </a:lnTo>
                  <a:lnTo>
                    <a:pt x="1198" y="25"/>
                  </a:lnTo>
                  <a:lnTo>
                    <a:pt x="1238" y="34"/>
                  </a:lnTo>
                  <a:lnTo>
                    <a:pt x="1276" y="45"/>
                  </a:lnTo>
                  <a:lnTo>
                    <a:pt x="1313" y="58"/>
                  </a:lnTo>
                  <a:lnTo>
                    <a:pt x="1349" y="72"/>
                  </a:lnTo>
                  <a:lnTo>
                    <a:pt x="1383" y="87"/>
                  </a:lnTo>
                  <a:lnTo>
                    <a:pt x="1416" y="104"/>
                  </a:lnTo>
                  <a:lnTo>
                    <a:pt x="1449" y="122"/>
                  </a:lnTo>
                  <a:lnTo>
                    <a:pt x="1479" y="142"/>
                  </a:lnTo>
                  <a:lnTo>
                    <a:pt x="1508" y="163"/>
                  </a:lnTo>
                  <a:lnTo>
                    <a:pt x="1536" y="184"/>
                  </a:lnTo>
                  <a:lnTo>
                    <a:pt x="1562" y="207"/>
                  </a:lnTo>
                  <a:lnTo>
                    <a:pt x="1586" y="231"/>
                  </a:lnTo>
                  <a:lnTo>
                    <a:pt x="1610" y="255"/>
                  </a:lnTo>
                  <a:lnTo>
                    <a:pt x="1631" y="281"/>
                  </a:lnTo>
                  <a:lnTo>
                    <a:pt x="1650" y="308"/>
                  </a:lnTo>
                  <a:lnTo>
                    <a:pt x="1668" y="336"/>
                  </a:lnTo>
                  <a:lnTo>
                    <a:pt x="1684" y="365"/>
                  </a:lnTo>
                  <a:lnTo>
                    <a:pt x="1698" y="394"/>
                  </a:lnTo>
                  <a:lnTo>
                    <a:pt x="1710" y="424"/>
                  </a:lnTo>
                  <a:lnTo>
                    <a:pt x="1720" y="455"/>
                  </a:lnTo>
                  <a:lnTo>
                    <a:pt x="1728" y="487"/>
                  </a:lnTo>
                  <a:lnTo>
                    <a:pt x="1734" y="519"/>
                  </a:lnTo>
                  <a:lnTo>
                    <a:pt x="1738" y="551"/>
                  </a:lnTo>
                  <a:lnTo>
                    <a:pt x="1740" y="586"/>
                  </a:lnTo>
                  <a:lnTo>
                    <a:pt x="1739" y="619"/>
                  </a:lnTo>
                  <a:lnTo>
                    <a:pt x="1737" y="654"/>
                  </a:lnTo>
                  <a:lnTo>
                    <a:pt x="1732" y="68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9" name="Freeform 17">
              <a:extLst>
                <a:ext uri="{FF2B5EF4-FFF2-40B4-BE49-F238E27FC236}">
                  <a16:creationId xmlns:a16="http://schemas.microsoft.com/office/drawing/2014/main" id="{B5FE2AEF-BC6A-498C-ACC4-1CA13C10FC01}"/>
                </a:ext>
              </a:extLst>
            </p:cNvPr>
            <p:cNvSpPr>
              <a:spLocks/>
            </p:cNvSpPr>
            <p:nvPr/>
          </p:nvSpPr>
          <p:spPr bwMode="auto">
            <a:xfrm rot="-220919">
              <a:off x="4978328" y="3122614"/>
              <a:ext cx="147689" cy="399308"/>
            </a:xfrm>
            <a:custGeom>
              <a:avLst/>
              <a:gdLst>
                <a:gd name="T0" fmla="*/ 2147483646 w 809"/>
                <a:gd name="T1" fmla="*/ 2147483646 h 2738"/>
                <a:gd name="T2" fmla="*/ 2147483646 w 809"/>
                <a:gd name="T3" fmla="*/ 2147483646 h 2738"/>
                <a:gd name="T4" fmla="*/ 2147483646 w 809"/>
                <a:gd name="T5" fmla="*/ 2147483646 h 2738"/>
                <a:gd name="T6" fmla="*/ 2147483646 w 809"/>
                <a:gd name="T7" fmla="*/ 2147483646 h 2738"/>
                <a:gd name="T8" fmla="*/ 2147483646 w 809"/>
                <a:gd name="T9" fmla="*/ 2147483646 h 2738"/>
                <a:gd name="T10" fmla="*/ 2147483646 w 809"/>
                <a:gd name="T11" fmla="*/ 2147483646 h 2738"/>
                <a:gd name="T12" fmla="*/ 0 w 809"/>
                <a:gd name="T13" fmla="*/ 2147483646 h 2738"/>
                <a:gd name="T14" fmla="*/ 0 w 809"/>
                <a:gd name="T15" fmla="*/ 2147483646 h 2738"/>
                <a:gd name="T16" fmla="*/ 2147483646 w 809"/>
                <a:gd name="T17" fmla="*/ 2147483646 h 2738"/>
                <a:gd name="T18" fmla="*/ 2147483646 w 809"/>
                <a:gd name="T19" fmla="*/ 2147483646 h 2738"/>
                <a:gd name="T20" fmla="*/ 2147483646 w 809"/>
                <a:gd name="T21" fmla="*/ 2147483646 h 2738"/>
                <a:gd name="T22" fmla="*/ 2147483646 w 809"/>
                <a:gd name="T23" fmla="*/ 2147483646 h 2738"/>
                <a:gd name="T24" fmla="*/ 2147483646 w 809"/>
                <a:gd name="T25" fmla="*/ 2147483646 h 2738"/>
                <a:gd name="T26" fmla="*/ 2147483646 w 809"/>
                <a:gd name="T27" fmla="*/ 2147483646 h 2738"/>
                <a:gd name="T28" fmla="*/ 2147483646 w 809"/>
                <a:gd name="T29" fmla="*/ 2147483646 h 2738"/>
                <a:gd name="T30" fmla="*/ 2147483646 w 809"/>
                <a:gd name="T31" fmla="*/ 2147483646 h 2738"/>
                <a:gd name="T32" fmla="*/ 2147483646 w 809"/>
                <a:gd name="T33" fmla="*/ 2147483646 h 2738"/>
                <a:gd name="T34" fmla="*/ 2147483646 w 809"/>
                <a:gd name="T35" fmla="*/ 2147483646 h 2738"/>
                <a:gd name="T36" fmla="*/ 2147483646 w 809"/>
                <a:gd name="T37" fmla="*/ 2147483646 h 2738"/>
                <a:gd name="T38" fmla="*/ 2147483646 w 809"/>
                <a:gd name="T39" fmla="*/ 2147483646 h 2738"/>
                <a:gd name="T40" fmla="*/ 2147483646 w 809"/>
                <a:gd name="T41" fmla="*/ 2147483646 h 2738"/>
                <a:gd name="T42" fmla="*/ 2147483646 w 809"/>
                <a:gd name="T43" fmla="*/ 2147483646 h 2738"/>
                <a:gd name="T44" fmla="*/ 2147483646 w 809"/>
                <a:gd name="T45" fmla="*/ 2147483646 h 2738"/>
                <a:gd name="T46" fmla="*/ 2147483646 w 809"/>
                <a:gd name="T47" fmla="*/ 2147483646 h 2738"/>
                <a:gd name="T48" fmla="*/ 2147483646 w 809"/>
                <a:gd name="T49" fmla="*/ 2147483646 h 2738"/>
                <a:gd name="T50" fmla="*/ 2147483646 w 809"/>
                <a:gd name="T51" fmla="*/ 2147483646 h 2738"/>
                <a:gd name="T52" fmla="*/ 2147483646 w 809"/>
                <a:gd name="T53" fmla="*/ 2147483646 h 2738"/>
                <a:gd name="T54" fmla="*/ 2147483646 w 809"/>
                <a:gd name="T55" fmla="*/ 2147483646 h 2738"/>
                <a:gd name="T56" fmla="*/ 2147483646 w 809"/>
                <a:gd name="T57" fmla="*/ 2147483646 h 2738"/>
                <a:gd name="T58" fmla="*/ 2147483646 w 809"/>
                <a:gd name="T59" fmla="*/ 2147483646 h 2738"/>
                <a:gd name="T60" fmla="*/ 2147483646 w 809"/>
                <a:gd name="T61" fmla="*/ 2147483646 h 2738"/>
                <a:gd name="T62" fmla="*/ 2147483646 w 809"/>
                <a:gd name="T63" fmla="*/ 0 h 2738"/>
                <a:gd name="T64" fmla="*/ 2147483646 w 809"/>
                <a:gd name="T65" fmla="*/ 0 h 27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09" h="2738">
                  <a:moveTo>
                    <a:pt x="71" y="3"/>
                  </a:moveTo>
                  <a:lnTo>
                    <a:pt x="62" y="6"/>
                  </a:lnTo>
                  <a:lnTo>
                    <a:pt x="53" y="9"/>
                  </a:lnTo>
                  <a:lnTo>
                    <a:pt x="45" y="13"/>
                  </a:lnTo>
                  <a:lnTo>
                    <a:pt x="37" y="19"/>
                  </a:lnTo>
                  <a:lnTo>
                    <a:pt x="30" y="24"/>
                  </a:lnTo>
                  <a:lnTo>
                    <a:pt x="24" y="31"/>
                  </a:lnTo>
                  <a:lnTo>
                    <a:pt x="18" y="37"/>
                  </a:lnTo>
                  <a:lnTo>
                    <a:pt x="13" y="45"/>
                  </a:lnTo>
                  <a:lnTo>
                    <a:pt x="9" y="53"/>
                  </a:lnTo>
                  <a:lnTo>
                    <a:pt x="6" y="61"/>
                  </a:lnTo>
                  <a:lnTo>
                    <a:pt x="3" y="69"/>
                  </a:lnTo>
                  <a:lnTo>
                    <a:pt x="1" y="78"/>
                  </a:lnTo>
                  <a:lnTo>
                    <a:pt x="0" y="87"/>
                  </a:lnTo>
                  <a:lnTo>
                    <a:pt x="0" y="96"/>
                  </a:lnTo>
                  <a:lnTo>
                    <a:pt x="1" y="106"/>
                  </a:lnTo>
                  <a:lnTo>
                    <a:pt x="3" y="115"/>
                  </a:lnTo>
                  <a:lnTo>
                    <a:pt x="625" y="2667"/>
                  </a:lnTo>
                  <a:lnTo>
                    <a:pt x="627" y="2676"/>
                  </a:lnTo>
                  <a:lnTo>
                    <a:pt x="631" y="2685"/>
                  </a:lnTo>
                  <a:lnTo>
                    <a:pt x="635" y="2693"/>
                  </a:lnTo>
                  <a:lnTo>
                    <a:pt x="640" y="2700"/>
                  </a:lnTo>
                  <a:lnTo>
                    <a:pt x="646" y="2707"/>
                  </a:lnTo>
                  <a:lnTo>
                    <a:pt x="652" y="2714"/>
                  </a:lnTo>
                  <a:lnTo>
                    <a:pt x="659" y="2720"/>
                  </a:lnTo>
                  <a:lnTo>
                    <a:pt x="667" y="2724"/>
                  </a:lnTo>
                  <a:lnTo>
                    <a:pt x="675" y="2729"/>
                  </a:lnTo>
                  <a:lnTo>
                    <a:pt x="684" y="2732"/>
                  </a:lnTo>
                  <a:lnTo>
                    <a:pt x="692" y="2735"/>
                  </a:lnTo>
                  <a:lnTo>
                    <a:pt x="701" y="2737"/>
                  </a:lnTo>
                  <a:lnTo>
                    <a:pt x="710" y="2738"/>
                  </a:lnTo>
                  <a:lnTo>
                    <a:pt x="719" y="2738"/>
                  </a:lnTo>
                  <a:lnTo>
                    <a:pt x="729" y="2737"/>
                  </a:lnTo>
                  <a:lnTo>
                    <a:pt x="738" y="2735"/>
                  </a:lnTo>
                  <a:lnTo>
                    <a:pt x="747" y="2733"/>
                  </a:lnTo>
                  <a:lnTo>
                    <a:pt x="756" y="2729"/>
                  </a:lnTo>
                  <a:lnTo>
                    <a:pt x="764" y="2725"/>
                  </a:lnTo>
                  <a:lnTo>
                    <a:pt x="771" y="2720"/>
                  </a:lnTo>
                  <a:lnTo>
                    <a:pt x="778" y="2714"/>
                  </a:lnTo>
                  <a:lnTo>
                    <a:pt x="785" y="2708"/>
                  </a:lnTo>
                  <a:lnTo>
                    <a:pt x="790" y="2701"/>
                  </a:lnTo>
                  <a:lnTo>
                    <a:pt x="795" y="2693"/>
                  </a:lnTo>
                  <a:lnTo>
                    <a:pt x="800" y="2686"/>
                  </a:lnTo>
                  <a:lnTo>
                    <a:pt x="803" y="2677"/>
                  </a:lnTo>
                  <a:lnTo>
                    <a:pt x="806" y="2669"/>
                  </a:lnTo>
                  <a:lnTo>
                    <a:pt x="808" y="2660"/>
                  </a:lnTo>
                  <a:lnTo>
                    <a:pt x="809" y="2651"/>
                  </a:lnTo>
                  <a:lnTo>
                    <a:pt x="809" y="2642"/>
                  </a:lnTo>
                  <a:lnTo>
                    <a:pt x="808" y="2633"/>
                  </a:lnTo>
                  <a:lnTo>
                    <a:pt x="806" y="2623"/>
                  </a:lnTo>
                  <a:lnTo>
                    <a:pt x="184" y="71"/>
                  </a:lnTo>
                  <a:lnTo>
                    <a:pt x="181" y="62"/>
                  </a:lnTo>
                  <a:lnTo>
                    <a:pt x="178" y="53"/>
                  </a:lnTo>
                  <a:lnTo>
                    <a:pt x="173" y="45"/>
                  </a:lnTo>
                  <a:lnTo>
                    <a:pt x="168" y="38"/>
                  </a:lnTo>
                  <a:lnTo>
                    <a:pt x="163" y="31"/>
                  </a:lnTo>
                  <a:lnTo>
                    <a:pt x="156" y="24"/>
                  </a:lnTo>
                  <a:lnTo>
                    <a:pt x="149" y="19"/>
                  </a:lnTo>
                  <a:lnTo>
                    <a:pt x="142" y="14"/>
                  </a:lnTo>
                  <a:lnTo>
                    <a:pt x="134" y="9"/>
                  </a:lnTo>
                  <a:lnTo>
                    <a:pt x="126" y="6"/>
                  </a:lnTo>
                  <a:lnTo>
                    <a:pt x="117" y="3"/>
                  </a:lnTo>
                  <a:lnTo>
                    <a:pt x="108" y="1"/>
                  </a:lnTo>
                  <a:lnTo>
                    <a:pt x="99" y="0"/>
                  </a:lnTo>
                  <a:lnTo>
                    <a:pt x="89" y="0"/>
                  </a:lnTo>
                  <a:lnTo>
                    <a:pt x="80" y="1"/>
                  </a:lnTo>
                  <a:lnTo>
                    <a:pt x="71" y="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0" name="Freeform 18">
              <a:extLst>
                <a:ext uri="{FF2B5EF4-FFF2-40B4-BE49-F238E27FC236}">
                  <a16:creationId xmlns:a16="http://schemas.microsoft.com/office/drawing/2014/main" id="{8EB2CFC2-17CB-4F32-83C6-536B9C098E99}"/>
                </a:ext>
              </a:extLst>
            </p:cNvPr>
            <p:cNvSpPr>
              <a:spLocks/>
            </p:cNvSpPr>
            <p:nvPr/>
          </p:nvSpPr>
          <p:spPr bwMode="auto">
            <a:xfrm rot="-220919">
              <a:off x="4989390" y="3126634"/>
              <a:ext cx="410461" cy="174903"/>
            </a:xfrm>
            <a:custGeom>
              <a:avLst/>
              <a:gdLst>
                <a:gd name="T0" fmla="*/ 2147483646 w 2243"/>
                <a:gd name="T1" fmla="*/ 2147483646 h 1188"/>
                <a:gd name="T2" fmla="*/ 2147483646 w 2243"/>
                <a:gd name="T3" fmla="*/ 2147483646 h 1188"/>
                <a:gd name="T4" fmla="*/ 2147483646 w 2243"/>
                <a:gd name="T5" fmla="*/ 0 h 1188"/>
                <a:gd name="T6" fmla="*/ 2147483646 w 2243"/>
                <a:gd name="T7" fmla="*/ 2147483646 h 1188"/>
                <a:gd name="T8" fmla="*/ 2147483646 w 2243"/>
                <a:gd name="T9" fmla="*/ 2147483646 h 1188"/>
                <a:gd name="T10" fmla="*/ 2147483646 w 2243"/>
                <a:gd name="T11" fmla="*/ 2147483646 h 1188"/>
                <a:gd name="T12" fmla="*/ 2147483646 w 2243"/>
                <a:gd name="T13" fmla="*/ 2147483646 h 1188"/>
                <a:gd name="T14" fmla="*/ 2147483646 w 2243"/>
                <a:gd name="T15" fmla="*/ 2147483646 h 1188"/>
                <a:gd name="T16" fmla="*/ 2147483646 w 2243"/>
                <a:gd name="T17" fmla="*/ 2147483646 h 1188"/>
                <a:gd name="T18" fmla="*/ 2147483646 w 2243"/>
                <a:gd name="T19" fmla="*/ 2147483646 h 1188"/>
                <a:gd name="T20" fmla="*/ 2147483646 w 2243"/>
                <a:gd name="T21" fmla="*/ 2147483646 h 1188"/>
                <a:gd name="T22" fmla="*/ 2147483646 w 2243"/>
                <a:gd name="T23" fmla="*/ 2147483646 h 1188"/>
                <a:gd name="T24" fmla="*/ 2147483646 w 2243"/>
                <a:gd name="T25" fmla="*/ 2147483646 h 1188"/>
                <a:gd name="T26" fmla="*/ 2147483646 w 2243"/>
                <a:gd name="T27" fmla="*/ 2147483646 h 1188"/>
                <a:gd name="T28" fmla="*/ 2147483646 w 2243"/>
                <a:gd name="T29" fmla="*/ 2147483646 h 1188"/>
                <a:gd name="T30" fmla="*/ 2147483646 w 2243"/>
                <a:gd name="T31" fmla="*/ 2147483646 h 1188"/>
                <a:gd name="T32" fmla="*/ 2147483646 w 2243"/>
                <a:gd name="T33" fmla="*/ 2147483646 h 1188"/>
                <a:gd name="T34" fmla="*/ 2147483646 w 2243"/>
                <a:gd name="T35" fmla="*/ 2147483646 h 1188"/>
                <a:gd name="T36" fmla="*/ 2147483646 w 2243"/>
                <a:gd name="T37" fmla="*/ 2147483646 h 1188"/>
                <a:gd name="T38" fmla="*/ 2147483646 w 2243"/>
                <a:gd name="T39" fmla="*/ 2147483646 h 1188"/>
                <a:gd name="T40" fmla="*/ 2147483646 w 2243"/>
                <a:gd name="T41" fmla="*/ 2147483646 h 1188"/>
                <a:gd name="T42" fmla="*/ 2147483646 w 2243"/>
                <a:gd name="T43" fmla="*/ 2147483646 h 1188"/>
                <a:gd name="T44" fmla="*/ 2147483646 w 2243"/>
                <a:gd name="T45" fmla="*/ 2147483646 h 1188"/>
                <a:gd name="T46" fmla="*/ 2147483646 w 2243"/>
                <a:gd name="T47" fmla="*/ 2147483646 h 1188"/>
                <a:gd name="T48" fmla="*/ 2147483646 w 2243"/>
                <a:gd name="T49" fmla="*/ 2147483646 h 1188"/>
                <a:gd name="T50" fmla="*/ 2147483646 w 2243"/>
                <a:gd name="T51" fmla="*/ 2147483646 h 1188"/>
                <a:gd name="T52" fmla="*/ 2147483646 w 2243"/>
                <a:gd name="T53" fmla="*/ 2147483646 h 1188"/>
                <a:gd name="T54" fmla="*/ 2147483646 w 2243"/>
                <a:gd name="T55" fmla="*/ 2147483646 h 1188"/>
                <a:gd name="T56" fmla="*/ 2147483646 w 2243"/>
                <a:gd name="T57" fmla="*/ 2147483646 h 1188"/>
                <a:gd name="T58" fmla="*/ 2147483646 w 2243"/>
                <a:gd name="T59" fmla="*/ 2147483646 h 1188"/>
                <a:gd name="T60" fmla="*/ 2147483646 w 2243"/>
                <a:gd name="T61" fmla="*/ 2147483646 h 1188"/>
                <a:gd name="T62" fmla="*/ 0 w 2243"/>
                <a:gd name="T63" fmla="*/ 2147483646 h 118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243" h="1188">
                  <a:moveTo>
                    <a:pt x="0" y="110"/>
                  </a:moveTo>
                  <a:lnTo>
                    <a:pt x="33" y="66"/>
                  </a:lnTo>
                  <a:lnTo>
                    <a:pt x="71" y="33"/>
                  </a:lnTo>
                  <a:lnTo>
                    <a:pt x="113" y="12"/>
                  </a:lnTo>
                  <a:lnTo>
                    <a:pt x="159" y="1"/>
                  </a:lnTo>
                  <a:lnTo>
                    <a:pt x="210" y="0"/>
                  </a:lnTo>
                  <a:lnTo>
                    <a:pt x="263" y="8"/>
                  </a:lnTo>
                  <a:lnTo>
                    <a:pt x="320" y="23"/>
                  </a:lnTo>
                  <a:lnTo>
                    <a:pt x="382" y="46"/>
                  </a:lnTo>
                  <a:lnTo>
                    <a:pt x="445" y="76"/>
                  </a:lnTo>
                  <a:lnTo>
                    <a:pt x="511" y="110"/>
                  </a:lnTo>
                  <a:lnTo>
                    <a:pt x="581" y="149"/>
                  </a:lnTo>
                  <a:lnTo>
                    <a:pt x="652" y="192"/>
                  </a:lnTo>
                  <a:lnTo>
                    <a:pt x="801" y="287"/>
                  </a:lnTo>
                  <a:lnTo>
                    <a:pt x="957" y="387"/>
                  </a:lnTo>
                  <a:lnTo>
                    <a:pt x="1036" y="437"/>
                  </a:lnTo>
                  <a:lnTo>
                    <a:pt x="1118" y="488"/>
                  </a:lnTo>
                  <a:lnTo>
                    <a:pt x="1199" y="535"/>
                  </a:lnTo>
                  <a:lnTo>
                    <a:pt x="1282" y="580"/>
                  </a:lnTo>
                  <a:lnTo>
                    <a:pt x="1365" y="621"/>
                  </a:lnTo>
                  <a:lnTo>
                    <a:pt x="1448" y="658"/>
                  </a:lnTo>
                  <a:lnTo>
                    <a:pt x="1531" y="691"/>
                  </a:lnTo>
                  <a:lnTo>
                    <a:pt x="1614" y="717"/>
                  </a:lnTo>
                  <a:lnTo>
                    <a:pt x="1697" y="737"/>
                  </a:lnTo>
                  <a:lnTo>
                    <a:pt x="1778" y="749"/>
                  </a:lnTo>
                  <a:lnTo>
                    <a:pt x="1858" y="753"/>
                  </a:lnTo>
                  <a:lnTo>
                    <a:pt x="1939" y="747"/>
                  </a:lnTo>
                  <a:lnTo>
                    <a:pt x="2017" y="732"/>
                  </a:lnTo>
                  <a:lnTo>
                    <a:pt x="2094" y="706"/>
                  </a:lnTo>
                  <a:lnTo>
                    <a:pt x="2169" y="668"/>
                  </a:lnTo>
                  <a:lnTo>
                    <a:pt x="2243" y="618"/>
                  </a:lnTo>
                  <a:lnTo>
                    <a:pt x="2212" y="736"/>
                  </a:lnTo>
                  <a:lnTo>
                    <a:pt x="2177" y="836"/>
                  </a:lnTo>
                  <a:lnTo>
                    <a:pt x="2137" y="923"/>
                  </a:lnTo>
                  <a:lnTo>
                    <a:pt x="2091" y="996"/>
                  </a:lnTo>
                  <a:lnTo>
                    <a:pt x="2040" y="1055"/>
                  </a:lnTo>
                  <a:lnTo>
                    <a:pt x="1986" y="1103"/>
                  </a:lnTo>
                  <a:lnTo>
                    <a:pt x="1928" y="1139"/>
                  </a:lnTo>
                  <a:lnTo>
                    <a:pt x="1866" y="1165"/>
                  </a:lnTo>
                  <a:lnTo>
                    <a:pt x="1800" y="1181"/>
                  </a:lnTo>
                  <a:lnTo>
                    <a:pt x="1733" y="1188"/>
                  </a:lnTo>
                  <a:lnTo>
                    <a:pt x="1661" y="1188"/>
                  </a:lnTo>
                  <a:lnTo>
                    <a:pt x="1589" y="1181"/>
                  </a:lnTo>
                  <a:lnTo>
                    <a:pt x="1515" y="1167"/>
                  </a:lnTo>
                  <a:lnTo>
                    <a:pt x="1438" y="1149"/>
                  </a:lnTo>
                  <a:lnTo>
                    <a:pt x="1362" y="1126"/>
                  </a:lnTo>
                  <a:lnTo>
                    <a:pt x="1284" y="1099"/>
                  </a:lnTo>
                  <a:lnTo>
                    <a:pt x="1206" y="1069"/>
                  </a:lnTo>
                  <a:lnTo>
                    <a:pt x="1129" y="1038"/>
                  </a:lnTo>
                  <a:lnTo>
                    <a:pt x="1051" y="1006"/>
                  </a:lnTo>
                  <a:lnTo>
                    <a:pt x="975" y="973"/>
                  </a:lnTo>
                  <a:lnTo>
                    <a:pt x="899" y="942"/>
                  </a:lnTo>
                  <a:lnTo>
                    <a:pt x="825" y="912"/>
                  </a:lnTo>
                  <a:lnTo>
                    <a:pt x="753" y="884"/>
                  </a:lnTo>
                  <a:lnTo>
                    <a:pt x="683" y="859"/>
                  </a:lnTo>
                  <a:lnTo>
                    <a:pt x="616" y="839"/>
                  </a:lnTo>
                  <a:lnTo>
                    <a:pt x="551" y="824"/>
                  </a:lnTo>
                  <a:lnTo>
                    <a:pt x="490" y="815"/>
                  </a:lnTo>
                  <a:lnTo>
                    <a:pt x="434" y="813"/>
                  </a:lnTo>
                  <a:lnTo>
                    <a:pt x="381" y="818"/>
                  </a:lnTo>
                  <a:lnTo>
                    <a:pt x="331" y="831"/>
                  </a:lnTo>
                  <a:lnTo>
                    <a:pt x="287" y="854"/>
                  </a:lnTo>
                  <a:lnTo>
                    <a:pt x="248" y="888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19">
              <a:extLst>
                <a:ext uri="{FF2B5EF4-FFF2-40B4-BE49-F238E27FC236}">
                  <a16:creationId xmlns:a16="http://schemas.microsoft.com/office/drawing/2014/main" id="{12B8CCE8-C341-452E-9156-F183BD78164E}"/>
                </a:ext>
              </a:extLst>
            </p:cNvPr>
            <p:cNvSpPr>
              <a:spLocks/>
            </p:cNvSpPr>
            <p:nvPr/>
          </p:nvSpPr>
          <p:spPr bwMode="auto">
            <a:xfrm rot="21379081">
              <a:off x="4467928" y="2814330"/>
              <a:ext cx="158719" cy="96829"/>
            </a:xfrm>
            <a:custGeom>
              <a:avLst/>
              <a:gdLst>
                <a:gd name="T0" fmla="*/ 163 w 860"/>
                <a:gd name="T1" fmla="*/ 65 h 670"/>
                <a:gd name="T2" fmla="*/ 159 w 860"/>
                <a:gd name="T3" fmla="*/ 73 h 670"/>
                <a:gd name="T4" fmla="*/ 154 w 860"/>
                <a:gd name="T5" fmla="*/ 82 h 670"/>
                <a:gd name="T6" fmla="*/ 147 w 860"/>
                <a:gd name="T7" fmla="*/ 89 h 670"/>
                <a:gd name="T8" fmla="*/ 139 w 860"/>
                <a:gd name="T9" fmla="*/ 96 h 670"/>
                <a:gd name="T10" fmla="*/ 129 w 860"/>
                <a:gd name="T11" fmla="*/ 101 h 670"/>
                <a:gd name="T12" fmla="*/ 119 w 860"/>
                <a:gd name="T13" fmla="*/ 106 h 670"/>
                <a:gd name="T14" fmla="*/ 108 w 860"/>
                <a:gd name="T15" fmla="*/ 111 h 670"/>
                <a:gd name="T16" fmla="*/ 96 w 860"/>
                <a:gd name="T17" fmla="*/ 114 h 670"/>
                <a:gd name="T18" fmla="*/ 84 w 860"/>
                <a:gd name="T19" fmla="*/ 115 h 670"/>
                <a:gd name="T20" fmla="*/ 71 w 860"/>
                <a:gd name="T21" fmla="*/ 116 h 670"/>
                <a:gd name="T22" fmla="*/ 59 w 860"/>
                <a:gd name="T23" fmla="*/ 115 h 670"/>
                <a:gd name="T24" fmla="*/ 48 w 860"/>
                <a:gd name="T25" fmla="*/ 113 h 670"/>
                <a:gd name="T26" fmla="*/ 37 w 860"/>
                <a:gd name="T27" fmla="*/ 110 h 670"/>
                <a:gd name="T28" fmla="*/ 28 w 860"/>
                <a:gd name="T29" fmla="*/ 105 h 670"/>
                <a:gd name="T30" fmla="*/ 19 w 860"/>
                <a:gd name="T31" fmla="*/ 100 h 670"/>
                <a:gd name="T32" fmla="*/ 12 w 860"/>
                <a:gd name="T33" fmla="*/ 94 h 670"/>
                <a:gd name="T34" fmla="*/ 7 w 860"/>
                <a:gd name="T35" fmla="*/ 87 h 670"/>
                <a:gd name="T36" fmla="*/ 3 w 860"/>
                <a:gd name="T37" fmla="*/ 80 h 670"/>
                <a:gd name="T38" fmla="*/ 1 w 860"/>
                <a:gd name="T39" fmla="*/ 72 h 670"/>
                <a:gd name="T40" fmla="*/ 0 w 860"/>
                <a:gd name="T41" fmla="*/ 63 h 670"/>
                <a:gd name="T42" fmla="*/ 1 w 860"/>
                <a:gd name="T43" fmla="*/ 54 h 670"/>
                <a:gd name="T44" fmla="*/ 5 w 860"/>
                <a:gd name="T45" fmla="*/ 46 h 670"/>
                <a:gd name="T46" fmla="*/ 10 w 860"/>
                <a:gd name="T47" fmla="*/ 37 h 670"/>
                <a:gd name="T48" fmla="*/ 16 w 860"/>
                <a:gd name="T49" fmla="*/ 30 h 670"/>
                <a:gd name="T50" fmla="*/ 24 w 860"/>
                <a:gd name="T51" fmla="*/ 23 h 670"/>
                <a:gd name="T52" fmla="*/ 32 w 860"/>
                <a:gd name="T53" fmla="*/ 16 h 670"/>
                <a:gd name="T54" fmla="*/ 42 w 860"/>
                <a:gd name="T55" fmla="*/ 11 h 670"/>
                <a:gd name="T56" fmla="*/ 53 w 860"/>
                <a:gd name="T57" fmla="*/ 7 h 670"/>
                <a:gd name="T58" fmla="*/ 65 w 860"/>
                <a:gd name="T59" fmla="*/ 3 h 670"/>
                <a:gd name="T60" fmla="*/ 77 w 860"/>
                <a:gd name="T61" fmla="*/ 1 h 670"/>
                <a:gd name="T62" fmla="*/ 89 w 860"/>
                <a:gd name="T63" fmla="*/ 0 h 670"/>
                <a:gd name="T64" fmla="*/ 102 w 860"/>
                <a:gd name="T65" fmla="*/ 1 h 670"/>
                <a:gd name="T66" fmla="*/ 114 w 860"/>
                <a:gd name="T67" fmla="*/ 2 h 670"/>
                <a:gd name="T68" fmla="*/ 125 w 860"/>
                <a:gd name="T69" fmla="*/ 5 h 670"/>
                <a:gd name="T70" fmla="*/ 134 w 860"/>
                <a:gd name="T71" fmla="*/ 9 h 670"/>
                <a:gd name="T72" fmla="*/ 143 w 860"/>
                <a:gd name="T73" fmla="*/ 14 h 670"/>
                <a:gd name="T74" fmla="*/ 150 w 860"/>
                <a:gd name="T75" fmla="*/ 20 h 670"/>
                <a:gd name="T76" fmla="*/ 157 w 860"/>
                <a:gd name="T77" fmla="*/ 26 h 670"/>
                <a:gd name="T78" fmla="*/ 161 w 860"/>
                <a:gd name="T79" fmla="*/ 34 h 670"/>
                <a:gd name="T80" fmla="*/ 164 w 860"/>
                <a:gd name="T81" fmla="*/ 42 h 670"/>
                <a:gd name="T82" fmla="*/ 165 w 860"/>
                <a:gd name="T83" fmla="*/ 50 h 670"/>
                <a:gd name="T84" fmla="*/ 164 w 860"/>
                <a:gd name="T85" fmla="*/ 59 h 67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860" h="670">
                  <a:moveTo>
                    <a:pt x="857" y="341"/>
                  </a:moveTo>
                  <a:lnTo>
                    <a:pt x="853" y="358"/>
                  </a:lnTo>
                  <a:lnTo>
                    <a:pt x="849" y="375"/>
                  </a:lnTo>
                  <a:lnTo>
                    <a:pt x="843" y="392"/>
                  </a:lnTo>
                  <a:lnTo>
                    <a:pt x="836" y="408"/>
                  </a:lnTo>
                  <a:lnTo>
                    <a:pt x="829" y="424"/>
                  </a:lnTo>
                  <a:lnTo>
                    <a:pt x="820" y="440"/>
                  </a:lnTo>
                  <a:lnTo>
                    <a:pt x="811" y="456"/>
                  </a:lnTo>
                  <a:lnTo>
                    <a:pt x="801" y="471"/>
                  </a:lnTo>
                  <a:lnTo>
                    <a:pt x="789" y="486"/>
                  </a:lnTo>
                  <a:lnTo>
                    <a:pt x="777" y="500"/>
                  </a:lnTo>
                  <a:lnTo>
                    <a:pt x="764" y="514"/>
                  </a:lnTo>
                  <a:lnTo>
                    <a:pt x="751" y="527"/>
                  </a:lnTo>
                  <a:lnTo>
                    <a:pt x="737" y="540"/>
                  </a:lnTo>
                  <a:lnTo>
                    <a:pt x="722" y="552"/>
                  </a:lnTo>
                  <a:lnTo>
                    <a:pt x="707" y="564"/>
                  </a:lnTo>
                  <a:lnTo>
                    <a:pt x="691" y="576"/>
                  </a:lnTo>
                  <a:lnTo>
                    <a:pt x="674" y="586"/>
                  </a:lnTo>
                  <a:lnTo>
                    <a:pt x="657" y="597"/>
                  </a:lnTo>
                  <a:lnTo>
                    <a:pt x="639" y="606"/>
                  </a:lnTo>
                  <a:lnTo>
                    <a:pt x="621" y="615"/>
                  </a:lnTo>
                  <a:lnTo>
                    <a:pt x="601" y="624"/>
                  </a:lnTo>
                  <a:lnTo>
                    <a:pt x="582" y="632"/>
                  </a:lnTo>
                  <a:lnTo>
                    <a:pt x="563" y="639"/>
                  </a:lnTo>
                  <a:lnTo>
                    <a:pt x="543" y="645"/>
                  </a:lnTo>
                  <a:lnTo>
                    <a:pt x="522" y="651"/>
                  </a:lnTo>
                  <a:lnTo>
                    <a:pt x="502" y="656"/>
                  </a:lnTo>
                  <a:lnTo>
                    <a:pt x="481" y="661"/>
                  </a:lnTo>
                  <a:lnTo>
                    <a:pt x="460" y="664"/>
                  </a:lnTo>
                  <a:lnTo>
                    <a:pt x="438" y="667"/>
                  </a:lnTo>
                  <a:lnTo>
                    <a:pt x="416" y="669"/>
                  </a:lnTo>
                  <a:lnTo>
                    <a:pt x="394" y="670"/>
                  </a:lnTo>
                  <a:lnTo>
                    <a:pt x="372" y="670"/>
                  </a:lnTo>
                  <a:lnTo>
                    <a:pt x="350" y="669"/>
                  </a:lnTo>
                  <a:lnTo>
                    <a:pt x="329" y="668"/>
                  </a:lnTo>
                  <a:lnTo>
                    <a:pt x="308" y="665"/>
                  </a:lnTo>
                  <a:lnTo>
                    <a:pt x="288" y="662"/>
                  </a:lnTo>
                  <a:lnTo>
                    <a:pt x="268" y="657"/>
                  </a:lnTo>
                  <a:lnTo>
                    <a:pt x="249" y="652"/>
                  </a:lnTo>
                  <a:lnTo>
                    <a:pt x="229" y="647"/>
                  </a:lnTo>
                  <a:lnTo>
                    <a:pt x="211" y="641"/>
                  </a:lnTo>
                  <a:lnTo>
                    <a:pt x="193" y="634"/>
                  </a:lnTo>
                  <a:lnTo>
                    <a:pt x="176" y="626"/>
                  </a:lnTo>
                  <a:lnTo>
                    <a:pt x="160" y="618"/>
                  </a:lnTo>
                  <a:lnTo>
                    <a:pt x="144" y="609"/>
                  </a:lnTo>
                  <a:lnTo>
                    <a:pt x="129" y="600"/>
                  </a:lnTo>
                  <a:lnTo>
                    <a:pt x="115" y="590"/>
                  </a:lnTo>
                  <a:lnTo>
                    <a:pt x="101" y="579"/>
                  </a:lnTo>
                  <a:lnTo>
                    <a:pt x="88" y="568"/>
                  </a:lnTo>
                  <a:lnTo>
                    <a:pt x="76" y="556"/>
                  </a:lnTo>
                  <a:lnTo>
                    <a:pt x="65" y="544"/>
                  </a:lnTo>
                  <a:lnTo>
                    <a:pt x="55" y="531"/>
                  </a:lnTo>
                  <a:lnTo>
                    <a:pt x="45" y="518"/>
                  </a:lnTo>
                  <a:lnTo>
                    <a:pt x="35" y="504"/>
                  </a:lnTo>
                  <a:lnTo>
                    <a:pt x="28" y="490"/>
                  </a:lnTo>
                  <a:lnTo>
                    <a:pt x="21" y="476"/>
                  </a:lnTo>
                  <a:lnTo>
                    <a:pt x="15" y="461"/>
                  </a:lnTo>
                  <a:lnTo>
                    <a:pt x="10" y="445"/>
                  </a:lnTo>
                  <a:lnTo>
                    <a:pt x="6" y="429"/>
                  </a:lnTo>
                  <a:lnTo>
                    <a:pt x="3" y="413"/>
                  </a:lnTo>
                  <a:lnTo>
                    <a:pt x="1" y="397"/>
                  </a:lnTo>
                  <a:lnTo>
                    <a:pt x="0" y="380"/>
                  </a:lnTo>
                  <a:lnTo>
                    <a:pt x="0" y="364"/>
                  </a:lnTo>
                  <a:lnTo>
                    <a:pt x="1" y="347"/>
                  </a:lnTo>
                  <a:lnTo>
                    <a:pt x="4" y="330"/>
                  </a:lnTo>
                  <a:lnTo>
                    <a:pt x="7" y="313"/>
                  </a:lnTo>
                  <a:lnTo>
                    <a:pt x="12" y="296"/>
                  </a:lnTo>
                  <a:lnTo>
                    <a:pt x="17" y="279"/>
                  </a:lnTo>
                  <a:lnTo>
                    <a:pt x="24" y="263"/>
                  </a:lnTo>
                  <a:lnTo>
                    <a:pt x="31" y="247"/>
                  </a:lnTo>
                  <a:lnTo>
                    <a:pt x="40" y="230"/>
                  </a:lnTo>
                  <a:lnTo>
                    <a:pt x="50" y="215"/>
                  </a:lnTo>
                  <a:lnTo>
                    <a:pt x="60" y="200"/>
                  </a:lnTo>
                  <a:lnTo>
                    <a:pt x="71" y="185"/>
                  </a:lnTo>
                  <a:lnTo>
                    <a:pt x="83" y="171"/>
                  </a:lnTo>
                  <a:lnTo>
                    <a:pt x="96" y="157"/>
                  </a:lnTo>
                  <a:lnTo>
                    <a:pt x="109" y="144"/>
                  </a:lnTo>
                  <a:lnTo>
                    <a:pt x="123" y="131"/>
                  </a:lnTo>
                  <a:lnTo>
                    <a:pt x="138" y="118"/>
                  </a:lnTo>
                  <a:lnTo>
                    <a:pt x="153" y="106"/>
                  </a:lnTo>
                  <a:lnTo>
                    <a:pt x="169" y="95"/>
                  </a:lnTo>
                  <a:lnTo>
                    <a:pt x="186" y="84"/>
                  </a:lnTo>
                  <a:lnTo>
                    <a:pt x="203" y="74"/>
                  </a:lnTo>
                  <a:lnTo>
                    <a:pt x="221" y="64"/>
                  </a:lnTo>
                  <a:lnTo>
                    <a:pt x="240" y="55"/>
                  </a:lnTo>
                  <a:lnTo>
                    <a:pt x="259" y="47"/>
                  </a:lnTo>
                  <a:lnTo>
                    <a:pt x="278" y="39"/>
                  </a:lnTo>
                  <a:lnTo>
                    <a:pt x="298" y="31"/>
                  </a:lnTo>
                  <a:lnTo>
                    <a:pt x="317" y="24"/>
                  </a:lnTo>
                  <a:lnTo>
                    <a:pt x="338" y="19"/>
                  </a:lnTo>
                  <a:lnTo>
                    <a:pt x="358" y="14"/>
                  </a:lnTo>
                  <a:lnTo>
                    <a:pt x="379" y="10"/>
                  </a:lnTo>
                  <a:lnTo>
                    <a:pt x="400" y="6"/>
                  </a:lnTo>
                  <a:lnTo>
                    <a:pt x="423" y="3"/>
                  </a:lnTo>
                  <a:lnTo>
                    <a:pt x="444" y="2"/>
                  </a:lnTo>
                  <a:lnTo>
                    <a:pt x="466" y="1"/>
                  </a:lnTo>
                  <a:lnTo>
                    <a:pt x="488" y="0"/>
                  </a:lnTo>
                  <a:lnTo>
                    <a:pt x="510" y="1"/>
                  </a:lnTo>
                  <a:lnTo>
                    <a:pt x="531" y="3"/>
                  </a:lnTo>
                  <a:lnTo>
                    <a:pt x="552" y="5"/>
                  </a:lnTo>
                  <a:lnTo>
                    <a:pt x="572" y="8"/>
                  </a:lnTo>
                  <a:lnTo>
                    <a:pt x="592" y="12"/>
                  </a:lnTo>
                  <a:lnTo>
                    <a:pt x="612" y="17"/>
                  </a:lnTo>
                  <a:lnTo>
                    <a:pt x="631" y="23"/>
                  </a:lnTo>
                  <a:lnTo>
                    <a:pt x="650" y="29"/>
                  </a:lnTo>
                  <a:lnTo>
                    <a:pt x="667" y="37"/>
                  </a:lnTo>
                  <a:lnTo>
                    <a:pt x="684" y="44"/>
                  </a:lnTo>
                  <a:lnTo>
                    <a:pt x="700" y="53"/>
                  </a:lnTo>
                  <a:lnTo>
                    <a:pt x="716" y="61"/>
                  </a:lnTo>
                  <a:lnTo>
                    <a:pt x="731" y="71"/>
                  </a:lnTo>
                  <a:lnTo>
                    <a:pt x="746" y="81"/>
                  </a:lnTo>
                  <a:lnTo>
                    <a:pt x="759" y="92"/>
                  </a:lnTo>
                  <a:lnTo>
                    <a:pt x="772" y="103"/>
                  </a:lnTo>
                  <a:lnTo>
                    <a:pt x="784" y="115"/>
                  </a:lnTo>
                  <a:lnTo>
                    <a:pt x="796" y="127"/>
                  </a:lnTo>
                  <a:lnTo>
                    <a:pt x="807" y="140"/>
                  </a:lnTo>
                  <a:lnTo>
                    <a:pt x="816" y="153"/>
                  </a:lnTo>
                  <a:lnTo>
                    <a:pt x="825" y="167"/>
                  </a:lnTo>
                  <a:lnTo>
                    <a:pt x="833" y="181"/>
                  </a:lnTo>
                  <a:lnTo>
                    <a:pt x="840" y="195"/>
                  </a:lnTo>
                  <a:lnTo>
                    <a:pt x="846" y="210"/>
                  </a:lnTo>
                  <a:lnTo>
                    <a:pt x="850" y="225"/>
                  </a:lnTo>
                  <a:lnTo>
                    <a:pt x="855" y="241"/>
                  </a:lnTo>
                  <a:lnTo>
                    <a:pt x="857" y="258"/>
                  </a:lnTo>
                  <a:lnTo>
                    <a:pt x="859" y="274"/>
                  </a:lnTo>
                  <a:lnTo>
                    <a:pt x="860" y="290"/>
                  </a:lnTo>
                  <a:lnTo>
                    <a:pt x="860" y="307"/>
                  </a:lnTo>
                  <a:lnTo>
                    <a:pt x="859" y="324"/>
                  </a:lnTo>
                  <a:lnTo>
                    <a:pt x="857" y="341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/>
            <a:lstStyle/>
            <a:p>
              <a:pPr eaLnBrk="1" hangingPunct="1">
                <a:defRPr/>
              </a:pPr>
              <a:endParaRPr lang="zh-HK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9" name="Freeform 20">
              <a:extLst>
                <a:ext uri="{FF2B5EF4-FFF2-40B4-BE49-F238E27FC236}">
                  <a16:creationId xmlns:a16="http://schemas.microsoft.com/office/drawing/2014/main" id="{FC0D712C-37DC-4F00-80FA-CFCF706AAEF3}"/>
                </a:ext>
              </a:extLst>
            </p:cNvPr>
            <p:cNvSpPr>
              <a:spLocks/>
            </p:cNvSpPr>
            <p:nvPr/>
          </p:nvSpPr>
          <p:spPr bwMode="auto">
            <a:xfrm rot="21379081">
              <a:off x="4626554" y="2663322"/>
              <a:ext cx="155545" cy="100004"/>
            </a:xfrm>
            <a:custGeom>
              <a:avLst/>
              <a:gdLst>
                <a:gd name="T0" fmla="*/ 160 w 859"/>
                <a:gd name="T1" fmla="*/ 67 h 669"/>
                <a:gd name="T2" fmla="*/ 156 w 859"/>
                <a:gd name="T3" fmla="*/ 76 h 669"/>
                <a:gd name="T4" fmla="*/ 151 w 859"/>
                <a:gd name="T5" fmla="*/ 84 h 669"/>
                <a:gd name="T6" fmla="*/ 144 w 859"/>
                <a:gd name="T7" fmla="*/ 92 h 669"/>
                <a:gd name="T8" fmla="*/ 136 w 859"/>
                <a:gd name="T9" fmla="*/ 99 h 669"/>
                <a:gd name="T10" fmla="*/ 127 w 859"/>
                <a:gd name="T11" fmla="*/ 105 h 669"/>
                <a:gd name="T12" fmla="*/ 117 w 859"/>
                <a:gd name="T13" fmla="*/ 110 h 669"/>
                <a:gd name="T14" fmla="*/ 106 w 859"/>
                <a:gd name="T15" fmla="*/ 115 h 669"/>
                <a:gd name="T16" fmla="*/ 94 w 859"/>
                <a:gd name="T17" fmla="*/ 118 h 669"/>
                <a:gd name="T18" fmla="*/ 82 w 859"/>
                <a:gd name="T19" fmla="*/ 119 h 669"/>
                <a:gd name="T20" fmla="*/ 70 w 859"/>
                <a:gd name="T21" fmla="*/ 120 h 669"/>
                <a:gd name="T22" fmla="*/ 58 w 859"/>
                <a:gd name="T23" fmla="*/ 119 h 669"/>
                <a:gd name="T24" fmla="*/ 47 w 859"/>
                <a:gd name="T25" fmla="*/ 117 h 669"/>
                <a:gd name="T26" fmla="*/ 36 w 859"/>
                <a:gd name="T27" fmla="*/ 114 h 669"/>
                <a:gd name="T28" fmla="*/ 27 w 859"/>
                <a:gd name="T29" fmla="*/ 109 h 669"/>
                <a:gd name="T30" fmla="*/ 19 w 859"/>
                <a:gd name="T31" fmla="*/ 104 h 669"/>
                <a:gd name="T32" fmla="*/ 12 w 859"/>
                <a:gd name="T33" fmla="*/ 97 h 669"/>
                <a:gd name="T34" fmla="*/ 7 w 859"/>
                <a:gd name="T35" fmla="*/ 90 h 669"/>
                <a:gd name="T36" fmla="*/ 3 w 859"/>
                <a:gd name="T37" fmla="*/ 83 h 669"/>
                <a:gd name="T38" fmla="*/ 1 w 859"/>
                <a:gd name="T39" fmla="*/ 74 h 669"/>
                <a:gd name="T40" fmla="*/ 0 w 859"/>
                <a:gd name="T41" fmla="*/ 65 h 669"/>
                <a:gd name="T42" fmla="*/ 1 w 859"/>
                <a:gd name="T43" fmla="*/ 56 h 669"/>
                <a:gd name="T44" fmla="*/ 5 w 859"/>
                <a:gd name="T45" fmla="*/ 47 h 669"/>
                <a:gd name="T46" fmla="*/ 9 w 859"/>
                <a:gd name="T47" fmla="*/ 39 h 669"/>
                <a:gd name="T48" fmla="*/ 15 w 859"/>
                <a:gd name="T49" fmla="*/ 31 h 669"/>
                <a:gd name="T50" fmla="*/ 23 w 859"/>
                <a:gd name="T51" fmla="*/ 23 h 669"/>
                <a:gd name="T52" fmla="*/ 32 w 859"/>
                <a:gd name="T53" fmla="*/ 17 h 669"/>
                <a:gd name="T54" fmla="*/ 42 w 859"/>
                <a:gd name="T55" fmla="*/ 11 h 669"/>
                <a:gd name="T56" fmla="*/ 52 w 859"/>
                <a:gd name="T57" fmla="*/ 7 h 669"/>
                <a:gd name="T58" fmla="*/ 64 w 859"/>
                <a:gd name="T59" fmla="*/ 3 h 669"/>
                <a:gd name="T60" fmla="*/ 75 w 859"/>
                <a:gd name="T61" fmla="*/ 1 h 669"/>
                <a:gd name="T62" fmla="*/ 88 w 859"/>
                <a:gd name="T63" fmla="*/ 0 h 669"/>
                <a:gd name="T64" fmla="*/ 100 w 859"/>
                <a:gd name="T65" fmla="*/ 1 h 669"/>
                <a:gd name="T66" fmla="*/ 112 w 859"/>
                <a:gd name="T67" fmla="*/ 2 h 669"/>
                <a:gd name="T68" fmla="*/ 122 w 859"/>
                <a:gd name="T69" fmla="*/ 5 h 669"/>
                <a:gd name="T70" fmla="*/ 132 w 859"/>
                <a:gd name="T71" fmla="*/ 9 h 669"/>
                <a:gd name="T72" fmla="*/ 141 w 859"/>
                <a:gd name="T73" fmla="*/ 14 h 669"/>
                <a:gd name="T74" fmla="*/ 148 w 859"/>
                <a:gd name="T75" fmla="*/ 20 h 669"/>
                <a:gd name="T76" fmla="*/ 154 w 859"/>
                <a:gd name="T77" fmla="*/ 27 h 669"/>
                <a:gd name="T78" fmla="*/ 158 w 859"/>
                <a:gd name="T79" fmla="*/ 35 h 669"/>
                <a:gd name="T80" fmla="*/ 161 w 859"/>
                <a:gd name="T81" fmla="*/ 43 h 669"/>
                <a:gd name="T82" fmla="*/ 162 w 859"/>
                <a:gd name="T83" fmla="*/ 52 h 669"/>
                <a:gd name="T84" fmla="*/ 161 w 859"/>
                <a:gd name="T85" fmla="*/ 61 h 66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859" h="669">
                  <a:moveTo>
                    <a:pt x="855" y="340"/>
                  </a:moveTo>
                  <a:lnTo>
                    <a:pt x="852" y="358"/>
                  </a:lnTo>
                  <a:lnTo>
                    <a:pt x="847" y="375"/>
                  </a:lnTo>
                  <a:lnTo>
                    <a:pt x="842" y="392"/>
                  </a:lnTo>
                  <a:lnTo>
                    <a:pt x="835" y="408"/>
                  </a:lnTo>
                  <a:lnTo>
                    <a:pt x="828" y="424"/>
                  </a:lnTo>
                  <a:lnTo>
                    <a:pt x="819" y="440"/>
                  </a:lnTo>
                  <a:lnTo>
                    <a:pt x="810" y="455"/>
                  </a:lnTo>
                  <a:lnTo>
                    <a:pt x="800" y="470"/>
                  </a:lnTo>
                  <a:lnTo>
                    <a:pt x="789" y="485"/>
                  </a:lnTo>
                  <a:lnTo>
                    <a:pt x="777" y="499"/>
                  </a:lnTo>
                  <a:lnTo>
                    <a:pt x="764" y="513"/>
                  </a:lnTo>
                  <a:lnTo>
                    <a:pt x="751" y="526"/>
                  </a:lnTo>
                  <a:lnTo>
                    <a:pt x="737" y="539"/>
                  </a:lnTo>
                  <a:lnTo>
                    <a:pt x="721" y="551"/>
                  </a:lnTo>
                  <a:lnTo>
                    <a:pt x="706" y="564"/>
                  </a:lnTo>
                  <a:lnTo>
                    <a:pt x="690" y="576"/>
                  </a:lnTo>
                  <a:lnTo>
                    <a:pt x="673" y="587"/>
                  </a:lnTo>
                  <a:lnTo>
                    <a:pt x="656" y="597"/>
                  </a:lnTo>
                  <a:lnTo>
                    <a:pt x="638" y="606"/>
                  </a:lnTo>
                  <a:lnTo>
                    <a:pt x="620" y="615"/>
                  </a:lnTo>
                  <a:lnTo>
                    <a:pt x="601" y="624"/>
                  </a:lnTo>
                  <a:lnTo>
                    <a:pt x="582" y="632"/>
                  </a:lnTo>
                  <a:lnTo>
                    <a:pt x="563" y="639"/>
                  </a:lnTo>
                  <a:lnTo>
                    <a:pt x="542" y="645"/>
                  </a:lnTo>
                  <a:lnTo>
                    <a:pt x="521" y="651"/>
                  </a:lnTo>
                  <a:lnTo>
                    <a:pt x="501" y="656"/>
                  </a:lnTo>
                  <a:lnTo>
                    <a:pt x="480" y="660"/>
                  </a:lnTo>
                  <a:lnTo>
                    <a:pt x="459" y="664"/>
                  </a:lnTo>
                  <a:lnTo>
                    <a:pt x="437" y="666"/>
                  </a:lnTo>
                  <a:lnTo>
                    <a:pt x="416" y="668"/>
                  </a:lnTo>
                  <a:lnTo>
                    <a:pt x="394" y="669"/>
                  </a:lnTo>
                  <a:lnTo>
                    <a:pt x="372" y="669"/>
                  </a:lnTo>
                  <a:lnTo>
                    <a:pt x="349" y="668"/>
                  </a:lnTo>
                  <a:lnTo>
                    <a:pt x="328" y="667"/>
                  </a:lnTo>
                  <a:lnTo>
                    <a:pt x="307" y="665"/>
                  </a:lnTo>
                  <a:lnTo>
                    <a:pt x="287" y="661"/>
                  </a:lnTo>
                  <a:lnTo>
                    <a:pt x="267" y="657"/>
                  </a:lnTo>
                  <a:lnTo>
                    <a:pt x="248" y="653"/>
                  </a:lnTo>
                  <a:lnTo>
                    <a:pt x="229" y="647"/>
                  </a:lnTo>
                  <a:lnTo>
                    <a:pt x="211" y="641"/>
                  </a:lnTo>
                  <a:lnTo>
                    <a:pt x="193" y="634"/>
                  </a:lnTo>
                  <a:lnTo>
                    <a:pt x="176" y="626"/>
                  </a:lnTo>
                  <a:lnTo>
                    <a:pt x="159" y="618"/>
                  </a:lnTo>
                  <a:lnTo>
                    <a:pt x="143" y="609"/>
                  </a:lnTo>
                  <a:lnTo>
                    <a:pt x="128" y="600"/>
                  </a:lnTo>
                  <a:lnTo>
                    <a:pt x="114" y="590"/>
                  </a:lnTo>
                  <a:lnTo>
                    <a:pt x="100" y="579"/>
                  </a:lnTo>
                  <a:lnTo>
                    <a:pt x="87" y="568"/>
                  </a:lnTo>
                  <a:lnTo>
                    <a:pt x="75" y="556"/>
                  </a:lnTo>
                  <a:lnTo>
                    <a:pt x="64" y="543"/>
                  </a:lnTo>
                  <a:lnTo>
                    <a:pt x="53" y="530"/>
                  </a:lnTo>
                  <a:lnTo>
                    <a:pt x="44" y="517"/>
                  </a:lnTo>
                  <a:lnTo>
                    <a:pt x="35" y="503"/>
                  </a:lnTo>
                  <a:lnTo>
                    <a:pt x="27" y="489"/>
                  </a:lnTo>
                  <a:lnTo>
                    <a:pt x="20" y="475"/>
                  </a:lnTo>
                  <a:lnTo>
                    <a:pt x="15" y="460"/>
                  </a:lnTo>
                  <a:lnTo>
                    <a:pt x="10" y="445"/>
                  </a:lnTo>
                  <a:lnTo>
                    <a:pt x="6" y="429"/>
                  </a:lnTo>
                  <a:lnTo>
                    <a:pt x="3" y="413"/>
                  </a:lnTo>
                  <a:lnTo>
                    <a:pt x="1" y="397"/>
                  </a:lnTo>
                  <a:lnTo>
                    <a:pt x="0" y="380"/>
                  </a:lnTo>
                  <a:lnTo>
                    <a:pt x="0" y="364"/>
                  </a:lnTo>
                  <a:lnTo>
                    <a:pt x="1" y="347"/>
                  </a:lnTo>
                  <a:lnTo>
                    <a:pt x="4" y="329"/>
                  </a:lnTo>
                  <a:lnTo>
                    <a:pt x="7" y="312"/>
                  </a:lnTo>
                  <a:lnTo>
                    <a:pt x="12" y="295"/>
                  </a:lnTo>
                  <a:lnTo>
                    <a:pt x="17" y="278"/>
                  </a:lnTo>
                  <a:lnTo>
                    <a:pt x="24" y="262"/>
                  </a:lnTo>
                  <a:lnTo>
                    <a:pt x="31" y="246"/>
                  </a:lnTo>
                  <a:lnTo>
                    <a:pt x="40" y="230"/>
                  </a:lnTo>
                  <a:lnTo>
                    <a:pt x="49" y="215"/>
                  </a:lnTo>
                  <a:lnTo>
                    <a:pt x="59" y="200"/>
                  </a:lnTo>
                  <a:lnTo>
                    <a:pt x="70" y="185"/>
                  </a:lnTo>
                  <a:lnTo>
                    <a:pt x="82" y="171"/>
                  </a:lnTo>
                  <a:lnTo>
                    <a:pt x="95" y="157"/>
                  </a:lnTo>
                  <a:lnTo>
                    <a:pt x="108" y="144"/>
                  </a:lnTo>
                  <a:lnTo>
                    <a:pt x="122" y="130"/>
                  </a:lnTo>
                  <a:lnTo>
                    <a:pt x="137" y="117"/>
                  </a:lnTo>
                  <a:lnTo>
                    <a:pt x="152" y="105"/>
                  </a:lnTo>
                  <a:lnTo>
                    <a:pt x="168" y="94"/>
                  </a:lnTo>
                  <a:lnTo>
                    <a:pt x="186" y="83"/>
                  </a:lnTo>
                  <a:lnTo>
                    <a:pt x="203" y="73"/>
                  </a:lnTo>
                  <a:lnTo>
                    <a:pt x="221" y="63"/>
                  </a:lnTo>
                  <a:lnTo>
                    <a:pt x="239" y="54"/>
                  </a:lnTo>
                  <a:lnTo>
                    <a:pt x="258" y="46"/>
                  </a:lnTo>
                  <a:lnTo>
                    <a:pt x="277" y="38"/>
                  </a:lnTo>
                  <a:lnTo>
                    <a:pt x="296" y="31"/>
                  </a:lnTo>
                  <a:lnTo>
                    <a:pt x="316" y="24"/>
                  </a:lnTo>
                  <a:lnTo>
                    <a:pt x="337" y="19"/>
                  </a:lnTo>
                  <a:lnTo>
                    <a:pt x="358" y="14"/>
                  </a:lnTo>
                  <a:lnTo>
                    <a:pt x="379" y="10"/>
                  </a:lnTo>
                  <a:lnTo>
                    <a:pt x="400" y="6"/>
                  </a:lnTo>
                  <a:lnTo>
                    <a:pt x="422" y="4"/>
                  </a:lnTo>
                  <a:lnTo>
                    <a:pt x="443" y="2"/>
                  </a:lnTo>
                  <a:lnTo>
                    <a:pt x="465" y="1"/>
                  </a:lnTo>
                  <a:lnTo>
                    <a:pt x="487" y="0"/>
                  </a:lnTo>
                  <a:lnTo>
                    <a:pt x="509" y="1"/>
                  </a:lnTo>
                  <a:lnTo>
                    <a:pt x="530" y="3"/>
                  </a:lnTo>
                  <a:lnTo>
                    <a:pt x="552" y="5"/>
                  </a:lnTo>
                  <a:lnTo>
                    <a:pt x="572" y="8"/>
                  </a:lnTo>
                  <a:lnTo>
                    <a:pt x="592" y="12"/>
                  </a:lnTo>
                  <a:lnTo>
                    <a:pt x="611" y="17"/>
                  </a:lnTo>
                  <a:lnTo>
                    <a:pt x="630" y="23"/>
                  </a:lnTo>
                  <a:lnTo>
                    <a:pt x="648" y="29"/>
                  </a:lnTo>
                  <a:lnTo>
                    <a:pt x="666" y="36"/>
                  </a:lnTo>
                  <a:lnTo>
                    <a:pt x="683" y="43"/>
                  </a:lnTo>
                  <a:lnTo>
                    <a:pt x="699" y="52"/>
                  </a:lnTo>
                  <a:lnTo>
                    <a:pt x="715" y="60"/>
                  </a:lnTo>
                  <a:lnTo>
                    <a:pt x="731" y="70"/>
                  </a:lnTo>
                  <a:lnTo>
                    <a:pt x="745" y="80"/>
                  </a:lnTo>
                  <a:lnTo>
                    <a:pt x="759" y="91"/>
                  </a:lnTo>
                  <a:lnTo>
                    <a:pt x="772" y="102"/>
                  </a:lnTo>
                  <a:lnTo>
                    <a:pt x="784" y="114"/>
                  </a:lnTo>
                  <a:lnTo>
                    <a:pt x="795" y="126"/>
                  </a:lnTo>
                  <a:lnTo>
                    <a:pt x="805" y="140"/>
                  </a:lnTo>
                  <a:lnTo>
                    <a:pt x="815" y="153"/>
                  </a:lnTo>
                  <a:lnTo>
                    <a:pt x="824" y="167"/>
                  </a:lnTo>
                  <a:lnTo>
                    <a:pt x="832" y="181"/>
                  </a:lnTo>
                  <a:lnTo>
                    <a:pt x="838" y="195"/>
                  </a:lnTo>
                  <a:lnTo>
                    <a:pt x="844" y="210"/>
                  </a:lnTo>
                  <a:lnTo>
                    <a:pt x="849" y="225"/>
                  </a:lnTo>
                  <a:lnTo>
                    <a:pt x="853" y="241"/>
                  </a:lnTo>
                  <a:lnTo>
                    <a:pt x="856" y="257"/>
                  </a:lnTo>
                  <a:lnTo>
                    <a:pt x="858" y="273"/>
                  </a:lnTo>
                  <a:lnTo>
                    <a:pt x="859" y="289"/>
                  </a:lnTo>
                  <a:lnTo>
                    <a:pt x="859" y="306"/>
                  </a:lnTo>
                  <a:lnTo>
                    <a:pt x="858" y="323"/>
                  </a:lnTo>
                  <a:lnTo>
                    <a:pt x="855" y="34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/>
            <a:lstStyle/>
            <a:p>
              <a:pPr eaLnBrk="1" hangingPunct="1">
                <a:defRPr/>
              </a:pPr>
              <a:endParaRPr lang="zh-HK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0" name="Freeform 21">
              <a:extLst>
                <a:ext uri="{FF2B5EF4-FFF2-40B4-BE49-F238E27FC236}">
                  <a16:creationId xmlns:a16="http://schemas.microsoft.com/office/drawing/2014/main" id="{1105A828-99AB-4490-A185-A2D658751971}"/>
                </a:ext>
              </a:extLst>
            </p:cNvPr>
            <p:cNvSpPr>
              <a:spLocks/>
            </p:cNvSpPr>
            <p:nvPr/>
          </p:nvSpPr>
          <p:spPr bwMode="auto">
            <a:xfrm rot="21379081">
              <a:off x="4528304" y="2618179"/>
              <a:ext cx="74599" cy="239694"/>
            </a:xfrm>
            <a:custGeom>
              <a:avLst/>
              <a:gdLst>
                <a:gd name="T0" fmla="*/ 7 w 405"/>
                <a:gd name="T1" fmla="*/ 0 h 1649"/>
                <a:gd name="T2" fmla="*/ 6 w 405"/>
                <a:gd name="T3" fmla="*/ 1 h 1649"/>
                <a:gd name="T4" fmla="*/ 4 w 405"/>
                <a:gd name="T5" fmla="*/ 1 h 1649"/>
                <a:gd name="T6" fmla="*/ 3 w 405"/>
                <a:gd name="T7" fmla="*/ 2 h 1649"/>
                <a:gd name="T8" fmla="*/ 2 w 405"/>
                <a:gd name="T9" fmla="*/ 4 h 1649"/>
                <a:gd name="T10" fmla="*/ 1 w 405"/>
                <a:gd name="T11" fmla="*/ 5 h 1649"/>
                <a:gd name="T12" fmla="*/ 0 w 405"/>
                <a:gd name="T13" fmla="*/ 7 h 1649"/>
                <a:gd name="T14" fmla="*/ 0 w 405"/>
                <a:gd name="T15" fmla="*/ 8 h 1649"/>
                <a:gd name="T16" fmla="*/ 0 w 405"/>
                <a:gd name="T17" fmla="*/ 10 h 1649"/>
                <a:gd name="T18" fmla="*/ 60 w 405"/>
                <a:gd name="T19" fmla="*/ 284 h 1649"/>
                <a:gd name="T20" fmla="*/ 61 w 405"/>
                <a:gd name="T21" fmla="*/ 286 h 1649"/>
                <a:gd name="T22" fmla="*/ 61 w 405"/>
                <a:gd name="T23" fmla="*/ 287 h 1649"/>
                <a:gd name="T24" fmla="*/ 63 w 405"/>
                <a:gd name="T25" fmla="*/ 289 h 1649"/>
                <a:gd name="T26" fmla="*/ 64 w 405"/>
                <a:gd name="T27" fmla="*/ 290 h 1649"/>
                <a:gd name="T28" fmla="*/ 65 w 405"/>
                <a:gd name="T29" fmla="*/ 290 h 1649"/>
                <a:gd name="T30" fmla="*/ 67 w 405"/>
                <a:gd name="T31" fmla="*/ 291 h 1649"/>
                <a:gd name="T32" fmla="*/ 69 w 405"/>
                <a:gd name="T33" fmla="*/ 291 h 1649"/>
                <a:gd name="T34" fmla="*/ 71 w 405"/>
                <a:gd name="T35" fmla="*/ 291 h 1649"/>
                <a:gd name="T36" fmla="*/ 72 w 405"/>
                <a:gd name="T37" fmla="*/ 290 h 1649"/>
                <a:gd name="T38" fmla="*/ 74 w 405"/>
                <a:gd name="T39" fmla="*/ 290 h 1649"/>
                <a:gd name="T40" fmla="*/ 75 w 405"/>
                <a:gd name="T41" fmla="*/ 289 h 1649"/>
                <a:gd name="T42" fmla="*/ 77 w 405"/>
                <a:gd name="T43" fmla="*/ 287 h 1649"/>
                <a:gd name="T44" fmla="*/ 77 w 405"/>
                <a:gd name="T45" fmla="*/ 286 h 1649"/>
                <a:gd name="T46" fmla="*/ 78 w 405"/>
                <a:gd name="T47" fmla="*/ 284 h 1649"/>
                <a:gd name="T48" fmla="*/ 78 w 405"/>
                <a:gd name="T49" fmla="*/ 283 h 1649"/>
                <a:gd name="T50" fmla="*/ 78 w 405"/>
                <a:gd name="T51" fmla="*/ 281 h 1649"/>
                <a:gd name="T52" fmla="*/ 18 w 405"/>
                <a:gd name="T53" fmla="*/ 7 h 1649"/>
                <a:gd name="T54" fmla="*/ 17 w 405"/>
                <a:gd name="T55" fmla="*/ 5 h 1649"/>
                <a:gd name="T56" fmla="*/ 17 w 405"/>
                <a:gd name="T57" fmla="*/ 4 h 1649"/>
                <a:gd name="T58" fmla="*/ 15 w 405"/>
                <a:gd name="T59" fmla="*/ 2 h 1649"/>
                <a:gd name="T60" fmla="*/ 14 w 405"/>
                <a:gd name="T61" fmla="*/ 1 h 1649"/>
                <a:gd name="T62" fmla="*/ 13 w 405"/>
                <a:gd name="T63" fmla="*/ 1 h 1649"/>
                <a:gd name="T64" fmla="*/ 11 w 405"/>
                <a:gd name="T65" fmla="*/ 0 h 1649"/>
                <a:gd name="T66" fmla="*/ 9 w 405"/>
                <a:gd name="T67" fmla="*/ 0 h 1649"/>
                <a:gd name="T68" fmla="*/ 7 w 405"/>
                <a:gd name="T69" fmla="*/ 0 h 164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05" h="1649">
                  <a:moveTo>
                    <a:pt x="38" y="1"/>
                  </a:moveTo>
                  <a:lnTo>
                    <a:pt x="29" y="3"/>
                  </a:lnTo>
                  <a:lnTo>
                    <a:pt x="21" y="8"/>
                  </a:lnTo>
                  <a:lnTo>
                    <a:pt x="14" y="13"/>
                  </a:lnTo>
                  <a:lnTo>
                    <a:pt x="9" y="20"/>
                  </a:lnTo>
                  <a:lnTo>
                    <a:pt x="3" y="28"/>
                  </a:lnTo>
                  <a:lnTo>
                    <a:pt x="1" y="37"/>
                  </a:lnTo>
                  <a:lnTo>
                    <a:pt x="0" y="46"/>
                  </a:lnTo>
                  <a:lnTo>
                    <a:pt x="1" y="55"/>
                  </a:lnTo>
                  <a:lnTo>
                    <a:pt x="312" y="1611"/>
                  </a:lnTo>
                  <a:lnTo>
                    <a:pt x="315" y="1620"/>
                  </a:lnTo>
                  <a:lnTo>
                    <a:pt x="319" y="1628"/>
                  </a:lnTo>
                  <a:lnTo>
                    <a:pt x="325" y="1635"/>
                  </a:lnTo>
                  <a:lnTo>
                    <a:pt x="332" y="1641"/>
                  </a:lnTo>
                  <a:lnTo>
                    <a:pt x="340" y="1645"/>
                  </a:lnTo>
                  <a:lnTo>
                    <a:pt x="349" y="1648"/>
                  </a:lnTo>
                  <a:lnTo>
                    <a:pt x="358" y="1649"/>
                  </a:lnTo>
                  <a:lnTo>
                    <a:pt x="367" y="1648"/>
                  </a:lnTo>
                  <a:lnTo>
                    <a:pt x="376" y="1645"/>
                  </a:lnTo>
                  <a:lnTo>
                    <a:pt x="385" y="1641"/>
                  </a:lnTo>
                  <a:lnTo>
                    <a:pt x="392" y="1635"/>
                  </a:lnTo>
                  <a:lnTo>
                    <a:pt x="398" y="1628"/>
                  </a:lnTo>
                  <a:lnTo>
                    <a:pt x="402" y="1620"/>
                  </a:lnTo>
                  <a:lnTo>
                    <a:pt x="404" y="1612"/>
                  </a:lnTo>
                  <a:lnTo>
                    <a:pt x="405" y="1603"/>
                  </a:lnTo>
                  <a:lnTo>
                    <a:pt x="404" y="1593"/>
                  </a:lnTo>
                  <a:lnTo>
                    <a:pt x="93" y="37"/>
                  </a:lnTo>
                  <a:lnTo>
                    <a:pt x="90" y="28"/>
                  </a:lnTo>
                  <a:lnTo>
                    <a:pt x="86" y="20"/>
                  </a:lnTo>
                  <a:lnTo>
                    <a:pt x="80" y="13"/>
                  </a:lnTo>
                  <a:lnTo>
                    <a:pt x="73" y="7"/>
                  </a:lnTo>
                  <a:lnTo>
                    <a:pt x="65" y="3"/>
                  </a:lnTo>
                  <a:lnTo>
                    <a:pt x="57" y="1"/>
                  </a:lnTo>
                  <a:lnTo>
                    <a:pt x="47" y="0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zh-HK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1" name="Freeform 22">
              <a:extLst>
                <a:ext uri="{FF2B5EF4-FFF2-40B4-BE49-F238E27FC236}">
                  <a16:creationId xmlns:a16="http://schemas.microsoft.com/office/drawing/2014/main" id="{7D51CA44-4FCD-4825-AABC-C1A07E313EFD}"/>
                </a:ext>
              </a:extLst>
            </p:cNvPr>
            <p:cNvSpPr>
              <a:spLocks/>
            </p:cNvSpPr>
            <p:nvPr/>
          </p:nvSpPr>
          <p:spPr bwMode="auto">
            <a:xfrm rot="21379081">
              <a:off x="4697995" y="2469645"/>
              <a:ext cx="73011" cy="242869"/>
            </a:xfrm>
            <a:custGeom>
              <a:avLst/>
              <a:gdLst>
                <a:gd name="T0" fmla="*/ 7 w 405"/>
                <a:gd name="T1" fmla="*/ 0 h 1649"/>
                <a:gd name="T2" fmla="*/ 5 w 405"/>
                <a:gd name="T3" fmla="*/ 1 h 1649"/>
                <a:gd name="T4" fmla="*/ 4 w 405"/>
                <a:gd name="T5" fmla="*/ 1 h 1649"/>
                <a:gd name="T6" fmla="*/ 2 w 405"/>
                <a:gd name="T7" fmla="*/ 2 h 1649"/>
                <a:gd name="T8" fmla="*/ 2 w 405"/>
                <a:gd name="T9" fmla="*/ 4 h 1649"/>
                <a:gd name="T10" fmla="*/ 1 w 405"/>
                <a:gd name="T11" fmla="*/ 5 h 1649"/>
                <a:gd name="T12" fmla="*/ 0 w 405"/>
                <a:gd name="T13" fmla="*/ 7 h 1649"/>
                <a:gd name="T14" fmla="*/ 0 w 405"/>
                <a:gd name="T15" fmla="*/ 8 h 1649"/>
                <a:gd name="T16" fmla="*/ 0 w 405"/>
                <a:gd name="T17" fmla="*/ 10 h 1649"/>
                <a:gd name="T18" fmla="*/ 60 w 405"/>
                <a:gd name="T19" fmla="*/ 287 h 1649"/>
                <a:gd name="T20" fmla="*/ 60 w 405"/>
                <a:gd name="T21" fmla="*/ 289 h 1649"/>
                <a:gd name="T22" fmla="*/ 61 w 405"/>
                <a:gd name="T23" fmla="*/ 290 h 1649"/>
                <a:gd name="T24" fmla="*/ 62 w 405"/>
                <a:gd name="T25" fmla="*/ 291 h 1649"/>
                <a:gd name="T26" fmla="*/ 63 w 405"/>
                <a:gd name="T27" fmla="*/ 292 h 1649"/>
                <a:gd name="T28" fmla="*/ 65 w 405"/>
                <a:gd name="T29" fmla="*/ 293 h 1649"/>
                <a:gd name="T30" fmla="*/ 66 w 405"/>
                <a:gd name="T31" fmla="*/ 294 h 1649"/>
                <a:gd name="T32" fmla="*/ 68 w 405"/>
                <a:gd name="T33" fmla="*/ 294 h 1649"/>
                <a:gd name="T34" fmla="*/ 70 w 405"/>
                <a:gd name="T35" fmla="*/ 294 h 1649"/>
                <a:gd name="T36" fmla="*/ 71 w 405"/>
                <a:gd name="T37" fmla="*/ 293 h 1649"/>
                <a:gd name="T38" fmla="*/ 73 w 405"/>
                <a:gd name="T39" fmla="*/ 292 h 1649"/>
                <a:gd name="T40" fmla="*/ 74 w 405"/>
                <a:gd name="T41" fmla="*/ 291 h 1649"/>
                <a:gd name="T42" fmla="*/ 75 w 405"/>
                <a:gd name="T43" fmla="*/ 290 h 1649"/>
                <a:gd name="T44" fmla="*/ 76 w 405"/>
                <a:gd name="T45" fmla="*/ 289 h 1649"/>
                <a:gd name="T46" fmla="*/ 77 w 405"/>
                <a:gd name="T47" fmla="*/ 287 h 1649"/>
                <a:gd name="T48" fmla="*/ 77 w 405"/>
                <a:gd name="T49" fmla="*/ 286 h 1649"/>
                <a:gd name="T50" fmla="*/ 77 w 405"/>
                <a:gd name="T51" fmla="*/ 284 h 1649"/>
                <a:gd name="T52" fmla="*/ 18 w 405"/>
                <a:gd name="T53" fmla="*/ 7 h 1649"/>
                <a:gd name="T54" fmla="*/ 17 w 405"/>
                <a:gd name="T55" fmla="*/ 5 h 1649"/>
                <a:gd name="T56" fmla="*/ 16 w 405"/>
                <a:gd name="T57" fmla="*/ 4 h 1649"/>
                <a:gd name="T58" fmla="*/ 15 w 405"/>
                <a:gd name="T59" fmla="*/ 2 h 1649"/>
                <a:gd name="T60" fmla="*/ 14 w 405"/>
                <a:gd name="T61" fmla="*/ 1 h 1649"/>
                <a:gd name="T62" fmla="*/ 12 w 405"/>
                <a:gd name="T63" fmla="*/ 1 h 1649"/>
                <a:gd name="T64" fmla="*/ 11 w 405"/>
                <a:gd name="T65" fmla="*/ 0 h 1649"/>
                <a:gd name="T66" fmla="*/ 9 w 405"/>
                <a:gd name="T67" fmla="*/ 0 h 1649"/>
                <a:gd name="T68" fmla="*/ 7 w 405"/>
                <a:gd name="T69" fmla="*/ 0 h 164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05" h="1649">
                  <a:moveTo>
                    <a:pt x="37" y="1"/>
                  </a:moveTo>
                  <a:lnTo>
                    <a:pt x="28" y="3"/>
                  </a:lnTo>
                  <a:lnTo>
                    <a:pt x="20" y="8"/>
                  </a:lnTo>
                  <a:lnTo>
                    <a:pt x="13" y="14"/>
                  </a:lnTo>
                  <a:lnTo>
                    <a:pt x="8" y="20"/>
                  </a:lnTo>
                  <a:lnTo>
                    <a:pt x="4" y="28"/>
                  </a:lnTo>
                  <a:lnTo>
                    <a:pt x="1" y="37"/>
                  </a:lnTo>
                  <a:lnTo>
                    <a:pt x="0" y="46"/>
                  </a:lnTo>
                  <a:lnTo>
                    <a:pt x="1" y="55"/>
                  </a:lnTo>
                  <a:lnTo>
                    <a:pt x="313" y="1610"/>
                  </a:lnTo>
                  <a:lnTo>
                    <a:pt x="315" y="1619"/>
                  </a:lnTo>
                  <a:lnTo>
                    <a:pt x="320" y="1628"/>
                  </a:lnTo>
                  <a:lnTo>
                    <a:pt x="325" y="1634"/>
                  </a:lnTo>
                  <a:lnTo>
                    <a:pt x="332" y="1640"/>
                  </a:lnTo>
                  <a:lnTo>
                    <a:pt x="340" y="1644"/>
                  </a:lnTo>
                  <a:lnTo>
                    <a:pt x="349" y="1648"/>
                  </a:lnTo>
                  <a:lnTo>
                    <a:pt x="358" y="1649"/>
                  </a:lnTo>
                  <a:lnTo>
                    <a:pt x="367" y="1648"/>
                  </a:lnTo>
                  <a:lnTo>
                    <a:pt x="376" y="1644"/>
                  </a:lnTo>
                  <a:lnTo>
                    <a:pt x="384" y="1640"/>
                  </a:lnTo>
                  <a:lnTo>
                    <a:pt x="391" y="1634"/>
                  </a:lnTo>
                  <a:lnTo>
                    <a:pt x="397" y="1627"/>
                  </a:lnTo>
                  <a:lnTo>
                    <a:pt x="401" y="1619"/>
                  </a:lnTo>
                  <a:lnTo>
                    <a:pt x="404" y="1611"/>
                  </a:lnTo>
                  <a:lnTo>
                    <a:pt x="405" y="1602"/>
                  </a:lnTo>
                  <a:lnTo>
                    <a:pt x="404" y="1592"/>
                  </a:lnTo>
                  <a:lnTo>
                    <a:pt x="93" y="37"/>
                  </a:lnTo>
                  <a:lnTo>
                    <a:pt x="90" y="28"/>
                  </a:lnTo>
                  <a:lnTo>
                    <a:pt x="86" y="20"/>
                  </a:lnTo>
                  <a:lnTo>
                    <a:pt x="79" y="13"/>
                  </a:lnTo>
                  <a:lnTo>
                    <a:pt x="72" y="8"/>
                  </a:lnTo>
                  <a:lnTo>
                    <a:pt x="64" y="3"/>
                  </a:lnTo>
                  <a:lnTo>
                    <a:pt x="56" y="1"/>
                  </a:lnTo>
                  <a:lnTo>
                    <a:pt x="47" y="0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zh-HK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2" name="Freeform 23">
              <a:extLst>
                <a:ext uri="{FF2B5EF4-FFF2-40B4-BE49-F238E27FC236}">
                  <a16:creationId xmlns:a16="http://schemas.microsoft.com/office/drawing/2014/main" id="{EF03F032-B5AE-4121-A814-E8AA25165C44}"/>
                </a:ext>
              </a:extLst>
            </p:cNvPr>
            <p:cNvSpPr>
              <a:spLocks/>
            </p:cNvSpPr>
            <p:nvPr/>
          </p:nvSpPr>
          <p:spPr bwMode="auto">
            <a:xfrm rot="21379081">
              <a:off x="4523574" y="2479166"/>
              <a:ext cx="214270" cy="214296"/>
            </a:xfrm>
            <a:custGeom>
              <a:avLst/>
              <a:gdLst>
                <a:gd name="T0" fmla="*/ 0 w 1152"/>
                <a:gd name="T1" fmla="*/ 173 h 1462"/>
                <a:gd name="T2" fmla="*/ 198 w 1152"/>
                <a:gd name="T3" fmla="*/ 0 h 1462"/>
                <a:gd name="T4" fmla="*/ 222 w 1152"/>
                <a:gd name="T5" fmla="*/ 105 h 1462"/>
                <a:gd name="T6" fmla="*/ 21 w 1152"/>
                <a:gd name="T7" fmla="*/ 259 h 1462"/>
                <a:gd name="T8" fmla="*/ 0 w 1152"/>
                <a:gd name="T9" fmla="*/ 173 h 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2" h="1462">
                  <a:moveTo>
                    <a:pt x="0" y="979"/>
                  </a:moveTo>
                  <a:lnTo>
                    <a:pt x="1027" y="0"/>
                  </a:lnTo>
                  <a:lnTo>
                    <a:pt x="1152" y="590"/>
                  </a:lnTo>
                  <a:lnTo>
                    <a:pt x="109" y="1462"/>
                  </a:lnTo>
                  <a:lnTo>
                    <a:pt x="0" y="979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/>
            <a:lstStyle/>
            <a:p>
              <a:pPr eaLnBrk="1" hangingPunct="1">
                <a:defRPr/>
              </a:pPr>
              <a:endParaRPr lang="zh-HK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96" name="Freeform 24">
              <a:extLst>
                <a:ext uri="{FF2B5EF4-FFF2-40B4-BE49-F238E27FC236}">
                  <a16:creationId xmlns:a16="http://schemas.microsoft.com/office/drawing/2014/main" id="{DFA571E1-5A2E-4930-9F8F-7F19C3A9484F}"/>
                </a:ext>
              </a:extLst>
            </p:cNvPr>
            <p:cNvSpPr>
              <a:spLocks/>
            </p:cNvSpPr>
            <p:nvPr/>
          </p:nvSpPr>
          <p:spPr bwMode="auto">
            <a:xfrm rot="-220919">
              <a:off x="5611669" y="3054749"/>
              <a:ext cx="127550" cy="80027"/>
            </a:xfrm>
            <a:custGeom>
              <a:avLst/>
              <a:gdLst>
                <a:gd name="T0" fmla="*/ 2147483646 w 699"/>
                <a:gd name="T1" fmla="*/ 2147483646 h 543"/>
                <a:gd name="T2" fmla="*/ 2147483646 w 699"/>
                <a:gd name="T3" fmla="*/ 2147483646 h 543"/>
                <a:gd name="T4" fmla="*/ 2147483646 w 699"/>
                <a:gd name="T5" fmla="*/ 2147483646 h 543"/>
                <a:gd name="T6" fmla="*/ 2147483646 w 699"/>
                <a:gd name="T7" fmla="*/ 2147483646 h 543"/>
                <a:gd name="T8" fmla="*/ 2147483646 w 699"/>
                <a:gd name="T9" fmla="*/ 2147483646 h 543"/>
                <a:gd name="T10" fmla="*/ 2147483646 w 699"/>
                <a:gd name="T11" fmla="*/ 2147483646 h 543"/>
                <a:gd name="T12" fmla="*/ 2147483646 w 699"/>
                <a:gd name="T13" fmla="*/ 2147483646 h 543"/>
                <a:gd name="T14" fmla="*/ 2147483646 w 699"/>
                <a:gd name="T15" fmla="*/ 2147483646 h 543"/>
                <a:gd name="T16" fmla="*/ 2147483646 w 699"/>
                <a:gd name="T17" fmla="*/ 2147483646 h 543"/>
                <a:gd name="T18" fmla="*/ 2147483646 w 699"/>
                <a:gd name="T19" fmla="*/ 2147483646 h 543"/>
                <a:gd name="T20" fmla="*/ 2147483646 w 699"/>
                <a:gd name="T21" fmla="*/ 2147483646 h 543"/>
                <a:gd name="T22" fmla="*/ 2147483646 w 699"/>
                <a:gd name="T23" fmla="*/ 2147483646 h 543"/>
                <a:gd name="T24" fmla="*/ 2147483646 w 699"/>
                <a:gd name="T25" fmla="*/ 2147483646 h 543"/>
                <a:gd name="T26" fmla="*/ 2147483646 w 699"/>
                <a:gd name="T27" fmla="*/ 2147483646 h 543"/>
                <a:gd name="T28" fmla="*/ 2147483646 w 699"/>
                <a:gd name="T29" fmla="*/ 2147483646 h 543"/>
                <a:gd name="T30" fmla="*/ 2147483646 w 699"/>
                <a:gd name="T31" fmla="*/ 2147483646 h 543"/>
                <a:gd name="T32" fmla="*/ 2147483646 w 699"/>
                <a:gd name="T33" fmla="*/ 2147483646 h 543"/>
                <a:gd name="T34" fmla="*/ 2147483646 w 699"/>
                <a:gd name="T35" fmla="*/ 2147483646 h 543"/>
                <a:gd name="T36" fmla="*/ 2147483646 w 699"/>
                <a:gd name="T37" fmla="*/ 2147483646 h 543"/>
                <a:gd name="T38" fmla="*/ 0 w 699"/>
                <a:gd name="T39" fmla="*/ 2147483646 h 543"/>
                <a:gd name="T40" fmla="*/ 0 w 699"/>
                <a:gd name="T41" fmla="*/ 2147483646 h 543"/>
                <a:gd name="T42" fmla="*/ 2147483646 w 699"/>
                <a:gd name="T43" fmla="*/ 2147483646 h 543"/>
                <a:gd name="T44" fmla="*/ 2147483646 w 699"/>
                <a:gd name="T45" fmla="*/ 2147483646 h 543"/>
                <a:gd name="T46" fmla="*/ 2147483646 w 699"/>
                <a:gd name="T47" fmla="*/ 2147483646 h 543"/>
                <a:gd name="T48" fmla="*/ 2147483646 w 699"/>
                <a:gd name="T49" fmla="*/ 2147483646 h 543"/>
                <a:gd name="T50" fmla="*/ 2147483646 w 699"/>
                <a:gd name="T51" fmla="*/ 2147483646 h 543"/>
                <a:gd name="T52" fmla="*/ 2147483646 w 699"/>
                <a:gd name="T53" fmla="*/ 2147483646 h 543"/>
                <a:gd name="T54" fmla="*/ 2147483646 w 699"/>
                <a:gd name="T55" fmla="*/ 2147483646 h 543"/>
                <a:gd name="T56" fmla="*/ 2147483646 w 699"/>
                <a:gd name="T57" fmla="*/ 2147483646 h 543"/>
                <a:gd name="T58" fmla="*/ 2147483646 w 699"/>
                <a:gd name="T59" fmla="*/ 2147483646 h 543"/>
                <a:gd name="T60" fmla="*/ 2147483646 w 699"/>
                <a:gd name="T61" fmla="*/ 2147483646 h 543"/>
                <a:gd name="T62" fmla="*/ 2147483646 w 699"/>
                <a:gd name="T63" fmla="*/ 0 h 543"/>
                <a:gd name="T64" fmla="*/ 2147483646 w 699"/>
                <a:gd name="T65" fmla="*/ 0 h 543"/>
                <a:gd name="T66" fmla="*/ 2147483646 w 699"/>
                <a:gd name="T67" fmla="*/ 2147483646 h 543"/>
                <a:gd name="T68" fmla="*/ 2147483646 w 699"/>
                <a:gd name="T69" fmla="*/ 2147483646 h 543"/>
                <a:gd name="T70" fmla="*/ 2147483646 w 699"/>
                <a:gd name="T71" fmla="*/ 2147483646 h 543"/>
                <a:gd name="T72" fmla="*/ 2147483646 w 699"/>
                <a:gd name="T73" fmla="*/ 2147483646 h 543"/>
                <a:gd name="T74" fmla="*/ 2147483646 w 699"/>
                <a:gd name="T75" fmla="*/ 2147483646 h 543"/>
                <a:gd name="T76" fmla="*/ 2147483646 w 699"/>
                <a:gd name="T77" fmla="*/ 2147483646 h 543"/>
                <a:gd name="T78" fmla="*/ 2147483646 w 699"/>
                <a:gd name="T79" fmla="*/ 2147483646 h 543"/>
                <a:gd name="T80" fmla="*/ 2147483646 w 699"/>
                <a:gd name="T81" fmla="*/ 2147483646 h 543"/>
                <a:gd name="T82" fmla="*/ 2147483646 w 699"/>
                <a:gd name="T83" fmla="*/ 2147483646 h 543"/>
                <a:gd name="T84" fmla="*/ 2147483646 w 699"/>
                <a:gd name="T85" fmla="*/ 2147483646 h 54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543">
                  <a:moveTo>
                    <a:pt x="696" y="276"/>
                  </a:moveTo>
                  <a:lnTo>
                    <a:pt x="693" y="290"/>
                  </a:lnTo>
                  <a:lnTo>
                    <a:pt x="689" y="304"/>
                  </a:lnTo>
                  <a:lnTo>
                    <a:pt x="685" y="318"/>
                  </a:lnTo>
                  <a:lnTo>
                    <a:pt x="679" y="331"/>
                  </a:lnTo>
                  <a:lnTo>
                    <a:pt x="673" y="344"/>
                  </a:lnTo>
                  <a:lnTo>
                    <a:pt x="666" y="357"/>
                  </a:lnTo>
                  <a:lnTo>
                    <a:pt x="659" y="369"/>
                  </a:lnTo>
                  <a:lnTo>
                    <a:pt x="651" y="381"/>
                  </a:lnTo>
                  <a:lnTo>
                    <a:pt x="642" y="393"/>
                  </a:lnTo>
                  <a:lnTo>
                    <a:pt x="631" y="405"/>
                  </a:lnTo>
                  <a:lnTo>
                    <a:pt x="621" y="417"/>
                  </a:lnTo>
                  <a:lnTo>
                    <a:pt x="610" y="428"/>
                  </a:lnTo>
                  <a:lnTo>
                    <a:pt x="598" y="438"/>
                  </a:lnTo>
                  <a:lnTo>
                    <a:pt x="586" y="448"/>
                  </a:lnTo>
                  <a:lnTo>
                    <a:pt x="574" y="458"/>
                  </a:lnTo>
                  <a:lnTo>
                    <a:pt x="561" y="467"/>
                  </a:lnTo>
                  <a:lnTo>
                    <a:pt x="547" y="476"/>
                  </a:lnTo>
                  <a:lnTo>
                    <a:pt x="533" y="485"/>
                  </a:lnTo>
                  <a:lnTo>
                    <a:pt x="519" y="492"/>
                  </a:lnTo>
                  <a:lnTo>
                    <a:pt x="504" y="500"/>
                  </a:lnTo>
                  <a:lnTo>
                    <a:pt x="489" y="507"/>
                  </a:lnTo>
                  <a:lnTo>
                    <a:pt x="473" y="513"/>
                  </a:lnTo>
                  <a:lnTo>
                    <a:pt x="458" y="519"/>
                  </a:lnTo>
                  <a:lnTo>
                    <a:pt x="440" y="524"/>
                  </a:lnTo>
                  <a:lnTo>
                    <a:pt x="424" y="529"/>
                  </a:lnTo>
                  <a:lnTo>
                    <a:pt x="407" y="533"/>
                  </a:lnTo>
                  <a:lnTo>
                    <a:pt x="390" y="536"/>
                  </a:lnTo>
                  <a:lnTo>
                    <a:pt x="373" y="539"/>
                  </a:lnTo>
                  <a:lnTo>
                    <a:pt x="356" y="541"/>
                  </a:lnTo>
                  <a:lnTo>
                    <a:pt x="338" y="542"/>
                  </a:lnTo>
                  <a:lnTo>
                    <a:pt x="320" y="543"/>
                  </a:lnTo>
                  <a:lnTo>
                    <a:pt x="303" y="543"/>
                  </a:lnTo>
                  <a:lnTo>
                    <a:pt x="285" y="543"/>
                  </a:lnTo>
                  <a:lnTo>
                    <a:pt x="268" y="541"/>
                  </a:lnTo>
                  <a:lnTo>
                    <a:pt x="250" y="540"/>
                  </a:lnTo>
                  <a:lnTo>
                    <a:pt x="233" y="537"/>
                  </a:lnTo>
                  <a:lnTo>
                    <a:pt x="217" y="534"/>
                  </a:lnTo>
                  <a:lnTo>
                    <a:pt x="201" y="530"/>
                  </a:lnTo>
                  <a:lnTo>
                    <a:pt x="186" y="525"/>
                  </a:lnTo>
                  <a:lnTo>
                    <a:pt x="171" y="520"/>
                  </a:lnTo>
                  <a:lnTo>
                    <a:pt x="157" y="515"/>
                  </a:lnTo>
                  <a:lnTo>
                    <a:pt x="143" y="509"/>
                  </a:lnTo>
                  <a:lnTo>
                    <a:pt x="130" y="502"/>
                  </a:lnTo>
                  <a:lnTo>
                    <a:pt x="117" y="495"/>
                  </a:lnTo>
                  <a:lnTo>
                    <a:pt x="105" y="487"/>
                  </a:lnTo>
                  <a:lnTo>
                    <a:pt x="93" y="479"/>
                  </a:lnTo>
                  <a:lnTo>
                    <a:pt x="82" y="470"/>
                  </a:lnTo>
                  <a:lnTo>
                    <a:pt x="71" y="461"/>
                  </a:lnTo>
                  <a:lnTo>
                    <a:pt x="61" y="451"/>
                  </a:lnTo>
                  <a:lnTo>
                    <a:pt x="52" y="441"/>
                  </a:lnTo>
                  <a:lnTo>
                    <a:pt x="43" y="431"/>
                  </a:lnTo>
                  <a:lnTo>
                    <a:pt x="36" y="420"/>
                  </a:lnTo>
                  <a:lnTo>
                    <a:pt x="29" y="408"/>
                  </a:lnTo>
                  <a:lnTo>
                    <a:pt x="22" y="397"/>
                  </a:lnTo>
                  <a:lnTo>
                    <a:pt x="17" y="385"/>
                  </a:lnTo>
                  <a:lnTo>
                    <a:pt x="12" y="373"/>
                  </a:lnTo>
                  <a:lnTo>
                    <a:pt x="8" y="361"/>
                  </a:lnTo>
                  <a:lnTo>
                    <a:pt x="4" y="348"/>
                  </a:lnTo>
                  <a:lnTo>
                    <a:pt x="2" y="335"/>
                  </a:lnTo>
                  <a:lnTo>
                    <a:pt x="0" y="322"/>
                  </a:lnTo>
                  <a:lnTo>
                    <a:pt x="0" y="309"/>
                  </a:lnTo>
                  <a:lnTo>
                    <a:pt x="0" y="295"/>
                  </a:lnTo>
                  <a:lnTo>
                    <a:pt x="1" y="281"/>
                  </a:lnTo>
                  <a:lnTo>
                    <a:pt x="3" y="267"/>
                  </a:lnTo>
                  <a:lnTo>
                    <a:pt x="6" y="253"/>
                  </a:lnTo>
                  <a:lnTo>
                    <a:pt x="9" y="240"/>
                  </a:lnTo>
                  <a:lnTo>
                    <a:pt x="14" y="226"/>
                  </a:lnTo>
                  <a:lnTo>
                    <a:pt x="19" y="213"/>
                  </a:lnTo>
                  <a:lnTo>
                    <a:pt x="25" y="199"/>
                  </a:lnTo>
                  <a:lnTo>
                    <a:pt x="32" y="186"/>
                  </a:lnTo>
                  <a:lnTo>
                    <a:pt x="40" y="174"/>
                  </a:lnTo>
                  <a:lnTo>
                    <a:pt x="48" y="161"/>
                  </a:lnTo>
                  <a:lnTo>
                    <a:pt x="57" y="150"/>
                  </a:lnTo>
                  <a:lnTo>
                    <a:pt x="67" y="138"/>
                  </a:lnTo>
                  <a:lnTo>
                    <a:pt x="77" y="127"/>
                  </a:lnTo>
                  <a:lnTo>
                    <a:pt x="89" y="116"/>
                  </a:lnTo>
                  <a:lnTo>
                    <a:pt x="100" y="106"/>
                  </a:lnTo>
                  <a:lnTo>
                    <a:pt x="112" y="95"/>
                  </a:lnTo>
                  <a:lnTo>
                    <a:pt x="125" y="86"/>
                  </a:lnTo>
                  <a:lnTo>
                    <a:pt x="138" y="76"/>
                  </a:lnTo>
                  <a:lnTo>
                    <a:pt x="151" y="68"/>
                  </a:lnTo>
                  <a:lnTo>
                    <a:pt x="165" y="59"/>
                  </a:lnTo>
                  <a:lnTo>
                    <a:pt x="180" y="52"/>
                  </a:lnTo>
                  <a:lnTo>
                    <a:pt x="194" y="44"/>
                  </a:lnTo>
                  <a:lnTo>
                    <a:pt x="210" y="37"/>
                  </a:lnTo>
                  <a:lnTo>
                    <a:pt x="225" y="31"/>
                  </a:lnTo>
                  <a:lnTo>
                    <a:pt x="241" y="25"/>
                  </a:lnTo>
                  <a:lnTo>
                    <a:pt x="257" y="20"/>
                  </a:lnTo>
                  <a:lnTo>
                    <a:pt x="275" y="15"/>
                  </a:lnTo>
                  <a:lnTo>
                    <a:pt x="291" y="11"/>
                  </a:lnTo>
                  <a:lnTo>
                    <a:pt x="308" y="8"/>
                  </a:lnTo>
                  <a:lnTo>
                    <a:pt x="326" y="5"/>
                  </a:lnTo>
                  <a:lnTo>
                    <a:pt x="343" y="3"/>
                  </a:lnTo>
                  <a:lnTo>
                    <a:pt x="360" y="1"/>
                  </a:lnTo>
                  <a:lnTo>
                    <a:pt x="378" y="1"/>
                  </a:lnTo>
                  <a:lnTo>
                    <a:pt x="396" y="0"/>
                  </a:lnTo>
                  <a:lnTo>
                    <a:pt x="414" y="1"/>
                  </a:lnTo>
                  <a:lnTo>
                    <a:pt x="431" y="2"/>
                  </a:lnTo>
                  <a:lnTo>
                    <a:pt x="448" y="4"/>
                  </a:lnTo>
                  <a:lnTo>
                    <a:pt x="465" y="7"/>
                  </a:lnTo>
                  <a:lnTo>
                    <a:pt x="482" y="10"/>
                  </a:lnTo>
                  <a:lnTo>
                    <a:pt x="497" y="14"/>
                  </a:lnTo>
                  <a:lnTo>
                    <a:pt x="513" y="18"/>
                  </a:lnTo>
                  <a:lnTo>
                    <a:pt x="527" y="24"/>
                  </a:lnTo>
                  <a:lnTo>
                    <a:pt x="542" y="29"/>
                  </a:lnTo>
                  <a:lnTo>
                    <a:pt x="555" y="35"/>
                  </a:lnTo>
                  <a:lnTo>
                    <a:pt x="569" y="42"/>
                  </a:lnTo>
                  <a:lnTo>
                    <a:pt x="582" y="49"/>
                  </a:lnTo>
                  <a:lnTo>
                    <a:pt x="594" y="57"/>
                  </a:lnTo>
                  <a:lnTo>
                    <a:pt x="605" y="65"/>
                  </a:lnTo>
                  <a:lnTo>
                    <a:pt x="616" y="74"/>
                  </a:lnTo>
                  <a:lnTo>
                    <a:pt x="627" y="83"/>
                  </a:lnTo>
                  <a:lnTo>
                    <a:pt x="637" y="93"/>
                  </a:lnTo>
                  <a:lnTo>
                    <a:pt x="647" y="102"/>
                  </a:lnTo>
                  <a:lnTo>
                    <a:pt x="655" y="113"/>
                  </a:lnTo>
                  <a:lnTo>
                    <a:pt x="663" y="124"/>
                  </a:lnTo>
                  <a:lnTo>
                    <a:pt x="670" y="135"/>
                  </a:lnTo>
                  <a:lnTo>
                    <a:pt x="676" y="146"/>
                  </a:lnTo>
                  <a:lnTo>
                    <a:pt x="682" y="158"/>
                  </a:lnTo>
                  <a:lnTo>
                    <a:pt x="687" y="170"/>
                  </a:lnTo>
                  <a:lnTo>
                    <a:pt x="691" y="182"/>
                  </a:lnTo>
                  <a:lnTo>
                    <a:pt x="694" y="195"/>
                  </a:lnTo>
                  <a:lnTo>
                    <a:pt x="696" y="209"/>
                  </a:lnTo>
                  <a:lnTo>
                    <a:pt x="698" y="222"/>
                  </a:lnTo>
                  <a:lnTo>
                    <a:pt x="699" y="235"/>
                  </a:lnTo>
                  <a:lnTo>
                    <a:pt x="699" y="249"/>
                  </a:lnTo>
                  <a:lnTo>
                    <a:pt x="698" y="263"/>
                  </a:lnTo>
                  <a:lnTo>
                    <a:pt x="696" y="27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7" name="Freeform 25">
              <a:extLst>
                <a:ext uri="{FF2B5EF4-FFF2-40B4-BE49-F238E27FC236}">
                  <a16:creationId xmlns:a16="http://schemas.microsoft.com/office/drawing/2014/main" id="{A8FE77A7-ED35-4EB4-AA2C-480D56232085}"/>
                </a:ext>
              </a:extLst>
            </p:cNvPr>
            <p:cNvSpPr>
              <a:spLocks/>
            </p:cNvSpPr>
            <p:nvPr/>
          </p:nvSpPr>
          <p:spPr bwMode="auto">
            <a:xfrm rot="-220919">
              <a:off x="5732421" y="3068106"/>
              <a:ext cx="49869" cy="170778"/>
            </a:xfrm>
            <a:custGeom>
              <a:avLst/>
              <a:gdLst>
                <a:gd name="T0" fmla="*/ 2147483646 w 280"/>
                <a:gd name="T1" fmla="*/ 0 h 1152"/>
                <a:gd name="T2" fmla="*/ 2147483646 w 280"/>
                <a:gd name="T3" fmla="*/ 2147483646 h 1152"/>
                <a:gd name="T4" fmla="*/ 2147483646 w 280"/>
                <a:gd name="T5" fmla="*/ 2147483646 h 1152"/>
                <a:gd name="T6" fmla="*/ 2147483646 w 280"/>
                <a:gd name="T7" fmla="*/ 2147483646 h 1152"/>
                <a:gd name="T8" fmla="*/ 2147483646 w 280"/>
                <a:gd name="T9" fmla="*/ 2147483646 h 1152"/>
                <a:gd name="T10" fmla="*/ 2147483646 w 280"/>
                <a:gd name="T11" fmla="*/ 2147483646 h 1152"/>
                <a:gd name="T12" fmla="*/ 0 w 280"/>
                <a:gd name="T13" fmla="*/ 2147483646 h 1152"/>
                <a:gd name="T14" fmla="*/ 0 w 280"/>
                <a:gd name="T15" fmla="*/ 2147483646 h 1152"/>
                <a:gd name="T16" fmla="*/ 0 w 280"/>
                <a:gd name="T17" fmla="*/ 2147483646 h 1152"/>
                <a:gd name="T18" fmla="*/ 2147483646 w 280"/>
                <a:gd name="T19" fmla="*/ 2147483646 h 1152"/>
                <a:gd name="T20" fmla="*/ 2147483646 w 280"/>
                <a:gd name="T21" fmla="*/ 2147483646 h 1152"/>
                <a:gd name="T22" fmla="*/ 2147483646 w 280"/>
                <a:gd name="T23" fmla="*/ 2147483646 h 1152"/>
                <a:gd name="T24" fmla="*/ 2147483646 w 280"/>
                <a:gd name="T25" fmla="*/ 2147483646 h 1152"/>
                <a:gd name="T26" fmla="*/ 2147483646 w 280"/>
                <a:gd name="T27" fmla="*/ 2147483646 h 1152"/>
                <a:gd name="T28" fmla="*/ 2147483646 w 280"/>
                <a:gd name="T29" fmla="*/ 2147483646 h 1152"/>
                <a:gd name="T30" fmla="*/ 2147483646 w 280"/>
                <a:gd name="T31" fmla="*/ 2147483646 h 1152"/>
                <a:gd name="T32" fmla="*/ 2147483646 w 280"/>
                <a:gd name="T33" fmla="*/ 2147483646 h 1152"/>
                <a:gd name="T34" fmla="*/ 2147483646 w 280"/>
                <a:gd name="T35" fmla="*/ 2147483646 h 1152"/>
                <a:gd name="T36" fmla="*/ 2147483646 w 280"/>
                <a:gd name="T37" fmla="*/ 2147483646 h 1152"/>
                <a:gd name="T38" fmla="*/ 2147483646 w 280"/>
                <a:gd name="T39" fmla="*/ 2147483646 h 1152"/>
                <a:gd name="T40" fmla="*/ 2147483646 w 280"/>
                <a:gd name="T41" fmla="*/ 2147483646 h 1152"/>
                <a:gd name="T42" fmla="*/ 2147483646 w 280"/>
                <a:gd name="T43" fmla="*/ 2147483646 h 1152"/>
                <a:gd name="T44" fmla="*/ 2147483646 w 280"/>
                <a:gd name="T45" fmla="*/ 2147483646 h 1152"/>
                <a:gd name="T46" fmla="*/ 2147483646 w 280"/>
                <a:gd name="T47" fmla="*/ 2147483646 h 1152"/>
                <a:gd name="T48" fmla="*/ 2147483646 w 280"/>
                <a:gd name="T49" fmla="*/ 2147483646 h 1152"/>
                <a:gd name="T50" fmla="*/ 2147483646 w 280"/>
                <a:gd name="T51" fmla="*/ 2147483646 h 1152"/>
                <a:gd name="T52" fmla="*/ 2147483646 w 280"/>
                <a:gd name="T53" fmla="*/ 2147483646 h 1152"/>
                <a:gd name="T54" fmla="*/ 2147483646 w 280"/>
                <a:gd name="T55" fmla="*/ 2147483646 h 1152"/>
                <a:gd name="T56" fmla="*/ 2147483646 w 280"/>
                <a:gd name="T57" fmla="*/ 2147483646 h 1152"/>
                <a:gd name="T58" fmla="*/ 2147483646 w 280"/>
                <a:gd name="T59" fmla="*/ 2147483646 h 1152"/>
                <a:gd name="T60" fmla="*/ 2147483646 w 280"/>
                <a:gd name="T61" fmla="*/ 2147483646 h 1152"/>
                <a:gd name="T62" fmla="*/ 2147483646 w 280"/>
                <a:gd name="T63" fmla="*/ 2147483646 h 1152"/>
                <a:gd name="T64" fmla="*/ 2147483646 w 280"/>
                <a:gd name="T65" fmla="*/ 0 h 1152"/>
                <a:gd name="T66" fmla="*/ 2147483646 w 280"/>
                <a:gd name="T67" fmla="*/ 0 h 1152"/>
                <a:gd name="T68" fmla="*/ 2147483646 w 280"/>
                <a:gd name="T69" fmla="*/ 0 h 11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80" h="1152">
                  <a:moveTo>
                    <a:pt x="39" y="1"/>
                  </a:moveTo>
                  <a:lnTo>
                    <a:pt x="30" y="3"/>
                  </a:lnTo>
                  <a:lnTo>
                    <a:pt x="22" y="7"/>
                  </a:lnTo>
                  <a:lnTo>
                    <a:pt x="15" y="13"/>
                  </a:lnTo>
                  <a:lnTo>
                    <a:pt x="8" y="20"/>
                  </a:lnTo>
                  <a:lnTo>
                    <a:pt x="4" y="27"/>
                  </a:lnTo>
                  <a:lnTo>
                    <a:pt x="1" y="36"/>
                  </a:lnTo>
                  <a:lnTo>
                    <a:pt x="0" y="45"/>
                  </a:lnTo>
                  <a:lnTo>
                    <a:pt x="0" y="54"/>
                  </a:lnTo>
                  <a:lnTo>
                    <a:pt x="187" y="1112"/>
                  </a:lnTo>
                  <a:lnTo>
                    <a:pt x="190" y="1121"/>
                  </a:lnTo>
                  <a:lnTo>
                    <a:pt x="194" y="1130"/>
                  </a:lnTo>
                  <a:lnTo>
                    <a:pt x="200" y="1137"/>
                  </a:lnTo>
                  <a:lnTo>
                    <a:pt x="207" y="1143"/>
                  </a:lnTo>
                  <a:lnTo>
                    <a:pt x="215" y="1148"/>
                  </a:lnTo>
                  <a:lnTo>
                    <a:pt x="223" y="1150"/>
                  </a:lnTo>
                  <a:lnTo>
                    <a:pt x="232" y="1152"/>
                  </a:lnTo>
                  <a:lnTo>
                    <a:pt x="242" y="1151"/>
                  </a:lnTo>
                  <a:lnTo>
                    <a:pt x="251" y="1148"/>
                  </a:lnTo>
                  <a:lnTo>
                    <a:pt x="259" y="1144"/>
                  </a:lnTo>
                  <a:lnTo>
                    <a:pt x="266" y="1138"/>
                  </a:lnTo>
                  <a:lnTo>
                    <a:pt x="272" y="1132"/>
                  </a:lnTo>
                  <a:lnTo>
                    <a:pt x="276" y="1123"/>
                  </a:lnTo>
                  <a:lnTo>
                    <a:pt x="279" y="1114"/>
                  </a:lnTo>
                  <a:lnTo>
                    <a:pt x="280" y="1105"/>
                  </a:lnTo>
                  <a:lnTo>
                    <a:pt x="280" y="1096"/>
                  </a:lnTo>
                  <a:lnTo>
                    <a:pt x="93" y="38"/>
                  </a:lnTo>
                  <a:lnTo>
                    <a:pt x="90" y="29"/>
                  </a:lnTo>
                  <a:lnTo>
                    <a:pt x="86" y="21"/>
                  </a:lnTo>
                  <a:lnTo>
                    <a:pt x="80" y="14"/>
                  </a:lnTo>
                  <a:lnTo>
                    <a:pt x="74" y="8"/>
                  </a:lnTo>
                  <a:lnTo>
                    <a:pt x="66" y="4"/>
                  </a:lnTo>
                  <a:lnTo>
                    <a:pt x="57" y="1"/>
                  </a:lnTo>
                  <a:lnTo>
                    <a:pt x="48" y="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80" name="Rectangle 21">
            <a:extLst>
              <a:ext uri="{FF2B5EF4-FFF2-40B4-BE49-F238E27FC236}">
                <a16:creationId xmlns:a16="http://schemas.microsoft.com/office/drawing/2014/main" id="{7EB97D17-58B9-4FDB-B10E-B4707BF06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8425" y="2770632"/>
            <a:ext cx="3248025" cy="1813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80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管弦樂器知多少</a:t>
            </a:r>
            <a:endParaRPr lang="en-US" altLang="zh-TW" sz="8000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081" name="Rectangle 1">
            <a:extLst>
              <a:ext uri="{FF2B5EF4-FFF2-40B4-BE49-F238E27FC236}">
                <a16:creationId xmlns:a16="http://schemas.microsoft.com/office/drawing/2014/main" id="{43A160F5-859D-44D1-BE5F-D9B3C8E757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694" y="-29389"/>
            <a:ext cx="1803400" cy="4191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0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四下第 </a:t>
            </a:r>
            <a:r>
              <a:rPr lang="en-US" altLang="zh-TW" sz="20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 </a:t>
            </a:r>
            <a:r>
              <a:rPr lang="zh-TW" altLang="en-US" sz="20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</a:t>
            </a:r>
            <a:endParaRPr lang="en-US" altLang="en-US" sz="20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1B79BB1-47EA-4CF2-B4D7-64702CC9135D}"/>
              </a:ext>
            </a:extLst>
          </p:cNvPr>
          <p:cNvSpPr/>
          <p:nvPr/>
        </p:nvSpPr>
        <p:spPr>
          <a:xfrm>
            <a:off x="4513963" y="403553"/>
            <a:ext cx="3826240" cy="1066048"/>
          </a:xfrm>
          <a:prstGeom prst="rect">
            <a:avLst/>
          </a:prstGeom>
          <a:noFill/>
        </p:spPr>
        <p:txBody>
          <a:bodyPr wrap="none">
            <a:prstTxWarp prst="textChevron">
              <a:avLst/>
            </a:prstTxWarp>
            <a:spAutoFit/>
          </a:bodyPr>
          <a:lstStyle/>
          <a:p>
            <a:pPr algn="ctr" eaLnBrk="1" hangingPunct="1">
              <a:defRPr/>
            </a:pPr>
            <a:r>
              <a:rPr lang="zh-TW" altLang="en-US" sz="5400" dirty="0">
                <a:ln w="9525">
                  <a:solidFill>
                    <a:srgbClr val="FF6600"/>
                  </a:solidFill>
                  <a:prstDash val="solid"/>
                </a:ln>
                <a:solidFill>
                  <a:srgbClr val="FF993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教學簡報</a:t>
            </a:r>
            <a:endParaRPr lang="en-US" sz="5400" dirty="0">
              <a:ln w="9525">
                <a:solidFill>
                  <a:srgbClr val="FF6600"/>
                </a:solidFill>
                <a:prstDash val="solid"/>
              </a:ln>
              <a:solidFill>
                <a:srgbClr val="FF9933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89AF2DF-F466-4CB4-846F-F759D941250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48721" y="65448"/>
            <a:ext cx="1589447" cy="1102484"/>
          </a:xfrm>
          <a:prstGeom prst="rect">
            <a:avLst/>
          </a:prstGeom>
        </p:spPr>
      </p:pic>
      <p:pic>
        <p:nvPicPr>
          <p:cNvPr id="28" name="Picture 2" descr="C:\Users\uhofk\Desktop\初中普通話\03 新編生活普通話_PPT\PTH 教學簡報\Favicon\PearsonThumbprint_RGB.png">
            <a:extLst>
              <a:ext uri="{FF2B5EF4-FFF2-40B4-BE49-F238E27FC236}">
                <a16:creationId xmlns:a16="http://schemas.microsoft.com/office/drawing/2014/main" id="{4BD46646-059B-480C-B756-CEA320517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13" y="5384800"/>
            <a:ext cx="1763713" cy="18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0.01364 C -0.00208 0.01203 -0.00104 0.00809 -1.94444E-6 0.00902 C 0.00504 0.01457 -0.00208 0.03145 -0.00243 0.0326 C -0.00295 0.02798 -0.00364 0.02428 -0.00364 0.01873 C -0.00364 0.01064 -0.00069 -1.96532E-6 -1.94444E-6 -1.96532E-6 " pathEditMode="relative" rAng="0" ptsTypes="ffffA">
                                      <p:cBhvr>
                                        <p:cTn id="6" dur="2000" fill="hold"/>
                                        <p:tgtEl>
                                          <p:spTgt spid="3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00" y="25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3BEFC81-DED7-4987-AF73-EED8F24A9F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71" y="1095730"/>
            <a:ext cx="2697055" cy="3724873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C651AE3-9946-4D6B-832B-F12419F9765F}"/>
              </a:ext>
            </a:extLst>
          </p:cNvPr>
          <p:cNvSpPr/>
          <p:nvPr/>
        </p:nvSpPr>
        <p:spPr bwMode="auto">
          <a:xfrm>
            <a:off x="8976320" y="2417179"/>
            <a:ext cx="2594465" cy="1512168"/>
          </a:xfrm>
          <a:prstGeom prst="roundRect">
            <a:avLst>
              <a:gd name="adj" fmla="val 10998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85750" marR="0" indent="-1682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"/>
              <a:tabLst>
                <a:tab pos="169863" algn="l"/>
              </a:tabLst>
            </a:pPr>
            <a:r>
              <a:rPr lang="zh-TW" altLang="en-US" sz="2400" b="0" dirty="0">
                <a:solidFill>
                  <a:schemeClr val="accent2">
                    <a:lumMod val="50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金屬製造</a:t>
            </a:r>
            <a:endParaRPr lang="en-US" altLang="zh-TW" sz="2400" b="0" dirty="0">
              <a:solidFill>
                <a:schemeClr val="accent2">
                  <a:lumMod val="50000"/>
                </a:schemeClr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pPr marL="285750" marR="0" indent="-1682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"/>
              <a:tabLst/>
            </a:pPr>
            <a:r>
              <a:rPr kumimoji="1" lang="zh-TW" altLang="en-US" sz="2400" b="0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管身卷曲</a:t>
            </a:r>
          </a:p>
          <a:p>
            <a:pPr marL="285750" marR="0" indent="-1682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"/>
              <a:tabLst/>
            </a:pPr>
            <a:r>
              <a:rPr lang="zh-TW" altLang="en-US" sz="2400" b="0" dirty="0">
                <a:solidFill>
                  <a:schemeClr val="accent2">
                    <a:lumMod val="50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靠吹奏發聲</a:t>
            </a:r>
            <a:endParaRPr kumimoji="1" lang="en-US" sz="2400" b="0" i="0" u="none" strike="noStrike" cap="none" normalizeH="0" baseline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66D3859-976B-4965-BAE5-54729F7F815E}"/>
              </a:ext>
            </a:extLst>
          </p:cNvPr>
          <p:cNvSpPr/>
          <p:nvPr/>
        </p:nvSpPr>
        <p:spPr bwMode="auto">
          <a:xfrm>
            <a:off x="3719592" y="2417179"/>
            <a:ext cx="4633743" cy="1512168"/>
          </a:xfrm>
          <a:prstGeom prst="roundRect">
            <a:avLst>
              <a:gd name="adj" fmla="val 10998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446088" marR="0" indent="-3286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"/>
              <a:tabLst/>
            </a:pPr>
            <a:r>
              <a:rPr kumimoji="1" lang="zh-TW" altLang="en-US" sz="2400" b="0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製造材料多樣</a:t>
            </a:r>
            <a:r>
              <a:rPr lang="zh-TW" altLang="en-US" sz="2400" b="0" dirty="0">
                <a:solidFill>
                  <a:schemeClr val="accent2">
                    <a:lumMod val="50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，如木、皮革</a:t>
            </a:r>
            <a:endParaRPr lang="en-US" altLang="zh-TW" sz="2400" b="0" dirty="0">
              <a:solidFill>
                <a:schemeClr val="accent2">
                  <a:lumMod val="50000"/>
                </a:schemeClr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pPr marL="446088" marR="0" indent="-3286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"/>
              <a:tabLst/>
            </a:pPr>
            <a:r>
              <a:rPr kumimoji="1" lang="zh-TW" altLang="en-US" sz="2400" b="0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靠敲打、</a:t>
            </a:r>
            <a:r>
              <a:rPr lang="zh-TW" altLang="en-US" sz="2400" b="0" dirty="0">
                <a:solidFill>
                  <a:schemeClr val="accent2">
                    <a:lumMod val="50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搖動、碰撞、摩擦等方法發出聲音</a:t>
            </a:r>
            <a:endParaRPr kumimoji="1" lang="en-US" sz="2400" b="0" i="0" u="none" strike="noStrike" cap="none" normalizeH="0" baseline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DFB102F-776F-45B1-87FF-0749DD83AF86}"/>
              </a:ext>
            </a:extLst>
          </p:cNvPr>
          <p:cNvSpPr/>
          <p:nvPr/>
        </p:nvSpPr>
        <p:spPr bwMode="auto">
          <a:xfrm>
            <a:off x="6401425" y="4617131"/>
            <a:ext cx="5169360" cy="1512168"/>
          </a:xfrm>
          <a:prstGeom prst="roundRect">
            <a:avLst>
              <a:gd name="adj" fmla="val 10998"/>
            </a:avLst>
          </a:prstGeom>
          <a:solidFill>
            <a:srgbClr val="FFE3A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446088" indent="-328613" eaLnBrk="1" hangingPunct="1">
              <a:buFont typeface="Wingdings" panose="05000000000000000000" pitchFamily="2" charset="2"/>
              <a:buChar char=""/>
              <a:tabLst>
                <a:tab pos="169863" algn="l"/>
              </a:tabLst>
            </a:pPr>
            <a:r>
              <a:rPr lang="zh-TW" altLang="en-US" sz="2400" b="0" dirty="0">
                <a:solidFill>
                  <a:schemeClr val="accent2">
                    <a:lumMod val="50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製造材料多樣，主要材料為木材</a:t>
            </a:r>
            <a:endParaRPr lang="en-US" altLang="zh-TW" sz="2400" b="0" dirty="0">
              <a:solidFill>
                <a:schemeClr val="accent2">
                  <a:lumMod val="50000"/>
                </a:schemeClr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pPr marL="446088" indent="-328613" eaLnBrk="1" hangingPunct="1">
              <a:buFont typeface="Wingdings" panose="05000000000000000000" pitchFamily="2" charset="2"/>
              <a:buChar char=""/>
              <a:tabLst>
                <a:tab pos="169863" algn="l"/>
              </a:tabLst>
            </a:pPr>
            <a:r>
              <a:rPr kumimoji="1" lang="zh-TW" altLang="en-US" sz="2400" b="0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用</a:t>
            </a:r>
            <a:r>
              <a:rPr lang="zh-TW" altLang="en-US" sz="2400" b="0" dirty="0">
                <a:solidFill>
                  <a:schemeClr val="accent2">
                    <a:lumMod val="50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弓拉奏或用手彈撥弦線發出聲音</a:t>
            </a:r>
            <a:endParaRPr kumimoji="1" lang="en-US" sz="2400" b="0" i="0" u="none" strike="noStrike" cap="none" normalizeH="0" baseline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EE90673-3893-42B1-8B4E-29F666CDF138}"/>
              </a:ext>
            </a:extLst>
          </p:cNvPr>
          <p:cNvSpPr/>
          <p:nvPr/>
        </p:nvSpPr>
        <p:spPr bwMode="auto">
          <a:xfrm>
            <a:off x="2351887" y="4617131"/>
            <a:ext cx="3684577" cy="1512168"/>
          </a:xfrm>
          <a:prstGeom prst="roundRect">
            <a:avLst>
              <a:gd name="adj" fmla="val 10998"/>
            </a:avLst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85750" marR="0" indent="-1682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"/>
              <a:tabLst>
                <a:tab pos="169863" algn="l"/>
              </a:tabLst>
            </a:pPr>
            <a:r>
              <a:rPr lang="zh-TW" altLang="en-US" sz="2400" b="0" dirty="0">
                <a:solidFill>
                  <a:schemeClr val="accent2">
                    <a:lumMod val="50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用木或金屬製成管子</a:t>
            </a:r>
            <a:endParaRPr lang="en-US" altLang="zh-TW" sz="2400" b="0" dirty="0">
              <a:solidFill>
                <a:schemeClr val="accent2">
                  <a:lumMod val="50000"/>
                </a:schemeClr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pPr marL="285750" marR="0" indent="-1682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"/>
              <a:tabLst>
                <a:tab pos="169863" algn="l"/>
              </a:tabLst>
            </a:pPr>
            <a:r>
              <a:rPr kumimoji="1" lang="zh-TW" altLang="en-US" sz="2400" b="0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管身有孔</a:t>
            </a:r>
            <a:endParaRPr kumimoji="1" lang="en-US" altLang="zh-TW" sz="2400" b="0" i="0" u="none" strike="noStrike" cap="none" normalizeH="0" baseline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pPr marL="285750" marR="0" indent="-1682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"/>
              <a:tabLst>
                <a:tab pos="169863" algn="l"/>
              </a:tabLst>
            </a:pPr>
            <a:r>
              <a:rPr lang="zh-TW" altLang="en-US" sz="2400" b="0" dirty="0">
                <a:solidFill>
                  <a:schemeClr val="accent2">
                    <a:lumMod val="50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靠吹奏發聲</a:t>
            </a:r>
            <a:endParaRPr kumimoji="1" lang="en-US" sz="2400" b="0" i="0" u="none" strike="noStrike" cap="none" normalizeH="0" baseline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pic>
        <p:nvPicPr>
          <p:cNvPr id="12" name="Graphic 11" descr="Checkmark">
            <a:extLst>
              <a:ext uri="{FF2B5EF4-FFF2-40B4-BE49-F238E27FC236}">
                <a16:creationId xmlns:a16="http://schemas.microsoft.com/office/drawing/2014/main" id="{631226F1-199F-434B-A405-EAD8C471CE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99516" y="2996952"/>
            <a:ext cx="1465312" cy="1465312"/>
          </a:xfrm>
          <a:prstGeom prst="rect">
            <a:avLst/>
          </a:prstGeom>
        </p:spPr>
      </p:pic>
      <p:grpSp>
        <p:nvGrpSpPr>
          <p:cNvPr id="14" name="Group 1">
            <a:extLst>
              <a:ext uri="{FF2B5EF4-FFF2-40B4-BE49-F238E27FC236}">
                <a16:creationId xmlns:a16="http://schemas.microsoft.com/office/drawing/2014/main" id="{CF23332D-2200-4EA9-8375-A354E61B3C08}"/>
              </a:ext>
            </a:extLst>
          </p:cNvPr>
          <p:cNvGrpSpPr/>
          <p:nvPr/>
        </p:nvGrpSpPr>
        <p:grpSpPr>
          <a:xfrm>
            <a:off x="0" y="238564"/>
            <a:ext cx="2927648" cy="641350"/>
            <a:chOff x="19050" y="152400"/>
            <a:chExt cx="1679518" cy="641350"/>
          </a:xfrm>
        </p:grpSpPr>
        <p:sp>
          <p:nvSpPr>
            <p:cNvPr id="16" name="Rectangle 11">
              <a:extLst>
                <a:ext uri="{FF2B5EF4-FFF2-40B4-BE49-F238E27FC236}">
                  <a16:creationId xmlns:a16="http://schemas.microsoft.com/office/drawing/2014/main" id="{3A805D14-5BA1-4319-A91D-AB5729ECC8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" y="152400"/>
              <a:ext cx="1679518" cy="641350"/>
            </a:xfrm>
            <a:prstGeom prst="rect">
              <a:avLst/>
            </a:prstGeom>
            <a:solidFill>
              <a:srgbClr val="FF99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HK" altLang="zh-HK" sz="1800" b="0">
                <a:solidFill>
                  <a:schemeClr val="bg1"/>
                </a:solidFill>
              </a:endParaRPr>
            </a:p>
          </p:txBody>
        </p:sp>
        <p:sp>
          <p:nvSpPr>
            <p:cNvPr id="18" name="Text Box 4">
              <a:extLst>
                <a:ext uri="{FF2B5EF4-FFF2-40B4-BE49-F238E27FC236}">
                  <a16:creationId xmlns:a16="http://schemas.microsoft.com/office/drawing/2014/main" id="{6FDB434D-AEBF-425E-A809-FE81241FC8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488" y="188913"/>
              <a:ext cx="1608080" cy="52322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1">
                  <a:alpha val="50000"/>
                </a:schemeClr>
              </a:outerShdw>
            </a:effectLst>
          </p:spPr>
          <p:txBody>
            <a:bodyPr wrap="square"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TW" altLang="en-US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管弦樂器的分類</a:t>
              </a:r>
              <a:endParaRPr lang="en-US" altLang="zh-TW" sz="2800" dirty="0">
                <a:solidFill>
                  <a:srgbClr val="FF6600"/>
                </a:solidFill>
                <a:latin typeface="+mj-lt"/>
                <a:ea typeface="標楷體" pitchFamily="65" charset="-120"/>
              </a:endParaRPr>
            </a:p>
          </p:txBody>
        </p:sp>
      </p:grpSp>
      <p:sp>
        <p:nvSpPr>
          <p:cNvPr id="23" name="矩形 1">
            <a:extLst>
              <a:ext uri="{FF2B5EF4-FFF2-40B4-BE49-F238E27FC236}">
                <a16:creationId xmlns:a16="http://schemas.microsoft.com/office/drawing/2014/main" id="{980A66EF-F1C5-448F-A4AA-6F03A18B4F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672" y="345094"/>
            <a:ext cx="669674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r>
              <a:rPr lang="zh-TW" altLang="en-US" sz="2800" dirty="0">
                <a:solidFill>
                  <a:srgbClr val="0070C0"/>
                </a:solidFill>
                <a:latin typeface="Arial"/>
                <a:ea typeface="標楷體"/>
                <a:cs typeface="Arial"/>
              </a:rPr>
              <a:t>以下哪組文字描述了</a:t>
            </a:r>
            <a:r>
              <a:rPr lang="zh-TW" altLang="en-US" sz="2800" dirty="0">
                <a:solidFill>
                  <a:srgbClr val="993300"/>
                </a:solidFill>
                <a:latin typeface="Arial"/>
                <a:ea typeface="標楷體"/>
                <a:cs typeface="Arial"/>
              </a:rPr>
              <a:t>敲擊樂器</a:t>
            </a:r>
            <a:r>
              <a:rPr lang="zh-TW" altLang="en-US" sz="2800" dirty="0">
                <a:solidFill>
                  <a:srgbClr val="0070C0"/>
                </a:solidFill>
                <a:latin typeface="Arial"/>
                <a:ea typeface="標楷體"/>
                <a:cs typeface="Arial"/>
              </a:rPr>
              <a:t>的製造材料、外形及發聲方法？</a:t>
            </a:r>
            <a:endParaRPr lang="en-US" altLang="zh-TW" sz="2800" dirty="0">
              <a:solidFill>
                <a:srgbClr val="0070C0"/>
              </a:solidFill>
              <a:latin typeface="Arial"/>
              <a:ea typeface="標楷體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339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1">
            <a:extLst>
              <a:ext uri="{FF2B5EF4-FFF2-40B4-BE49-F238E27FC236}">
                <a16:creationId xmlns:a16="http://schemas.microsoft.com/office/drawing/2014/main" id="{4F9B217F-C982-45A4-98B4-785ABE897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664" y="338025"/>
            <a:ext cx="83041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r>
              <a:rPr lang="zh-TW" altLang="en-US" sz="2800" dirty="0">
                <a:solidFill>
                  <a:srgbClr val="0070C0"/>
                </a:solidFill>
                <a:latin typeface="Arial"/>
                <a:ea typeface="標楷體"/>
                <a:cs typeface="Arial"/>
              </a:rPr>
              <a:t>以下常見的管弦樂器屬於哪個類別？</a:t>
            </a:r>
            <a:endParaRPr lang="en-US" altLang="zh-TW" sz="2800" dirty="0">
              <a:solidFill>
                <a:srgbClr val="0070C0"/>
              </a:solidFill>
              <a:latin typeface="Arial"/>
              <a:ea typeface="標楷體"/>
              <a:cs typeface="Arial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677A574-9C29-4BA3-8E93-ED93EDFDAD2E}"/>
              </a:ext>
            </a:extLst>
          </p:cNvPr>
          <p:cNvGrpSpPr/>
          <p:nvPr/>
        </p:nvGrpSpPr>
        <p:grpSpPr>
          <a:xfrm>
            <a:off x="695400" y="2361049"/>
            <a:ext cx="4824536" cy="2286000"/>
            <a:chOff x="5444502" y="2060848"/>
            <a:chExt cx="4774333" cy="2286000"/>
          </a:xfrm>
        </p:grpSpPr>
        <p:pic>
          <p:nvPicPr>
            <p:cNvPr id="10" name="Picture 9" descr="A picture containing music, bowed instrument, violin, cello&#10;&#10;Description automatically generated">
              <a:extLst>
                <a:ext uri="{FF2B5EF4-FFF2-40B4-BE49-F238E27FC236}">
                  <a16:creationId xmlns:a16="http://schemas.microsoft.com/office/drawing/2014/main" id="{8F7E41CC-49FB-4209-9950-29FF6CF9AF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4502" y="2060848"/>
              <a:ext cx="2441222" cy="228600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A2F11D7-40F4-4ED6-80CA-521F2D4DE2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6200" y="2060848"/>
              <a:ext cx="2322635" cy="2286000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EBF31E2-5095-47D9-84F2-4DF834EA4403}"/>
              </a:ext>
            </a:extLst>
          </p:cNvPr>
          <p:cNvGrpSpPr/>
          <p:nvPr/>
        </p:nvGrpSpPr>
        <p:grpSpPr>
          <a:xfrm>
            <a:off x="6382901" y="2309238"/>
            <a:ext cx="4752526" cy="2286000"/>
            <a:chOff x="576756" y="1900917"/>
            <a:chExt cx="4764355" cy="228600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D9C7A0F-6370-4FBE-B293-AA119B6C7A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1843" y="1900917"/>
              <a:ext cx="2329268" cy="2286000"/>
            </a:xfrm>
            <a:prstGeom prst="rect">
              <a:avLst/>
            </a:prstGeom>
          </p:spPr>
        </p:pic>
        <p:pic>
          <p:nvPicPr>
            <p:cNvPr id="25" name="Picture 24" descr="A picture containing music&#10;&#10;Description automatically generated">
              <a:extLst>
                <a:ext uri="{FF2B5EF4-FFF2-40B4-BE49-F238E27FC236}">
                  <a16:creationId xmlns:a16="http://schemas.microsoft.com/office/drawing/2014/main" id="{00AA4096-768A-4FFF-8EF6-7173393D9BA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756" y="1900917"/>
              <a:ext cx="2435087" cy="2286000"/>
            </a:xfrm>
            <a:prstGeom prst="rect">
              <a:avLst/>
            </a:prstGeom>
          </p:spPr>
        </p:pic>
      </p:grpSp>
      <p:sp>
        <p:nvSpPr>
          <p:cNvPr id="29" name="矩形 1">
            <a:extLst>
              <a:ext uri="{FF2B5EF4-FFF2-40B4-BE49-F238E27FC236}">
                <a16:creationId xmlns:a16="http://schemas.microsoft.com/office/drawing/2014/main" id="{E1CB8218-15B5-4FC5-AF5D-1116C7E572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043" y="1365795"/>
            <a:ext cx="10233202" cy="509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ts val="1200"/>
              </a:spcBef>
              <a:buNone/>
            </a:pPr>
            <a:r>
              <a:rPr lang="en-US" altLang="zh-TW" dirty="0">
                <a:solidFill>
                  <a:schemeClr val="accent6">
                    <a:lumMod val="60000"/>
                    <a:lumOff val="40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Arial"/>
              </a:rPr>
              <a:t>A) </a:t>
            </a:r>
            <a:r>
              <a:rPr lang="zh-TW" alt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Arial"/>
              </a:rPr>
              <a:t>弦樂器</a:t>
            </a:r>
            <a:r>
              <a:rPr lang="en-US" altLang="zh-TW" dirty="0">
                <a:solidFill>
                  <a:schemeClr val="accent6">
                    <a:lumMod val="60000"/>
                    <a:lumOff val="40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Arial"/>
              </a:rPr>
              <a:t>	    B) </a:t>
            </a:r>
            <a:r>
              <a:rPr lang="zh-TW" alt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Arial"/>
              </a:rPr>
              <a:t>木管樂器</a:t>
            </a:r>
            <a:r>
              <a:rPr lang="en-US" altLang="zh-TW" dirty="0">
                <a:solidFill>
                  <a:schemeClr val="accent6">
                    <a:lumMod val="60000"/>
                    <a:lumOff val="40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Arial"/>
              </a:rPr>
              <a:t>	  C) </a:t>
            </a:r>
            <a:r>
              <a:rPr lang="zh-TW" alt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Arial"/>
              </a:rPr>
              <a:t>銅管樂器</a:t>
            </a:r>
            <a:r>
              <a:rPr lang="en-US" altLang="zh-TW" dirty="0">
                <a:solidFill>
                  <a:schemeClr val="accent6">
                    <a:lumMod val="60000"/>
                    <a:lumOff val="40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Arial"/>
              </a:rPr>
              <a:t>	  D) </a:t>
            </a:r>
            <a:r>
              <a:rPr lang="zh-TW" alt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Arial"/>
              </a:rPr>
              <a:t>敲擊樂器</a:t>
            </a:r>
            <a:endParaRPr lang="en-US" altLang="zh-TW" dirty="0">
              <a:solidFill>
                <a:schemeClr val="accent6">
                  <a:lumMod val="60000"/>
                  <a:lumOff val="40000"/>
                </a:schemeClr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  <a:cs typeface="Arial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901AF48-3452-4231-8993-FAD5E2833120}"/>
              </a:ext>
            </a:extLst>
          </p:cNvPr>
          <p:cNvGrpSpPr/>
          <p:nvPr/>
        </p:nvGrpSpPr>
        <p:grpSpPr>
          <a:xfrm>
            <a:off x="2781323" y="5225892"/>
            <a:ext cx="6422764" cy="864445"/>
            <a:chOff x="2781323" y="5225892"/>
            <a:chExt cx="6422764" cy="864445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4A82DDD8-83B8-460D-BED7-414BC56357E6}"/>
                </a:ext>
              </a:extLst>
            </p:cNvPr>
            <p:cNvSpPr/>
            <p:nvPr/>
          </p:nvSpPr>
          <p:spPr bwMode="auto">
            <a:xfrm>
              <a:off x="2781323" y="5229200"/>
              <a:ext cx="889845" cy="861137"/>
            </a:xfrm>
            <a:prstGeom prst="ellipse">
              <a:avLst/>
            </a:prstGeom>
            <a:solidFill>
              <a:schemeClr val="bg1"/>
            </a:solidFill>
            <a:ln w="5715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A666F584-F66F-40D8-B3CC-85C4B1AE3E36}"/>
                </a:ext>
              </a:extLst>
            </p:cNvPr>
            <p:cNvSpPr/>
            <p:nvPr/>
          </p:nvSpPr>
          <p:spPr bwMode="auto">
            <a:xfrm>
              <a:off x="8314242" y="5225892"/>
              <a:ext cx="889845" cy="861137"/>
            </a:xfrm>
            <a:prstGeom prst="ellipse">
              <a:avLst/>
            </a:prstGeom>
            <a:solidFill>
              <a:schemeClr val="bg1"/>
            </a:solidFill>
            <a:ln w="5715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</p:grpSp>
      <p:sp>
        <p:nvSpPr>
          <p:cNvPr id="56" name="矩形 1">
            <a:extLst>
              <a:ext uri="{FF2B5EF4-FFF2-40B4-BE49-F238E27FC236}">
                <a16:creationId xmlns:a16="http://schemas.microsoft.com/office/drawing/2014/main" id="{13A68D02-14C3-48EB-96B8-84D2006009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7592" y="5299828"/>
            <a:ext cx="870338" cy="78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ts val="1200"/>
              </a:spcBef>
              <a:buNone/>
            </a:pPr>
            <a:r>
              <a:rPr lang="en-US" altLang="zh-TW" sz="4000" dirty="0">
                <a:solidFill>
                  <a:srgbClr val="FF0066"/>
                </a:solidFill>
                <a:ea typeface="微軟正黑體 Light" panose="020B0304030504040204" pitchFamily="34" charset="-12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57" name="矩形 1">
            <a:extLst>
              <a:ext uri="{FF2B5EF4-FFF2-40B4-BE49-F238E27FC236}">
                <a16:creationId xmlns:a16="http://schemas.microsoft.com/office/drawing/2014/main" id="{BBC9ED94-B1D5-492E-8CFE-5FF91E48CB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7648" y="5301208"/>
            <a:ext cx="870338" cy="78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ts val="1200"/>
              </a:spcBef>
              <a:buNone/>
            </a:pPr>
            <a:r>
              <a:rPr lang="en-US" altLang="zh-TW" sz="4000" dirty="0">
                <a:solidFill>
                  <a:srgbClr val="FF0066"/>
                </a:solidFill>
                <a:ea typeface="微軟正黑體 Light" panose="020B0304030504040204" pitchFamily="34" charset="-120"/>
                <a:cs typeface="Arial" panose="020B0604020202020204" pitchFamily="34" charset="0"/>
              </a:rPr>
              <a:t>A</a:t>
            </a:r>
          </a:p>
        </p:txBody>
      </p:sp>
      <p:grpSp>
        <p:nvGrpSpPr>
          <p:cNvPr id="23" name="Group 1">
            <a:extLst>
              <a:ext uri="{FF2B5EF4-FFF2-40B4-BE49-F238E27FC236}">
                <a16:creationId xmlns:a16="http://schemas.microsoft.com/office/drawing/2014/main" id="{612602A5-B60E-42DE-A8A3-FD5C2A98450C}"/>
              </a:ext>
            </a:extLst>
          </p:cNvPr>
          <p:cNvGrpSpPr/>
          <p:nvPr/>
        </p:nvGrpSpPr>
        <p:grpSpPr>
          <a:xfrm>
            <a:off x="0" y="238564"/>
            <a:ext cx="2927648" cy="641350"/>
            <a:chOff x="19050" y="152400"/>
            <a:chExt cx="1679518" cy="641350"/>
          </a:xfrm>
        </p:grpSpPr>
        <p:sp>
          <p:nvSpPr>
            <p:cNvPr id="24" name="Rectangle 11">
              <a:extLst>
                <a:ext uri="{FF2B5EF4-FFF2-40B4-BE49-F238E27FC236}">
                  <a16:creationId xmlns:a16="http://schemas.microsoft.com/office/drawing/2014/main" id="{D1A6DBAC-C7C9-428B-84F0-A9FF4C2AA1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" y="152400"/>
              <a:ext cx="1679518" cy="641350"/>
            </a:xfrm>
            <a:prstGeom prst="rect">
              <a:avLst/>
            </a:prstGeom>
            <a:solidFill>
              <a:srgbClr val="FF99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HK" altLang="zh-HK" sz="1800" b="0">
                <a:solidFill>
                  <a:schemeClr val="bg1"/>
                </a:solidFill>
              </a:endParaRPr>
            </a:p>
          </p:txBody>
        </p:sp>
        <p:sp>
          <p:nvSpPr>
            <p:cNvPr id="26" name="Text Box 4">
              <a:extLst>
                <a:ext uri="{FF2B5EF4-FFF2-40B4-BE49-F238E27FC236}">
                  <a16:creationId xmlns:a16="http://schemas.microsoft.com/office/drawing/2014/main" id="{3F546384-E4DB-485D-9FD9-0CC04E843F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488" y="188913"/>
              <a:ext cx="1608080" cy="52322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1">
                  <a:alpha val="50000"/>
                </a:schemeClr>
              </a:outerShdw>
            </a:effectLst>
          </p:spPr>
          <p:txBody>
            <a:bodyPr wrap="square"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TW" altLang="en-US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管弦樂器的分類</a:t>
              </a:r>
              <a:endParaRPr lang="en-US" altLang="zh-TW" sz="2800" dirty="0">
                <a:solidFill>
                  <a:srgbClr val="FF6600"/>
                </a:solidFill>
                <a:latin typeface="+mj-lt"/>
                <a:ea typeface="標楷體" pitchFamily="65" charset="-120"/>
              </a:endParaRPr>
            </a:p>
          </p:txBody>
        </p:sp>
      </p:grpSp>
      <p:sp>
        <p:nvSpPr>
          <p:cNvPr id="30" name="TextBox 65">
            <a:extLst>
              <a:ext uri="{FF2B5EF4-FFF2-40B4-BE49-F238E27FC236}">
                <a16:creationId xmlns:a16="http://schemas.microsoft.com/office/drawing/2014/main" id="{32EFF927-BBA8-41D3-B141-B8CB437DB730}"/>
              </a:ext>
            </a:extLst>
          </p:cNvPr>
          <p:cNvSpPr txBox="1"/>
          <p:nvPr/>
        </p:nvSpPr>
        <p:spPr>
          <a:xfrm>
            <a:off x="2686185" y="4727781"/>
            <a:ext cx="1080120" cy="374571"/>
          </a:xfrm>
          <a:prstGeom prst="roundRect">
            <a:avLst/>
          </a:prstGeom>
          <a:solidFill>
            <a:srgbClr val="FFCCFF"/>
          </a:solidFill>
          <a:ln w="38100">
            <a:noFill/>
          </a:ln>
        </p:spPr>
        <p:txBody>
          <a:bodyPr wrap="square" rtlCol="0"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ctr"/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顯示答案</a:t>
            </a:r>
            <a:endParaRPr lang="en-GB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1" name="TextBox 65">
            <a:extLst>
              <a:ext uri="{FF2B5EF4-FFF2-40B4-BE49-F238E27FC236}">
                <a16:creationId xmlns:a16="http://schemas.microsoft.com/office/drawing/2014/main" id="{708EA846-8868-48D3-BA22-4B56A47BCADC}"/>
              </a:ext>
            </a:extLst>
          </p:cNvPr>
          <p:cNvSpPr txBox="1"/>
          <p:nvPr/>
        </p:nvSpPr>
        <p:spPr>
          <a:xfrm>
            <a:off x="8219104" y="4727781"/>
            <a:ext cx="1080120" cy="374571"/>
          </a:xfrm>
          <a:prstGeom prst="roundRect">
            <a:avLst/>
          </a:prstGeom>
          <a:solidFill>
            <a:srgbClr val="FFCCFF"/>
          </a:solidFill>
          <a:ln w="38100">
            <a:noFill/>
          </a:ln>
        </p:spPr>
        <p:txBody>
          <a:bodyPr wrap="square" rtlCol="0"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ctr"/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顯示答案</a:t>
            </a:r>
            <a:endParaRPr lang="en-GB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Picture 3" descr="A picture containing icon&#10;&#10;Description automatically generated">
            <a:hlinkClick r:id="rId7"/>
            <a:extLst>
              <a:ext uri="{FF2B5EF4-FFF2-40B4-BE49-F238E27FC236}">
                <a16:creationId xmlns:a16="http://schemas.microsoft.com/office/drawing/2014/main" id="{03CFD40D-2DCF-49BF-AD24-8764C10990A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17" y="2031846"/>
            <a:ext cx="560881" cy="554784"/>
          </a:xfrm>
          <a:prstGeom prst="rect">
            <a:avLst/>
          </a:prstGeom>
        </p:spPr>
      </p:pic>
      <p:pic>
        <p:nvPicPr>
          <p:cNvPr id="32" name="Picture 31" descr="A picture containing icon&#10;&#10;Description automatically generated">
            <a:hlinkClick r:id="rId9"/>
            <a:extLst>
              <a:ext uri="{FF2B5EF4-FFF2-40B4-BE49-F238E27FC236}">
                <a16:creationId xmlns:a16="http://schemas.microsoft.com/office/drawing/2014/main" id="{8DD63EBA-B5F4-4B47-B5CE-D332DBEC32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713" y="2039922"/>
            <a:ext cx="560881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1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56" grpId="0"/>
      <p:bldP spid="5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1">
            <a:extLst>
              <a:ext uri="{FF2B5EF4-FFF2-40B4-BE49-F238E27FC236}">
                <a16:creationId xmlns:a16="http://schemas.microsoft.com/office/drawing/2014/main" id="{E1CB8218-15B5-4FC5-AF5D-1116C7E572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043" y="1365795"/>
            <a:ext cx="10233202" cy="509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ts val="1200"/>
              </a:spcBef>
              <a:buNone/>
            </a:pPr>
            <a:r>
              <a:rPr lang="en-US" altLang="zh-TW" dirty="0">
                <a:solidFill>
                  <a:schemeClr val="accent6">
                    <a:lumMod val="60000"/>
                    <a:lumOff val="40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Arial"/>
              </a:rPr>
              <a:t>A) </a:t>
            </a:r>
            <a:r>
              <a:rPr lang="zh-TW" alt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Arial"/>
              </a:rPr>
              <a:t>弦樂器</a:t>
            </a:r>
            <a:r>
              <a:rPr lang="en-US" altLang="zh-TW" dirty="0">
                <a:solidFill>
                  <a:schemeClr val="accent6">
                    <a:lumMod val="60000"/>
                    <a:lumOff val="40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Arial"/>
              </a:rPr>
              <a:t>	    B) </a:t>
            </a:r>
            <a:r>
              <a:rPr lang="zh-TW" alt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Arial"/>
              </a:rPr>
              <a:t>木管樂器</a:t>
            </a:r>
            <a:r>
              <a:rPr lang="en-US" altLang="zh-TW" dirty="0">
                <a:solidFill>
                  <a:schemeClr val="accent6">
                    <a:lumMod val="60000"/>
                    <a:lumOff val="40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Arial"/>
              </a:rPr>
              <a:t>	  C) </a:t>
            </a:r>
            <a:r>
              <a:rPr lang="zh-TW" alt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Arial"/>
              </a:rPr>
              <a:t>銅管樂器</a:t>
            </a:r>
            <a:r>
              <a:rPr lang="en-US" altLang="zh-TW" dirty="0">
                <a:solidFill>
                  <a:schemeClr val="accent6">
                    <a:lumMod val="60000"/>
                    <a:lumOff val="40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Arial"/>
              </a:rPr>
              <a:t>	  D) </a:t>
            </a:r>
            <a:r>
              <a:rPr lang="zh-TW" alt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Arial"/>
              </a:rPr>
              <a:t>敲擊樂器</a:t>
            </a:r>
            <a:endParaRPr lang="en-US" altLang="zh-TW" dirty="0">
              <a:solidFill>
                <a:schemeClr val="accent6">
                  <a:lumMod val="60000"/>
                  <a:lumOff val="40000"/>
                </a:schemeClr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  <a:cs typeface="Arial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9270238-72C0-40A8-ABAF-167371587B26}"/>
              </a:ext>
            </a:extLst>
          </p:cNvPr>
          <p:cNvGrpSpPr/>
          <p:nvPr/>
        </p:nvGrpSpPr>
        <p:grpSpPr>
          <a:xfrm>
            <a:off x="6369567" y="2280299"/>
            <a:ext cx="4772858" cy="2286000"/>
            <a:chOff x="1211632" y="1052736"/>
            <a:chExt cx="4578080" cy="2286000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8DDFAF68-BBDC-4827-B5AA-209C246834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03712" y="1052736"/>
              <a:ext cx="2286000" cy="2286000"/>
            </a:xfrm>
            <a:prstGeom prst="rect">
              <a:avLst/>
            </a:prstGeom>
          </p:spPr>
        </p:pic>
        <p:pic>
          <p:nvPicPr>
            <p:cNvPr id="47" name="Picture 46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383F7071-4669-4D5D-BFBC-001BAF242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1632" y="1052736"/>
              <a:ext cx="2292080" cy="2286000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27D6855-4756-47B2-AF5F-C51B780E00BB}"/>
              </a:ext>
            </a:extLst>
          </p:cNvPr>
          <p:cNvGrpSpPr/>
          <p:nvPr/>
        </p:nvGrpSpPr>
        <p:grpSpPr>
          <a:xfrm>
            <a:off x="646296" y="2280299"/>
            <a:ext cx="5162941" cy="2286000"/>
            <a:chOff x="1874979" y="4570875"/>
            <a:chExt cx="4583860" cy="2287125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B769660-B3D1-448A-92AF-49BAF7A703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65559" y="4570875"/>
              <a:ext cx="2293280" cy="2286000"/>
            </a:xfrm>
            <a:prstGeom prst="rect">
              <a:avLst/>
            </a:prstGeom>
          </p:spPr>
        </p:pic>
        <p:pic>
          <p:nvPicPr>
            <p:cNvPr id="50" name="Picture 49" descr="A picture containing music, drum&#10;&#10;Description automatically generated">
              <a:extLst>
                <a:ext uri="{FF2B5EF4-FFF2-40B4-BE49-F238E27FC236}">
                  <a16:creationId xmlns:a16="http://schemas.microsoft.com/office/drawing/2014/main" id="{94B3B645-3AD8-4C61-BFCE-B9DA8D61348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4979" y="4572000"/>
              <a:ext cx="2301498" cy="2286000"/>
            </a:xfrm>
            <a:prstGeom prst="rect">
              <a:avLst/>
            </a:prstGeom>
          </p:spPr>
        </p:pic>
      </p:grpSp>
      <p:sp>
        <p:nvSpPr>
          <p:cNvPr id="51" name="Oval 50">
            <a:extLst>
              <a:ext uri="{FF2B5EF4-FFF2-40B4-BE49-F238E27FC236}">
                <a16:creationId xmlns:a16="http://schemas.microsoft.com/office/drawing/2014/main" id="{62039B31-3D19-483D-AAB1-C36F27466D09}"/>
              </a:ext>
            </a:extLst>
          </p:cNvPr>
          <p:cNvSpPr/>
          <p:nvPr/>
        </p:nvSpPr>
        <p:spPr bwMode="auto">
          <a:xfrm>
            <a:off x="2781323" y="5229240"/>
            <a:ext cx="889845" cy="861137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EA687F3-3B3D-4D25-A4F2-9508AA75F90D}"/>
              </a:ext>
            </a:extLst>
          </p:cNvPr>
          <p:cNvGrpSpPr/>
          <p:nvPr/>
        </p:nvGrpSpPr>
        <p:grpSpPr>
          <a:xfrm>
            <a:off x="2781323" y="5225892"/>
            <a:ext cx="6422764" cy="864445"/>
            <a:chOff x="2781323" y="5225892"/>
            <a:chExt cx="6422764" cy="864445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EC9B1DE-E131-4A36-B49A-D3A05F91D973}"/>
                </a:ext>
              </a:extLst>
            </p:cNvPr>
            <p:cNvSpPr/>
            <p:nvPr/>
          </p:nvSpPr>
          <p:spPr bwMode="auto">
            <a:xfrm>
              <a:off x="2781323" y="5229200"/>
              <a:ext cx="889845" cy="861137"/>
            </a:xfrm>
            <a:prstGeom prst="ellipse">
              <a:avLst/>
            </a:prstGeom>
            <a:solidFill>
              <a:schemeClr val="bg1"/>
            </a:solidFill>
            <a:ln w="5715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156A5B5-01DD-41E5-AC7B-6737BAE5A3DF}"/>
                </a:ext>
              </a:extLst>
            </p:cNvPr>
            <p:cNvSpPr/>
            <p:nvPr/>
          </p:nvSpPr>
          <p:spPr bwMode="auto">
            <a:xfrm>
              <a:off x="8314242" y="5225892"/>
              <a:ext cx="889845" cy="861137"/>
            </a:xfrm>
            <a:prstGeom prst="ellipse">
              <a:avLst/>
            </a:prstGeom>
            <a:solidFill>
              <a:schemeClr val="bg1"/>
            </a:solidFill>
            <a:ln w="5715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</p:grpSp>
      <p:sp>
        <p:nvSpPr>
          <p:cNvPr id="25" name="矩形 1">
            <a:extLst>
              <a:ext uri="{FF2B5EF4-FFF2-40B4-BE49-F238E27FC236}">
                <a16:creationId xmlns:a16="http://schemas.microsoft.com/office/drawing/2014/main" id="{D0D68196-3C6F-4A54-A49C-0461A20B1D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664" y="338025"/>
            <a:ext cx="83041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r>
              <a:rPr lang="zh-TW" altLang="en-US" sz="2800" dirty="0">
                <a:solidFill>
                  <a:srgbClr val="0070C0"/>
                </a:solidFill>
                <a:latin typeface="Arial"/>
                <a:ea typeface="標楷體"/>
                <a:cs typeface="Arial"/>
              </a:rPr>
              <a:t>以下常見的管弦樂器屬於哪個類別？</a:t>
            </a:r>
            <a:endParaRPr lang="en-US" altLang="zh-TW" sz="2800" dirty="0">
              <a:solidFill>
                <a:srgbClr val="0070C0"/>
              </a:solidFill>
              <a:latin typeface="Arial"/>
              <a:ea typeface="標楷體"/>
              <a:cs typeface="Arial"/>
            </a:endParaRPr>
          </a:p>
        </p:txBody>
      </p:sp>
      <p:grpSp>
        <p:nvGrpSpPr>
          <p:cNvPr id="26" name="Group 1">
            <a:extLst>
              <a:ext uri="{FF2B5EF4-FFF2-40B4-BE49-F238E27FC236}">
                <a16:creationId xmlns:a16="http://schemas.microsoft.com/office/drawing/2014/main" id="{C02B2614-BA1E-461B-8DC3-28338AA6C2AD}"/>
              </a:ext>
            </a:extLst>
          </p:cNvPr>
          <p:cNvGrpSpPr/>
          <p:nvPr/>
        </p:nvGrpSpPr>
        <p:grpSpPr>
          <a:xfrm>
            <a:off x="0" y="238564"/>
            <a:ext cx="2927648" cy="641350"/>
            <a:chOff x="19050" y="152400"/>
            <a:chExt cx="1679518" cy="641350"/>
          </a:xfrm>
        </p:grpSpPr>
        <p:sp>
          <p:nvSpPr>
            <p:cNvPr id="27" name="Rectangle 11">
              <a:extLst>
                <a:ext uri="{FF2B5EF4-FFF2-40B4-BE49-F238E27FC236}">
                  <a16:creationId xmlns:a16="http://schemas.microsoft.com/office/drawing/2014/main" id="{D976F57A-6976-4D93-B6AE-AA894DADC3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" y="152400"/>
              <a:ext cx="1679518" cy="641350"/>
            </a:xfrm>
            <a:prstGeom prst="rect">
              <a:avLst/>
            </a:prstGeom>
            <a:solidFill>
              <a:srgbClr val="FF99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HK" altLang="zh-HK" sz="1800" b="0">
                <a:solidFill>
                  <a:schemeClr val="bg1"/>
                </a:solidFill>
              </a:endParaRPr>
            </a:p>
          </p:txBody>
        </p:sp>
        <p:sp>
          <p:nvSpPr>
            <p:cNvPr id="28" name="Text Box 4">
              <a:extLst>
                <a:ext uri="{FF2B5EF4-FFF2-40B4-BE49-F238E27FC236}">
                  <a16:creationId xmlns:a16="http://schemas.microsoft.com/office/drawing/2014/main" id="{FF9455B2-CC79-4600-A366-A1AF3C693E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488" y="188913"/>
              <a:ext cx="1608080" cy="52322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1">
                  <a:alpha val="50000"/>
                </a:schemeClr>
              </a:outerShdw>
            </a:effectLst>
          </p:spPr>
          <p:txBody>
            <a:bodyPr wrap="square"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TW" altLang="en-US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管弦樂器的分類</a:t>
              </a:r>
              <a:endParaRPr lang="en-US" altLang="zh-TW" sz="2800" dirty="0">
                <a:solidFill>
                  <a:srgbClr val="FF6600"/>
                </a:solidFill>
                <a:latin typeface="+mj-lt"/>
                <a:ea typeface="標楷體" pitchFamily="65" charset="-120"/>
              </a:endParaRPr>
            </a:p>
          </p:txBody>
        </p:sp>
      </p:grpSp>
      <p:sp>
        <p:nvSpPr>
          <p:cNvPr id="30" name="矩形 1">
            <a:extLst>
              <a:ext uri="{FF2B5EF4-FFF2-40B4-BE49-F238E27FC236}">
                <a16:creationId xmlns:a16="http://schemas.microsoft.com/office/drawing/2014/main" id="{A3FA8DE3-B022-4DF3-A928-B7DF17B274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7592" y="5299828"/>
            <a:ext cx="870338" cy="78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ts val="1200"/>
              </a:spcBef>
              <a:buNone/>
            </a:pPr>
            <a:r>
              <a:rPr lang="en-US" altLang="zh-TW" sz="4000" dirty="0">
                <a:solidFill>
                  <a:srgbClr val="FF0066"/>
                </a:solidFill>
                <a:ea typeface="微軟正黑體 Light" panose="020B0304030504040204" pitchFamily="34" charset="-12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31" name="矩形 1">
            <a:extLst>
              <a:ext uri="{FF2B5EF4-FFF2-40B4-BE49-F238E27FC236}">
                <a16:creationId xmlns:a16="http://schemas.microsoft.com/office/drawing/2014/main" id="{D0ABB3F5-58B8-4B44-9D2A-B71D1E4C69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7648" y="5301208"/>
            <a:ext cx="870338" cy="78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ts val="1200"/>
              </a:spcBef>
              <a:buNone/>
            </a:pPr>
            <a:r>
              <a:rPr lang="en-US" altLang="zh-TW" sz="4000" dirty="0">
                <a:solidFill>
                  <a:srgbClr val="FF0066"/>
                </a:solidFill>
                <a:ea typeface="微軟正黑體 Light" panose="020B0304030504040204" pitchFamily="34" charset="-12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32" name="TextBox 65">
            <a:extLst>
              <a:ext uri="{FF2B5EF4-FFF2-40B4-BE49-F238E27FC236}">
                <a16:creationId xmlns:a16="http://schemas.microsoft.com/office/drawing/2014/main" id="{E9F27BE2-BBCA-4A6D-8101-B66969DA7429}"/>
              </a:ext>
            </a:extLst>
          </p:cNvPr>
          <p:cNvSpPr txBox="1"/>
          <p:nvPr/>
        </p:nvSpPr>
        <p:spPr>
          <a:xfrm>
            <a:off x="2686185" y="4727781"/>
            <a:ext cx="1080120" cy="374571"/>
          </a:xfrm>
          <a:prstGeom prst="roundRect">
            <a:avLst/>
          </a:prstGeom>
          <a:solidFill>
            <a:srgbClr val="FFCCFF"/>
          </a:solidFill>
          <a:ln w="38100">
            <a:noFill/>
          </a:ln>
        </p:spPr>
        <p:txBody>
          <a:bodyPr wrap="square" rtlCol="0"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ctr"/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顯示答案</a:t>
            </a:r>
            <a:endParaRPr lang="en-GB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3" name="TextBox 65">
            <a:extLst>
              <a:ext uri="{FF2B5EF4-FFF2-40B4-BE49-F238E27FC236}">
                <a16:creationId xmlns:a16="http://schemas.microsoft.com/office/drawing/2014/main" id="{D130CC35-F7C1-4C45-935C-5BAFC3F24A6E}"/>
              </a:ext>
            </a:extLst>
          </p:cNvPr>
          <p:cNvSpPr txBox="1"/>
          <p:nvPr/>
        </p:nvSpPr>
        <p:spPr>
          <a:xfrm>
            <a:off x="8219104" y="4727781"/>
            <a:ext cx="1080120" cy="374571"/>
          </a:xfrm>
          <a:prstGeom prst="roundRect">
            <a:avLst/>
          </a:prstGeom>
          <a:solidFill>
            <a:srgbClr val="FFCCFF"/>
          </a:solidFill>
          <a:ln w="38100">
            <a:noFill/>
          </a:ln>
        </p:spPr>
        <p:txBody>
          <a:bodyPr wrap="square" rtlCol="0"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ctr"/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顯示答案</a:t>
            </a:r>
            <a:endParaRPr lang="en-GB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3" name="Picture 22" descr="A picture containing icon&#10;&#10;Description automatically generated">
            <a:hlinkClick r:id="rId7"/>
            <a:extLst>
              <a:ext uri="{FF2B5EF4-FFF2-40B4-BE49-F238E27FC236}">
                <a16:creationId xmlns:a16="http://schemas.microsoft.com/office/drawing/2014/main" id="{A5B1A085-D789-481E-9FD7-AFF025E12A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83657"/>
            <a:ext cx="560881" cy="554784"/>
          </a:xfrm>
          <a:prstGeom prst="rect">
            <a:avLst/>
          </a:prstGeom>
        </p:spPr>
      </p:pic>
      <p:pic>
        <p:nvPicPr>
          <p:cNvPr id="35" name="Picture 34" descr="A picture containing icon&#10;&#10;Description automatically generated">
            <a:hlinkClick r:id="rId9"/>
            <a:extLst>
              <a:ext uri="{FF2B5EF4-FFF2-40B4-BE49-F238E27FC236}">
                <a16:creationId xmlns:a16="http://schemas.microsoft.com/office/drawing/2014/main" id="{E33E1941-19EA-4B3E-85B0-464E60D69D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55" y="2083657"/>
            <a:ext cx="560881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76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BAD897E3-3F8F-46DF-85AB-55DFAED535D9}"/>
              </a:ext>
            </a:extLst>
          </p:cNvPr>
          <p:cNvGrpSpPr/>
          <p:nvPr/>
        </p:nvGrpSpPr>
        <p:grpSpPr>
          <a:xfrm>
            <a:off x="6600056" y="2275526"/>
            <a:ext cx="4620273" cy="2297522"/>
            <a:chOff x="6380603" y="1336518"/>
            <a:chExt cx="4620273" cy="2297522"/>
          </a:xfrm>
        </p:grpSpPr>
        <p:pic>
          <p:nvPicPr>
            <p:cNvPr id="13" name="Picture 12" descr="A picture containing music, person, bowed instrument, cello&#10;&#10;Description automatically generated">
              <a:extLst>
                <a:ext uri="{FF2B5EF4-FFF2-40B4-BE49-F238E27FC236}">
                  <a16:creationId xmlns:a16="http://schemas.microsoft.com/office/drawing/2014/main" id="{F6D81202-B2D8-4103-9499-07D1038227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5462" y="1336518"/>
              <a:ext cx="2325414" cy="22860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C1054D9-C6D5-4F91-9CC6-6061DB6671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0603" y="1348040"/>
              <a:ext cx="2299213" cy="2286000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B7386C8-6464-4279-8803-1BCB17CDC143}"/>
              </a:ext>
            </a:extLst>
          </p:cNvPr>
          <p:cNvGrpSpPr/>
          <p:nvPr/>
        </p:nvGrpSpPr>
        <p:grpSpPr>
          <a:xfrm>
            <a:off x="701534" y="2275526"/>
            <a:ext cx="4715804" cy="2306948"/>
            <a:chOff x="635464" y="1211226"/>
            <a:chExt cx="4715804" cy="2306948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D08F66C2-1EC5-4FC9-AE72-A8D72CE330E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3566" y="1211226"/>
              <a:ext cx="2377702" cy="2286000"/>
            </a:xfrm>
            <a:prstGeom prst="rect">
              <a:avLst/>
            </a:prstGeom>
          </p:spPr>
        </p:pic>
        <p:pic>
          <p:nvPicPr>
            <p:cNvPr id="39" name="Picture 38" descr="A picture containing brass, music&#10;&#10;Description automatically generated">
              <a:extLst>
                <a:ext uri="{FF2B5EF4-FFF2-40B4-BE49-F238E27FC236}">
                  <a16:creationId xmlns:a16="http://schemas.microsoft.com/office/drawing/2014/main" id="{294F471F-31A7-43F5-987B-794CE451F37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464" y="1232174"/>
              <a:ext cx="2338102" cy="2286000"/>
            </a:xfrm>
            <a:prstGeom prst="rect">
              <a:avLst/>
            </a:prstGeom>
          </p:spPr>
        </p:pic>
      </p:grpSp>
      <p:sp>
        <p:nvSpPr>
          <p:cNvPr id="48" name="矩形 1">
            <a:extLst>
              <a:ext uri="{FF2B5EF4-FFF2-40B4-BE49-F238E27FC236}">
                <a16:creationId xmlns:a16="http://schemas.microsoft.com/office/drawing/2014/main" id="{61978010-8C72-4C38-A88B-6EE4512190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043" y="1365795"/>
            <a:ext cx="10233202" cy="509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ts val="1200"/>
              </a:spcBef>
              <a:buNone/>
            </a:pPr>
            <a:r>
              <a:rPr lang="en-US" altLang="zh-TW" dirty="0">
                <a:solidFill>
                  <a:schemeClr val="accent6">
                    <a:lumMod val="60000"/>
                    <a:lumOff val="40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Arial"/>
              </a:rPr>
              <a:t>A) </a:t>
            </a:r>
            <a:r>
              <a:rPr lang="zh-TW" alt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Arial"/>
              </a:rPr>
              <a:t>弦樂器</a:t>
            </a:r>
            <a:r>
              <a:rPr lang="en-US" altLang="zh-TW" dirty="0">
                <a:solidFill>
                  <a:schemeClr val="accent6">
                    <a:lumMod val="60000"/>
                    <a:lumOff val="40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Arial"/>
              </a:rPr>
              <a:t>	    B) </a:t>
            </a:r>
            <a:r>
              <a:rPr lang="zh-TW" alt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Arial"/>
              </a:rPr>
              <a:t>木管樂器</a:t>
            </a:r>
            <a:r>
              <a:rPr lang="en-US" altLang="zh-TW" dirty="0">
                <a:solidFill>
                  <a:schemeClr val="accent6">
                    <a:lumMod val="60000"/>
                    <a:lumOff val="40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Arial"/>
              </a:rPr>
              <a:t>	  C) </a:t>
            </a:r>
            <a:r>
              <a:rPr lang="zh-TW" alt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Arial"/>
              </a:rPr>
              <a:t>銅管樂器</a:t>
            </a:r>
            <a:r>
              <a:rPr lang="en-US" altLang="zh-TW" dirty="0">
                <a:solidFill>
                  <a:schemeClr val="accent6">
                    <a:lumMod val="60000"/>
                    <a:lumOff val="40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Arial"/>
              </a:rPr>
              <a:t>	  D) </a:t>
            </a:r>
            <a:r>
              <a:rPr lang="zh-TW" alt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Arial"/>
              </a:rPr>
              <a:t>敲擊樂器</a:t>
            </a:r>
            <a:endParaRPr lang="en-US" altLang="zh-TW" dirty="0">
              <a:solidFill>
                <a:schemeClr val="accent6">
                  <a:lumMod val="60000"/>
                  <a:lumOff val="40000"/>
                </a:schemeClr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  <a:cs typeface="Arial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26DFCC4-3283-4A9D-9CB3-87154B8DCE6F}"/>
              </a:ext>
            </a:extLst>
          </p:cNvPr>
          <p:cNvGrpSpPr/>
          <p:nvPr/>
        </p:nvGrpSpPr>
        <p:grpSpPr>
          <a:xfrm>
            <a:off x="2781323" y="5225892"/>
            <a:ext cx="6422764" cy="864445"/>
            <a:chOff x="2781323" y="5225892"/>
            <a:chExt cx="6422764" cy="864445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C9F28CD3-6A78-45D2-BAC9-5A84D4559EAC}"/>
                </a:ext>
              </a:extLst>
            </p:cNvPr>
            <p:cNvSpPr/>
            <p:nvPr/>
          </p:nvSpPr>
          <p:spPr bwMode="auto">
            <a:xfrm>
              <a:off x="2781323" y="5229200"/>
              <a:ext cx="889845" cy="861137"/>
            </a:xfrm>
            <a:prstGeom prst="ellipse">
              <a:avLst/>
            </a:prstGeom>
            <a:solidFill>
              <a:schemeClr val="bg1"/>
            </a:solidFill>
            <a:ln w="5715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103E6DBA-714F-4FC0-9525-49C307E2212D}"/>
                </a:ext>
              </a:extLst>
            </p:cNvPr>
            <p:cNvSpPr/>
            <p:nvPr/>
          </p:nvSpPr>
          <p:spPr bwMode="auto">
            <a:xfrm>
              <a:off x="8314242" y="5225892"/>
              <a:ext cx="889845" cy="861137"/>
            </a:xfrm>
            <a:prstGeom prst="ellipse">
              <a:avLst/>
            </a:prstGeom>
            <a:solidFill>
              <a:schemeClr val="bg1"/>
            </a:solidFill>
            <a:ln w="5715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</p:grpSp>
      <p:sp>
        <p:nvSpPr>
          <p:cNvPr id="20" name="矩形 1">
            <a:extLst>
              <a:ext uri="{FF2B5EF4-FFF2-40B4-BE49-F238E27FC236}">
                <a16:creationId xmlns:a16="http://schemas.microsoft.com/office/drawing/2014/main" id="{1849B982-90A6-407A-AC38-FDD3DECF71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664" y="338025"/>
            <a:ext cx="83041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r>
              <a:rPr lang="zh-TW" altLang="en-US" sz="2800" dirty="0">
                <a:solidFill>
                  <a:srgbClr val="0070C0"/>
                </a:solidFill>
                <a:latin typeface="Arial"/>
                <a:ea typeface="標楷體"/>
                <a:cs typeface="Arial"/>
              </a:rPr>
              <a:t>以下常見的管弦樂器屬於哪個類別？</a:t>
            </a:r>
            <a:endParaRPr lang="en-US" altLang="zh-TW" sz="2800" dirty="0">
              <a:solidFill>
                <a:srgbClr val="0070C0"/>
              </a:solidFill>
              <a:latin typeface="Arial"/>
              <a:ea typeface="標楷體"/>
              <a:cs typeface="Arial"/>
            </a:endParaRPr>
          </a:p>
        </p:txBody>
      </p:sp>
      <p:grpSp>
        <p:nvGrpSpPr>
          <p:cNvPr id="21" name="Group 1">
            <a:extLst>
              <a:ext uri="{FF2B5EF4-FFF2-40B4-BE49-F238E27FC236}">
                <a16:creationId xmlns:a16="http://schemas.microsoft.com/office/drawing/2014/main" id="{EFF28000-4BB9-4829-A9BD-C63A54DC5CFD}"/>
              </a:ext>
            </a:extLst>
          </p:cNvPr>
          <p:cNvGrpSpPr/>
          <p:nvPr/>
        </p:nvGrpSpPr>
        <p:grpSpPr>
          <a:xfrm>
            <a:off x="0" y="238564"/>
            <a:ext cx="2927648" cy="641350"/>
            <a:chOff x="19050" y="152400"/>
            <a:chExt cx="1679518" cy="641350"/>
          </a:xfrm>
        </p:grpSpPr>
        <p:sp>
          <p:nvSpPr>
            <p:cNvPr id="22" name="Rectangle 11">
              <a:extLst>
                <a:ext uri="{FF2B5EF4-FFF2-40B4-BE49-F238E27FC236}">
                  <a16:creationId xmlns:a16="http://schemas.microsoft.com/office/drawing/2014/main" id="{3F46395C-6604-4125-AA5A-AF0F53AFCC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" y="152400"/>
              <a:ext cx="1679518" cy="641350"/>
            </a:xfrm>
            <a:prstGeom prst="rect">
              <a:avLst/>
            </a:prstGeom>
            <a:solidFill>
              <a:srgbClr val="FF99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HK" altLang="zh-HK" sz="1800" b="0">
                <a:solidFill>
                  <a:schemeClr val="bg1"/>
                </a:solidFill>
              </a:endParaRPr>
            </a:p>
          </p:txBody>
        </p:sp>
        <p:sp>
          <p:nvSpPr>
            <p:cNvPr id="23" name="Text Box 4">
              <a:extLst>
                <a:ext uri="{FF2B5EF4-FFF2-40B4-BE49-F238E27FC236}">
                  <a16:creationId xmlns:a16="http://schemas.microsoft.com/office/drawing/2014/main" id="{83EDBABA-C662-4F25-A982-123BE96287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488" y="188913"/>
              <a:ext cx="1608080" cy="52322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1">
                  <a:alpha val="50000"/>
                </a:schemeClr>
              </a:outerShdw>
            </a:effectLst>
          </p:spPr>
          <p:txBody>
            <a:bodyPr wrap="square"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TW" altLang="en-US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管弦樂器的分類</a:t>
              </a:r>
              <a:endParaRPr lang="en-US" altLang="zh-TW" sz="2800" dirty="0">
                <a:solidFill>
                  <a:srgbClr val="FF6600"/>
                </a:solidFill>
                <a:latin typeface="+mj-lt"/>
                <a:ea typeface="標楷體" pitchFamily="65" charset="-120"/>
              </a:endParaRPr>
            </a:p>
          </p:txBody>
        </p:sp>
      </p:grpSp>
      <p:sp>
        <p:nvSpPr>
          <p:cNvPr id="24" name="矩形 1">
            <a:extLst>
              <a:ext uri="{FF2B5EF4-FFF2-40B4-BE49-F238E27FC236}">
                <a16:creationId xmlns:a16="http://schemas.microsoft.com/office/drawing/2014/main" id="{D4FA664C-49B9-4C6E-99AC-F59EC2F32A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7592" y="5299828"/>
            <a:ext cx="870338" cy="78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ts val="1200"/>
              </a:spcBef>
              <a:buNone/>
            </a:pPr>
            <a:r>
              <a:rPr lang="en-US" altLang="zh-TW" sz="4000" dirty="0">
                <a:solidFill>
                  <a:srgbClr val="FF0066"/>
                </a:solidFill>
                <a:ea typeface="微軟正黑體 Light" panose="020B0304030504040204" pitchFamily="34" charset="-12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5" name="矩形 1">
            <a:extLst>
              <a:ext uri="{FF2B5EF4-FFF2-40B4-BE49-F238E27FC236}">
                <a16:creationId xmlns:a16="http://schemas.microsoft.com/office/drawing/2014/main" id="{32820CA6-BB55-4FFC-BE49-E94A369D79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7648" y="5301208"/>
            <a:ext cx="870338" cy="78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ts val="1200"/>
              </a:spcBef>
              <a:buNone/>
            </a:pPr>
            <a:r>
              <a:rPr lang="en-US" altLang="zh-TW" sz="4000" dirty="0">
                <a:solidFill>
                  <a:srgbClr val="FF0066"/>
                </a:solidFill>
                <a:ea typeface="微軟正黑體 Light" panose="020B0304030504040204" pitchFamily="34" charset="-12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6" name="TextBox 65">
            <a:extLst>
              <a:ext uri="{FF2B5EF4-FFF2-40B4-BE49-F238E27FC236}">
                <a16:creationId xmlns:a16="http://schemas.microsoft.com/office/drawing/2014/main" id="{5C3232DF-8ED6-4836-AB47-A9F93E4598E7}"/>
              </a:ext>
            </a:extLst>
          </p:cNvPr>
          <p:cNvSpPr txBox="1"/>
          <p:nvPr/>
        </p:nvSpPr>
        <p:spPr>
          <a:xfrm>
            <a:off x="2686185" y="4727781"/>
            <a:ext cx="1080120" cy="374571"/>
          </a:xfrm>
          <a:prstGeom prst="roundRect">
            <a:avLst/>
          </a:prstGeom>
          <a:solidFill>
            <a:srgbClr val="FFCCFF"/>
          </a:solidFill>
          <a:ln w="38100">
            <a:noFill/>
          </a:ln>
        </p:spPr>
        <p:txBody>
          <a:bodyPr wrap="square" rtlCol="0"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ctr"/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顯示答案</a:t>
            </a:r>
            <a:endParaRPr lang="en-GB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7" name="TextBox 65">
            <a:extLst>
              <a:ext uri="{FF2B5EF4-FFF2-40B4-BE49-F238E27FC236}">
                <a16:creationId xmlns:a16="http://schemas.microsoft.com/office/drawing/2014/main" id="{87BEBDCA-2571-4593-A110-7C5F7BC9E92C}"/>
              </a:ext>
            </a:extLst>
          </p:cNvPr>
          <p:cNvSpPr txBox="1"/>
          <p:nvPr/>
        </p:nvSpPr>
        <p:spPr>
          <a:xfrm>
            <a:off x="8219104" y="4727781"/>
            <a:ext cx="1080120" cy="374571"/>
          </a:xfrm>
          <a:prstGeom prst="roundRect">
            <a:avLst/>
          </a:prstGeom>
          <a:solidFill>
            <a:srgbClr val="FFCCFF"/>
          </a:solidFill>
          <a:ln w="38100">
            <a:noFill/>
          </a:ln>
        </p:spPr>
        <p:txBody>
          <a:bodyPr wrap="square" rtlCol="0"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ctr"/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顯示答案</a:t>
            </a:r>
            <a:endParaRPr lang="en-GB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0" name="Picture 29" descr="A picture containing icon&#10;&#10;Description automatically generated">
            <a:hlinkClick r:id="rId7"/>
            <a:extLst>
              <a:ext uri="{FF2B5EF4-FFF2-40B4-BE49-F238E27FC236}">
                <a16:creationId xmlns:a16="http://schemas.microsoft.com/office/drawing/2014/main" id="{C0967F21-9603-40B3-B362-80A372DFE3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407" y="2045380"/>
            <a:ext cx="560881" cy="554784"/>
          </a:xfrm>
          <a:prstGeom prst="rect">
            <a:avLst/>
          </a:prstGeom>
        </p:spPr>
      </p:pic>
      <p:pic>
        <p:nvPicPr>
          <p:cNvPr id="31" name="Picture 30" descr="A picture containing icon&#10;&#10;Description automatically generated">
            <a:hlinkClick r:id="rId9"/>
            <a:extLst>
              <a:ext uri="{FF2B5EF4-FFF2-40B4-BE49-F238E27FC236}">
                <a16:creationId xmlns:a16="http://schemas.microsoft.com/office/drawing/2014/main" id="{83607720-F25A-4BE2-AD9C-BE409BD255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93" y="2045380"/>
            <a:ext cx="560881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22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矩形 1">
            <a:extLst>
              <a:ext uri="{FF2B5EF4-FFF2-40B4-BE49-F238E27FC236}">
                <a16:creationId xmlns:a16="http://schemas.microsoft.com/office/drawing/2014/main" id="{61978010-8C72-4C38-A88B-6EE4512190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043" y="1365795"/>
            <a:ext cx="10233202" cy="509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ts val="1200"/>
              </a:spcBef>
              <a:buNone/>
            </a:pPr>
            <a:r>
              <a:rPr lang="en-US" altLang="zh-TW" dirty="0">
                <a:solidFill>
                  <a:schemeClr val="accent6">
                    <a:lumMod val="60000"/>
                    <a:lumOff val="40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Arial"/>
              </a:rPr>
              <a:t>A) </a:t>
            </a:r>
            <a:r>
              <a:rPr lang="zh-TW" alt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Arial"/>
              </a:rPr>
              <a:t>弦樂器</a:t>
            </a:r>
            <a:r>
              <a:rPr lang="en-US" altLang="zh-TW" dirty="0">
                <a:solidFill>
                  <a:schemeClr val="accent6">
                    <a:lumMod val="60000"/>
                    <a:lumOff val="40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Arial"/>
              </a:rPr>
              <a:t>	    B) </a:t>
            </a:r>
            <a:r>
              <a:rPr lang="zh-TW" alt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Arial"/>
              </a:rPr>
              <a:t>木管樂器</a:t>
            </a:r>
            <a:r>
              <a:rPr lang="en-US" altLang="zh-TW" dirty="0">
                <a:solidFill>
                  <a:schemeClr val="accent6">
                    <a:lumMod val="60000"/>
                    <a:lumOff val="40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Arial"/>
              </a:rPr>
              <a:t>	  C) </a:t>
            </a:r>
            <a:r>
              <a:rPr lang="zh-TW" alt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Arial"/>
              </a:rPr>
              <a:t>銅管樂器</a:t>
            </a:r>
            <a:r>
              <a:rPr lang="en-US" altLang="zh-TW" dirty="0">
                <a:solidFill>
                  <a:schemeClr val="accent6">
                    <a:lumMod val="60000"/>
                    <a:lumOff val="40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Arial"/>
              </a:rPr>
              <a:t>	  D) </a:t>
            </a:r>
            <a:r>
              <a:rPr lang="zh-TW" alt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Arial"/>
              </a:rPr>
              <a:t>敲擊樂器</a:t>
            </a:r>
            <a:endParaRPr lang="en-US" altLang="zh-TW" dirty="0">
              <a:solidFill>
                <a:schemeClr val="accent6">
                  <a:lumMod val="60000"/>
                  <a:lumOff val="40000"/>
                </a:schemeClr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  <a:cs typeface="Arial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26DFCC4-3283-4A9D-9CB3-87154B8DCE6F}"/>
              </a:ext>
            </a:extLst>
          </p:cNvPr>
          <p:cNvGrpSpPr/>
          <p:nvPr/>
        </p:nvGrpSpPr>
        <p:grpSpPr>
          <a:xfrm>
            <a:off x="2781323" y="5225892"/>
            <a:ext cx="6422764" cy="864445"/>
            <a:chOff x="2781323" y="5225892"/>
            <a:chExt cx="6422764" cy="864445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C9F28CD3-6A78-45D2-BAC9-5A84D4559EAC}"/>
                </a:ext>
              </a:extLst>
            </p:cNvPr>
            <p:cNvSpPr/>
            <p:nvPr/>
          </p:nvSpPr>
          <p:spPr bwMode="auto">
            <a:xfrm>
              <a:off x="2781323" y="5229200"/>
              <a:ext cx="889845" cy="861137"/>
            </a:xfrm>
            <a:prstGeom prst="ellipse">
              <a:avLst/>
            </a:prstGeom>
            <a:solidFill>
              <a:schemeClr val="bg1"/>
            </a:solidFill>
            <a:ln w="5715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103E6DBA-714F-4FC0-9525-49C307E2212D}"/>
                </a:ext>
              </a:extLst>
            </p:cNvPr>
            <p:cNvSpPr/>
            <p:nvPr/>
          </p:nvSpPr>
          <p:spPr bwMode="auto">
            <a:xfrm>
              <a:off x="8314242" y="5225892"/>
              <a:ext cx="889845" cy="861137"/>
            </a:xfrm>
            <a:prstGeom prst="ellipse">
              <a:avLst/>
            </a:prstGeom>
            <a:solidFill>
              <a:schemeClr val="bg1"/>
            </a:solidFill>
            <a:ln w="5715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356A5C6-882F-4FEB-9561-B2C1A64D324A}"/>
              </a:ext>
            </a:extLst>
          </p:cNvPr>
          <p:cNvGrpSpPr/>
          <p:nvPr/>
        </p:nvGrpSpPr>
        <p:grpSpPr>
          <a:xfrm>
            <a:off x="6417742" y="2217440"/>
            <a:ext cx="4604503" cy="2286000"/>
            <a:chOff x="6497244" y="2201417"/>
            <a:chExt cx="4604503" cy="2286000"/>
          </a:xfrm>
        </p:grpSpPr>
        <p:pic>
          <p:nvPicPr>
            <p:cNvPr id="7" name="Picture 6" descr="A child holding a tennis racket&#10;&#10;Description automatically generated">
              <a:extLst>
                <a:ext uri="{FF2B5EF4-FFF2-40B4-BE49-F238E27FC236}">
                  <a16:creationId xmlns:a16="http://schemas.microsoft.com/office/drawing/2014/main" id="{A8636CD9-E095-4A9A-A28E-B32BED82CA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90441" y="2201417"/>
              <a:ext cx="2311306" cy="2286000"/>
            </a:xfrm>
            <a:prstGeom prst="rect">
              <a:avLst/>
            </a:prstGeom>
          </p:spPr>
        </p:pic>
        <p:pic>
          <p:nvPicPr>
            <p:cNvPr id="9" name="Picture 8" descr="A picture containing music, oboe&#10;&#10;Description automatically generated">
              <a:extLst>
                <a:ext uri="{FF2B5EF4-FFF2-40B4-BE49-F238E27FC236}">
                  <a16:creationId xmlns:a16="http://schemas.microsoft.com/office/drawing/2014/main" id="{DD936223-9C1C-454D-A48E-698FDC31DC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7244" y="2201417"/>
              <a:ext cx="2319867" cy="2286000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283D3CC-4EAA-4863-8882-FA345538E620}"/>
              </a:ext>
            </a:extLst>
          </p:cNvPr>
          <p:cNvGrpSpPr/>
          <p:nvPr/>
        </p:nvGrpSpPr>
        <p:grpSpPr>
          <a:xfrm>
            <a:off x="1014305" y="2220895"/>
            <a:ext cx="4621219" cy="2286000"/>
            <a:chOff x="952344" y="2037676"/>
            <a:chExt cx="4621219" cy="22860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864601A-B3EF-427A-8DFD-F01F32B403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9250" y="2037676"/>
              <a:ext cx="2294313" cy="22860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F318D22-C999-497B-A060-0F61A8DBA7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344" y="2037676"/>
              <a:ext cx="2328022" cy="2286000"/>
            </a:xfrm>
            <a:prstGeom prst="rect">
              <a:avLst/>
            </a:prstGeom>
          </p:spPr>
        </p:pic>
      </p:grpSp>
      <p:sp>
        <p:nvSpPr>
          <p:cNvPr id="20" name="矩形 1">
            <a:extLst>
              <a:ext uri="{FF2B5EF4-FFF2-40B4-BE49-F238E27FC236}">
                <a16:creationId xmlns:a16="http://schemas.microsoft.com/office/drawing/2014/main" id="{9A9925A9-DDB6-4ADD-A321-B35218A9A0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664" y="338025"/>
            <a:ext cx="83041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r>
              <a:rPr lang="zh-TW" altLang="en-US" sz="2800" dirty="0">
                <a:solidFill>
                  <a:srgbClr val="0070C0"/>
                </a:solidFill>
                <a:latin typeface="Arial"/>
                <a:ea typeface="標楷體"/>
                <a:cs typeface="Arial"/>
              </a:rPr>
              <a:t>以下常見的管弦樂器屬於哪個類別？</a:t>
            </a:r>
            <a:endParaRPr lang="en-US" altLang="zh-TW" sz="2800" dirty="0">
              <a:solidFill>
                <a:srgbClr val="0070C0"/>
              </a:solidFill>
              <a:latin typeface="Arial"/>
              <a:ea typeface="標楷體"/>
              <a:cs typeface="Arial"/>
            </a:endParaRPr>
          </a:p>
        </p:txBody>
      </p:sp>
      <p:grpSp>
        <p:nvGrpSpPr>
          <p:cNvPr id="21" name="Group 1">
            <a:extLst>
              <a:ext uri="{FF2B5EF4-FFF2-40B4-BE49-F238E27FC236}">
                <a16:creationId xmlns:a16="http://schemas.microsoft.com/office/drawing/2014/main" id="{291EBBE2-E7A8-4E71-A9D6-472BB89154F2}"/>
              </a:ext>
            </a:extLst>
          </p:cNvPr>
          <p:cNvGrpSpPr/>
          <p:nvPr/>
        </p:nvGrpSpPr>
        <p:grpSpPr>
          <a:xfrm>
            <a:off x="0" y="238564"/>
            <a:ext cx="2927648" cy="641350"/>
            <a:chOff x="19050" y="152400"/>
            <a:chExt cx="1679518" cy="641350"/>
          </a:xfrm>
        </p:grpSpPr>
        <p:sp>
          <p:nvSpPr>
            <p:cNvPr id="22" name="Rectangle 11">
              <a:extLst>
                <a:ext uri="{FF2B5EF4-FFF2-40B4-BE49-F238E27FC236}">
                  <a16:creationId xmlns:a16="http://schemas.microsoft.com/office/drawing/2014/main" id="{DCEC269A-6BC3-475F-8F0C-D06CAC71A8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" y="152400"/>
              <a:ext cx="1679518" cy="641350"/>
            </a:xfrm>
            <a:prstGeom prst="rect">
              <a:avLst/>
            </a:prstGeom>
            <a:solidFill>
              <a:srgbClr val="FF99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HK" altLang="zh-HK" sz="1800" b="0">
                <a:solidFill>
                  <a:schemeClr val="bg1"/>
                </a:solidFill>
              </a:endParaRPr>
            </a:p>
          </p:txBody>
        </p:sp>
        <p:sp>
          <p:nvSpPr>
            <p:cNvPr id="23" name="Text Box 4">
              <a:extLst>
                <a:ext uri="{FF2B5EF4-FFF2-40B4-BE49-F238E27FC236}">
                  <a16:creationId xmlns:a16="http://schemas.microsoft.com/office/drawing/2014/main" id="{38D88479-3710-47B4-9D82-5BDB44D2AB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488" y="188913"/>
              <a:ext cx="1608080" cy="52322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1">
                  <a:alpha val="50000"/>
                </a:schemeClr>
              </a:outerShdw>
            </a:effectLst>
          </p:spPr>
          <p:txBody>
            <a:bodyPr wrap="square"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TW" altLang="en-US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管弦樂器的分類</a:t>
              </a:r>
              <a:endParaRPr lang="en-US" altLang="zh-TW" sz="2800" dirty="0">
                <a:solidFill>
                  <a:srgbClr val="FF6600"/>
                </a:solidFill>
                <a:latin typeface="+mj-lt"/>
                <a:ea typeface="標楷體" pitchFamily="65" charset="-120"/>
              </a:endParaRPr>
            </a:p>
          </p:txBody>
        </p:sp>
      </p:grpSp>
      <p:sp>
        <p:nvSpPr>
          <p:cNvPr id="24" name="矩形 1">
            <a:extLst>
              <a:ext uri="{FF2B5EF4-FFF2-40B4-BE49-F238E27FC236}">
                <a16:creationId xmlns:a16="http://schemas.microsoft.com/office/drawing/2014/main" id="{8CDC8564-866D-4E6D-90C4-3C46D5E74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7592" y="5299828"/>
            <a:ext cx="870338" cy="78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ts val="1200"/>
              </a:spcBef>
              <a:buNone/>
            </a:pPr>
            <a:r>
              <a:rPr lang="en-US" altLang="zh-TW" sz="4000" dirty="0">
                <a:solidFill>
                  <a:srgbClr val="FF0066"/>
                </a:solidFill>
                <a:ea typeface="微軟正黑體 Light" panose="020B0304030504040204" pitchFamily="34" charset="-12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5" name="矩形 1">
            <a:extLst>
              <a:ext uri="{FF2B5EF4-FFF2-40B4-BE49-F238E27FC236}">
                <a16:creationId xmlns:a16="http://schemas.microsoft.com/office/drawing/2014/main" id="{BF2AF8AF-B408-4894-99BE-44D14195B3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7648" y="5301208"/>
            <a:ext cx="870338" cy="78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ts val="1200"/>
              </a:spcBef>
              <a:buNone/>
            </a:pPr>
            <a:r>
              <a:rPr lang="en-US" altLang="zh-TW" sz="4000" dirty="0">
                <a:solidFill>
                  <a:srgbClr val="FF0066"/>
                </a:solidFill>
                <a:ea typeface="微軟正黑體 Light" panose="020B0304030504040204" pitchFamily="34" charset="-12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6" name="TextBox 65">
            <a:extLst>
              <a:ext uri="{FF2B5EF4-FFF2-40B4-BE49-F238E27FC236}">
                <a16:creationId xmlns:a16="http://schemas.microsoft.com/office/drawing/2014/main" id="{75829022-4836-4A79-9E39-96AF2C0362AC}"/>
              </a:ext>
            </a:extLst>
          </p:cNvPr>
          <p:cNvSpPr txBox="1"/>
          <p:nvPr/>
        </p:nvSpPr>
        <p:spPr>
          <a:xfrm>
            <a:off x="2686185" y="4727781"/>
            <a:ext cx="1080120" cy="374571"/>
          </a:xfrm>
          <a:prstGeom prst="roundRect">
            <a:avLst/>
          </a:prstGeom>
          <a:solidFill>
            <a:srgbClr val="FFCCFF"/>
          </a:solidFill>
          <a:ln w="38100">
            <a:noFill/>
          </a:ln>
        </p:spPr>
        <p:txBody>
          <a:bodyPr wrap="square" rtlCol="0"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ctr"/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顯示答案</a:t>
            </a:r>
            <a:endParaRPr lang="en-GB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7" name="TextBox 65">
            <a:extLst>
              <a:ext uri="{FF2B5EF4-FFF2-40B4-BE49-F238E27FC236}">
                <a16:creationId xmlns:a16="http://schemas.microsoft.com/office/drawing/2014/main" id="{0D3FFD36-3B43-4B38-B292-B5AA85C9FC49}"/>
              </a:ext>
            </a:extLst>
          </p:cNvPr>
          <p:cNvSpPr txBox="1"/>
          <p:nvPr/>
        </p:nvSpPr>
        <p:spPr>
          <a:xfrm>
            <a:off x="8219104" y="4727781"/>
            <a:ext cx="1080120" cy="374571"/>
          </a:xfrm>
          <a:prstGeom prst="roundRect">
            <a:avLst/>
          </a:prstGeom>
          <a:solidFill>
            <a:srgbClr val="FFCCFF"/>
          </a:solidFill>
          <a:ln w="38100">
            <a:noFill/>
          </a:ln>
        </p:spPr>
        <p:txBody>
          <a:bodyPr wrap="square" rtlCol="0"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ctr"/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顯示答案</a:t>
            </a:r>
            <a:endParaRPr lang="en-GB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8" name="Picture 27" descr="A picture containing icon&#10;&#10;Description automatically generated">
            <a:hlinkClick r:id="rId7"/>
            <a:extLst>
              <a:ext uri="{FF2B5EF4-FFF2-40B4-BE49-F238E27FC236}">
                <a16:creationId xmlns:a16="http://schemas.microsoft.com/office/drawing/2014/main" id="{749E03E4-B939-4E8B-8776-2939375D04C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64" y="1940048"/>
            <a:ext cx="560881" cy="554784"/>
          </a:xfrm>
          <a:prstGeom prst="rect">
            <a:avLst/>
          </a:prstGeom>
        </p:spPr>
      </p:pic>
      <p:pic>
        <p:nvPicPr>
          <p:cNvPr id="29" name="Picture 28" descr="A picture containing icon&#10;&#10;Description automatically generated">
            <a:hlinkClick r:id="rId9"/>
            <a:extLst>
              <a:ext uri="{FF2B5EF4-FFF2-40B4-BE49-F238E27FC236}">
                <a16:creationId xmlns:a16="http://schemas.microsoft.com/office/drawing/2014/main" id="{C391B3F8-D5C2-4AC5-BC96-D5B8CDC076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597" y="1940048"/>
            <a:ext cx="560881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14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">
            <a:extLst>
              <a:ext uri="{FF2B5EF4-FFF2-40B4-BE49-F238E27FC236}">
                <a16:creationId xmlns:a16="http://schemas.microsoft.com/office/drawing/2014/main" id="{8745A01A-BAAA-4A6D-B251-A5955B7D22CE}"/>
              </a:ext>
            </a:extLst>
          </p:cNvPr>
          <p:cNvGrpSpPr/>
          <p:nvPr/>
        </p:nvGrpSpPr>
        <p:grpSpPr>
          <a:xfrm>
            <a:off x="0" y="238564"/>
            <a:ext cx="3145193" cy="641350"/>
            <a:chOff x="19050" y="152400"/>
            <a:chExt cx="1679518" cy="641350"/>
          </a:xfrm>
        </p:grpSpPr>
        <p:sp>
          <p:nvSpPr>
            <p:cNvPr id="4" name="Rectangle 11">
              <a:extLst>
                <a:ext uri="{FF2B5EF4-FFF2-40B4-BE49-F238E27FC236}">
                  <a16:creationId xmlns:a16="http://schemas.microsoft.com/office/drawing/2014/main" id="{F107566E-2E38-4D13-A0AE-A9AE989852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" y="152400"/>
              <a:ext cx="1679518" cy="641350"/>
            </a:xfrm>
            <a:prstGeom prst="rect">
              <a:avLst/>
            </a:prstGeom>
            <a:solidFill>
              <a:srgbClr val="FF99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HK" altLang="zh-HK" sz="1800" b="0">
                <a:solidFill>
                  <a:schemeClr val="bg1"/>
                </a:solidFill>
              </a:endParaRPr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258254EC-CCF1-4D98-9BAE-0D1A1DDAB8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488" y="188913"/>
              <a:ext cx="1608080" cy="52322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1">
                  <a:alpha val="50000"/>
                </a:schemeClr>
              </a:outerShdw>
            </a:effectLst>
          </p:spPr>
          <p:txBody>
            <a:bodyPr wrap="square"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TW" altLang="en-US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管弦樂器的音色</a:t>
              </a:r>
              <a:endParaRPr lang="en-US" altLang="zh-TW" sz="2800" dirty="0">
                <a:solidFill>
                  <a:srgbClr val="FF6600"/>
                </a:solidFill>
                <a:latin typeface="+mj-lt"/>
                <a:ea typeface="標楷體" pitchFamily="65" charset="-120"/>
              </a:endParaRPr>
            </a:p>
          </p:txBody>
        </p:sp>
      </p:grpSp>
      <p:sp>
        <p:nvSpPr>
          <p:cNvPr id="6" name="矩形 1">
            <a:extLst>
              <a:ext uri="{FF2B5EF4-FFF2-40B4-BE49-F238E27FC236}">
                <a16:creationId xmlns:a16="http://schemas.microsoft.com/office/drawing/2014/main" id="{4F9B217F-C982-45A4-98B4-785ABE897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1704" y="345094"/>
            <a:ext cx="84481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r>
              <a:rPr lang="zh-TW" altLang="en-US" sz="2800" dirty="0">
                <a:solidFill>
                  <a:srgbClr val="0070C0"/>
                </a:solidFill>
                <a:latin typeface="Arial"/>
                <a:ea typeface="標楷體"/>
                <a:cs typeface="Arial"/>
              </a:rPr>
              <a:t>以下是一些形容音色的詞語：</a:t>
            </a:r>
            <a:endParaRPr lang="en-US" altLang="zh-TW" sz="2800" dirty="0">
              <a:solidFill>
                <a:srgbClr val="0070C0"/>
              </a:solidFill>
              <a:latin typeface="Arial"/>
              <a:ea typeface="標楷體"/>
              <a:cs typeface="Arial"/>
            </a:endParaRPr>
          </a:p>
        </p:txBody>
      </p:sp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id="{F155E972-AB59-4393-9AC4-3138B0C921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94" y="938266"/>
            <a:ext cx="10476190" cy="271746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5D64B2E-D97C-49A7-9C11-842499CA0B81}"/>
              </a:ext>
            </a:extLst>
          </p:cNvPr>
          <p:cNvSpPr/>
          <p:nvPr/>
        </p:nvSpPr>
        <p:spPr>
          <a:xfrm>
            <a:off x="2423592" y="3987064"/>
            <a:ext cx="7488832" cy="584775"/>
          </a:xfrm>
          <a:prstGeom prst="rect">
            <a:avLst/>
          </a:prstGeom>
          <a:solidFill>
            <a:srgbClr val="FFE3AB"/>
          </a:solidFill>
        </p:spPr>
        <p:txBody>
          <a:bodyPr wrap="square">
            <a:spAutoFit/>
          </a:bodyPr>
          <a:lstStyle/>
          <a:p>
            <a:pPr eaLnBrk="1" hangingPunct="1"/>
            <a:r>
              <a:rPr lang="zh-TW" altLang="en-US" sz="3200" dirty="0">
                <a:solidFill>
                  <a:schemeClr val="accent2"/>
                </a:solidFill>
                <a:latin typeface="Arial"/>
                <a:ea typeface="標楷體"/>
                <a:cs typeface="Arial"/>
              </a:rPr>
              <a:t>你還能想到其他形容樂器音色的詞語嗎？</a:t>
            </a:r>
          </a:p>
        </p:txBody>
      </p:sp>
      <p:sp>
        <p:nvSpPr>
          <p:cNvPr id="26" name="矩形 1">
            <a:extLst>
              <a:ext uri="{FF2B5EF4-FFF2-40B4-BE49-F238E27FC236}">
                <a16:creationId xmlns:a16="http://schemas.microsoft.com/office/drawing/2014/main" id="{44677513-CCE9-4EFA-B8CA-944BC6BD2E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7728" y="4903177"/>
            <a:ext cx="540895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ts val="1200"/>
              </a:spcBef>
              <a:buNone/>
            </a:pPr>
            <a:r>
              <a:rPr lang="zh-TW" altLang="en-US" sz="2400" dirty="0">
                <a:solidFill>
                  <a:srgbClr val="FF0066"/>
                </a:solidFill>
                <a:ea typeface="微軟正黑體 Light" panose="020B0304030504040204" pitchFamily="34" charset="-120"/>
                <a:cs typeface="Arial" panose="020B0604020202020204" pitchFamily="34" charset="0"/>
              </a:rPr>
              <a:t>柔和、豐厚、嘹亮、清澈、靈活等。</a:t>
            </a:r>
            <a:endParaRPr lang="en-US" altLang="zh-TW" sz="2400" dirty="0">
              <a:solidFill>
                <a:srgbClr val="FF0066"/>
              </a:solidFill>
              <a:ea typeface="微軟正黑體 Light" panose="020B03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02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">
            <a:extLst>
              <a:ext uri="{FF2B5EF4-FFF2-40B4-BE49-F238E27FC236}">
                <a16:creationId xmlns:a16="http://schemas.microsoft.com/office/drawing/2014/main" id="{8745A01A-BAAA-4A6D-B251-A5955B7D22CE}"/>
              </a:ext>
            </a:extLst>
          </p:cNvPr>
          <p:cNvGrpSpPr/>
          <p:nvPr/>
        </p:nvGrpSpPr>
        <p:grpSpPr>
          <a:xfrm>
            <a:off x="0" y="238564"/>
            <a:ext cx="3145193" cy="641350"/>
            <a:chOff x="19050" y="152400"/>
            <a:chExt cx="1679518" cy="641350"/>
          </a:xfrm>
        </p:grpSpPr>
        <p:sp>
          <p:nvSpPr>
            <p:cNvPr id="4" name="Rectangle 11">
              <a:extLst>
                <a:ext uri="{FF2B5EF4-FFF2-40B4-BE49-F238E27FC236}">
                  <a16:creationId xmlns:a16="http://schemas.microsoft.com/office/drawing/2014/main" id="{F107566E-2E38-4D13-A0AE-A9AE989852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" y="152400"/>
              <a:ext cx="1679518" cy="641350"/>
            </a:xfrm>
            <a:prstGeom prst="rect">
              <a:avLst/>
            </a:prstGeom>
            <a:solidFill>
              <a:srgbClr val="FF99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HK" altLang="zh-HK" sz="1800" b="0">
                <a:solidFill>
                  <a:schemeClr val="bg1"/>
                </a:solidFill>
              </a:endParaRPr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258254EC-CCF1-4D98-9BAE-0D1A1DDAB8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488" y="188913"/>
              <a:ext cx="1608080" cy="52322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1">
                  <a:alpha val="50000"/>
                </a:schemeClr>
              </a:outerShdw>
            </a:effectLst>
          </p:spPr>
          <p:txBody>
            <a:bodyPr wrap="square"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TW" altLang="en-US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管弦樂器的音色</a:t>
              </a:r>
              <a:endParaRPr lang="en-US" altLang="zh-TW" sz="2800" dirty="0">
                <a:solidFill>
                  <a:srgbClr val="FF6600"/>
                </a:solidFill>
                <a:latin typeface="+mj-lt"/>
                <a:ea typeface="標楷體" pitchFamily="65" charset="-120"/>
              </a:endParaRPr>
            </a:p>
          </p:txBody>
        </p:sp>
      </p:grpSp>
      <p:sp>
        <p:nvSpPr>
          <p:cNvPr id="6" name="矩形 1">
            <a:extLst>
              <a:ext uri="{FF2B5EF4-FFF2-40B4-BE49-F238E27FC236}">
                <a16:creationId xmlns:a16="http://schemas.microsoft.com/office/drawing/2014/main" id="{4F9B217F-C982-45A4-98B4-785ABE897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1704" y="345094"/>
            <a:ext cx="84481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r>
              <a:rPr lang="zh-TW" altLang="en-US" sz="2800" dirty="0">
                <a:solidFill>
                  <a:srgbClr val="0070C0"/>
                </a:solidFill>
                <a:latin typeface="Arial"/>
                <a:ea typeface="標楷體"/>
                <a:cs typeface="Arial"/>
              </a:rPr>
              <a:t>你會怎樣描述以下樂器的音色？</a:t>
            </a:r>
            <a:endParaRPr lang="en-US" altLang="zh-TW" sz="2800" dirty="0">
              <a:solidFill>
                <a:srgbClr val="0070C0"/>
              </a:solidFill>
              <a:latin typeface="Arial"/>
              <a:ea typeface="標楷體"/>
              <a:cs typeface="Arial"/>
            </a:endParaRPr>
          </a:p>
        </p:txBody>
      </p:sp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id="{F155E972-AB59-4393-9AC4-3138B0C921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88" y="846408"/>
            <a:ext cx="9054519" cy="234868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A6611F27-5B40-4179-B0D2-E24098A972CC}"/>
              </a:ext>
            </a:extLst>
          </p:cNvPr>
          <p:cNvGrpSpPr/>
          <p:nvPr/>
        </p:nvGrpSpPr>
        <p:grpSpPr>
          <a:xfrm>
            <a:off x="839416" y="3303240"/>
            <a:ext cx="4824536" cy="2286000"/>
            <a:chOff x="5444502" y="2060848"/>
            <a:chExt cx="4774333" cy="2286000"/>
          </a:xfrm>
        </p:grpSpPr>
        <p:pic>
          <p:nvPicPr>
            <p:cNvPr id="11" name="Picture 10" descr="A picture containing music, bowed instrument, violin, cello&#10;&#10;Description automatically generated">
              <a:extLst>
                <a:ext uri="{FF2B5EF4-FFF2-40B4-BE49-F238E27FC236}">
                  <a16:creationId xmlns:a16="http://schemas.microsoft.com/office/drawing/2014/main" id="{5C0481D9-0ABD-4C92-91E9-D8CB55F73F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4502" y="2060848"/>
              <a:ext cx="2441222" cy="22860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A307BAA-C6D1-4567-B565-DB60BA2C51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6200" y="2060848"/>
              <a:ext cx="2322635" cy="2286000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5E8FA29-8722-4E7B-902E-724B5B6DB55B}"/>
              </a:ext>
            </a:extLst>
          </p:cNvPr>
          <p:cNvGrpSpPr/>
          <p:nvPr/>
        </p:nvGrpSpPr>
        <p:grpSpPr>
          <a:xfrm>
            <a:off x="6562531" y="3303240"/>
            <a:ext cx="4752526" cy="2286000"/>
            <a:chOff x="576756" y="1900917"/>
            <a:chExt cx="4764355" cy="228600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8A26D5D-60BF-49C6-8C89-9B09938F39A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1843" y="1900917"/>
              <a:ext cx="2329268" cy="2286000"/>
            </a:xfrm>
            <a:prstGeom prst="rect">
              <a:avLst/>
            </a:prstGeom>
          </p:spPr>
        </p:pic>
        <p:pic>
          <p:nvPicPr>
            <p:cNvPr id="17" name="Picture 16" descr="A picture containing music&#10;&#10;Description automatically generated">
              <a:extLst>
                <a:ext uri="{FF2B5EF4-FFF2-40B4-BE49-F238E27FC236}">
                  <a16:creationId xmlns:a16="http://schemas.microsoft.com/office/drawing/2014/main" id="{6D701C62-A59E-4F78-B914-910960D543D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756" y="1900917"/>
              <a:ext cx="2435087" cy="2286000"/>
            </a:xfrm>
            <a:prstGeom prst="rect">
              <a:avLst/>
            </a:prstGeom>
          </p:spPr>
        </p:pic>
      </p:grpSp>
      <p:sp>
        <p:nvSpPr>
          <p:cNvPr id="24" name="矩形 1">
            <a:extLst>
              <a:ext uri="{FF2B5EF4-FFF2-40B4-BE49-F238E27FC236}">
                <a16:creationId xmlns:a16="http://schemas.microsoft.com/office/drawing/2014/main" id="{D655ED04-0D60-4D9A-AEB4-A74CBDA43D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5600" y="5749790"/>
            <a:ext cx="237474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ts val="1200"/>
              </a:spcBef>
              <a:buNone/>
            </a:pPr>
            <a:r>
              <a:rPr lang="zh-TW" altLang="en-US" sz="2400" dirty="0">
                <a:solidFill>
                  <a:srgbClr val="FF0066"/>
                </a:solidFill>
                <a:ea typeface="微軟正黑體 Light" panose="020B0304030504040204" pitchFamily="34" charset="-120"/>
                <a:cs typeface="Arial" panose="020B0604020202020204" pitchFamily="34" charset="0"/>
              </a:rPr>
              <a:t>明亮、清脆</a:t>
            </a:r>
            <a:endParaRPr lang="en-US" altLang="zh-TW" sz="2400" dirty="0">
              <a:solidFill>
                <a:srgbClr val="FF0066"/>
              </a:solidFill>
              <a:ea typeface="微軟正黑體 Light" panose="020B03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5" name="矩形 1">
            <a:extLst>
              <a:ext uri="{FF2B5EF4-FFF2-40B4-BE49-F238E27FC236}">
                <a16:creationId xmlns:a16="http://schemas.microsoft.com/office/drawing/2014/main" id="{FA5805DB-BEEC-440A-8843-AEFD21E73D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7264" y="5749790"/>
            <a:ext cx="282528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ts val="1200"/>
              </a:spcBef>
              <a:buNone/>
            </a:pPr>
            <a:r>
              <a:rPr lang="zh-TW" altLang="en-US" sz="2400" dirty="0">
                <a:solidFill>
                  <a:srgbClr val="FF0066"/>
                </a:solidFill>
                <a:ea typeface="微軟正黑體 Light" panose="020B0304030504040204" pitchFamily="34" charset="-120"/>
                <a:cs typeface="Arial" panose="020B0604020202020204" pitchFamily="34" charset="0"/>
              </a:rPr>
              <a:t>清脆</a:t>
            </a:r>
            <a:endParaRPr lang="en-US" altLang="zh-TW" sz="2400" dirty="0">
              <a:solidFill>
                <a:srgbClr val="FF0066"/>
              </a:solidFill>
              <a:ea typeface="微軟正黑體 Light" panose="020B03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7" name="TextBox 65">
            <a:extLst>
              <a:ext uri="{FF2B5EF4-FFF2-40B4-BE49-F238E27FC236}">
                <a16:creationId xmlns:a16="http://schemas.microsoft.com/office/drawing/2014/main" id="{676A6220-2125-42CE-8483-9BD4CAC19609}"/>
              </a:ext>
            </a:extLst>
          </p:cNvPr>
          <p:cNvSpPr txBox="1"/>
          <p:nvPr/>
        </p:nvSpPr>
        <p:spPr>
          <a:xfrm>
            <a:off x="863055" y="5749296"/>
            <a:ext cx="1552861" cy="374571"/>
          </a:xfrm>
          <a:prstGeom prst="roundRect">
            <a:avLst/>
          </a:prstGeom>
          <a:solidFill>
            <a:srgbClr val="FFCCFF"/>
          </a:solidFill>
          <a:ln w="38100">
            <a:noFill/>
          </a:ln>
        </p:spPr>
        <p:txBody>
          <a:bodyPr wrap="square" rtlCol="0"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ctr"/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顯示參考答案</a:t>
            </a:r>
            <a:endParaRPr lang="en-GB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8" name="TextBox 65">
            <a:extLst>
              <a:ext uri="{FF2B5EF4-FFF2-40B4-BE49-F238E27FC236}">
                <a16:creationId xmlns:a16="http://schemas.microsoft.com/office/drawing/2014/main" id="{DE2B03B5-837E-41DC-878E-596B23CC62A8}"/>
              </a:ext>
            </a:extLst>
          </p:cNvPr>
          <p:cNvSpPr txBox="1"/>
          <p:nvPr/>
        </p:nvSpPr>
        <p:spPr>
          <a:xfrm>
            <a:off x="6524724" y="5749295"/>
            <a:ext cx="1552861" cy="374571"/>
          </a:xfrm>
          <a:prstGeom prst="roundRect">
            <a:avLst/>
          </a:prstGeom>
          <a:solidFill>
            <a:srgbClr val="FFCCFF"/>
          </a:solidFill>
          <a:ln w="38100">
            <a:noFill/>
          </a:ln>
        </p:spPr>
        <p:txBody>
          <a:bodyPr wrap="square" rtlCol="0"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ctr"/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顯示參考答案</a:t>
            </a:r>
            <a:endParaRPr lang="en-GB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0" name="Picture 19" descr="A picture containing icon&#10;&#10;Description automatically generated">
            <a:hlinkClick r:id="rId8"/>
            <a:extLst>
              <a:ext uri="{FF2B5EF4-FFF2-40B4-BE49-F238E27FC236}">
                <a16:creationId xmlns:a16="http://schemas.microsoft.com/office/drawing/2014/main" id="{52C883FA-0106-4766-8D56-9DA8DC9E30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59" y="3067029"/>
            <a:ext cx="560881" cy="554784"/>
          </a:xfrm>
          <a:prstGeom prst="rect">
            <a:avLst/>
          </a:prstGeom>
        </p:spPr>
      </p:pic>
      <p:pic>
        <p:nvPicPr>
          <p:cNvPr id="21" name="Picture 20" descr="A picture containing icon&#10;&#10;Description automatically generated">
            <a:hlinkClick r:id="rId10"/>
            <a:extLst>
              <a:ext uri="{FF2B5EF4-FFF2-40B4-BE49-F238E27FC236}">
                <a16:creationId xmlns:a16="http://schemas.microsoft.com/office/drawing/2014/main" id="{C8E811AD-52CB-4C9C-8A24-0B22D6C6104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199" y="3075105"/>
            <a:ext cx="560881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27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">
            <a:extLst>
              <a:ext uri="{FF2B5EF4-FFF2-40B4-BE49-F238E27FC236}">
                <a16:creationId xmlns:a16="http://schemas.microsoft.com/office/drawing/2014/main" id="{8745A01A-BAAA-4A6D-B251-A5955B7D22CE}"/>
              </a:ext>
            </a:extLst>
          </p:cNvPr>
          <p:cNvGrpSpPr/>
          <p:nvPr/>
        </p:nvGrpSpPr>
        <p:grpSpPr>
          <a:xfrm>
            <a:off x="0" y="238564"/>
            <a:ext cx="3145193" cy="641350"/>
            <a:chOff x="19050" y="152400"/>
            <a:chExt cx="1679518" cy="641350"/>
          </a:xfrm>
        </p:grpSpPr>
        <p:sp>
          <p:nvSpPr>
            <p:cNvPr id="4" name="Rectangle 11">
              <a:extLst>
                <a:ext uri="{FF2B5EF4-FFF2-40B4-BE49-F238E27FC236}">
                  <a16:creationId xmlns:a16="http://schemas.microsoft.com/office/drawing/2014/main" id="{F107566E-2E38-4D13-A0AE-A9AE989852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" y="152400"/>
              <a:ext cx="1679518" cy="641350"/>
            </a:xfrm>
            <a:prstGeom prst="rect">
              <a:avLst/>
            </a:prstGeom>
            <a:solidFill>
              <a:srgbClr val="FF99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HK" altLang="zh-HK" sz="1800" b="0">
                <a:solidFill>
                  <a:schemeClr val="bg1"/>
                </a:solidFill>
              </a:endParaRPr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258254EC-CCF1-4D98-9BAE-0D1A1DDAB8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488" y="188913"/>
              <a:ext cx="1608080" cy="52322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1">
                  <a:alpha val="50000"/>
                </a:schemeClr>
              </a:outerShdw>
            </a:effectLst>
          </p:spPr>
          <p:txBody>
            <a:bodyPr wrap="square"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TW" altLang="en-US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管弦樂器的音色</a:t>
              </a:r>
              <a:endParaRPr lang="en-US" altLang="zh-TW" sz="2800" dirty="0">
                <a:solidFill>
                  <a:srgbClr val="FF6600"/>
                </a:solidFill>
                <a:latin typeface="+mj-lt"/>
                <a:ea typeface="標楷體" pitchFamily="65" charset="-120"/>
              </a:endParaRPr>
            </a:p>
          </p:txBody>
        </p:sp>
      </p:grpSp>
      <p:sp>
        <p:nvSpPr>
          <p:cNvPr id="6" name="矩形 1">
            <a:extLst>
              <a:ext uri="{FF2B5EF4-FFF2-40B4-BE49-F238E27FC236}">
                <a16:creationId xmlns:a16="http://schemas.microsoft.com/office/drawing/2014/main" id="{4F9B217F-C982-45A4-98B4-785ABE897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1704" y="345094"/>
            <a:ext cx="84481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r>
              <a:rPr lang="zh-TW" altLang="en-US" sz="2800" dirty="0">
                <a:solidFill>
                  <a:srgbClr val="0070C0"/>
                </a:solidFill>
                <a:latin typeface="Arial"/>
                <a:ea typeface="標楷體"/>
                <a:cs typeface="Arial"/>
              </a:rPr>
              <a:t>你會怎樣描述以下樂器的音色？</a:t>
            </a:r>
            <a:endParaRPr lang="en-US" altLang="zh-TW" sz="2800" dirty="0">
              <a:solidFill>
                <a:srgbClr val="0070C0"/>
              </a:solidFill>
              <a:latin typeface="Arial"/>
              <a:ea typeface="標楷體"/>
              <a:cs typeface="Arial"/>
            </a:endParaRPr>
          </a:p>
        </p:txBody>
      </p:sp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id="{F155E972-AB59-4393-9AC4-3138B0C921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88" y="846408"/>
            <a:ext cx="9054519" cy="2348687"/>
          </a:xfrm>
          <a:prstGeom prst="rect">
            <a:avLst/>
          </a:prstGeom>
        </p:spPr>
      </p:pic>
      <p:sp>
        <p:nvSpPr>
          <p:cNvPr id="22" name="矩形 1">
            <a:extLst>
              <a:ext uri="{FF2B5EF4-FFF2-40B4-BE49-F238E27FC236}">
                <a16:creationId xmlns:a16="http://schemas.microsoft.com/office/drawing/2014/main" id="{2DF5D4D1-50B6-43F5-915C-8482127FB5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5600" y="5749790"/>
            <a:ext cx="237474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ts val="1200"/>
              </a:spcBef>
              <a:buNone/>
            </a:pPr>
            <a:r>
              <a:rPr lang="zh-TW" altLang="en-US" sz="2400" dirty="0">
                <a:solidFill>
                  <a:srgbClr val="FF0066"/>
                </a:solidFill>
                <a:ea typeface="微軟正黑體 Light" panose="020B0304030504040204" pitchFamily="34" charset="-120"/>
                <a:cs typeface="Arial" panose="020B0604020202020204" pitchFamily="34" charset="0"/>
              </a:rPr>
              <a:t>清脆</a:t>
            </a:r>
            <a:endParaRPr lang="en-US" altLang="zh-TW" sz="2400" dirty="0">
              <a:solidFill>
                <a:srgbClr val="FF0066"/>
              </a:solidFill>
              <a:ea typeface="微軟正黑體 Light" panose="020B03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3" name="矩形 1">
            <a:extLst>
              <a:ext uri="{FF2B5EF4-FFF2-40B4-BE49-F238E27FC236}">
                <a16:creationId xmlns:a16="http://schemas.microsoft.com/office/drawing/2014/main" id="{7B07467A-3937-40DE-BBA5-63470629CF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7264" y="5749790"/>
            <a:ext cx="282528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ts val="1200"/>
              </a:spcBef>
              <a:buNone/>
            </a:pPr>
            <a:r>
              <a:rPr lang="zh-TW" altLang="en-US" sz="2400" dirty="0">
                <a:solidFill>
                  <a:srgbClr val="FF0066"/>
                </a:solidFill>
                <a:ea typeface="微軟正黑體 Light" panose="020B0304030504040204" pitchFamily="34" charset="-120"/>
                <a:cs typeface="Arial" panose="020B0604020202020204" pitchFamily="34" charset="0"/>
              </a:rPr>
              <a:t>明亮、清脆、靈活</a:t>
            </a:r>
            <a:endParaRPr lang="en-US" altLang="zh-TW" sz="2400" dirty="0">
              <a:solidFill>
                <a:srgbClr val="FF0066"/>
              </a:solidFill>
              <a:ea typeface="微軟正黑體 Light" panose="020B03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94319B7-1568-4E09-A0BC-DF3922F30BF8}"/>
              </a:ext>
            </a:extLst>
          </p:cNvPr>
          <p:cNvGrpSpPr/>
          <p:nvPr/>
        </p:nvGrpSpPr>
        <p:grpSpPr>
          <a:xfrm>
            <a:off x="6507718" y="3288411"/>
            <a:ext cx="4772858" cy="2286000"/>
            <a:chOff x="1211632" y="1052736"/>
            <a:chExt cx="4578080" cy="2286000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28651B1C-BD87-4F9A-8951-B4D3674128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03712" y="1052736"/>
              <a:ext cx="2286000" cy="2286000"/>
            </a:xfrm>
            <a:prstGeom prst="rect">
              <a:avLst/>
            </a:prstGeom>
          </p:spPr>
        </p:pic>
        <p:pic>
          <p:nvPicPr>
            <p:cNvPr id="26" name="Picture 25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D3838332-C6F1-4284-A39F-634B0032E9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1632" y="1052736"/>
              <a:ext cx="2292080" cy="2286000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71A74FE-3D74-4AA2-9C62-121747D4EB8F}"/>
              </a:ext>
            </a:extLst>
          </p:cNvPr>
          <p:cNvGrpSpPr/>
          <p:nvPr/>
        </p:nvGrpSpPr>
        <p:grpSpPr>
          <a:xfrm>
            <a:off x="588753" y="3288411"/>
            <a:ext cx="5162941" cy="2286000"/>
            <a:chOff x="1874979" y="4570875"/>
            <a:chExt cx="4583860" cy="2287125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39AEB0F8-70F9-4AF0-84FF-095721D83E0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65559" y="4570875"/>
              <a:ext cx="2293280" cy="2286000"/>
            </a:xfrm>
            <a:prstGeom prst="rect">
              <a:avLst/>
            </a:prstGeom>
          </p:spPr>
        </p:pic>
        <p:pic>
          <p:nvPicPr>
            <p:cNvPr id="29" name="Picture 28" descr="A picture containing music, drum&#10;&#10;Description automatically generated">
              <a:extLst>
                <a:ext uri="{FF2B5EF4-FFF2-40B4-BE49-F238E27FC236}">
                  <a16:creationId xmlns:a16="http://schemas.microsoft.com/office/drawing/2014/main" id="{12209D3A-61D8-4497-BF97-A4B82E9219A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4979" y="4572000"/>
              <a:ext cx="2301498" cy="2286000"/>
            </a:xfrm>
            <a:prstGeom prst="rect">
              <a:avLst/>
            </a:prstGeom>
          </p:spPr>
        </p:pic>
      </p:grpSp>
      <p:sp>
        <p:nvSpPr>
          <p:cNvPr id="32" name="TextBox 65">
            <a:extLst>
              <a:ext uri="{FF2B5EF4-FFF2-40B4-BE49-F238E27FC236}">
                <a16:creationId xmlns:a16="http://schemas.microsoft.com/office/drawing/2014/main" id="{AE5BD332-92E5-40B1-A317-B4526A2AB657}"/>
              </a:ext>
            </a:extLst>
          </p:cNvPr>
          <p:cNvSpPr txBox="1"/>
          <p:nvPr/>
        </p:nvSpPr>
        <p:spPr>
          <a:xfrm>
            <a:off x="863055" y="5749296"/>
            <a:ext cx="1552861" cy="374571"/>
          </a:xfrm>
          <a:prstGeom prst="roundRect">
            <a:avLst/>
          </a:prstGeom>
          <a:solidFill>
            <a:srgbClr val="FFCCFF"/>
          </a:solidFill>
          <a:ln w="38100">
            <a:noFill/>
          </a:ln>
        </p:spPr>
        <p:txBody>
          <a:bodyPr wrap="square" rtlCol="0"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ctr"/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顯示參考答案</a:t>
            </a:r>
            <a:endParaRPr lang="en-GB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3" name="TextBox 65">
            <a:extLst>
              <a:ext uri="{FF2B5EF4-FFF2-40B4-BE49-F238E27FC236}">
                <a16:creationId xmlns:a16="http://schemas.microsoft.com/office/drawing/2014/main" id="{6ADB42CD-0F85-4F63-83A2-6AC16C237757}"/>
              </a:ext>
            </a:extLst>
          </p:cNvPr>
          <p:cNvSpPr txBox="1"/>
          <p:nvPr/>
        </p:nvSpPr>
        <p:spPr>
          <a:xfrm>
            <a:off x="6524724" y="5749295"/>
            <a:ext cx="1552861" cy="374571"/>
          </a:xfrm>
          <a:prstGeom prst="roundRect">
            <a:avLst/>
          </a:prstGeom>
          <a:solidFill>
            <a:srgbClr val="FFCCFF"/>
          </a:solidFill>
          <a:ln w="38100">
            <a:noFill/>
          </a:ln>
        </p:spPr>
        <p:txBody>
          <a:bodyPr wrap="square" rtlCol="0"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ctr"/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顯示參考答案</a:t>
            </a:r>
            <a:endParaRPr lang="en-GB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1" name="Picture 20" descr="A picture containing icon&#10;&#10;Description automatically generated">
            <a:hlinkClick r:id="rId8"/>
            <a:extLst>
              <a:ext uri="{FF2B5EF4-FFF2-40B4-BE49-F238E27FC236}">
                <a16:creationId xmlns:a16="http://schemas.microsoft.com/office/drawing/2014/main" id="{261E72C8-C37A-42DA-B9BB-87039C23B26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283" y="3071922"/>
            <a:ext cx="560881" cy="554784"/>
          </a:xfrm>
          <a:prstGeom prst="rect">
            <a:avLst/>
          </a:prstGeom>
        </p:spPr>
      </p:pic>
      <p:pic>
        <p:nvPicPr>
          <p:cNvPr id="30" name="Picture 29" descr="A picture containing icon&#10;&#10;Description automatically generated">
            <a:hlinkClick r:id="rId10"/>
            <a:extLst>
              <a:ext uri="{FF2B5EF4-FFF2-40B4-BE49-F238E27FC236}">
                <a16:creationId xmlns:a16="http://schemas.microsoft.com/office/drawing/2014/main" id="{AB30DC82-8E47-412D-A1FB-EA8D0B252E7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12" y="3057044"/>
            <a:ext cx="560881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93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">
            <a:extLst>
              <a:ext uri="{FF2B5EF4-FFF2-40B4-BE49-F238E27FC236}">
                <a16:creationId xmlns:a16="http://schemas.microsoft.com/office/drawing/2014/main" id="{8745A01A-BAAA-4A6D-B251-A5955B7D22CE}"/>
              </a:ext>
            </a:extLst>
          </p:cNvPr>
          <p:cNvGrpSpPr/>
          <p:nvPr/>
        </p:nvGrpSpPr>
        <p:grpSpPr>
          <a:xfrm>
            <a:off x="0" y="238564"/>
            <a:ext cx="3145193" cy="641350"/>
            <a:chOff x="19050" y="152400"/>
            <a:chExt cx="1679518" cy="641350"/>
          </a:xfrm>
        </p:grpSpPr>
        <p:sp>
          <p:nvSpPr>
            <p:cNvPr id="4" name="Rectangle 11">
              <a:extLst>
                <a:ext uri="{FF2B5EF4-FFF2-40B4-BE49-F238E27FC236}">
                  <a16:creationId xmlns:a16="http://schemas.microsoft.com/office/drawing/2014/main" id="{F107566E-2E38-4D13-A0AE-A9AE989852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" y="152400"/>
              <a:ext cx="1679518" cy="641350"/>
            </a:xfrm>
            <a:prstGeom prst="rect">
              <a:avLst/>
            </a:prstGeom>
            <a:solidFill>
              <a:srgbClr val="FF99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HK" altLang="zh-HK" sz="1800" b="0">
                <a:solidFill>
                  <a:schemeClr val="bg1"/>
                </a:solidFill>
              </a:endParaRPr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258254EC-CCF1-4D98-9BAE-0D1A1DDAB8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488" y="188913"/>
              <a:ext cx="1608080" cy="52322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1">
                  <a:alpha val="50000"/>
                </a:schemeClr>
              </a:outerShdw>
            </a:effectLst>
          </p:spPr>
          <p:txBody>
            <a:bodyPr wrap="square"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TW" altLang="en-US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管弦樂器的音色</a:t>
              </a:r>
              <a:endParaRPr lang="en-US" altLang="zh-TW" sz="2800" dirty="0">
                <a:solidFill>
                  <a:srgbClr val="FF6600"/>
                </a:solidFill>
                <a:latin typeface="+mj-lt"/>
                <a:ea typeface="標楷體" pitchFamily="65" charset="-120"/>
              </a:endParaRPr>
            </a:p>
          </p:txBody>
        </p:sp>
      </p:grpSp>
      <p:sp>
        <p:nvSpPr>
          <p:cNvPr id="6" name="矩形 1">
            <a:extLst>
              <a:ext uri="{FF2B5EF4-FFF2-40B4-BE49-F238E27FC236}">
                <a16:creationId xmlns:a16="http://schemas.microsoft.com/office/drawing/2014/main" id="{4F9B217F-C982-45A4-98B4-785ABE897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1704" y="345094"/>
            <a:ext cx="84481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r>
              <a:rPr lang="zh-TW" altLang="en-US" sz="2800" dirty="0">
                <a:solidFill>
                  <a:srgbClr val="0070C0"/>
                </a:solidFill>
                <a:latin typeface="Arial"/>
                <a:ea typeface="標楷體"/>
                <a:cs typeface="Arial"/>
              </a:rPr>
              <a:t>你會怎樣描述以下樂器的音色？</a:t>
            </a:r>
            <a:endParaRPr lang="en-US" altLang="zh-TW" sz="2800" dirty="0">
              <a:solidFill>
                <a:srgbClr val="0070C0"/>
              </a:solidFill>
              <a:latin typeface="Arial"/>
              <a:ea typeface="標楷體"/>
              <a:cs typeface="Arial"/>
            </a:endParaRPr>
          </a:p>
        </p:txBody>
      </p:sp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id="{F155E972-AB59-4393-9AC4-3138B0C921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88" y="846408"/>
            <a:ext cx="9054519" cy="2348687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2A11309B-24FA-4A14-B09F-E65C67B99843}"/>
              </a:ext>
            </a:extLst>
          </p:cNvPr>
          <p:cNvGrpSpPr/>
          <p:nvPr/>
        </p:nvGrpSpPr>
        <p:grpSpPr>
          <a:xfrm>
            <a:off x="6524724" y="3322494"/>
            <a:ext cx="4620273" cy="2297522"/>
            <a:chOff x="6380603" y="1336518"/>
            <a:chExt cx="4620273" cy="2297522"/>
          </a:xfrm>
        </p:grpSpPr>
        <p:pic>
          <p:nvPicPr>
            <p:cNvPr id="32" name="Picture 31" descr="A picture containing music, person, bowed instrument, cello&#10;&#10;Description automatically generated">
              <a:extLst>
                <a:ext uri="{FF2B5EF4-FFF2-40B4-BE49-F238E27FC236}">
                  <a16:creationId xmlns:a16="http://schemas.microsoft.com/office/drawing/2014/main" id="{2C15920B-62B2-4759-BE6A-796F3382FD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5462" y="1336518"/>
              <a:ext cx="2325414" cy="2286000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AD508178-D3BA-4D96-9815-F51790134A5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0603" y="1348040"/>
              <a:ext cx="2299213" cy="2286000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0FF3526-A2AA-4977-B7C4-94BFA1FB40A9}"/>
              </a:ext>
            </a:extLst>
          </p:cNvPr>
          <p:cNvGrpSpPr/>
          <p:nvPr/>
        </p:nvGrpSpPr>
        <p:grpSpPr>
          <a:xfrm>
            <a:off x="626202" y="3322494"/>
            <a:ext cx="4715804" cy="2306948"/>
            <a:chOff x="635464" y="1211226"/>
            <a:chExt cx="4715804" cy="2306948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9758CFFC-514A-4809-81E9-63579FFF795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3566" y="1211226"/>
              <a:ext cx="2377702" cy="2286000"/>
            </a:xfrm>
            <a:prstGeom prst="rect">
              <a:avLst/>
            </a:prstGeom>
          </p:spPr>
        </p:pic>
        <p:pic>
          <p:nvPicPr>
            <p:cNvPr id="36" name="Picture 35" descr="A picture containing brass, music&#10;&#10;Description automatically generated">
              <a:extLst>
                <a:ext uri="{FF2B5EF4-FFF2-40B4-BE49-F238E27FC236}">
                  <a16:creationId xmlns:a16="http://schemas.microsoft.com/office/drawing/2014/main" id="{A09D8939-0FCD-4ED0-AFAB-F4758E273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464" y="1232174"/>
              <a:ext cx="2338102" cy="2286000"/>
            </a:xfrm>
            <a:prstGeom prst="rect">
              <a:avLst/>
            </a:prstGeom>
          </p:spPr>
        </p:pic>
      </p:grpSp>
      <p:sp>
        <p:nvSpPr>
          <p:cNvPr id="39" name="矩形 1">
            <a:extLst>
              <a:ext uri="{FF2B5EF4-FFF2-40B4-BE49-F238E27FC236}">
                <a16:creationId xmlns:a16="http://schemas.microsoft.com/office/drawing/2014/main" id="{02A65B20-ACCB-4112-A728-C079F7AF2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5600" y="5749790"/>
            <a:ext cx="237474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ts val="1200"/>
              </a:spcBef>
              <a:buNone/>
            </a:pPr>
            <a:r>
              <a:rPr lang="zh-TW" altLang="en-US" sz="2400" dirty="0">
                <a:solidFill>
                  <a:srgbClr val="FF0066"/>
                </a:solidFill>
                <a:ea typeface="微軟正黑體 Light" panose="020B0304030504040204" pitchFamily="34" charset="-120"/>
                <a:cs typeface="Arial" panose="020B0604020202020204" pitchFamily="34" charset="0"/>
              </a:rPr>
              <a:t>低沉、圓渾</a:t>
            </a:r>
            <a:endParaRPr lang="en-US" altLang="zh-TW" sz="2400" dirty="0">
              <a:solidFill>
                <a:srgbClr val="FF0066"/>
              </a:solidFill>
              <a:ea typeface="微軟正黑體 Light" panose="020B03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40" name="矩形 1">
            <a:extLst>
              <a:ext uri="{FF2B5EF4-FFF2-40B4-BE49-F238E27FC236}">
                <a16:creationId xmlns:a16="http://schemas.microsoft.com/office/drawing/2014/main" id="{6CA390D0-1C96-4A53-BB40-F5539B2129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7264" y="5749790"/>
            <a:ext cx="282528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ts val="1200"/>
              </a:spcBef>
              <a:buNone/>
            </a:pPr>
            <a:r>
              <a:rPr lang="zh-TW" altLang="en-US" sz="2400" dirty="0">
                <a:solidFill>
                  <a:srgbClr val="FF0066"/>
                </a:solidFill>
                <a:ea typeface="微軟正黑體 Light" panose="020B0304030504040204" pitchFamily="34" charset="-120"/>
                <a:cs typeface="Arial" panose="020B0604020202020204" pitchFamily="34" charset="0"/>
              </a:rPr>
              <a:t>低沉、圓渾</a:t>
            </a:r>
            <a:endParaRPr lang="en-US" altLang="zh-TW" sz="2400" dirty="0">
              <a:solidFill>
                <a:srgbClr val="FF0066"/>
              </a:solidFill>
              <a:ea typeface="微軟正黑體 Light" panose="020B03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41" name="TextBox 65">
            <a:extLst>
              <a:ext uri="{FF2B5EF4-FFF2-40B4-BE49-F238E27FC236}">
                <a16:creationId xmlns:a16="http://schemas.microsoft.com/office/drawing/2014/main" id="{BF040D8E-D84C-4407-A029-FE2F758FAFFE}"/>
              </a:ext>
            </a:extLst>
          </p:cNvPr>
          <p:cNvSpPr txBox="1"/>
          <p:nvPr/>
        </p:nvSpPr>
        <p:spPr>
          <a:xfrm>
            <a:off x="863055" y="5749296"/>
            <a:ext cx="1552861" cy="374571"/>
          </a:xfrm>
          <a:prstGeom prst="roundRect">
            <a:avLst/>
          </a:prstGeom>
          <a:solidFill>
            <a:srgbClr val="FFCCFF"/>
          </a:solidFill>
          <a:ln w="38100">
            <a:noFill/>
          </a:ln>
        </p:spPr>
        <p:txBody>
          <a:bodyPr wrap="square" rtlCol="0"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ctr"/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顯示參考答案</a:t>
            </a:r>
            <a:endParaRPr lang="en-GB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2" name="TextBox 65">
            <a:extLst>
              <a:ext uri="{FF2B5EF4-FFF2-40B4-BE49-F238E27FC236}">
                <a16:creationId xmlns:a16="http://schemas.microsoft.com/office/drawing/2014/main" id="{51A6B8DB-E366-487F-8481-891A01D65DF1}"/>
              </a:ext>
            </a:extLst>
          </p:cNvPr>
          <p:cNvSpPr txBox="1"/>
          <p:nvPr/>
        </p:nvSpPr>
        <p:spPr>
          <a:xfrm>
            <a:off x="6524724" y="5749295"/>
            <a:ext cx="1552861" cy="374571"/>
          </a:xfrm>
          <a:prstGeom prst="roundRect">
            <a:avLst/>
          </a:prstGeom>
          <a:solidFill>
            <a:srgbClr val="FFCCFF"/>
          </a:solidFill>
          <a:ln w="38100">
            <a:noFill/>
          </a:ln>
        </p:spPr>
        <p:txBody>
          <a:bodyPr wrap="square" rtlCol="0"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ctr"/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顯示參考答案</a:t>
            </a:r>
            <a:endParaRPr lang="en-GB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2" name="Picture 21" descr="A picture containing icon&#10;&#10;Description automatically generated">
            <a:hlinkClick r:id="rId8"/>
            <a:extLst>
              <a:ext uri="{FF2B5EF4-FFF2-40B4-BE49-F238E27FC236}">
                <a16:creationId xmlns:a16="http://schemas.microsoft.com/office/drawing/2014/main" id="{C38BCB58-93AE-4E2A-8696-23927D603D5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115" y="3141625"/>
            <a:ext cx="560881" cy="554784"/>
          </a:xfrm>
          <a:prstGeom prst="rect">
            <a:avLst/>
          </a:prstGeom>
        </p:spPr>
      </p:pic>
      <p:pic>
        <p:nvPicPr>
          <p:cNvPr id="23" name="Picture 22" descr="A picture containing icon&#10;&#10;Description automatically generated">
            <a:hlinkClick r:id="rId10"/>
            <a:extLst>
              <a:ext uri="{FF2B5EF4-FFF2-40B4-BE49-F238E27FC236}">
                <a16:creationId xmlns:a16="http://schemas.microsoft.com/office/drawing/2014/main" id="{72231C13-F093-4588-A97B-4D3E442961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73" y="3066050"/>
            <a:ext cx="560881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75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39" grpId="0"/>
      <p:bldP spid="4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">
            <a:extLst>
              <a:ext uri="{FF2B5EF4-FFF2-40B4-BE49-F238E27FC236}">
                <a16:creationId xmlns:a16="http://schemas.microsoft.com/office/drawing/2014/main" id="{8745A01A-BAAA-4A6D-B251-A5955B7D22CE}"/>
              </a:ext>
            </a:extLst>
          </p:cNvPr>
          <p:cNvGrpSpPr/>
          <p:nvPr/>
        </p:nvGrpSpPr>
        <p:grpSpPr>
          <a:xfrm>
            <a:off x="0" y="238564"/>
            <a:ext cx="3145193" cy="641350"/>
            <a:chOff x="19050" y="152400"/>
            <a:chExt cx="1679518" cy="641350"/>
          </a:xfrm>
        </p:grpSpPr>
        <p:sp>
          <p:nvSpPr>
            <p:cNvPr id="4" name="Rectangle 11">
              <a:extLst>
                <a:ext uri="{FF2B5EF4-FFF2-40B4-BE49-F238E27FC236}">
                  <a16:creationId xmlns:a16="http://schemas.microsoft.com/office/drawing/2014/main" id="{F107566E-2E38-4D13-A0AE-A9AE989852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" y="152400"/>
              <a:ext cx="1679518" cy="641350"/>
            </a:xfrm>
            <a:prstGeom prst="rect">
              <a:avLst/>
            </a:prstGeom>
            <a:solidFill>
              <a:srgbClr val="FF99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HK" altLang="zh-HK" sz="1800" b="0">
                <a:solidFill>
                  <a:schemeClr val="bg1"/>
                </a:solidFill>
              </a:endParaRPr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258254EC-CCF1-4D98-9BAE-0D1A1DDAB8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488" y="188913"/>
              <a:ext cx="1608080" cy="52322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1">
                  <a:alpha val="50000"/>
                </a:schemeClr>
              </a:outerShdw>
            </a:effectLst>
          </p:spPr>
          <p:txBody>
            <a:bodyPr wrap="square"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TW" altLang="en-US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管弦樂器的音色</a:t>
              </a:r>
              <a:endParaRPr lang="en-US" altLang="zh-TW" sz="2800" dirty="0">
                <a:solidFill>
                  <a:srgbClr val="FF6600"/>
                </a:solidFill>
                <a:latin typeface="+mj-lt"/>
                <a:ea typeface="標楷體" pitchFamily="65" charset="-120"/>
              </a:endParaRPr>
            </a:p>
          </p:txBody>
        </p:sp>
      </p:grpSp>
      <p:sp>
        <p:nvSpPr>
          <p:cNvPr id="6" name="矩形 1">
            <a:extLst>
              <a:ext uri="{FF2B5EF4-FFF2-40B4-BE49-F238E27FC236}">
                <a16:creationId xmlns:a16="http://schemas.microsoft.com/office/drawing/2014/main" id="{4F9B217F-C982-45A4-98B4-785ABE897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1704" y="345094"/>
            <a:ext cx="84481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r>
              <a:rPr lang="zh-TW" altLang="en-US" sz="2800" dirty="0">
                <a:solidFill>
                  <a:srgbClr val="0070C0"/>
                </a:solidFill>
                <a:latin typeface="Arial"/>
                <a:ea typeface="標楷體"/>
                <a:cs typeface="Arial"/>
              </a:rPr>
              <a:t>你會怎樣描述以下樂器的音色？</a:t>
            </a:r>
            <a:endParaRPr lang="en-US" altLang="zh-TW" sz="2800" dirty="0">
              <a:solidFill>
                <a:srgbClr val="0070C0"/>
              </a:solidFill>
              <a:latin typeface="Arial"/>
              <a:ea typeface="標楷體"/>
              <a:cs typeface="Arial"/>
            </a:endParaRPr>
          </a:p>
        </p:txBody>
      </p:sp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id="{F155E972-AB59-4393-9AC4-3138B0C921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88" y="846408"/>
            <a:ext cx="9054519" cy="234868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F19279AB-22E1-40C3-B5E2-44A89D8017BA}"/>
              </a:ext>
            </a:extLst>
          </p:cNvPr>
          <p:cNvGrpSpPr/>
          <p:nvPr/>
        </p:nvGrpSpPr>
        <p:grpSpPr>
          <a:xfrm>
            <a:off x="6240016" y="3352497"/>
            <a:ext cx="4604503" cy="2286000"/>
            <a:chOff x="6497244" y="2201417"/>
            <a:chExt cx="4604503" cy="2286000"/>
          </a:xfrm>
        </p:grpSpPr>
        <p:pic>
          <p:nvPicPr>
            <p:cNvPr id="25" name="Picture 24" descr="A child holding a tennis racket&#10;&#10;Description automatically generated">
              <a:extLst>
                <a:ext uri="{FF2B5EF4-FFF2-40B4-BE49-F238E27FC236}">
                  <a16:creationId xmlns:a16="http://schemas.microsoft.com/office/drawing/2014/main" id="{7CC352C1-896F-4568-8043-7778D7A062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90441" y="2201417"/>
              <a:ext cx="2311306" cy="2286000"/>
            </a:xfrm>
            <a:prstGeom prst="rect">
              <a:avLst/>
            </a:prstGeom>
          </p:spPr>
        </p:pic>
        <p:pic>
          <p:nvPicPr>
            <p:cNvPr id="26" name="Picture 25" descr="A picture containing music, oboe&#10;&#10;Description automatically generated">
              <a:extLst>
                <a:ext uri="{FF2B5EF4-FFF2-40B4-BE49-F238E27FC236}">
                  <a16:creationId xmlns:a16="http://schemas.microsoft.com/office/drawing/2014/main" id="{703DD640-CF25-4F38-9826-548C6DA32C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7244" y="2201417"/>
              <a:ext cx="2319867" cy="2286000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660E923-275E-48A2-ABD7-DB85AED63C02}"/>
              </a:ext>
            </a:extLst>
          </p:cNvPr>
          <p:cNvGrpSpPr/>
          <p:nvPr/>
        </p:nvGrpSpPr>
        <p:grpSpPr>
          <a:xfrm>
            <a:off x="836579" y="3355952"/>
            <a:ext cx="4621219" cy="2286000"/>
            <a:chOff x="952344" y="2037676"/>
            <a:chExt cx="4621219" cy="2286000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EDA7E30B-C9D0-4E83-B697-C2D3CE5C3CB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9250" y="2037676"/>
              <a:ext cx="2294313" cy="228600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B92DC5E1-2B6A-4463-85AE-AF4A8081A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344" y="2037676"/>
              <a:ext cx="2328022" cy="2286000"/>
            </a:xfrm>
            <a:prstGeom prst="rect">
              <a:avLst/>
            </a:prstGeom>
          </p:spPr>
        </p:pic>
      </p:grpSp>
      <p:sp>
        <p:nvSpPr>
          <p:cNvPr id="39" name="矩形 1">
            <a:extLst>
              <a:ext uri="{FF2B5EF4-FFF2-40B4-BE49-F238E27FC236}">
                <a16:creationId xmlns:a16="http://schemas.microsoft.com/office/drawing/2014/main" id="{317EF97F-4278-4EA1-ACFC-B8E1B4E781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5600" y="5749790"/>
            <a:ext cx="237474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ts val="1200"/>
              </a:spcBef>
              <a:buNone/>
            </a:pPr>
            <a:r>
              <a:rPr lang="zh-TW" altLang="en-US" sz="2400" dirty="0">
                <a:solidFill>
                  <a:srgbClr val="FF0066"/>
                </a:solidFill>
                <a:ea typeface="微軟正黑體 Light" panose="020B0304030504040204" pitchFamily="34" charset="-120"/>
                <a:cs typeface="Arial" panose="020B0604020202020204" pitchFamily="34" charset="0"/>
              </a:rPr>
              <a:t>明亮、圓渾</a:t>
            </a:r>
            <a:endParaRPr lang="en-US" altLang="zh-TW" sz="2400" dirty="0">
              <a:solidFill>
                <a:srgbClr val="FF0066"/>
              </a:solidFill>
              <a:ea typeface="微軟正黑體 Light" panose="020B03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40" name="矩形 1">
            <a:extLst>
              <a:ext uri="{FF2B5EF4-FFF2-40B4-BE49-F238E27FC236}">
                <a16:creationId xmlns:a16="http://schemas.microsoft.com/office/drawing/2014/main" id="{F839A1EF-79CC-4E27-A261-DDB2E043D9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7264" y="5749790"/>
            <a:ext cx="282528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ts val="1200"/>
              </a:spcBef>
              <a:buNone/>
            </a:pPr>
            <a:r>
              <a:rPr lang="zh-TW" altLang="en-US" sz="2400" dirty="0">
                <a:solidFill>
                  <a:srgbClr val="FF0066"/>
                </a:solidFill>
                <a:ea typeface="微軟正黑體 Light" panose="020B0304030504040204" pitchFamily="34" charset="-120"/>
                <a:cs typeface="Arial" panose="020B0604020202020204" pitchFamily="34" charset="0"/>
              </a:rPr>
              <a:t>明亮、尖銳</a:t>
            </a:r>
            <a:endParaRPr lang="en-US" altLang="zh-TW" sz="2400" dirty="0">
              <a:solidFill>
                <a:srgbClr val="FF0066"/>
              </a:solidFill>
              <a:ea typeface="微軟正黑體 Light" panose="020B03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41" name="TextBox 65">
            <a:extLst>
              <a:ext uri="{FF2B5EF4-FFF2-40B4-BE49-F238E27FC236}">
                <a16:creationId xmlns:a16="http://schemas.microsoft.com/office/drawing/2014/main" id="{467BD715-5D09-4959-854C-7A13B54BDEB5}"/>
              </a:ext>
            </a:extLst>
          </p:cNvPr>
          <p:cNvSpPr txBox="1"/>
          <p:nvPr/>
        </p:nvSpPr>
        <p:spPr>
          <a:xfrm>
            <a:off x="863055" y="5749296"/>
            <a:ext cx="1552861" cy="374571"/>
          </a:xfrm>
          <a:prstGeom prst="roundRect">
            <a:avLst/>
          </a:prstGeom>
          <a:solidFill>
            <a:srgbClr val="FFCCFF"/>
          </a:solidFill>
          <a:ln w="38100">
            <a:noFill/>
          </a:ln>
        </p:spPr>
        <p:txBody>
          <a:bodyPr wrap="square" rtlCol="0"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ctr"/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顯示參考答案</a:t>
            </a:r>
            <a:endParaRPr lang="en-GB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2" name="TextBox 65">
            <a:extLst>
              <a:ext uri="{FF2B5EF4-FFF2-40B4-BE49-F238E27FC236}">
                <a16:creationId xmlns:a16="http://schemas.microsoft.com/office/drawing/2014/main" id="{7569BDA0-F1C3-4484-8C1D-7C6FBA9F94E0}"/>
              </a:ext>
            </a:extLst>
          </p:cNvPr>
          <p:cNvSpPr txBox="1"/>
          <p:nvPr/>
        </p:nvSpPr>
        <p:spPr>
          <a:xfrm>
            <a:off x="6524724" y="5749295"/>
            <a:ext cx="1552861" cy="374571"/>
          </a:xfrm>
          <a:prstGeom prst="roundRect">
            <a:avLst/>
          </a:prstGeom>
          <a:solidFill>
            <a:srgbClr val="FFCCFF"/>
          </a:solidFill>
          <a:ln w="38100">
            <a:noFill/>
          </a:ln>
        </p:spPr>
        <p:txBody>
          <a:bodyPr wrap="square" rtlCol="0"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ctr"/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顯示參考答案</a:t>
            </a:r>
            <a:endParaRPr lang="en-GB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1" name="Picture 20" descr="A picture containing icon&#10;&#10;Description automatically generated">
            <a:hlinkClick r:id="rId8"/>
            <a:extLst>
              <a:ext uri="{FF2B5EF4-FFF2-40B4-BE49-F238E27FC236}">
                <a16:creationId xmlns:a16="http://schemas.microsoft.com/office/drawing/2014/main" id="{E2030A49-1276-4BF9-A278-EAEF6E8D89E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38" y="3133284"/>
            <a:ext cx="560881" cy="554784"/>
          </a:xfrm>
          <a:prstGeom prst="rect">
            <a:avLst/>
          </a:prstGeom>
        </p:spPr>
      </p:pic>
      <p:pic>
        <p:nvPicPr>
          <p:cNvPr id="22" name="Picture 21" descr="A picture containing icon&#10;&#10;Description automatically generated">
            <a:hlinkClick r:id="rId10"/>
            <a:extLst>
              <a:ext uri="{FF2B5EF4-FFF2-40B4-BE49-F238E27FC236}">
                <a16:creationId xmlns:a16="http://schemas.microsoft.com/office/drawing/2014/main" id="{2CE30179-A9CA-4387-A582-DCF90860E82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871" y="3133284"/>
            <a:ext cx="560881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076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39" grpId="0"/>
      <p:bldP spid="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CEDB32A5-B36E-45C8-83D3-5A0ACC7AD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91"/>
          <a:stretch>
            <a:fillRect/>
          </a:stretch>
        </p:blipFill>
        <p:spPr bwMode="auto">
          <a:xfrm>
            <a:off x="0" y="-27992"/>
            <a:ext cx="12192000" cy="6885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A5C25-A702-4F5D-B2CD-7C72BC321E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199" y="2113422"/>
            <a:ext cx="8579297" cy="2820317"/>
          </a:xfrm>
        </p:spPr>
        <p:txBody>
          <a:bodyPr/>
          <a:lstStyle/>
          <a:p>
            <a:pPr lvl="0"/>
            <a:r>
              <a:rPr lang="zh-TW" altLang="en-US" sz="3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認識管弦樂器的分類</a:t>
            </a:r>
            <a:endParaRPr lang="en-US" altLang="zh-TW" sz="36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TW" altLang="en-US" sz="3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辨別管弦樂器的主要製造材料、外形、發聲方法及其音色</a:t>
            </a:r>
            <a:endParaRPr lang="en-US" altLang="zh-TW" sz="36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124" name="手繪多邊形 17">
            <a:extLst>
              <a:ext uri="{FF2B5EF4-FFF2-40B4-BE49-F238E27FC236}">
                <a16:creationId xmlns:a16="http://schemas.microsoft.com/office/drawing/2014/main" id="{B7EC16CD-2934-46CC-B6FB-E780FB75CA32}"/>
              </a:ext>
            </a:extLst>
          </p:cNvPr>
          <p:cNvSpPr>
            <a:spLocks/>
          </p:cNvSpPr>
          <p:nvPr/>
        </p:nvSpPr>
        <p:spPr bwMode="auto">
          <a:xfrm>
            <a:off x="3278188" y="400050"/>
            <a:ext cx="5635625" cy="1398588"/>
          </a:xfrm>
          <a:custGeom>
            <a:avLst/>
            <a:gdLst>
              <a:gd name="T0" fmla="*/ 339197 w 6010312"/>
              <a:gd name="T1" fmla="*/ 11 h 4278079"/>
              <a:gd name="T2" fmla="*/ 253776 w 6010312"/>
              <a:gd name="T3" fmla="*/ 104 h 4278079"/>
              <a:gd name="T4" fmla="*/ 2560159 w 6010312"/>
              <a:gd name="T5" fmla="*/ 109 h 4278079"/>
              <a:gd name="T6" fmla="*/ 2746533 w 6010312"/>
              <a:gd name="T7" fmla="*/ 12 h 4278079"/>
              <a:gd name="T8" fmla="*/ 339197 w 6010312"/>
              <a:gd name="T9" fmla="*/ 11 h 42780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10312" h="4278079">
                <a:moveTo>
                  <a:pt x="688628" y="405180"/>
                </a:moveTo>
                <a:cubicBezTo>
                  <a:pt x="-154827" y="954345"/>
                  <a:pt x="-236283" y="3158891"/>
                  <a:pt x="515207" y="3747470"/>
                </a:cubicBezTo>
                <a:cubicBezTo>
                  <a:pt x="1266697" y="4336049"/>
                  <a:pt x="4354111" y="4485821"/>
                  <a:pt x="5197566" y="3936656"/>
                </a:cubicBezTo>
                <a:cubicBezTo>
                  <a:pt x="6041021" y="3387491"/>
                  <a:pt x="6327428" y="1046311"/>
                  <a:pt x="5575938" y="452477"/>
                </a:cubicBezTo>
                <a:cubicBezTo>
                  <a:pt x="4824448" y="-141357"/>
                  <a:pt x="1532083" y="-143985"/>
                  <a:pt x="688628" y="405180"/>
                </a:cubicBezTo>
                <a:close/>
              </a:path>
            </a:pathLst>
          </a:custGeom>
          <a:solidFill>
            <a:srgbClr val="33CC33">
              <a:alpha val="2039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5" name="Title 1">
            <a:extLst>
              <a:ext uri="{FF2B5EF4-FFF2-40B4-BE49-F238E27FC236}">
                <a16:creationId xmlns:a16="http://schemas.microsoft.com/office/drawing/2014/main" id="{FB5C5749-1592-4665-89BF-0EEF8A3339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528638"/>
            <a:ext cx="8229600" cy="1143000"/>
          </a:xfrm>
        </p:spPr>
        <p:txBody>
          <a:bodyPr/>
          <a:lstStyle/>
          <a:p>
            <a:r>
              <a:rPr lang="zh-TW" altLang="en-US" b="1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學習重點</a:t>
            </a:r>
            <a:endParaRPr lang="en-US" altLang="en-US" b="1" dirty="0">
              <a:solidFill>
                <a:srgbClr val="008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126" name="Picture 79">
            <a:extLst>
              <a:ext uri="{FF2B5EF4-FFF2-40B4-BE49-F238E27FC236}">
                <a16:creationId xmlns:a16="http://schemas.microsoft.com/office/drawing/2014/main" id="{8D7AA08A-827D-4387-BC33-B54FED32A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3" t="42317" r="6609" b="37999"/>
          <a:stretch>
            <a:fillRect/>
          </a:stretch>
        </p:blipFill>
        <p:spPr bwMode="auto">
          <a:xfrm rot="-204207">
            <a:off x="5029200" y="5334000"/>
            <a:ext cx="7200900" cy="143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:\Users\uhofk\Desktop\初中普通話\03 新編生活普通話_PPT\PTH 教學簡報\Favicon\PearsonThumbprint_RGB.png">
            <a:extLst>
              <a:ext uri="{FF2B5EF4-FFF2-40B4-BE49-F238E27FC236}">
                <a16:creationId xmlns:a16="http://schemas.microsoft.com/office/drawing/2014/main" id="{4C738797-3AF6-4B69-99D5-AB024DFCA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" y="5634325"/>
            <a:ext cx="1152128" cy="1195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">
            <a:extLst>
              <a:ext uri="{FF2B5EF4-FFF2-40B4-BE49-F238E27FC236}">
                <a16:creationId xmlns:a16="http://schemas.microsoft.com/office/drawing/2014/main" id="{8745A01A-BAAA-4A6D-B251-A5955B7D22CE}"/>
              </a:ext>
            </a:extLst>
          </p:cNvPr>
          <p:cNvGrpSpPr/>
          <p:nvPr/>
        </p:nvGrpSpPr>
        <p:grpSpPr>
          <a:xfrm>
            <a:off x="0" y="238564"/>
            <a:ext cx="2711624" cy="641350"/>
            <a:chOff x="19050" y="152400"/>
            <a:chExt cx="1679518" cy="641350"/>
          </a:xfrm>
        </p:grpSpPr>
        <p:sp>
          <p:nvSpPr>
            <p:cNvPr id="4" name="Rectangle 11">
              <a:extLst>
                <a:ext uri="{FF2B5EF4-FFF2-40B4-BE49-F238E27FC236}">
                  <a16:creationId xmlns:a16="http://schemas.microsoft.com/office/drawing/2014/main" id="{F107566E-2E38-4D13-A0AE-A9AE989852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" y="152400"/>
              <a:ext cx="1679518" cy="641350"/>
            </a:xfrm>
            <a:prstGeom prst="rect">
              <a:avLst/>
            </a:prstGeom>
            <a:solidFill>
              <a:srgbClr val="FF99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HK" altLang="zh-HK" sz="1800" b="0">
                <a:solidFill>
                  <a:schemeClr val="bg1"/>
                </a:solidFill>
              </a:endParaRPr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258254EC-CCF1-4D98-9BAE-0D1A1DDAB8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488" y="188913"/>
              <a:ext cx="1608080" cy="52322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1">
                  <a:alpha val="50000"/>
                </a:schemeClr>
              </a:outerShdw>
            </a:effectLst>
          </p:spPr>
          <p:txBody>
            <a:bodyPr wrap="square"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TW" altLang="en-US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其他管弦樂器</a:t>
              </a:r>
              <a:endParaRPr lang="en-US" altLang="zh-TW" sz="2800" dirty="0">
                <a:solidFill>
                  <a:srgbClr val="FF6600"/>
                </a:solidFill>
                <a:latin typeface="+mj-lt"/>
                <a:ea typeface="標楷體" pitchFamily="65" charset="-120"/>
              </a:endParaRPr>
            </a:p>
          </p:txBody>
        </p:sp>
      </p:grpSp>
      <p:sp>
        <p:nvSpPr>
          <p:cNvPr id="6" name="矩形 1">
            <a:extLst>
              <a:ext uri="{FF2B5EF4-FFF2-40B4-BE49-F238E27FC236}">
                <a16:creationId xmlns:a16="http://schemas.microsoft.com/office/drawing/2014/main" id="{4F9B217F-C982-45A4-98B4-785ABE897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5640" y="345094"/>
            <a:ext cx="90242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r>
              <a:rPr lang="zh-TW" altLang="en-US" sz="2800" dirty="0">
                <a:solidFill>
                  <a:srgbClr val="0070C0"/>
                </a:solidFill>
                <a:latin typeface="Arial"/>
                <a:ea typeface="標楷體"/>
                <a:cs typeface="Arial"/>
              </a:rPr>
              <a:t>除了剛才的樂器，你還認識四大類管弦樂器的例子嗎？</a:t>
            </a:r>
            <a:endParaRPr lang="en-US" altLang="zh-TW" sz="2800" dirty="0">
              <a:solidFill>
                <a:srgbClr val="0070C0"/>
              </a:solidFill>
              <a:latin typeface="Arial"/>
              <a:ea typeface="標楷體"/>
              <a:cs typeface="Arial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5D64B2E-D97C-49A7-9C11-842499CA0B81}"/>
              </a:ext>
            </a:extLst>
          </p:cNvPr>
          <p:cNvSpPr/>
          <p:nvPr/>
        </p:nvSpPr>
        <p:spPr>
          <a:xfrm>
            <a:off x="937094" y="3645024"/>
            <a:ext cx="1584176" cy="584775"/>
          </a:xfrm>
          <a:prstGeom prst="rect">
            <a:avLst/>
          </a:prstGeom>
          <a:solidFill>
            <a:srgbClr val="FFE3AB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zh-TW" altLang="en-US" sz="3200" dirty="0">
                <a:solidFill>
                  <a:schemeClr val="accent2"/>
                </a:solidFill>
                <a:latin typeface="Arial"/>
                <a:ea typeface="標楷體"/>
                <a:cs typeface="Arial"/>
              </a:rPr>
              <a:t>弦樂器</a:t>
            </a:r>
          </a:p>
        </p:txBody>
      </p:sp>
      <p:sp>
        <p:nvSpPr>
          <p:cNvPr id="26" name="矩形 1">
            <a:extLst>
              <a:ext uri="{FF2B5EF4-FFF2-40B4-BE49-F238E27FC236}">
                <a16:creationId xmlns:a16="http://schemas.microsoft.com/office/drawing/2014/main" id="{44677513-CCE9-4EFA-B8CA-944BC6BD2E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897" y="4410900"/>
            <a:ext cx="2374743" cy="1673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ts val="1200"/>
              </a:spcBef>
              <a:buNone/>
            </a:pPr>
            <a:r>
              <a:rPr lang="zh-TW" altLang="en-US" sz="2400" dirty="0">
                <a:solidFill>
                  <a:srgbClr val="FF0066"/>
                </a:solidFill>
                <a:ea typeface="微軟正黑體 Light" panose="020B0304030504040204" pitchFamily="34" charset="-120"/>
                <a:cs typeface="Arial" panose="020B0604020202020204" pitchFamily="34" charset="0"/>
              </a:rPr>
              <a:t>低音大提琴</a:t>
            </a:r>
            <a:endParaRPr lang="en-US" altLang="zh-TW" sz="2400" dirty="0">
              <a:solidFill>
                <a:srgbClr val="FF0066"/>
              </a:solidFill>
              <a:ea typeface="微軟正黑體 Light" panose="020B0304030504040204" pitchFamily="34" charset="-120"/>
              <a:cs typeface="Arial" panose="020B0604020202020204" pitchFamily="34" charset="0"/>
            </a:endParaRPr>
          </a:p>
          <a:p>
            <a:pPr algn="ctr" eaLnBrk="1" hangingPunct="1">
              <a:spcBef>
                <a:spcPts val="1200"/>
              </a:spcBef>
              <a:buNone/>
            </a:pPr>
            <a:r>
              <a:rPr lang="zh-TW" altLang="en-US" sz="2400" dirty="0">
                <a:solidFill>
                  <a:srgbClr val="FF0066"/>
                </a:solidFill>
                <a:ea typeface="微軟正黑體 Light" panose="020B0304030504040204" pitchFamily="34" charset="-120"/>
                <a:cs typeface="Arial" panose="020B0604020202020204" pitchFamily="34" charset="0"/>
              </a:rPr>
              <a:t>結他</a:t>
            </a:r>
            <a:endParaRPr lang="en-US" altLang="zh-TW" sz="2400" dirty="0">
              <a:solidFill>
                <a:srgbClr val="FF0066"/>
              </a:solidFill>
              <a:ea typeface="微軟正黑體 Light" panose="020B0304030504040204" pitchFamily="34" charset="-120"/>
              <a:cs typeface="Arial" panose="020B0604020202020204" pitchFamily="34" charset="0"/>
            </a:endParaRPr>
          </a:p>
          <a:p>
            <a:pPr algn="ctr" eaLnBrk="1" hangingPunct="1">
              <a:spcBef>
                <a:spcPts val="1200"/>
              </a:spcBef>
              <a:buNone/>
            </a:pPr>
            <a:r>
              <a:rPr lang="zh-TW" altLang="en-US" sz="2400" dirty="0">
                <a:solidFill>
                  <a:srgbClr val="FF0066"/>
                </a:solidFill>
                <a:ea typeface="微軟正黑體 Light" panose="020B0304030504040204" pitchFamily="34" charset="-120"/>
                <a:cs typeface="Arial" panose="020B0604020202020204" pitchFamily="34" charset="0"/>
              </a:rPr>
              <a:t>豎琴</a:t>
            </a:r>
            <a:endParaRPr lang="en-US" altLang="zh-TW" sz="2400" dirty="0">
              <a:solidFill>
                <a:srgbClr val="FF0066"/>
              </a:solidFill>
              <a:ea typeface="微軟正黑體 Light" panose="020B03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9397908-FC25-419D-8DEA-840474CA2E45}"/>
              </a:ext>
            </a:extLst>
          </p:cNvPr>
          <p:cNvSpPr/>
          <p:nvPr/>
        </p:nvSpPr>
        <p:spPr>
          <a:xfrm>
            <a:off x="3719736" y="3645024"/>
            <a:ext cx="1944216" cy="584775"/>
          </a:xfrm>
          <a:prstGeom prst="rect">
            <a:avLst/>
          </a:prstGeom>
          <a:solidFill>
            <a:srgbClr val="FFE3AB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zh-TW" altLang="en-US" sz="3200" dirty="0">
                <a:solidFill>
                  <a:schemeClr val="accent2"/>
                </a:solidFill>
                <a:latin typeface="Arial"/>
                <a:ea typeface="標楷體"/>
                <a:cs typeface="Arial"/>
              </a:rPr>
              <a:t>木管樂器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3D8FB65-55A9-4A51-86E7-55EFCF8C9268}"/>
              </a:ext>
            </a:extLst>
          </p:cNvPr>
          <p:cNvSpPr/>
          <p:nvPr/>
        </p:nvSpPr>
        <p:spPr>
          <a:xfrm>
            <a:off x="6456040" y="3645024"/>
            <a:ext cx="1944216" cy="584775"/>
          </a:xfrm>
          <a:prstGeom prst="rect">
            <a:avLst/>
          </a:prstGeom>
          <a:solidFill>
            <a:srgbClr val="FFE3AB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zh-TW" altLang="en-US" sz="3200" dirty="0">
                <a:solidFill>
                  <a:schemeClr val="accent2"/>
                </a:solidFill>
                <a:latin typeface="Arial"/>
                <a:ea typeface="標楷體"/>
                <a:cs typeface="Arial"/>
              </a:rPr>
              <a:t>銅管樂器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F30D54E-5B37-4620-91F5-3822D65CF1EF}"/>
              </a:ext>
            </a:extLst>
          </p:cNvPr>
          <p:cNvSpPr/>
          <p:nvPr/>
        </p:nvSpPr>
        <p:spPr>
          <a:xfrm>
            <a:off x="9192344" y="3645024"/>
            <a:ext cx="1944217" cy="584775"/>
          </a:xfrm>
          <a:prstGeom prst="rect">
            <a:avLst/>
          </a:prstGeom>
          <a:solidFill>
            <a:srgbClr val="FFE3AB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zh-TW" altLang="en-US" sz="3200" dirty="0">
                <a:solidFill>
                  <a:schemeClr val="accent2"/>
                </a:solidFill>
                <a:latin typeface="Arial"/>
                <a:ea typeface="標楷體"/>
                <a:cs typeface="Arial"/>
              </a:rPr>
              <a:t>敲擊樂器</a:t>
            </a:r>
          </a:p>
        </p:txBody>
      </p:sp>
      <p:sp>
        <p:nvSpPr>
          <p:cNvPr id="12" name="矩形 1">
            <a:extLst>
              <a:ext uri="{FF2B5EF4-FFF2-40B4-BE49-F238E27FC236}">
                <a16:creationId xmlns:a16="http://schemas.microsoft.com/office/drawing/2014/main" id="{20B97C7C-E174-46B5-A532-8928CD57E9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1784" y="4456435"/>
            <a:ext cx="2374743" cy="1673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ts val="1200"/>
              </a:spcBef>
              <a:buNone/>
            </a:pPr>
            <a:r>
              <a:rPr lang="zh-TW" altLang="en-US" sz="2400" dirty="0">
                <a:solidFill>
                  <a:srgbClr val="FF0066"/>
                </a:solidFill>
                <a:ea typeface="微軟正黑體 Light" panose="020B0304030504040204" pitchFamily="34" charset="-120"/>
                <a:cs typeface="Arial" panose="020B0604020202020204" pitchFamily="34" charset="0"/>
              </a:rPr>
              <a:t>單簧管</a:t>
            </a:r>
            <a:endParaRPr lang="en-US" altLang="zh-TW" sz="2400" dirty="0">
              <a:solidFill>
                <a:srgbClr val="FF0066"/>
              </a:solidFill>
              <a:ea typeface="微軟正黑體 Light" panose="020B0304030504040204" pitchFamily="34" charset="-12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buNone/>
            </a:pPr>
            <a:r>
              <a:rPr lang="zh-TW" altLang="en-US" sz="2400" dirty="0">
                <a:solidFill>
                  <a:srgbClr val="FF0066"/>
                </a:solidFill>
                <a:ea typeface="微軟正黑體 Light" panose="020B0304030504040204" pitchFamily="34" charset="-120"/>
                <a:cs typeface="Arial" panose="020B0604020202020204" pitchFamily="34" charset="0"/>
              </a:rPr>
              <a:t>低音管</a:t>
            </a:r>
            <a:endParaRPr lang="en-US" altLang="zh-TW" sz="2400" dirty="0">
              <a:solidFill>
                <a:srgbClr val="FF0066"/>
              </a:solidFill>
              <a:ea typeface="微軟正黑體 Light" panose="020B0304030504040204" pitchFamily="34" charset="-12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buNone/>
            </a:pPr>
            <a:r>
              <a:rPr lang="zh-TW" altLang="en-US" sz="2400" dirty="0">
                <a:solidFill>
                  <a:srgbClr val="FF0066"/>
                </a:solidFill>
                <a:ea typeface="微軟正黑體 Light" panose="020B0304030504040204" pitchFamily="34" charset="-120"/>
                <a:cs typeface="Arial" panose="020B0604020202020204" pitchFamily="34" charset="0"/>
              </a:rPr>
              <a:t>薩克管</a:t>
            </a:r>
            <a:endParaRPr lang="en-US" altLang="zh-TW" sz="2400" dirty="0">
              <a:solidFill>
                <a:srgbClr val="FF0066"/>
              </a:solidFill>
              <a:ea typeface="微軟正黑體 Light" panose="020B03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3" name="矩形 1">
            <a:extLst>
              <a:ext uri="{FF2B5EF4-FFF2-40B4-BE49-F238E27FC236}">
                <a16:creationId xmlns:a16="http://schemas.microsoft.com/office/drawing/2014/main" id="{D0F2AED7-1CAF-41A9-96C3-341B89D7E9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4072" y="4428403"/>
            <a:ext cx="2374743" cy="1673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ts val="1200"/>
              </a:spcBef>
              <a:buNone/>
            </a:pPr>
            <a:r>
              <a:rPr lang="zh-TW" altLang="en-US" sz="2400" dirty="0">
                <a:solidFill>
                  <a:srgbClr val="FF0066"/>
                </a:solidFill>
                <a:ea typeface="微軟正黑體 Light" panose="020B0304030504040204" pitchFamily="34" charset="-120"/>
                <a:cs typeface="Arial" panose="020B0604020202020204" pitchFamily="34" charset="0"/>
              </a:rPr>
              <a:t>中音號</a:t>
            </a:r>
            <a:endParaRPr lang="en-US" altLang="zh-TW" sz="2400" dirty="0">
              <a:solidFill>
                <a:srgbClr val="FF0066"/>
              </a:solidFill>
              <a:ea typeface="微軟正黑體 Light" panose="020B0304030504040204" pitchFamily="34" charset="-12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buNone/>
            </a:pPr>
            <a:r>
              <a:rPr lang="zh-TW" altLang="en-US" sz="2400" dirty="0">
                <a:solidFill>
                  <a:srgbClr val="FF0066"/>
                </a:solidFill>
                <a:ea typeface="微軟正黑體 Light" panose="020B0304030504040204" pitchFamily="34" charset="-120"/>
                <a:cs typeface="Arial" panose="020B0604020202020204" pitchFamily="34" charset="0"/>
              </a:rPr>
              <a:t>低音號</a:t>
            </a:r>
            <a:endParaRPr lang="en-US" altLang="zh-TW" sz="2400" dirty="0">
              <a:solidFill>
                <a:srgbClr val="FF0066"/>
              </a:solidFill>
              <a:ea typeface="微軟正黑體 Light" panose="020B03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4" name="矩形 1">
            <a:extLst>
              <a:ext uri="{FF2B5EF4-FFF2-40B4-BE49-F238E27FC236}">
                <a16:creationId xmlns:a16="http://schemas.microsoft.com/office/drawing/2014/main" id="{466DD287-7DFD-4438-B2C0-A32434FD9D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05129" y="4456039"/>
            <a:ext cx="2374743" cy="1673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ts val="1200"/>
              </a:spcBef>
              <a:buNone/>
            </a:pPr>
            <a:r>
              <a:rPr lang="zh-TW" altLang="en-US" sz="2400" dirty="0">
                <a:solidFill>
                  <a:srgbClr val="FF0066"/>
                </a:solidFill>
                <a:ea typeface="微軟正黑體 Light" panose="020B0304030504040204" pitchFamily="34" charset="-120"/>
                <a:cs typeface="Arial" panose="020B0604020202020204" pitchFamily="34" charset="0"/>
              </a:rPr>
              <a:t>定音鼓</a:t>
            </a:r>
            <a:endParaRPr lang="en-US" altLang="zh-TW" sz="2400" dirty="0">
              <a:solidFill>
                <a:srgbClr val="FF0066"/>
              </a:solidFill>
              <a:ea typeface="微軟正黑體 Light" panose="020B0304030504040204" pitchFamily="34" charset="-12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buNone/>
            </a:pPr>
            <a:r>
              <a:rPr lang="zh-TW" altLang="en-US" sz="2400" dirty="0">
                <a:solidFill>
                  <a:srgbClr val="FF0066"/>
                </a:solidFill>
                <a:ea typeface="微軟正黑體 Light" panose="020B0304030504040204" pitchFamily="34" charset="-120"/>
                <a:cs typeface="Arial" panose="020B0604020202020204" pitchFamily="34" charset="0"/>
              </a:rPr>
              <a:t>非洲鼓</a:t>
            </a:r>
            <a:endParaRPr lang="en-US" altLang="zh-TW" sz="2400" dirty="0">
              <a:solidFill>
                <a:srgbClr val="FF0066"/>
              </a:solidFill>
              <a:ea typeface="微軟正黑體 Light" panose="020B03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8707CEB-535F-4845-9F5E-D44F3226F9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646" y="788195"/>
            <a:ext cx="2122621" cy="2784171"/>
          </a:xfrm>
          <a:prstGeom prst="rect">
            <a:avLst/>
          </a:prstGeom>
        </p:spPr>
      </p:pic>
      <p:pic>
        <p:nvPicPr>
          <p:cNvPr id="19" name="Picture 18" descr="A picture containing music, sax&#10;&#10;Description automatically generated">
            <a:extLst>
              <a:ext uri="{FF2B5EF4-FFF2-40B4-BE49-F238E27FC236}">
                <a16:creationId xmlns:a16="http://schemas.microsoft.com/office/drawing/2014/main" id="{1806BEC6-C2F8-4999-A1B6-28B5449C84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938" y="1382944"/>
            <a:ext cx="2705812" cy="1387244"/>
          </a:xfrm>
          <a:prstGeom prst="rect">
            <a:avLst/>
          </a:prstGeom>
        </p:spPr>
      </p:pic>
      <p:pic>
        <p:nvPicPr>
          <p:cNvPr id="21" name="Graphic 20" descr="Guitar">
            <a:extLst>
              <a:ext uri="{FF2B5EF4-FFF2-40B4-BE49-F238E27FC236}">
                <a16:creationId xmlns:a16="http://schemas.microsoft.com/office/drawing/2014/main" id="{DD6DF970-36FB-4342-ABCB-C9A4F52193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46175" y="1465836"/>
            <a:ext cx="1727674" cy="1727674"/>
          </a:xfrm>
          <a:prstGeom prst="rect">
            <a:avLst/>
          </a:prstGeom>
        </p:spPr>
      </p:pic>
      <p:pic>
        <p:nvPicPr>
          <p:cNvPr id="25" name="Graphic 24" descr="Trumpet">
            <a:extLst>
              <a:ext uri="{FF2B5EF4-FFF2-40B4-BE49-F238E27FC236}">
                <a16:creationId xmlns:a16="http://schemas.microsoft.com/office/drawing/2014/main" id="{352E0F86-8F34-4ED9-B886-935D050B64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629861" y="1597344"/>
            <a:ext cx="1727674" cy="1727674"/>
          </a:xfrm>
          <a:prstGeom prst="rect">
            <a:avLst/>
          </a:prstGeom>
        </p:spPr>
      </p:pic>
      <p:sp>
        <p:nvSpPr>
          <p:cNvPr id="20" name="TextBox 19">
            <a:hlinkClick r:id="rId9" action="ppaction://hlinksldjump"/>
            <a:extLst>
              <a:ext uri="{FF2B5EF4-FFF2-40B4-BE49-F238E27FC236}">
                <a16:creationId xmlns:a16="http://schemas.microsoft.com/office/drawing/2014/main" id="{A8E6A01B-FBD8-440C-BC74-092DFCE22EB9}"/>
              </a:ext>
            </a:extLst>
          </p:cNvPr>
          <p:cNvSpPr txBox="1"/>
          <p:nvPr/>
        </p:nvSpPr>
        <p:spPr>
          <a:xfrm>
            <a:off x="9984432" y="5877272"/>
            <a:ext cx="1944136" cy="715089"/>
          </a:xfrm>
          <a:prstGeom prst="roundRect">
            <a:avLst/>
          </a:prstGeom>
          <a:solidFill>
            <a:srgbClr val="C2E49C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按此詳細認識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各種管弦樂器</a:t>
            </a:r>
            <a:endParaRPr lang="en-GB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6279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2" grpId="0"/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9A391551-A6D8-4AFB-9AA4-1F8FB394B9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9459" name="Picture 2">
            <a:extLst>
              <a:ext uri="{FF2B5EF4-FFF2-40B4-BE49-F238E27FC236}">
                <a16:creationId xmlns:a16="http://schemas.microsoft.com/office/drawing/2014/main" id="{1D89B91C-FFFC-46F0-98DF-69BDB773C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-5696" y="-59742"/>
            <a:ext cx="12172950" cy="68897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11">
            <a:extLst>
              <a:ext uri="{FF2B5EF4-FFF2-40B4-BE49-F238E27FC236}">
                <a16:creationId xmlns:a16="http://schemas.microsoft.com/office/drawing/2014/main" id="{0A2F70AE-0268-47FE-BDC5-66AAA0BA3B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696" y="136525"/>
            <a:ext cx="2908300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>
              <a:solidFill>
                <a:schemeClr val="bg1"/>
              </a:solidFill>
            </a:endParaRPr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id="{E4DD3A50-4015-4833-AA36-B4DC0B8DE3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5263"/>
            <a:ext cx="3000375" cy="523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TW" altLang="en-US" sz="2800" dirty="0">
                <a:solidFill>
                  <a:srgbClr val="00B050"/>
                </a:solidFill>
                <a:latin typeface="+mj-lt"/>
                <a:ea typeface="標楷體" pitchFamily="65" charset="-120"/>
              </a:rPr>
              <a:t>評估及自學資源</a:t>
            </a:r>
            <a:endParaRPr lang="en-US" altLang="zh-TW" sz="2800" dirty="0">
              <a:solidFill>
                <a:srgbClr val="00B050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19462" name="Rectangle: Rounded Corners 13">
            <a:extLst>
              <a:ext uri="{FF2B5EF4-FFF2-40B4-BE49-F238E27FC236}">
                <a16:creationId xmlns:a16="http://schemas.microsoft.com/office/drawing/2014/main" id="{EB245AE1-04FB-4E2F-9DCE-7FC6FD9E58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8056" y="1450717"/>
            <a:ext cx="1958975" cy="528638"/>
          </a:xfrm>
          <a:prstGeom prst="roundRect">
            <a:avLst>
              <a:gd name="adj" fmla="val 16667"/>
            </a:avLst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400" b="1" dirty="0">
                <a:solidFill>
                  <a:schemeClr val="bg1"/>
                </a:solidFill>
              </a:rPr>
              <a:t>評估資源</a:t>
            </a:r>
            <a:endParaRPr lang="en-US" altLang="en-US" sz="2400" b="1" dirty="0">
              <a:solidFill>
                <a:schemeClr val="bg1"/>
              </a:solidFill>
            </a:endParaRPr>
          </a:p>
        </p:txBody>
      </p:sp>
      <p:sp>
        <p:nvSpPr>
          <p:cNvPr id="19463" name="手繪多邊形 17">
            <a:extLst>
              <a:ext uri="{FF2B5EF4-FFF2-40B4-BE49-F238E27FC236}">
                <a16:creationId xmlns:a16="http://schemas.microsoft.com/office/drawing/2014/main" id="{46B34BF7-7ADD-4393-9823-ADB780F4F5D3}"/>
              </a:ext>
            </a:extLst>
          </p:cNvPr>
          <p:cNvSpPr>
            <a:spLocks/>
          </p:cNvSpPr>
          <p:nvPr/>
        </p:nvSpPr>
        <p:spPr bwMode="auto">
          <a:xfrm>
            <a:off x="2846728" y="878953"/>
            <a:ext cx="8937904" cy="1631535"/>
          </a:xfrm>
          <a:custGeom>
            <a:avLst/>
            <a:gdLst>
              <a:gd name="T0" fmla="*/ 1591528 w 6010312"/>
              <a:gd name="T1" fmla="*/ 103 h 4278079"/>
              <a:gd name="T2" fmla="*/ 1190726 w 6010312"/>
              <a:gd name="T3" fmla="*/ 954 h 4278079"/>
              <a:gd name="T4" fmla="*/ 12012389 w 6010312"/>
              <a:gd name="T5" fmla="*/ 1003 h 4278079"/>
              <a:gd name="T6" fmla="*/ 12886865 w 6010312"/>
              <a:gd name="T7" fmla="*/ 115 h 4278079"/>
              <a:gd name="T8" fmla="*/ 1591528 w 6010312"/>
              <a:gd name="T9" fmla="*/ 103 h 42780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10312" h="4278079">
                <a:moveTo>
                  <a:pt x="688628" y="405180"/>
                </a:moveTo>
                <a:cubicBezTo>
                  <a:pt x="-154827" y="954345"/>
                  <a:pt x="-236283" y="3158891"/>
                  <a:pt x="515207" y="3747470"/>
                </a:cubicBezTo>
                <a:cubicBezTo>
                  <a:pt x="1266697" y="4336049"/>
                  <a:pt x="4354111" y="4485821"/>
                  <a:pt x="5197566" y="3936656"/>
                </a:cubicBezTo>
                <a:cubicBezTo>
                  <a:pt x="6041021" y="3387491"/>
                  <a:pt x="6327428" y="1046311"/>
                  <a:pt x="5575938" y="452477"/>
                </a:cubicBezTo>
                <a:cubicBezTo>
                  <a:pt x="4824448" y="-141357"/>
                  <a:pt x="1532083" y="-143985"/>
                  <a:pt x="688628" y="405180"/>
                </a:cubicBezTo>
                <a:close/>
              </a:path>
            </a:pathLst>
          </a:custGeom>
          <a:solidFill>
            <a:srgbClr val="FFC000">
              <a:alpha val="2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9464" name="手繪多邊形 17">
            <a:extLst>
              <a:ext uri="{FF2B5EF4-FFF2-40B4-BE49-F238E27FC236}">
                <a16:creationId xmlns:a16="http://schemas.microsoft.com/office/drawing/2014/main" id="{0128A1C3-6F2C-4E6E-A0AD-E1BE9B0BFFF9}"/>
              </a:ext>
            </a:extLst>
          </p:cNvPr>
          <p:cNvSpPr>
            <a:spLocks/>
          </p:cNvSpPr>
          <p:nvPr/>
        </p:nvSpPr>
        <p:spPr bwMode="auto">
          <a:xfrm>
            <a:off x="2826472" y="3083252"/>
            <a:ext cx="8001799" cy="2339170"/>
          </a:xfrm>
          <a:custGeom>
            <a:avLst/>
            <a:gdLst>
              <a:gd name="T0" fmla="*/ 1591528 w 6010312"/>
              <a:gd name="T1" fmla="*/ 920 h 4278079"/>
              <a:gd name="T2" fmla="*/ 1190726 w 6010312"/>
              <a:gd name="T3" fmla="*/ 8508 h 4278079"/>
              <a:gd name="T4" fmla="*/ 12012389 w 6010312"/>
              <a:gd name="T5" fmla="*/ 8937 h 4278079"/>
              <a:gd name="T6" fmla="*/ 12886865 w 6010312"/>
              <a:gd name="T7" fmla="*/ 1027 h 4278079"/>
              <a:gd name="T8" fmla="*/ 1591528 w 6010312"/>
              <a:gd name="T9" fmla="*/ 920 h 42780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10312" h="4278079">
                <a:moveTo>
                  <a:pt x="688628" y="405180"/>
                </a:moveTo>
                <a:cubicBezTo>
                  <a:pt x="-154827" y="954345"/>
                  <a:pt x="-236283" y="3158891"/>
                  <a:pt x="515207" y="3747470"/>
                </a:cubicBezTo>
                <a:cubicBezTo>
                  <a:pt x="1266697" y="4336049"/>
                  <a:pt x="4354111" y="4485821"/>
                  <a:pt x="5197566" y="3936656"/>
                </a:cubicBezTo>
                <a:cubicBezTo>
                  <a:pt x="6041021" y="3387491"/>
                  <a:pt x="6327428" y="1046311"/>
                  <a:pt x="5575938" y="452477"/>
                </a:cubicBezTo>
                <a:cubicBezTo>
                  <a:pt x="4824448" y="-141357"/>
                  <a:pt x="1532083" y="-143985"/>
                  <a:pt x="688628" y="405180"/>
                </a:cubicBezTo>
                <a:close/>
              </a:path>
            </a:pathLst>
          </a:custGeom>
          <a:solidFill>
            <a:srgbClr val="92D050">
              <a:alpha val="2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5" name="Rectangle: Rounded Corners 17">
            <a:extLst>
              <a:ext uri="{FF2B5EF4-FFF2-40B4-BE49-F238E27FC236}">
                <a16:creationId xmlns:a16="http://schemas.microsoft.com/office/drawing/2014/main" id="{13A3C22C-D0FD-48FE-AAD2-C0B371E835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8056" y="3774748"/>
            <a:ext cx="1958975" cy="528637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400" b="1" dirty="0">
                <a:solidFill>
                  <a:schemeClr val="bg1"/>
                </a:solidFill>
              </a:rPr>
              <a:t>自學資源</a:t>
            </a:r>
            <a:endParaRPr lang="en-US" altLang="en-US" sz="2400" b="1" dirty="0">
              <a:solidFill>
                <a:schemeClr val="bg1"/>
              </a:solidFill>
            </a:endParaRPr>
          </a:p>
        </p:txBody>
      </p:sp>
      <p:sp>
        <p:nvSpPr>
          <p:cNvPr id="19467" name="矩形 77">
            <a:extLst>
              <a:ext uri="{FF2B5EF4-FFF2-40B4-BE49-F238E27FC236}">
                <a16:creationId xmlns:a16="http://schemas.microsoft.com/office/drawing/2014/main" id="{3EC166C9-2012-4CBC-9DDC-5E7D2EBC69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7928" y="3311292"/>
            <a:ext cx="6797091" cy="1778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600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欣賞管弦樂隊演奏電影歌曲，留意當中的管弦樂器及其音色。</a:t>
            </a:r>
            <a:endParaRPr lang="en-US" altLang="zh-TW" sz="2600" dirty="0">
              <a:solidFill>
                <a:srgbClr val="008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en-US" altLang="zh-TW" sz="2400" b="1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2400" b="1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冰雪奇緣</a:t>
            </a:r>
            <a:r>
              <a:rPr lang="en-US" altLang="zh-TW" sz="2400" b="1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2400" b="1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組曲</a:t>
            </a:r>
            <a:endParaRPr lang="en-US" altLang="zh-TW" sz="2400" b="1" dirty="0">
              <a:solidFill>
                <a:srgbClr val="008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en-US" altLang="zh-TW" sz="2400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2400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哈利波特</a:t>
            </a:r>
            <a:r>
              <a:rPr lang="en-US" altLang="zh-TW" sz="2400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2400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主題曲</a:t>
            </a:r>
            <a:r>
              <a:rPr lang="en-US" altLang="zh-TW" sz="2400" i="1" dirty="0">
                <a:solidFill>
                  <a:srgbClr val="008000"/>
                </a:solidFill>
                <a:latin typeface="+mj-lt"/>
                <a:ea typeface="標楷體" panose="03000509000000000000" pitchFamily="65" charset="-120"/>
              </a:rPr>
              <a:t>Hedwig’s Theme</a:t>
            </a:r>
            <a:endParaRPr lang="en-US" sz="2200" b="1" i="1" dirty="0">
              <a:solidFill>
                <a:srgbClr val="008000"/>
              </a:solidFill>
              <a:latin typeface="+mj-lt"/>
              <a:ea typeface="標楷體" panose="03000509000000000000" pitchFamily="65" charset="-120"/>
            </a:endParaRPr>
          </a:p>
        </p:txBody>
      </p:sp>
      <p:pic>
        <p:nvPicPr>
          <p:cNvPr id="19468" name="Content Placeholder 3" descr="Clapper board">
            <a:hlinkClick r:id="rId4"/>
            <a:extLst>
              <a:ext uri="{FF2B5EF4-FFF2-40B4-BE49-F238E27FC236}">
                <a16:creationId xmlns:a16="http://schemas.microsoft.com/office/drawing/2014/main" id="{D9EB9935-0100-4268-B60D-5A29B7B7BDE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36473" y="4065579"/>
            <a:ext cx="555625" cy="554037"/>
          </a:xfr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029DBF0-12EC-4A4B-8D75-173CAF1A9923}"/>
              </a:ext>
            </a:extLst>
          </p:cNvPr>
          <p:cNvSpPr/>
          <p:nvPr/>
        </p:nvSpPr>
        <p:spPr bwMode="auto">
          <a:xfrm>
            <a:off x="10412918" y="6096283"/>
            <a:ext cx="1169482" cy="554037"/>
          </a:xfrm>
          <a:prstGeom prst="roundRect">
            <a:avLst/>
          </a:prstGeom>
          <a:solidFill>
            <a:srgbClr val="008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dirty="0">
                <a:solidFill>
                  <a:schemeClr val="bg1"/>
                </a:solidFill>
                <a:latin typeface="Arial" charset="0"/>
              </a:rPr>
              <a:t>     </a:t>
            </a:r>
            <a:r>
              <a:rPr lang="zh-TW" altLang="en-US" sz="2400" dirty="0">
                <a:solidFill>
                  <a:schemeClr val="bg1"/>
                </a:solidFill>
                <a:latin typeface="Arial" charset="0"/>
              </a:rPr>
              <a:t>完</a:t>
            </a:r>
            <a:endParaRPr kumimoji="1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16" name="矩形 77">
            <a:extLst>
              <a:ext uri="{FF2B5EF4-FFF2-40B4-BE49-F238E27FC236}">
                <a16:creationId xmlns:a16="http://schemas.microsoft.com/office/drawing/2014/main" id="{B8237B6A-6C55-438A-BEF8-0C28737067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6346" y="1268760"/>
            <a:ext cx="6917762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TW" altLang="en-US" sz="2600" b="1" dirty="0">
                <a:solidFill>
                  <a:srgbClr val="FF6600"/>
                </a:solidFill>
                <a:ea typeface="標楷體" panose="03000509000000000000" pitchFamily="65" charset="-120"/>
              </a:rPr>
              <a:t>完成鞏固樂理工作紙</a:t>
            </a:r>
            <a:r>
              <a:rPr lang="zh-TW" altLang="en-US" sz="2600" dirty="0">
                <a:solidFill>
                  <a:srgbClr val="FF6600"/>
                </a:solidFill>
                <a:ea typeface="標楷體" panose="03000509000000000000" pitchFamily="65" charset="-120"/>
              </a:rPr>
              <a:t>「管弦樂器大家族」</a:t>
            </a:r>
            <a:r>
              <a:rPr lang="zh-TW" altLang="en-US" sz="2600" b="1" dirty="0">
                <a:solidFill>
                  <a:srgbClr val="FF6600"/>
                </a:solidFill>
                <a:ea typeface="標楷體" panose="03000509000000000000" pitchFamily="65" charset="-120"/>
              </a:rPr>
              <a:t>，</a:t>
            </a:r>
            <a:r>
              <a:rPr lang="zh-TW" altLang="en-US" sz="2600" dirty="0">
                <a:solidFill>
                  <a:srgbClr val="FF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分辨不同的管弦樂器及它們所屬的類別。</a:t>
            </a:r>
            <a:endParaRPr lang="en-US" altLang="zh-TW" sz="2600" dirty="0">
              <a:solidFill>
                <a:srgbClr val="FF66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8" name="Picture 2" descr="C:\Users\uhofk\Desktop\初中普通話\03 新編生活普通話_PPT\PTH 教學簡報\Favicon\PearsonThumbprint_RGB.png">
            <a:extLst>
              <a:ext uri="{FF2B5EF4-FFF2-40B4-BE49-F238E27FC236}">
                <a16:creationId xmlns:a16="http://schemas.microsoft.com/office/drawing/2014/main" id="{E254B15C-7591-4006-80A9-4711EB55F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" y="5634325"/>
            <a:ext cx="1152128" cy="1195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Object 18">
            <a:hlinkClick r:id="" action="ppaction://ole?verb=1"/>
            <a:extLst>
              <a:ext uri="{FF2B5EF4-FFF2-40B4-BE49-F238E27FC236}">
                <a16:creationId xmlns:a16="http://schemas.microsoft.com/office/drawing/2014/main" id="{8C93C723-BD20-4C0E-AFD4-35513F7FA1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9363526"/>
              </p:ext>
            </p:extLst>
          </p:nvPr>
        </p:nvGraphicFramePr>
        <p:xfrm>
          <a:off x="10378571" y="1340716"/>
          <a:ext cx="910580" cy="19273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0" name="Document" showAsIcon="1" r:id="rId7" imgW="381104" imgH="806335" progId="Word.Document.8">
                  <p:embed/>
                </p:oleObj>
              </mc:Choice>
              <mc:Fallback>
                <p:oleObj name="Document" showAsIcon="1" r:id="rId7" imgW="381104" imgH="806335" progId="Word.Document.8">
                  <p:embed/>
                  <p:pic>
                    <p:nvPicPr>
                      <p:cNvPr id="2" name="Object 1">
                        <a:hlinkClick r:id="" action="ppaction://ole?verb=1"/>
                        <a:extLst>
                          <a:ext uri="{FF2B5EF4-FFF2-40B4-BE49-F238E27FC236}">
                            <a16:creationId xmlns:a16="http://schemas.microsoft.com/office/drawing/2014/main" id="{8E5F4C5D-D5F1-4813-9375-35E6CB2E95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378571" y="1340716"/>
                        <a:ext cx="910580" cy="19273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Content Placeholder 3" descr="Clapper board">
            <a:hlinkClick r:id="rId9"/>
            <a:extLst>
              <a:ext uri="{FF2B5EF4-FFF2-40B4-BE49-F238E27FC236}">
                <a16:creationId xmlns:a16="http://schemas.microsoft.com/office/drawing/2014/main" id="{1D69D554-F3A7-4A58-811C-D575CC077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559" y="4538903"/>
            <a:ext cx="555625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矩形 3">
            <a:extLst>
              <a:ext uri="{FF2B5EF4-FFF2-40B4-BE49-F238E27FC236}">
                <a16:creationId xmlns:a16="http://schemas.microsoft.com/office/drawing/2014/main" id="{3DA3CAB7-FA63-4BB7-8610-02299576A8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2384" y="6381328"/>
            <a:ext cx="246697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SzPct val="80000"/>
              <a:buFont typeface="Verdana" panose="020B0604030504040204" pitchFamily="34" charset="0"/>
              <a:buNone/>
            </a:pPr>
            <a:r>
              <a:rPr lang="zh-TW" altLang="zh-HK" sz="120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kumimoji="0" lang="en-US" altLang="zh-HK" sz="1300">
                <a:solidFill>
                  <a:srgbClr val="00206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© </a:t>
            </a:r>
            <a:r>
              <a:rPr kumimoji="0" lang="zh-TW" altLang="en-US" sz="1300">
                <a:solidFill>
                  <a:srgbClr val="00206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培生教育出版亞洲有限公司</a:t>
            </a:r>
            <a:endParaRPr kumimoji="0" lang="zh-HK" altLang="en-US" sz="1300">
              <a:solidFill>
                <a:srgbClr val="002060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1507" name="Picture 2" descr="C:\Users\uhofk\Desktop\初中普通話\03 新編生活普通話_PPT\01 PPT backdrop\Pearson Logo\PearsonLogo-colour-may-16\PearsonLogo\Logos RGB\Primary RGB\Primary PNG\PearsonLogo_Primary_Blk_RGB.png">
            <a:extLst>
              <a:ext uri="{FF2B5EF4-FFF2-40B4-BE49-F238E27FC236}">
                <a16:creationId xmlns:a16="http://schemas.microsoft.com/office/drawing/2014/main" id="{293125B1-14C5-4C67-AF26-F95216019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5" y="1196975"/>
            <a:ext cx="5435600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hlinkClick r:id="" action="ppaction://hlinkshowjump?jump=endshow"/>
            <a:extLst>
              <a:ext uri="{FF2B5EF4-FFF2-40B4-BE49-F238E27FC236}">
                <a16:creationId xmlns:a16="http://schemas.microsoft.com/office/drawing/2014/main" id="{59B63B4B-33CE-4A60-BE45-43DBCF422143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">
            <a:extLst>
              <a:ext uri="{FF2B5EF4-FFF2-40B4-BE49-F238E27FC236}">
                <a16:creationId xmlns:a16="http://schemas.microsoft.com/office/drawing/2014/main" id="{8745A01A-BAAA-4A6D-B251-A5955B7D22CE}"/>
              </a:ext>
            </a:extLst>
          </p:cNvPr>
          <p:cNvGrpSpPr/>
          <p:nvPr/>
        </p:nvGrpSpPr>
        <p:grpSpPr>
          <a:xfrm>
            <a:off x="0" y="238564"/>
            <a:ext cx="2495600" cy="641350"/>
            <a:chOff x="19050" y="152400"/>
            <a:chExt cx="1679518" cy="641350"/>
          </a:xfrm>
        </p:grpSpPr>
        <p:sp>
          <p:nvSpPr>
            <p:cNvPr id="4" name="Rectangle 11">
              <a:extLst>
                <a:ext uri="{FF2B5EF4-FFF2-40B4-BE49-F238E27FC236}">
                  <a16:creationId xmlns:a16="http://schemas.microsoft.com/office/drawing/2014/main" id="{F107566E-2E38-4D13-A0AE-A9AE989852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" y="152400"/>
              <a:ext cx="1679518" cy="641350"/>
            </a:xfrm>
            <a:prstGeom prst="rect">
              <a:avLst/>
            </a:prstGeom>
            <a:solidFill>
              <a:srgbClr val="FF99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HK" altLang="zh-HK" sz="1800" b="0">
                <a:solidFill>
                  <a:schemeClr val="bg1"/>
                </a:solidFill>
              </a:endParaRPr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258254EC-CCF1-4D98-9BAE-0D1A1DDAB8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488" y="188913"/>
              <a:ext cx="1608080" cy="52322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1">
                  <a:alpha val="50000"/>
                </a:schemeClr>
              </a:outerShdw>
            </a:effectLst>
          </p:spPr>
          <p:txBody>
            <a:bodyPr wrap="square"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TW" altLang="en-US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管弦樂器介紹</a:t>
              </a:r>
              <a:endParaRPr lang="en-US" altLang="zh-TW" sz="2800" dirty="0">
                <a:solidFill>
                  <a:srgbClr val="FF6600"/>
                </a:solidFill>
                <a:latin typeface="+mj-lt"/>
                <a:ea typeface="標楷體" pitchFamily="65" charset="-120"/>
              </a:endParaRPr>
            </a:p>
          </p:txBody>
        </p:sp>
      </p:grpSp>
      <p:pic>
        <p:nvPicPr>
          <p:cNvPr id="10" name="Picture 13">
            <a:hlinkClick r:id="rId3" action="ppaction://hlinksldjump"/>
            <a:extLst>
              <a:ext uri="{FF2B5EF4-FFF2-40B4-BE49-F238E27FC236}">
                <a16:creationId xmlns:a16="http://schemas.microsoft.com/office/drawing/2014/main" id="{CFB8E636-FEA5-4FEC-9E66-8DEA7F6A0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24" t="89204" r="1286" b="1758"/>
          <a:stretch>
            <a:fillRect/>
          </a:stretch>
        </p:blipFill>
        <p:spPr bwMode="auto">
          <a:xfrm>
            <a:off x="10326850" y="6182568"/>
            <a:ext cx="158115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14ABA4B-5CE6-41DD-A390-C8D05D8F0C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6528795"/>
              </p:ext>
            </p:extLst>
          </p:nvPr>
        </p:nvGraphicFramePr>
        <p:xfrm>
          <a:off x="1127448" y="1079707"/>
          <a:ext cx="10160000" cy="48695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3" name="Graphic 12" descr="Guitar">
            <a:hlinkClick r:id="rId10" action="ppaction://hlinksldjump"/>
            <a:extLst>
              <a:ext uri="{FF2B5EF4-FFF2-40B4-BE49-F238E27FC236}">
                <a16:creationId xmlns:a16="http://schemas.microsoft.com/office/drawing/2014/main" id="{135E7A61-B1CE-4AD6-83DA-D61A6698486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719736" y="1701326"/>
            <a:ext cx="1727674" cy="1727674"/>
          </a:xfrm>
          <a:prstGeom prst="rect">
            <a:avLst/>
          </a:prstGeom>
        </p:spPr>
      </p:pic>
      <p:pic>
        <p:nvPicPr>
          <p:cNvPr id="15" name="Picture 14" descr="A picture containing music, sax&#10;&#10;Description automatically generated">
            <a:hlinkClick r:id="rId13" action="ppaction://hlinksldjump"/>
            <a:extLst>
              <a:ext uri="{FF2B5EF4-FFF2-40B4-BE49-F238E27FC236}">
                <a16:creationId xmlns:a16="http://schemas.microsoft.com/office/drawing/2014/main" id="{25A8E3E6-02DD-4C82-82BF-0AC19621438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232" y="1819347"/>
            <a:ext cx="2705812" cy="1387244"/>
          </a:xfrm>
          <a:prstGeom prst="rect">
            <a:avLst/>
          </a:prstGeom>
        </p:spPr>
      </p:pic>
      <p:pic>
        <p:nvPicPr>
          <p:cNvPr id="16" name="Graphic 15" descr="Trumpet">
            <a:hlinkClick r:id="rId15" action="ppaction://hlinksldjump"/>
            <a:extLst>
              <a:ext uri="{FF2B5EF4-FFF2-40B4-BE49-F238E27FC236}">
                <a16:creationId xmlns:a16="http://schemas.microsoft.com/office/drawing/2014/main" id="{A80CE22F-24E8-4C6D-9418-70A2D7FF3A7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775520" y="3415680"/>
            <a:ext cx="1727674" cy="1727674"/>
          </a:xfrm>
          <a:prstGeom prst="rect">
            <a:avLst/>
          </a:prstGeom>
        </p:spPr>
      </p:pic>
      <p:pic>
        <p:nvPicPr>
          <p:cNvPr id="17" name="Picture 16">
            <a:hlinkClick r:id="rId18" action="ppaction://hlinksldjump"/>
            <a:extLst>
              <a:ext uri="{FF2B5EF4-FFF2-40B4-BE49-F238E27FC236}">
                <a16:creationId xmlns:a16="http://schemas.microsoft.com/office/drawing/2014/main" id="{64B55B30-03DC-47EB-BF0E-2C8F825A34B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705" y="3645674"/>
            <a:ext cx="1591549" cy="208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625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>
            <a:extLst>
              <a:ext uri="{FF2B5EF4-FFF2-40B4-BE49-F238E27FC236}">
                <a16:creationId xmlns:a16="http://schemas.microsoft.com/office/drawing/2014/main" id="{07A398E0-B22B-44CF-BD75-3A207310F8B3}"/>
              </a:ext>
            </a:extLst>
          </p:cNvPr>
          <p:cNvGrpSpPr/>
          <p:nvPr/>
        </p:nvGrpSpPr>
        <p:grpSpPr>
          <a:xfrm>
            <a:off x="-1" y="238564"/>
            <a:ext cx="5015881" cy="990620"/>
            <a:chOff x="19050" y="152400"/>
            <a:chExt cx="1679518" cy="990620"/>
          </a:xfrm>
        </p:grpSpPr>
        <p:sp>
          <p:nvSpPr>
            <p:cNvPr id="5" name="Rectangle 11">
              <a:extLst>
                <a:ext uri="{FF2B5EF4-FFF2-40B4-BE49-F238E27FC236}">
                  <a16:creationId xmlns:a16="http://schemas.microsoft.com/office/drawing/2014/main" id="{7752277B-83DF-4E5F-A8E7-F487888294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" y="152400"/>
              <a:ext cx="1679518" cy="641350"/>
            </a:xfrm>
            <a:prstGeom prst="rect">
              <a:avLst/>
            </a:prstGeom>
            <a:solidFill>
              <a:srgbClr val="FF99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HK" altLang="zh-HK" sz="1800" b="0">
                <a:solidFill>
                  <a:schemeClr val="bg1"/>
                </a:solidFill>
              </a:endParaRPr>
            </a:p>
          </p:txBody>
        </p:sp>
        <p:sp>
          <p:nvSpPr>
            <p:cNvPr id="6" name="Text Box 4">
              <a:extLst>
                <a:ext uri="{FF2B5EF4-FFF2-40B4-BE49-F238E27FC236}">
                  <a16:creationId xmlns:a16="http://schemas.microsoft.com/office/drawing/2014/main" id="{9AE52E10-776B-4865-825C-4DB66D74BE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488" y="188913"/>
              <a:ext cx="1608080" cy="95410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1">
                  <a:alpha val="50000"/>
                </a:schemeClr>
              </a:outerShdw>
            </a:effectLst>
          </p:spPr>
          <p:txBody>
            <a:bodyPr wrap="square"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TW" altLang="en-US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弦樂器（</a:t>
              </a:r>
              <a:r>
                <a:rPr lang="en-US" altLang="zh-TW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String Instrument</a:t>
              </a:r>
              <a:r>
                <a:rPr lang="zh-TW" altLang="en-US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）</a:t>
              </a:r>
              <a:endParaRPr lang="en-US" altLang="zh-TW" sz="2800" dirty="0">
                <a:solidFill>
                  <a:srgbClr val="FF6600"/>
                </a:solidFill>
                <a:latin typeface="+mj-lt"/>
                <a:ea typeface="標楷體" pitchFamily="65" charset="-12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25D017CC-0365-43FE-8B6D-D9E254304B47}"/>
              </a:ext>
            </a:extLst>
          </p:cNvPr>
          <p:cNvSpPr txBox="1"/>
          <p:nvPr/>
        </p:nvSpPr>
        <p:spPr>
          <a:xfrm>
            <a:off x="551384" y="1196752"/>
            <a:ext cx="94620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數量在管弦樂隊裏佔大多數。</a:t>
            </a:r>
            <a:endParaRPr lang="en-US" altLang="zh-TW" sz="28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演奏者可通過各種演奏技巧，使弦線振動而發出聲音。</a:t>
            </a:r>
            <a:endParaRPr lang="en-US" altLang="zh-TW" sz="28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大部分弦樂器外形相似，但大小不同。</a:t>
            </a:r>
            <a:endParaRPr lang="en-US" sz="28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11A6E4C-D93C-437A-9883-51D2B597701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79575" y="2581747"/>
            <a:ext cx="7949383" cy="379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734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>
            <a:extLst>
              <a:ext uri="{FF2B5EF4-FFF2-40B4-BE49-F238E27FC236}">
                <a16:creationId xmlns:a16="http://schemas.microsoft.com/office/drawing/2014/main" id="{07A398E0-B22B-44CF-BD75-3A207310F8B3}"/>
              </a:ext>
            </a:extLst>
          </p:cNvPr>
          <p:cNvGrpSpPr/>
          <p:nvPr/>
        </p:nvGrpSpPr>
        <p:grpSpPr>
          <a:xfrm>
            <a:off x="-1" y="238564"/>
            <a:ext cx="5015881" cy="990620"/>
            <a:chOff x="19050" y="152400"/>
            <a:chExt cx="1679518" cy="990620"/>
          </a:xfrm>
        </p:grpSpPr>
        <p:sp>
          <p:nvSpPr>
            <p:cNvPr id="5" name="Rectangle 11">
              <a:extLst>
                <a:ext uri="{FF2B5EF4-FFF2-40B4-BE49-F238E27FC236}">
                  <a16:creationId xmlns:a16="http://schemas.microsoft.com/office/drawing/2014/main" id="{7752277B-83DF-4E5F-A8E7-F487888294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" y="152400"/>
              <a:ext cx="1679518" cy="641350"/>
            </a:xfrm>
            <a:prstGeom prst="rect">
              <a:avLst/>
            </a:prstGeom>
            <a:solidFill>
              <a:srgbClr val="FF99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HK" altLang="zh-HK" sz="1800" b="0">
                <a:solidFill>
                  <a:schemeClr val="bg1"/>
                </a:solidFill>
              </a:endParaRPr>
            </a:p>
          </p:txBody>
        </p:sp>
        <p:sp>
          <p:nvSpPr>
            <p:cNvPr id="6" name="Text Box 4">
              <a:extLst>
                <a:ext uri="{FF2B5EF4-FFF2-40B4-BE49-F238E27FC236}">
                  <a16:creationId xmlns:a16="http://schemas.microsoft.com/office/drawing/2014/main" id="{9AE52E10-776B-4865-825C-4DB66D74BE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488" y="188913"/>
              <a:ext cx="1608080" cy="95410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1">
                  <a:alpha val="50000"/>
                </a:schemeClr>
              </a:outerShdw>
            </a:effectLst>
          </p:spPr>
          <p:txBody>
            <a:bodyPr wrap="square"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TW" altLang="en-US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弦樂器（</a:t>
              </a:r>
              <a:r>
                <a:rPr lang="en-US" altLang="zh-TW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String Instrument</a:t>
              </a:r>
              <a:r>
                <a:rPr lang="zh-TW" altLang="en-US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）</a:t>
              </a:r>
              <a:endParaRPr lang="en-US" altLang="zh-TW" sz="2800" dirty="0">
                <a:solidFill>
                  <a:srgbClr val="FF6600"/>
                </a:solidFill>
                <a:latin typeface="+mj-lt"/>
                <a:ea typeface="標楷體" pitchFamily="65" charset="-12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751B84A-2C8A-4737-95A0-FE88040CD74D}"/>
              </a:ext>
            </a:extLst>
          </p:cNvPr>
          <p:cNvSpPr txBox="1"/>
          <p:nvPr/>
        </p:nvSpPr>
        <p:spPr>
          <a:xfrm>
            <a:off x="562489" y="2047488"/>
            <a:ext cx="90516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弦樂器中體積最小，能演奏出最高音。</a:t>
            </a:r>
            <a:endParaRPr lang="en-US" altLang="zh-TW" sz="28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有四根弦，主要以琴弓拉弦而發聲</a:t>
            </a:r>
            <a:endParaRPr lang="en-US" altLang="zh-TW" sz="28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音色清脆、柔美細膩</a:t>
            </a:r>
            <a:endParaRPr lang="en-US" altLang="zh-TW" sz="28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可用拉奏、撥弦、跳弓等技巧演奏，</a:t>
            </a:r>
            <a:endParaRPr lang="en-US" altLang="zh-TW" sz="28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zh-TW" altLang="en-US" sz="28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表現力強，常用來演奏樂曲的主旋律，</a:t>
            </a:r>
            <a:endParaRPr lang="en-US" altLang="zh-TW" sz="28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zh-TW" altLang="en-US" sz="28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也可以作為節奏樂器使用。</a:t>
            </a:r>
            <a:endParaRPr lang="en-US" sz="28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67C4AEC-987B-4510-94DA-743DC480DCE2}"/>
              </a:ext>
            </a:extLst>
          </p:cNvPr>
          <p:cNvSpPr/>
          <p:nvPr/>
        </p:nvSpPr>
        <p:spPr>
          <a:xfrm>
            <a:off x="562489" y="1158806"/>
            <a:ext cx="3490269" cy="646986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/>
            <a:r>
              <a:rPr lang="zh-TW" altLang="en-US" sz="3200" dirty="0">
                <a:solidFill>
                  <a:schemeClr val="bg1"/>
                </a:solidFill>
                <a:latin typeface="Arial"/>
                <a:ea typeface="標楷體"/>
                <a:cs typeface="Arial"/>
              </a:rPr>
              <a:t>小提琴（</a:t>
            </a:r>
            <a:r>
              <a:rPr lang="en-US" altLang="zh-TW" sz="3200" dirty="0">
                <a:solidFill>
                  <a:schemeClr val="bg1"/>
                </a:solidFill>
                <a:latin typeface="Arial"/>
                <a:ea typeface="標楷體"/>
                <a:cs typeface="Arial"/>
              </a:rPr>
              <a:t>Violin</a:t>
            </a:r>
            <a:r>
              <a:rPr lang="zh-TW" altLang="en-US" sz="3200" dirty="0">
                <a:solidFill>
                  <a:schemeClr val="bg1"/>
                </a:solidFill>
                <a:latin typeface="Arial"/>
                <a:ea typeface="標楷體"/>
                <a:cs typeface="Arial"/>
              </a:rPr>
              <a:t>）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732B128-7F19-4F9A-8673-FCFBA5D37BD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23792" y="3142711"/>
            <a:ext cx="7773029" cy="3715289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993604F-DBC8-4204-966F-46A8E65F4EAB}"/>
              </a:ext>
            </a:extLst>
          </p:cNvPr>
          <p:cNvSpPr/>
          <p:nvPr/>
        </p:nvSpPr>
        <p:spPr bwMode="auto">
          <a:xfrm>
            <a:off x="4583832" y="4725144"/>
            <a:ext cx="1944216" cy="172819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053778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751B84A-2C8A-4737-95A0-FE88040CD74D}"/>
              </a:ext>
            </a:extLst>
          </p:cNvPr>
          <p:cNvSpPr txBox="1"/>
          <p:nvPr/>
        </p:nvSpPr>
        <p:spPr>
          <a:xfrm>
            <a:off x="572717" y="1904633"/>
            <a:ext cx="1034781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構造大致與小提琴相似，但體積較大，音高較低。</a:t>
            </a:r>
            <a:endParaRPr lang="en-US" altLang="zh-TW" sz="2800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音色柔和豐厚，常用來襯托主旋律。</a:t>
            </a:r>
            <a:endParaRPr lang="en-US" altLang="zh-TW" sz="2800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由於琴身較大、較重，演奏快速的樂句時不如小提琴般靈活，所以相對較少用於獨奏。</a:t>
            </a:r>
            <a:endParaRPr lang="en-US" altLang="zh-TW" sz="2800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十八世紀中期前，只在管弦樂隊中使用，</a:t>
            </a:r>
            <a:br>
              <a:rPr lang="en-US" altLang="zh-TW" sz="28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後來在室內樂的弦樂四重奏中</a:t>
            </a:r>
            <a:br>
              <a:rPr lang="en-US" altLang="zh-TW" sz="28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也扮演着重要角色。</a:t>
            </a:r>
            <a:endParaRPr lang="en-US" sz="2800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67C4AEC-987B-4510-94DA-743DC480DCE2}"/>
              </a:ext>
            </a:extLst>
          </p:cNvPr>
          <p:cNvSpPr/>
          <p:nvPr/>
        </p:nvSpPr>
        <p:spPr>
          <a:xfrm>
            <a:off x="572717" y="1154428"/>
            <a:ext cx="3254425" cy="646986"/>
          </a:xfrm>
          <a:prstGeom prst="roundRect">
            <a:avLst/>
          </a:prstGeom>
          <a:solidFill>
            <a:srgbClr val="7030A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/>
            <a:r>
              <a:rPr lang="zh-TW" altLang="en-US" sz="3200" dirty="0">
                <a:solidFill>
                  <a:schemeClr val="bg1"/>
                </a:solidFill>
                <a:latin typeface="Arial"/>
                <a:ea typeface="標楷體"/>
                <a:cs typeface="Arial"/>
              </a:rPr>
              <a:t>中</a:t>
            </a:r>
            <a:r>
              <a:rPr lang="zh-TW" altLang="en-US" sz="3200" dirty="0">
                <a:solidFill>
                  <a:schemeClr val="bg1"/>
                </a:solidFill>
                <a:ea typeface="標楷體"/>
                <a:cs typeface="Arial"/>
              </a:rPr>
              <a:t>提琴（</a:t>
            </a:r>
            <a:r>
              <a:rPr lang="en-US" altLang="zh-TW" sz="3200" dirty="0">
                <a:solidFill>
                  <a:schemeClr val="bg1"/>
                </a:solidFill>
                <a:ea typeface="標楷體"/>
                <a:cs typeface="Arial"/>
              </a:rPr>
              <a:t>Viola</a:t>
            </a:r>
            <a:r>
              <a:rPr lang="zh-TW" altLang="en-US" sz="3200" dirty="0">
                <a:solidFill>
                  <a:schemeClr val="bg1"/>
                </a:solidFill>
                <a:ea typeface="標楷體"/>
                <a:cs typeface="Arial"/>
              </a:rPr>
              <a:t>）</a:t>
            </a:r>
            <a:endParaRPr lang="zh-TW" altLang="en-US" sz="3200" dirty="0">
              <a:solidFill>
                <a:schemeClr val="bg1"/>
              </a:solidFill>
              <a:latin typeface="Arial"/>
              <a:ea typeface="標楷體"/>
              <a:cs typeface="Arial"/>
            </a:endParaRPr>
          </a:p>
        </p:txBody>
      </p:sp>
      <p:grpSp>
        <p:nvGrpSpPr>
          <p:cNvPr id="11" name="Group 1">
            <a:extLst>
              <a:ext uri="{FF2B5EF4-FFF2-40B4-BE49-F238E27FC236}">
                <a16:creationId xmlns:a16="http://schemas.microsoft.com/office/drawing/2014/main" id="{7BAAEFCB-E260-489B-BBAB-FB4587989F97}"/>
              </a:ext>
            </a:extLst>
          </p:cNvPr>
          <p:cNvGrpSpPr/>
          <p:nvPr/>
        </p:nvGrpSpPr>
        <p:grpSpPr>
          <a:xfrm>
            <a:off x="-1" y="238564"/>
            <a:ext cx="5015881" cy="990620"/>
            <a:chOff x="19050" y="152400"/>
            <a:chExt cx="1679518" cy="99062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AE35477-6537-4C38-A7E3-43BA7E5FBC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" y="152400"/>
              <a:ext cx="1679518" cy="641350"/>
            </a:xfrm>
            <a:prstGeom prst="rect">
              <a:avLst/>
            </a:prstGeom>
            <a:solidFill>
              <a:srgbClr val="FF99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HK" altLang="zh-HK" sz="1800" b="0">
                <a:solidFill>
                  <a:schemeClr val="bg1"/>
                </a:solidFill>
              </a:endParaRPr>
            </a:p>
          </p:txBody>
        </p:sp>
        <p:sp>
          <p:nvSpPr>
            <p:cNvPr id="13" name="Text Box 4">
              <a:extLst>
                <a:ext uri="{FF2B5EF4-FFF2-40B4-BE49-F238E27FC236}">
                  <a16:creationId xmlns:a16="http://schemas.microsoft.com/office/drawing/2014/main" id="{F69E347B-D7E0-4F67-BEA1-6353CA484D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488" y="188913"/>
              <a:ext cx="1608080" cy="95410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1">
                  <a:alpha val="50000"/>
                </a:schemeClr>
              </a:outerShdw>
            </a:effectLst>
          </p:spPr>
          <p:txBody>
            <a:bodyPr wrap="square"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TW" altLang="en-US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弦樂器（</a:t>
              </a:r>
              <a:r>
                <a:rPr lang="en-US" altLang="zh-TW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String Instrument</a:t>
              </a:r>
              <a:r>
                <a:rPr lang="zh-TW" altLang="en-US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）</a:t>
              </a:r>
              <a:endParaRPr lang="en-US" altLang="zh-TW" sz="2800" dirty="0">
                <a:solidFill>
                  <a:srgbClr val="FF6600"/>
                </a:solidFill>
                <a:latin typeface="+mj-lt"/>
                <a:ea typeface="標楷體" pitchFamily="65" charset="-12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A6346BBF-8F54-42CC-8EFD-358A0DDFD9A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23792" y="3142711"/>
            <a:ext cx="7773029" cy="3715289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CDE043E8-5CFA-4C93-B1CF-E612006EFF99}"/>
              </a:ext>
            </a:extLst>
          </p:cNvPr>
          <p:cNvSpPr/>
          <p:nvPr/>
        </p:nvSpPr>
        <p:spPr bwMode="auto">
          <a:xfrm>
            <a:off x="6240016" y="4252298"/>
            <a:ext cx="1656184" cy="2489069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31023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751B84A-2C8A-4737-95A0-FE88040CD74D}"/>
              </a:ext>
            </a:extLst>
          </p:cNvPr>
          <p:cNvSpPr txBox="1"/>
          <p:nvPr/>
        </p:nvSpPr>
        <p:spPr>
          <a:xfrm>
            <a:off x="572717" y="2083578"/>
            <a:ext cx="92676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弦樂器中的低音樂器，弦比中提琴的粗，音高亦較低。</a:t>
            </a:r>
            <a:endParaRPr lang="en-US" altLang="zh-TW" sz="2800" dirty="0">
              <a:solidFill>
                <a:srgbClr val="008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音色低沉渾厚，適合用以表達深沉的感情。</a:t>
            </a:r>
            <a:endParaRPr lang="en-US" altLang="zh-TW" sz="2800" dirty="0">
              <a:solidFill>
                <a:srgbClr val="008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體積龐大，底部有一支可以調整高度的琴腳支持。</a:t>
            </a:r>
            <a:endParaRPr lang="en-US" altLang="zh-TW" sz="2800" dirty="0">
              <a:solidFill>
                <a:srgbClr val="008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演奏時，演奏者把琴身擱在兩腿之間，</a:t>
            </a:r>
            <a:br>
              <a:rPr lang="en-US" altLang="zh-TW" sz="2800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把琴頭靠着左肩，以拉弦或撥弦的</a:t>
            </a:r>
            <a:br>
              <a:rPr lang="en-US" altLang="zh-TW" sz="2800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方式來演奏。</a:t>
            </a:r>
            <a:endParaRPr lang="en-US" sz="2800" dirty="0">
              <a:solidFill>
                <a:srgbClr val="008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67C4AEC-987B-4510-94DA-743DC480DCE2}"/>
              </a:ext>
            </a:extLst>
          </p:cNvPr>
          <p:cNvSpPr/>
          <p:nvPr/>
        </p:nvSpPr>
        <p:spPr>
          <a:xfrm>
            <a:off x="572716" y="1196752"/>
            <a:ext cx="3254425" cy="646986"/>
          </a:xfrm>
          <a:prstGeom prst="roundRect">
            <a:avLst/>
          </a:prstGeom>
          <a:solidFill>
            <a:srgbClr val="008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/>
            <a:r>
              <a:rPr lang="zh-TW" altLang="en-US" sz="3200" dirty="0">
                <a:solidFill>
                  <a:schemeClr val="bg1"/>
                </a:solidFill>
                <a:latin typeface="Arial"/>
                <a:ea typeface="標楷體"/>
                <a:cs typeface="Arial"/>
              </a:rPr>
              <a:t>大</a:t>
            </a:r>
            <a:r>
              <a:rPr lang="zh-TW" altLang="en-US" sz="3200" dirty="0">
                <a:solidFill>
                  <a:schemeClr val="bg1"/>
                </a:solidFill>
                <a:ea typeface="標楷體"/>
                <a:cs typeface="Arial"/>
              </a:rPr>
              <a:t>提琴（</a:t>
            </a:r>
            <a:r>
              <a:rPr lang="en-US" altLang="zh-TW" sz="3200" dirty="0">
                <a:solidFill>
                  <a:schemeClr val="bg1"/>
                </a:solidFill>
                <a:ea typeface="標楷體"/>
                <a:cs typeface="Arial"/>
              </a:rPr>
              <a:t>Cello</a:t>
            </a:r>
            <a:r>
              <a:rPr lang="zh-TW" altLang="en-US" sz="3200" dirty="0">
                <a:solidFill>
                  <a:schemeClr val="bg1"/>
                </a:solidFill>
                <a:ea typeface="標楷體"/>
                <a:cs typeface="Arial"/>
              </a:rPr>
              <a:t>）</a:t>
            </a:r>
            <a:endParaRPr lang="zh-TW" altLang="en-US" sz="3200" dirty="0">
              <a:solidFill>
                <a:schemeClr val="bg1"/>
              </a:solidFill>
              <a:latin typeface="Arial"/>
              <a:ea typeface="標楷體"/>
              <a:cs typeface="Arial"/>
            </a:endParaRPr>
          </a:p>
        </p:txBody>
      </p:sp>
      <p:grpSp>
        <p:nvGrpSpPr>
          <p:cNvPr id="11" name="Group 1">
            <a:extLst>
              <a:ext uri="{FF2B5EF4-FFF2-40B4-BE49-F238E27FC236}">
                <a16:creationId xmlns:a16="http://schemas.microsoft.com/office/drawing/2014/main" id="{3B43F07C-BCD3-42EB-831E-7E719D8A0522}"/>
              </a:ext>
            </a:extLst>
          </p:cNvPr>
          <p:cNvGrpSpPr/>
          <p:nvPr/>
        </p:nvGrpSpPr>
        <p:grpSpPr>
          <a:xfrm>
            <a:off x="-1" y="238564"/>
            <a:ext cx="5015881" cy="990620"/>
            <a:chOff x="19050" y="152400"/>
            <a:chExt cx="1679518" cy="99062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24C411D-4388-4512-8986-1B46107A50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" y="152400"/>
              <a:ext cx="1679518" cy="641350"/>
            </a:xfrm>
            <a:prstGeom prst="rect">
              <a:avLst/>
            </a:prstGeom>
            <a:solidFill>
              <a:srgbClr val="FF99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HK" altLang="zh-HK" sz="1800" b="0">
                <a:solidFill>
                  <a:schemeClr val="bg1"/>
                </a:solidFill>
              </a:endParaRPr>
            </a:p>
          </p:txBody>
        </p:sp>
        <p:sp>
          <p:nvSpPr>
            <p:cNvPr id="13" name="Text Box 4">
              <a:extLst>
                <a:ext uri="{FF2B5EF4-FFF2-40B4-BE49-F238E27FC236}">
                  <a16:creationId xmlns:a16="http://schemas.microsoft.com/office/drawing/2014/main" id="{BEAE8062-C68E-41BD-8B0D-71FB990708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488" y="188913"/>
              <a:ext cx="1608080" cy="95410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1">
                  <a:alpha val="50000"/>
                </a:schemeClr>
              </a:outerShdw>
            </a:effectLst>
          </p:spPr>
          <p:txBody>
            <a:bodyPr wrap="square"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TW" altLang="en-US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弦樂器（</a:t>
              </a:r>
              <a:r>
                <a:rPr lang="en-US" altLang="zh-TW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String Instrument</a:t>
              </a:r>
              <a:r>
                <a:rPr lang="zh-TW" altLang="en-US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）</a:t>
              </a:r>
              <a:endParaRPr lang="en-US" altLang="zh-TW" sz="2800" dirty="0">
                <a:solidFill>
                  <a:srgbClr val="FF6600"/>
                </a:solidFill>
                <a:latin typeface="+mj-lt"/>
                <a:ea typeface="標楷體" pitchFamily="65" charset="-120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4282688C-9292-4A99-BF19-5B60F20320D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23792" y="3142711"/>
            <a:ext cx="7773029" cy="3715289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E374B18B-9837-41C9-8DFD-3452F040F6F1}"/>
              </a:ext>
            </a:extLst>
          </p:cNvPr>
          <p:cNvSpPr/>
          <p:nvPr/>
        </p:nvSpPr>
        <p:spPr bwMode="auto">
          <a:xfrm>
            <a:off x="7752184" y="3356992"/>
            <a:ext cx="1728192" cy="316835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587226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44B0F26-31E6-4142-A025-3AE62C9A741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23792" y="2564904"/>
            <a:ext cx="7773029" cy="37152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751B84A-2C8A-4737-95A0-FE88040CD74D}"/>
              </a:ext>
            </a:extLst>
          </p:cNvPr>
          <p:cNvSpPr txBox="1"/>
          <p:nvPr/>
        </p:nvSpPr>
        <p:spPr>
          <a:xfrm>
            <a:off x="572717" y="2083578"/>
            <a:ext cx="890765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rgbClr val="99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管弦樂隊中最巨大及最低音的弦樂器。</a:t>
            </a:r>
            <a:endParaRPr lang="en-US" altLang="zh-TW" sz="2800" dirty="0">
              <a:solidFill>
                <a:srgbClr val="9933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rgbClr val="99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在合奏中主要負責和聲中的低音聲部。</a:t>
            </a:r>
            <a:endParaRPr lang="en-US" altLang="zh-TW" sz="2800" dirty="0">
              <a:solidFill>
                <a:srgbClr val="9933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rgbClr val="99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演奏者不單是以弓來拉奏，</a:t>
            </a:r>
            <a:br>
              <a:rPr lang="en-US" altLang="zh-TW" sz="2800" dirty="0">
                <a:solidFill>
                  <a:srgbClr val="99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dirty="0">
                <a:solidFill>
                  <a:srgbClr val="99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還常常用手彈撥來發聲。</a:t>
            </a:r>
            <a:br>
              <a:rPr lang="en-US" altLang="zh-TW" sz="2800" dirty="0">
                <a:solidFill>
                  <a:srgbClr val="99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dirty="0">
                <a:solidFill>
                  <a:srgbClr val="99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多站立或坐於高椅上演奏。</a:t>
            </a:r>
            <a:endParaRPr lang="en-US" altLang="zh-TW" sz="2800" dirty="0">
              <a:solidFill>
                <a:srgbClr val="9933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rgbClr val="99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約</a:t>
            </a:r>
            <a:r>
              <a:rPr lang="en-US" altLang="zh-TW" sz="2800" dirty="0">
                <a:solidFill>
                  <a:srgbClr val="99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180</a:t>
            </a:r>
            <a:r>
              <a:rPr lang="zh-TW" altLang="en-US" sz="2800" dirty="0">
                <a:solidFill>
                  <a:srgbClr val="99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厘米高，底部</a:t>
            </a:r>
            <a:br>
              <a:rPr lang="en-US" altLang="zh-TW" sz="2800" dirty="0">
                <a:solidFill>
                  <a:srgbClr val="99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dirty="0">
                <a:solidFill>
                  <a:srgbClr val="99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有琴腳支持。</a:t>
            </a:r>
            <a:endParaRPr lang="en-US" sz="2800" dirty="0">
              <a:solidFill>
                <a:srgbClr val="9933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67C4AEC-987B-4510-94DA-743DC480DCE2}"/>
              </a:ext>
            </a:extLst>
          </p:cNvPr>
          <p:cNvSpPr/>
          <p:nvPr/>
        </p:nvSpPr>
        <p:spPr>
          <a:xfrm>
            <a:off x="572716" y="1196752"/>
            <a:ext cx="5739308" cy="646986"/>
          </a:xfrm>
          <a:prstGeom prst="roundRect">
            <a:avLst/>
          </a:prstGeom>
          <a:solidFill>
            <a:srgbClr val="9933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/>
            <a:r>
              <a:rPr lang="zh-TW" altLang="en-US" sz="3200" dirty="0">
                <a:solidFill>
                  <a:schemeClr val="bg1"/>
                </a:solidFill>
                <a:latin typeface="Arial"/>
                <a:ea typeface="標楷體"/>
                <a:cs typeface="Arial"/>
              </a:rPr>
              <a:t>低音大</a:t>
            </a:r>
            <a:r>
              <a:rPr lang="zh-TW" altLang="en-US" sz="3200" dirty="0">
                <a:solidFill>
                  <a:schemeClr val="bg1"/>
                </a:solidFill>
                <a:ea typeface="標楷體"/>
                <a:cs typeface="Arial"/>
              </a:rPr>
              <a:t>提琴（</a:t>
            </a:r>
            <a:r>
              <a:rPr lang="en-US" altLang="zh-TW" sz="3200" dirty="0">
                <a:solidFill>
                  <a:schemeClr val="bg1"/>
                </a:solidFill>
                <a:ea typeface="標楷體"/>
                <a:cs typeface="Arial"/>
              </a:rPr>
              <a:t>Double Bass</a:t>
            </a:r>
            <a:r>
              <a:rPr lang="zh-TW" altLang="en-US" sz="3200" dirty="0">
                <a:solidFill>
                  <a:schemeClr val="bg1"/>
                </a:solidFill>
                <a:ea typeface="標楷體"/>
                <a:cs typeface="Arial"/>
              </a:rPr>
              <a:t>）</a:t>
            </a:r>
            <a:endParaRPr lang="zh-TW" altLang="en-US" sz="3200" dirty="0">
              <a:solidFill>
                <a:schemeClr val="bg1"/>
              </a:solidFill>
              <a:latin typeface="Arial"/>
              <a:ea typeface="標楷體"/>
              <a:cs typeface="Arial"/>
            </a:endParaRPr>
          </a:p>
        </p:txBody>
      </p:sp>
      <p:pic>
        <p:nvPicPr>
          <p:cNvPr id="10" name="Picture 13">
            <a:hlinkClick r:id="rId3" action="ppaction://hlinksldjump"/>
            <a:extLst>
              <a:ext uri="{FF2B5EF4-FFF2-40B4-BE49-F238E27FC236}">
                <a16:creationId xmlns:a16="http://schemas.microsoft.com/office/drawing/2014/main" id="{0BA857CE-B1BE-418F-95DA-1D9B747BB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24" t="89204" r="1286" b="1758"/>
          <a:stretch>
            <a:fillRect/>
          </a:stretch>
        </p:blipFill>
        <p:spPr bwMode="auto">
          <a:xfrm>
            <a:off x="10326850" y="6182568"/>
            <a:ext cx="158115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">
            <a:extLst>
              <a:ext uri="{FF2B5EF4-FFF2-40B4-BE49-F238E27FC236}">
                <a16:creationId xmlns:a16="http://schemas.microsoft.com/office/drawing/2014/main" id="{7A78357D-6639-4926-AA1D-9CF1E1F07181}"/>
              </a:ext>
            </a:extLst>
          </p:cNvPr>
          <p:cNvGrpSpPr/>
          <p:nvPr/>
        </p:nvGrpSpPr>
        <p:grpSpPr>
          <a:xfrm>
            <a:off x="-1" y="238564"/>
            <a:ext cx="5015881" cy="990620"/>
            <a:chOff x="19050" y="152400"/>
            <a:chExt cx="1679518" cy="99062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E2CC709-DD2F-4F73-B984-3F645EBEEF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" y="152400"/>
              <a:ext cx="1679518" cy="641350"/>
            </a:xfrm>
            <a:prstGeom prst="rect">
              <a:avLst/>
            </a:prstGeom>
            <a:solidFill>
              <a:srgbClr val="FF99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HK" altLang="zh-HK" sz="1800" b="0">
                <a:solidFill>
                  <a:schemeClr val="bg1"/>
                </a:solidFill>
              </a:endParaRPr>
            </a:p>
          </p:txBody>
        </p:sp>
        <p:sp>
          <p:nvSpPr>
            <p:cNvPr id="13" name="Text Box 4">
              <a:extLst>
                <a:ext uri="{FF2B5EF4-FFF2-40B4-BE49-F238E27FC236}">
                  <a16:creationId xmlns:a16="http://schemas.microsoft.com/office/drawing/2014/main" id="{9638E202-D365-4640-BD6E-987CDF8488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488" y="188913"/>
              <a:ext cx="1608080" cy="95410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1">
                  <a:alpha val="50000"/>
                </a:schemeClr>
              </a:outerShdw>
            </a:effectLst>
          </p:spPr>
          <p:txBody>
            <a:bodyPr wrap="square"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TW" altLang="en-US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弦樂器（</a:t>
              </a:r>
              <a:r>
                <a:rPr lang="en-US" altLang="zh-TW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String Instrument</a:t>
              </a:r>
              <a:r>
                <a:rPr lang="zh-TW" altLang="en-US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）</a:t>
              </a:r>
              <a:endParaRPr lang="en-US" altLang="zh-TW" sz="2800" dirty="0">
                <a:solidFill>
                  <a:srgbClr val="FF6600"/>
                </a:solidFill>
                <a:latin typeface="+mj-lt"/>
                <a:ea typeface="標楷體" pitchFamily="65" charset="-120"/>
              </a:endParaRPr>
            </a:p>
          </p:txBody>
        </p: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B5A67B86-3CF2-4757-8A68-652310B7DE1B}"/>
              </a:ext>
            </a:extLst>
          </p:cNvPr>
          <p:cNvSpPr/>
          <p:nvPr/>
        </p:nvSpPr>
        <p:spPr bwMode="auto">
          <a:xfrm>
            <a:off x="8976320" y="2564904"/>
            <a:ext cx="2520280" cy="361766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560955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>
            <a:extLst>
              <a:ext uri="{FF2B5EF4-FFF2-40B4-BE49-F238E27FC236}">
                <a16:creationId xmlns:a16="http://schemas.microsoft.com/office/drawing/2014/main" id="{07A398E0-B22B-44CF-BD75-3A207310F8B3}"/>
              </a:ext>
            </a:extLst>
          </p:cNvPr>
          <p:cNvGrpSpPr/>
          <p:nvPr/>
        </p:nvGrpSpPr>
        <p:grpSpPr>
          <a:xfrm>
            <a:off x="0" y="238564"/>
            <a:ext cx="6384032" cy="990620"/>
            <a:chOff x="19050" y="152400"/>
            <a:chExt cx="1679518" cy="990620"/>
          </a:xfrm>
        </p:grpSpPr>
        <p:sp>
          <p:nvSpPr>
            <p:cNvPr id="5" name="Rectangle 11">
              <a:extLst>
                <a:ext uri="{FF2B5EF4-FFF2-40B4-BE49-F238E27FC236}">
                  <a16:creationId xmlns:a16="http://schemas.microsoft.com/office/drawing/2014/main" id="{7752277B-83DF-4E5F-A8E7-F487888294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" y="152400"/>
              <a:ext cx="1679518" cy="641350"/>
            </a:xfrm>
            <a:prstGeom prst="rect">
              <a:avLst/>
            </a:prstGeom>
            <a:solidFill>
              <a:srgbClr val="FF99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HK" altLang="zh-HK" sz="1800" b="0">
                <a:solidFill>
                  <a:schemeClr val="bg1"/>
                </a:solidFill>
              </a:endParaRPr>
            </a:p>
          </p:txBody>
        </p:sp>
        <p:sp>
          <p:nvSpPr>
            <p:cNvPr id="6" name="Text Box 4">
              <a:extLst>
                <a:ext uri="{FF2B5EF4-FFF2-40B4-BE49-F238E27FC236}">
                  <a16:creationId xmlns:a16="http://schemas.microsoft.com/office/drawing/2014/main" id="{9AE52E10-776B-4865-825C-4DB66D74BE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488" y="188913"/>
              <a:ext cx="1608080" cy="95410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1">
                  <a:alpha val="50000"/>
                </a:schemeClr>
              </a:outerShdw>
            </a:effectLst>
          </p:spPr>
          <p:txBody>
            <a:bodyPr wrap="square"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TW" altLang="en-US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木管樂器（</a:t>
              </a:r>
              <a:r>
                <a:rPr lang="en-US" altLang="zh-TW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Woodwind Instrument</a:t>
              </a:r>
              <a:r>
                <a:rPr lang="zh-TW" altLang="en-US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）</a:t>
              </a:r>
              <a:endParaRPr lang="en-US" altLang="zh-TW" sz="2800" dirty="0">
                <a:solidFill>
                  <a:srgbClr val="FF6600"/>
                </a:solidFill>
                <a:latin typeface="+mj-lt"/>
                <a:ea typeface="標楷體" pitchFamily="65" charset="-12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25D017CC-0365-43FE-8B6D-D9E254304B47}"/>
              </a:ext>
            </a:extLst>
          </p:cNvPr>
          <p:cNvSpPr txBox="1"/>
          <p:nvPr/>
        </p:nvSpPr>
        <p:spPr>
          <a:xfrm>
            <a:off x="551384" y="1035893"/>
            <a:ext cx="110892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管柱邊有孔的吹奏樂器，通過振動管內的空氣來發聲。</a:t>
            </a:r>
            <a:endParaRPr lang="en-US" sz="28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最初多用木、蘆葦管、象牙或獸角等製成，現在除了以木製成外，還會用金屬來製造。</a:t>
            </a:r>
            <a:endParaRPr lang="en-US" altLang="zh-TW" sz="28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ACBB56-84FE-4B97-ACEE-D6B0C92B9C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432" y="2451500"/>
            <a:ext cx="7203592" cy="417249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746FE418-FD0B-47AD-84CF-1475EE3701BE}"/>
              </a:ext>
            </a:extLst>
          </p:cNvPr>
          <p:cNvGrpSpPr/>
          <p:nvPr/>
        </p:nvGrpSpPr>
        <p:grpSpPr>
          <a:xfrm>
            <a:off x="8018391" y="2808741"/>
            <a:ext cx="2864587" cy="3015910"/>
            <a:chOff x="8018391" y="2808741"/>
            <a:chExt cx="2864587" cy="3015910"/>
          </a:xfrm>
        </p:grpSpPr>
        <p:pic>
          <p:nvPicPr>
            <p:cNvPr id="16" name="Picture 15" descr="A picture containing sax&#10;&#10;Description automatically generated">
              <a:extLst>
                <a:ext uri="{FF2B5EF4-FFF2-40B4-BE49-F238E27FC236}">
                  <a16:creationId xmlns:a16="http://schemas.microsoft.com/office/drawing/2014/main" id="{1EFC45B4-2E8B-4F6B-8E0D-6BCFBE101F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8985">
              <a:off x="8018391" y="2808741"/>
              <a:ext cx="2504562" cy="301591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62D709F-657A-4005-BEC2-5041008C99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056440" y="5301208"/>
              <a:ext cx="826538" cy="4094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02899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3ECD14C-5B68-4C28-A078-2E3CDE0D4F7D}"/>
              </a:ext>
            </a:extLst>
          </p:cNvPr>
          <p:cNvGrpSpPr/>
          <p:nvPr/>
        </p:nvGrpSpPr>
        <p:grpSpPr>
          <a:xfrm>
            <a:off x="0" y="238564"/>
            <a:ext cx="1945845" cy="641350"/>
            <a:chOff x="19050" y="152400"/>
            <a:chExt cx="1679518" cy="641350"/>
          </a:xfrm>
        </p:grpSpPr>
        <p:sp>
          <p:nvSpPr>
            <p:cNvPr id="3" name="Rectangle 11">
              <a:extLst>
                <a:ext uri="{FF2B5EF4-FFF2-40B4-BE49-F238E27FC236}">
                  <a16:creationId xmlns:a16="http://schemas.microsoft.com/office/drawing/2014/main" id="{68562473-06E6-4664-A005-3000FEF6BC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" y="152400"/>
              <a:ext cx="1679518" cy="641350"/>
            </a:xfrm>
            <a:prstGeom prst="rect">
              <a:avLst/>
            </a:prstGeom>
            <a:solidFill>
              <a:srgbClr val="FF99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HK" altLang="zh-HK" sz="1800" b="0">
                <a:solidFill>
                  <a:schemeClr val="bg1"/>
                </a:solidFill>
              </a:endParaRPr>
            </a:p>
          </p:txBody>
        </p:sp>
        <p:sp>
          <p:nvSpPr>
            <p:cNvPr id="4" name="Text Box 4">
              <a:extLst>
                <a:ext uri="{FF2B5EF4-FFF2-40B4-BE49-F238E27FC236}">
                  <a16:creationId xmlns:a16="http://schemas.microsoft.com/office/drawing/2014/main" id="{719EC2A9-3FEA-4532-991A-837566B928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488" y="188913"/>
              <a:ext cx="1608080" cy="52322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1">
                  <a:alpha val="50000"/>
                </a:schemeClr>
              </a:outerShdw>
            </a:effectLst>
          </p:spPr>
          <p:txBody>
            <a:bodyPr wrap="square"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TW" altLang="en-US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分辨樂器</a:t>
              </a:r>
              <a:endParaRPr lang="en-US" altLang="zh-TW" sz="2800" dirty="0">
                <a:solidFill>
                  <a:srgbClr val="FF6600"/>
                </a:solidFill>
                <a:latin typeface="+mj-lt"/>
                <a:ea typeface="標楷體" pitchFamily="65" charset="-120"/>
              </a:endParaRPr>
            </a:p>
          </p:txBody>
        </p:sp>
      </p:grpSp>
      <p:pic>
        <p:nvPicPr>
          <p:cNvPr id="5" name="Picture 97">
            <a:extLst>
              <a:ext uri="{FF2B5EF4-FFF2-40B4-BE49-F238E27FC236}">
                <a16:creationId xmlns:a16="http://schemas.microsoft.com/office/drawing/2014/main" id="{029FBBEF-10F9-4E69-96A0-61B326996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2" t="57097" r="42789" b="6488"/>
          <a:stretch>
            <a:fillRect/>
          </a:stretch>
        </p:blipFill>
        <p:spPr bwMode="auto">
          <a:xfrm>
            <a:off x="9264352" y="1768033"/>
            <a:ext cx="2593383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3E4A8DE0-EA5C-4140-BCED-0CFBD92E1F3B}"/>
              </a:ext>
            </a:extLst>
          </p:cNvPr>
          <p:cNvSpPr/>
          <p:nvPr/>
        </p:nvSpPr>
        <p:spPr bwMode="auto">
          <a:xfrm>
            <a:off x="1847528" y="1359030"/>
            <a:ext cx="6984776" cy="1853945"/>
          </a:xfrm>
          <a:prstGeom prst="wedgeRoundRectCallout">
            <a:avLst>
              <a:gd name="adj1" fmla="val 58992"/>
              <a:gd name="adj2" fmla="val 28143"/>
              <a:gd name="adj3" fmla="val 16667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一起</a:t>
            </a:r>
            <a:r>
              <a:rPr kumimoji="1" lang="zh-TW" altLang="en-US" sz="32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欣賞一段管弦樂隊的表演：</a:t>
            </a:r>
            <a:endParaRPr kumimoji="1" lang="en-US" altLang="zh-TW" sz="32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影片中有哪些你認識的樂器？</a:t>
            </a:r>
            <a:endParaRPr kumimoji="1" lang="en-US" sz="32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Content Placeholder 3" descr="Clapper board">
            <a:hlinkClick r:id="rId3"/>
            <a:extLst>
              <a:ext uri="{FF2B5EF4-FFF2-40B4-BE49-F238E27FC236}">
                <a16:creationId xmlns:a16="http://schemas.microsoft.com/office/drawing/2014/main" id="{B3CA4321-C1B2-4EE9-A80A-EE1D9897E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52184" y="1359030"/>
            <a:ext cx="722144" cy="72008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E8C59225-FCEA-48AD-A3C9-E5A7EEDF419B}"/>
              </a:ext>
            </a:extLst>
          </p:cNvPr>
          <p:cNvSpPr/>
          <p:nvPr/>
        </p:nvSpPr>
        <p:spPr bwMode="auto">
          <a:xfrm>
            <a:off x="2279576" y="3573016"/>
            <a:ext cx="6552728" cy="1255357"/>
          </a:xfrm>
          <a:prstGeom prst="wedgeRoundRectCallout">
            <a:avLst>
              <a:gd name="adj1" fmla="val 60829"/>
              <a:gd name="adj2" fmla="val -42385"/>
              <a:gd name="adj3" fmla="val 16667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32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在這一課，我們會</a:t>
            </a:r>
            <a:r>
              <a:rPr lang="zh-TW" altLang="en-US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學習</a:t>
            </a:r>
            <a:r>
              <a:rPr kumimoji="1" lang="zh-TW" altLang="en-US" sz="32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管弦樂器的分類、音色和發聲方法。</a:t>
            </a:r>
            <a:endParaRPr kumimoji="1" lang="en-US" sz="32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96757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0.01364 C -0.00208 0.01203 -0.00104 0.00809 -1.94444E-6 0.00902 C 0.00504 0.01457 -0.00208 0.03145 -0.00243 0.0326 C -0.00295 0.02798 -0.00364 0.02428 -0.00364 0.01873 C -0.00364 0.01064 -0.00069 -1.96532E-6 -1.94444E-6 -1.96532E-6 " pathEditMode="relative" rAng="0" ptsTypes="ffff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00" y="25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>
            <a:extLst>
              <a:ext uri="{FF2B5EF4-FFF2-40B4-BE49-F238E27FC236}">
                <a16:creationId xmlns:a16="http://schemas.microsoft.com/office/drawing/2014/main" id="{07A398E0-B22B-44CF-BD75-3A207310F8B3}"/>
              </a:ext>
            </a:extLst>
          </p:cNvPr>
          <p:cNvGrpSpPr/>
          <p:nvPr/>
        </p:nvGrpSpPr>
        <p:grpSpPr>
          <a:xfrm>
            <a:off x="0" y="238564"/>
            <a:ext cx="6384032" cy="990620"/>
            <a:chOff x="19050" y="152400"/>
            <a:chExt cx="1679518" cy="990620"/>
          </a:xfrm>
        </p:grpSpPr>
        <p:sp>
          <p:nvSpPr>
            <p:cNvPr id="5" name="Rectangle 11">
              <a:extLst>
                <a:ext uri="{FF2B5EF4-FFF2-40B4-BE49-F238E27FC236}">
                  <a16:creationId xmlns:a16="http://schemas.microsoft.com/office/drawing/2014/main" id="{7752277B-83DF-4E5F-A8E7-F487888294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" y="152400"/>
              <a:ext cx="1679518" cy="641350"/>
            </a:xfrm>
            <a:prstGeom prst="rect">
              <a:avLst/>
            </a:prstGeom>
            <a:solidFill>
              <a:srgbClr val="FF99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HK" altLang="zh-HK" sz="1800" b="0">
                <a:solidFill>
                  <a:schemeClr val="bg1"/>
                </a:solidFill>
              </a:endParaRPr>
            </a:p>
          </p:txBody>
        </p:sp>
        <p:sp>
          <p:nvSpPr>
            <p:cNvPr id="6" name="Text Box 4">
              <a:extLst>
                <a:ext uri="{FF2B5EF4-FFF2-40B4-BE49-F238E27FC236}">
                  <a16:creationId xmlns:a16="http://schemas.microsoft.com/office/drawing/2014/main" id="{9AE52E10-776B-4865-825C-4DB66D74BE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488" y="188913"/>
              <a:ext cx="1608080" cy="95410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1">
                  <a:alpha val="50000"/>
                </a:schemeClr>
              </a:outerShdw>
            </a:effectLst>
          </p:spPr>
          <p:txBody>
            <a:bodyPr wrap="square"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TW" altLang="en-US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木管樂器（</a:t>
              </a:r>
              <a:r>
                <a:rPr lang="en-US" altLang="zh-TW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Woodwind Instrument</a:t>
              </a:r>
              <a:r>
                <a:rPr lang="zh-TW" altLang="en-US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）</a:t>
              </a:r>
              <a:endParaRPr lang="en-US" altLang="zh-TW" sz="2800" dirty="0">
                <a:solidFill>
                  <a:srgbClr val="FF6600"/>
                </a:solidFill>
                <a:latin typeface="+mj-lt"/>
                <a:ea typeface="標楷體" pitchFamily="65" charset="-12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751B84A-2C8A-4737-95A0-FE88040CD74D}"/>
              </a:ext>
            </a:extLst>
          </p:cNvPr>
          <p:cNvSpPr txBox="1"/>
          <p:nvPr/>
        </p:nvSpPr>
        <p:spPr>
          <a:xfrm>
            <a:off x="572717" y="2083578"/>
            <a:ext cx="1041982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又稱「橫笛」，歷史悠久，音色清澈優美，在現代管弦樂隊和室內樂中均扮演着重要的角色。</a:t>
            </a:r>
            <a:endParaRPr lang="en-US" altLang="zh-TW" sz="28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現時多用銀或其他金屬製成，</a:t>
            </a:r>
            <a:br>
              <a:rPr lang="en-US" altLang="zh-TW" sz="28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笛身有十三個鍵。</a:t>
            </a:r>
            <a:endParaRPr lang="en-US" altLang="zh-TW" sz="28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按下不同鍵的組合可產生</a:t>
            </a:r>
            <a:br>
              <a:rPr lang="en-US" altLang="zh-TW" sz="28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高低不同的聲音。</a:t>
            </a:r>
            <a:endParaRPr lang="en-US" altLang="zh-TW" sz="28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67C4AEC-987B-4510-94DA-743DC480DCE2}"/>
              </a:ext>
            </a:extLst>
          </p:cNvPr>
          <p:cNvSpPr/>
          <p:nvPr/>
        </p:nvSpPr>
        <p:spPr>
          <a:xfrm>
            <a:off x="572716" y="1196752"/>
            <a:ext cx="3003003" cy="646986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/>
            <a:r>
              <a:rPr lang="zh-TW" altLang="en-US" sz="3200" dirty="0">
                <a:solidFill>
                  <a:schemeClr val="bg1"/>
                </a:solidFill>
                <a:ea typeface="標楷體"/>
                <a:cs typeface="Arial"/>
              </a:rPr>
              <a:t>長笛（</a:t>
            </a:r>
            <a:r>
              <a:rPr lang="en-US" altLang="zh-TW" sz="3200" dirty="0">
                <a:solidFill>
                  <a:schemeClr val="bg1"/>
                </a:solidFill>
                <a:ea typeface="標楷體"/>
                <a:cs typeface="Arial"/>
              </a:rPr>
              <a:t>Flute</a:t>
            </a:r>
            <a:r>
              <a:rPr lang="zh-TW" altLang="en-US" sz="3200" dirty="0">
                <a:solidFill>
                  <a:schemeClr val="bg1"/>
                </a:solidFill>
                <a:ea typeface="標楷體"/>
                <a:cs typeface="Arial"/>
              </a:rPr>
              <a:t>）</a:t>
            </a:r>
            <a:endParaRPr lang="zh-TW" altLang="en-US" sz="3200" dirty="0">
              <a:solidFill>
                <a:schemeClr val="bg1"/>
              </a:solidFill>
              <a:latin typeface="Arial"/>
              <a:ea typeface="標楷體"/>
              <a:cs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47C3F51-886B-4211-BACD-E280D149A4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7968" y="2974359"/>
            <a:ext cx="6194084" cy="3587759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516166D2-E995-4F88-9F88-428C415E42DF}"/>
              </a:ext>
            </a:extLst>
          </p:cNvPr>
          <p:cNvSpPr/>
          <p:nvPr/>
        </p:nvSpPr>
        <p:spPr bwMode="auto">
          <a:xfrm>
            <a:off x="5807968" y="3429000"/>
            <a:ext cx="1944216" cy="295232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9589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751B84A-2C8A-4737-95A0-FE88040CD74D}"/>
              </a:ext>
            </a:extLst>
          </p:cNvPr>
          <p:cNvSpPr txBox="1"/>
          <p:nvPr/>
        </p:nvSpPr>
        <p:spPr>
          <a:xfrm>
            <a:off x="572718" y="2083578"/>
            <a:ext cx="1178797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又稱「豎笛」，管身由木、硬橡膠或金屬製成，吹口上裝有一片簧片。</a:t>
            </a:r>
            <a:endParaRPr lang="en-US" altLang="zh-TW" sz="2800" dirty="0">
              <a:solidFill>
                <a:srgbClr val="008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約從</a:t>
            </a:r>
            <a:r>
              <a:rPr lang="en-US" altLang="zh-TW" sz="2800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1780</a:t>
            </a:r>
            <a:r>
              <a:rPr lang="zh-TW" altLang="en-US" sz="2800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年起，已被採用於管弦樂隊中，</a:t>
            </a:r>
            <a:br>
              <a:rPr lang="en-US" altLang="zh-TW" sz="2800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到</a:t>
            </a:r>
            <a:r>
              <a:rPr lang="en-US" altLang="zh-TW" sz="2800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19</a:t>
            </a:r>
            <a:r>
              <a:rPr lang="zh-TW" altLang="en-US" sz="2800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世紀中期，更於交響樂或</a:t>
            </a:r>
            <a:br>
              <a:rPr lang="en-US" altLang="zh-TW" sz="2800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協奏曲中以獨奏形式出現。</a:t>
            </a:r>
            <a:endParaRPr lang="en-US" altLang="zh-TW" sz="2800" dirty="0">
              <a:solidFill>
                <a:srgbClr val="008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音域很廣，音色豐富多變</a:t>
            </a:r>
            <a:br>
              <a:rPr lang="en-US" altLang="zh-TW" sz="2800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（低音區深沉、中音區渾厚、</a:t>
            </a:r>
            <a:br>
              <a:rPr lang="en-US" altLang="zh-TW" sz="2800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高音區明亮），表演力強，</a:t>
            </a:r>
            <a:br>
              <a:rPr lang="en-US" altLang="zh-TW" sz="2800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是最被廣泛使用的木管樂器之一。</a:t>
            </a:r>
            <a:endParaRPr lang="en-US" sz="2800" dirty="0">
              <a:solidFill>
                <a:srgbClr val="008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67C4AEC-987B-4510-94DA-743DC480DCE2}"/>
              </a:ext>
            </a:extLst>
          </p:cNvPr>
          <p:cNvSpPr/>
          <p:nvPr/>
        </p:nvSpPr>
        <p:spPr>
          <a:xfrm>
            <a:off x="572716" y="1196752"/>
            <a:ext cx="4011116" cy="646986"/>
          </a:xfrm>
          <a:prstGeom prst="roundRect">
            <a:avLst/>
          </a:prstGeom>
          <a:solidFill>
            <a:srgbClr val="008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/>
            <a:r>
              <a:rPr lang="zh-TW" altLang="en-US" sz="3200" dirty="0">
                <a:solidFill>
                  <a:schemeClr val="bg1"/>
                </a:solidFill>
                <a:latin typeface="Arial"/>
                <a:ea typeface="標楷體"/>
                <a:cs typeface="Arial"/>
              </a:rPr>
              <a:t>單簧管（</a:t>
            </a:r>
            <a:r>
              <a:rPr lang="en-US" altLang="zh-TW" sz="3200" dirty="0">
                <a:solidFill>
                  <a:schemeClr val="bg1"/>
                </a:solidFill>
                <a:latin typeface="Arial"/>
                <a:ea typeface="標楷體"/>
                <a:cs typeface="Arial"/>
              </a:rPr>
              <a:t>Clarinet</a:t>
            </a:r>
            <a:r>
              <a:rPr lang="zh-TW" altLang="en-US" sz="3200" dirty="0">
                <a:solidFill>
                  <a:schemeClr val="bg1"/>
                </a:solidFill>
                <a:latin typeface="Arial"/>
                <a:ea typeface="標楷體"/>
                <a:cs typeface="Arial"/>
              </a:rPr>
              <a:t>）</a:t>
            </a:r>
          </a:p>
        </p:txBody>
      </p:sp>
      <p:grpSp>
        <p:nvGrpSpPr>
          <p:cNvPr id="14" name="Group 1">
            <a:extLst>
              <a:ext uri="{FF2B5EF4-FFF2-40B4-BE49-F238E27FC236}">
                <a16:creationId xmlns:a16="http://schemas.microsoft.com/office/drawing/2014/main" id="{48A4690F-AEB8-43A6-8BC4-21D2542345FF}"/>
              </a:ext>
            </a:extLst>
          </p:cNvPr>
          <p:cNvGrpSpPr/>
          <p:nvPr/>
        </p:nvGrpSpPr>
        <p:grpSpPr>
          <a:xfrm>
            <a:off x="0" y="238564"/>
            <a:ext cx="6384032" cy="990620"/>
            <a:chOff x="19050" y="152400"/>
            <a:chExt cx="1679518" cy="990620"/>
          </a:xfrm>
        </p:grpSpPr>
        <p:sp>
          <p:nvSpPr>
            <p:cNvPr id="15" name="Rectangle 11">
              <a:extLst>
                <a:ext uri="{FF2B5EF4-FFF2-40B4-BE49-F238E27FC236}">
                  <a16:creationId xmlns:a16="http://schemas.microsoft.com/office/drawing/2014/main" id="{E0467BA5-E0AA-44B7-9769-65CC539A17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" y="152400"/>
              <a:ext cx="1679518" cy="641350"/>
            </a:xfrm>
            <a:prstGeom prst="rect">
              <a:avLst/>
            </a:prstGeom>
            <a:solidFill>
              <a:srgbClr val="FF99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HK" altLang="zh-HK" sz="1800" b="0">
                <a:solidFill>
                  <a:schemeClr val="bg1"/>
                </a:solidFill>
              </a:endParaRPr>
            </a:p>
          </p:txBody>
        </p:sp>
        <p:sp>
          <p:nvSpPr>
            <p:cNvPr id="19" name="Text Box 4">
              <a:extLst>
                <a:ext uri="{FF2B5EF4-FFF2-40B4-BE49-F238E27FC236}">
                  <a16:creationId xmlns:a16="http://schemas.microsoft.com/office/drawing/2014/main" id="{F0EA404C-21F7-4019-B9F0-3078B189C3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488" y="188913"/>
              <a:ext cx="1608080" cy="95410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1">
                  <a:alpha val="50000"/>
                </a:schemeClr>
              </a:outerShdw>
            </a:effectLst>
          </p:spPr>
          <p:txBody>
            <a:bodyPr wrap="square"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TW" altLang="en-US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木管樂器（</a:t>
              </a:r>
              <a:r>
                <a:rPr lang="en-US" altLang="zh-TW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Woodwind Instrument</a:t>
              </a:r>
              <a:r>
                <a:rPr lang="zh-TW" altLang="en-US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）</a:t>
              </a:r>
              <a:endParaRPr lang="en-US" altLang="zh-TW" sz="2800" dirty="0">
                <a:solidFill>
                  <a:srgbClr val="FF6600"/>
                </a:solidFill>
                <a:latin typeface="+mj-lt"/>
                <a:ea typeface="標楷體" pitchFamily="65" charset="-120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E975BE61-15B1-43D8-866D-98AAD1EB0B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7968" y="2974359"/>
            <a:ext cx="6194084" cy="3587759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6BBC72E4-B313-446D-A8AC-431892A825C6}"/>
              </a:ext>
            </a:extLst>
          </p:cNvPr>
          <p:cNvSpPr/>
          <p:nvPr/>
        </p:nvSpPr>
        <p:spPr bwMode="auto">
          <a:xfrm>
            <a:off x="7464152" y="2852936"/>
            <a:ext cx="1584176" cy="381642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183171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751B84A-2C8A-4737-95A0-FE88040CD74D}"/>
              </a:ext>
            </a:extLst>
          </p:cNvPr>
          <p:cNvSpPr txBox="1"/>
          <p:nvPr/>
        </p:nvSpPr>
        <p:spPr>
          <a:xfrm>
            <a:off x="572717" y="2083578"/>
            <a:ext cx="1121191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長約</a:t>
            </a:r>
            <a:r>
              <a:rPr lang="en-US" altLang="zh-TW" sz="28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62</a:t>
            </a:r>
            <a:r>
              <a:rPr lang="zh-TW" altLang="en-US" sz="28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厘米，有「抒情女高音」的稱號，是一種古老的木管樂器。</a:t>
            </a:r>
            <a:endParaRPr lang="en-US" altLang="zh-TW" sz="2800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管身通常由塑膠或合成樹脂製成，</a:t>
            </a:r>
            <a:br>
              <a:rPr lang="en-US" altLang="zh-TW" sz="28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吹口裝有兩片用蘆葦片製成的簧片。</a:t>
            </a:r>
            <a:endParaRPr lang="en-US" altLang="zh-TW" sz="2800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音域頗廣，音色細緻柔和。</a:t>
            </a:r>
            <a:endParaRPr lang="en-US" altLang="zh-TW" sz="2800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是出色的獨奏樂器，常用</a:t>
            </a:r>
            <a:br>
              <a:rPr lang="en-US" altLang="zh-TW" sz="28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於演奏憂傷抒情的樂段，</a:t>
            </a:r>
            <a:br>
              <a:rPr lang="en-US" altLang="zh-TW" sz="28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也適合用於合奏和伴奏中。</a:t>
            </a:r>
            <a:endParaRPr lang="en-US" sz="2800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67C4AEC-987B-4510-94DA-743DC480DCE2}"/>
              </a:ext>
            </a:extLst>
          </p:cNvPr>
          <p:cNvSpPr/>
          <p:nvPr/>
        </p:nvSpPr>
        <p:spPr>
          <a:xfrm>
            <a:off x="572716" y="1196752"/>
            <a:ext cx="3254425" cy="646986"/>
          </a:xfrm>
          <a:prstGeom prst="roundRect">
            <a:avLst/>
          </a:prstGeom>
          <a:solidFill>
            <a:srgbClr val="7030A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/>
            <a:r>
              <a:rPr lang="zh-TW" altLang="en-US" sz="3200" dirty="0">
                <a:solidFill>
                  <a:schemeClr val="bg1"/>
                </a:solidFill>
                <a:latin typeface="Arial"/>
                <a:ea typeface="標楷體"/>
                <a:cs typeface="Arial"/>
              </a:rPr>
              <a:t>雙簧管（</a:t>
            </a:r>
            <a:r>
              <a:rPr lang="en-US" altLang="zh-TW" sz="3200" dirty="0">
                <a:solidFill>
                  <a:schemeClr val="bg1"/>
                </a:solidFill>
                <a:latin typeface="Arial"/>
                <a:ea typeface="標楷體"/>
                <a:cs typeface="Arial"/>
              </a:rPr>
              <a:t>Oboe</a:t>
            </a:r>
            <a:r>
              <a:rPr lang="zh-TW" altLang="en-US" sz="3200" dirty="0">
                <a:solidFill>
                  <a:schemeClr val="bg1"/>
                </a:solidFill>
                <a:latin typeface="Arial"/>
                <a:ea typeface="標楷體"/>
                <a:cs typeface="Arial"/>
              </a:rPr>
              <a:t>）</a:t>
            </a:r>
          </a:p>
        </p:txBody>
      </p:sp>
      <p:grpSp>
        <p:nvGrpSpPr>
          <p:cNvPr id="14" name="Group 1">
            <a:extLst>
              <a:ext uri="{FF2B5EF4-FFF2-40B4-BE49-F238E27FC236}">
                <a16:creationId xmlns:a16="http://schemas.microsoft.com/office/drawing/2014/main" id="{4287269D-CA6D-4AD2-B9D9-61E0A54E8BCF}"/>
              </a:ext>
            </a:extLst>
          </p:cNvPr>
          <p:cNvGrpSpPr/>
          <p:nvPr/>
        </p:nvGrpSpPr>
        <p:grpSpPr>
          <a:xfrm>
            <a:off x="0" y="238564"/>
            <a:ext cx="6384032" cy="990620"/>
            <a:chOff x="19050" y="152400"/>
            <a:chExt cx="1679518" cy="990620"/>
          </a:xfrm>
        </p:grpSpPr>
        <p:sp>
          <p:nvSpPr>
            <p:cNvPr id="15" name="Rectangle 11">
              <a:extLst>
                <a:ext uri="{FF2B5EF4-FFF2-40B4-BE49-F238E27FC236}">
                  <a16:creationId xmlns:a16="http://schemas.microsoft.com/office/drawing/2014/main" id="{C50DDB07-6A0C-4769-BB47-81A1780820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" y="152400"/>
              <a:ext cx="1679518" cy="641350"/>
            </a:xfrm>
            <a:prstGeom prst="rect">
              <a:avLst/>
            </a:prstGeom>
            <a:solidFill>
              <a:srgbClr val="FF99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HK" altLang="zh-HK" sz="1800" b="0">
                <a:solidFill>
                  <a:schemeClr val="bg1"/>
                </a:solidFill>
              </a:endParaRPr>
            </a:p>
          </p:txBody>
        </p:sp>
        <p:sp>
          <p:nvSpPr>
            <p:cNvPr id="19" name="Text Box 4">
              <a:extLst>
                <a:ext uri="{FF2B5EF4-FFF2-40B4-BE49-F238E27FC236}">
                  <a16:creationId xmlns:a16="http://schemas.microsoft.com/office/drawing/2014/main" id="{CDD5C151-B818-4DB0-8306-48D1C7A560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488" y="188913"/>
              <a:ext cx="1608080" cy="95410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1">
                  <a:alpha val="50000"/>
                </a:schemeClr>
              </a:outerShdw>
            </a:effectLst>
          </p:spPr>
          <p:txBody>
            <a:bodyPr wrap="square"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TW" altLang="en-US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木管樂器（</a:t>
              </a:r>
              <a:r>
                <a:rPr lang="en-US" altLang="zh-TW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Woodwind Instrument</a:t>
              </a:r>
              <a:r>
                <a:rPr lang="zh-TW" altLang="en-US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）</a:t>
              </a:r>
              <a:endParaRPr lang="en-US" altLang="zh-TW" sz="2800" dirty="0">
                <a:solidFill>
                  <a:srgbClr val="FF6600"/>
                </a:solidFill>
                <a:latin typeface="+mj-lt"/>
                <a:ea typeface="標楷體" pitchFamily="65" charset="-120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86BAA6F9-0F27-454C-8654-B7211D53D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7968" y="2974359"/>
            <a:ext cx="6194084" cy="3587759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E7C68917-2D38-4836-997B-07CB58E8BAE0}"/>
              </a:ext>
            </a:extLst>
          </p:cNvPr>
          <p:cNvSpPr/>
          <p:nvPr/>
        </p:nvSpPr>
        <p:spPr bwMode="auto">
          <a:xfrm rot="1421957">
            <a:off x="8708905" y="2687360"/>
            <a:ext cx="1729911" cy="385881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153026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751B84A-2C8A-4737-95A0-FE88040CD74D}"/>
              </a:ext>
            </a:extLst>
          </p:cNvPr>
          <p:cNvSpPr txBox="1"/>
          <p:nvPr/>
        </p:nvSpPr>
        <p:spPr>
          <a:xfrm>
            <a:off x="572717" y="2083578"/>
            <a:ext cx="1161928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rgbClr val="99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又稱「巴松管」，長約</a:t>
            </a:r>
            <a:r>
              <a:rPr lang="en-US" altLang="zh-TW" sz="2800" dirty="0">
                <a:solidFill>
                  <a:srgbClr val="99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140</a:t>
            </a:r>
            <a:r>
              <a:rPr lang="zh-TW" altLang="en-US" sz="2800" dirty="0">
                <a:solidFill>
                  <a:srgbClr val="99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厘米，是木管樂器中體積最大的低音樂器。</a:t>
            </a:r>
            <a:endParaRPr lang="en-US" altLang="zh-TW" sz="2800" dirty="0">
              <a:solidFill>
                <a:srgbClr val="9933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rgbClr val="99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有兩片簧片。</a:t>
            </a:r>
            <a:endParaRPr lang="en-US" altLang="zh-TW" sz="2800" dirty="0">
              <a:solidFill>
                <a:srgbClr val="9933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rgbClr val="99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約在</a:t>
            </a:r>
            <a:r>
              <a:rPr lang="en-US" altLang="zh-TW" sz="2800" dirty="0">
                <a:solidFill>
                  <a:srgbClr val="99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17</a:t>
            </a:r>
            <a:r>
              <a:rPr lang="zh-TW" altLang="en-US" sz="2800" dirty="0">
                <a:solidFill>
                  <a:srgbClr val="99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世紀，已出現於管弦樂隊中。</a:t>
            </a:r>
            <a:endParaRPr lang="en-US" altLang="zh-TW" sz="2800" dirty="0">
              <a:solidFill>
                <a:srgbClr val="9933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rgbClr val="99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音域甚廣，音色多變而富戲劇性</a:t>
            </a:r>
            <a:br>
              <a:rPr lang="en-US" altLang="zh-TW" sz="2800" dirty="0">
                <a:solidFill>
                  <a:srgbClr val="99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dirty="0">
                <a:solidFill>
                  <a:srgbClr val="99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（高音區的音色柔和而憂鬱，</a:t>
            </a:r>
            <a:br>
              <a:rPr lang="en-US" altLang="zh-TW" sz="2800" dirty="0">
                <a:solidFill>
                  <a:srgbClr val="99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dirty="0">
                <a:solidFill>
                  <a:srgbClr val="99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中音區温和而甜美，而低音區</a:t>
            </a:r>
            <a:br>
              <a:rPr lang="en-US" altLang="zh-TW" sz="2800" dirty="0">
                <a:solidFill>
                  <a:srgbClr val="99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dirty="0">
                <a:solidFill>
                  <a:srgbClr val="99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則陰沉莊嚴），在管弦樂隊中</a:t>
            </a:r>
            <a:br>
              <a:rPr lang="en-US" altLang="zh-TW" sz="2800" dirty="0">
                <a:solidFill>
                  <a:srgbClr val="99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dirty="0">
                <a:solidFill>
                  <a:srgbClr val="99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有「小丑」之稱。</a:t>
            </a:r>
            <a:endParaRPr lang="en-US" sz="2800" dirty="0">
              <a:solidFill>
                <a:srgbClr val="9933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67C4AEC-987B-4510-94DA-743DC480DCE2}"/>
              </a:ext>
            </a:extLst>
          </p:cNvPr>
          <p:cNvSpPr/>
          <p:nvPr/>
        </p:nvSpPr>
        <p:spPr>
          <a:xfrm>
            <a:off x="572716" y="1196752"/>
            <a:ext cx="4011116" cy="646986"/>
          </a:xfrm>
          <a:prstGeom prst="roundRect">
            <a:avLst/>
          </a:prstGeom>
          <a:solidFill>
            <a:srgbClr val="9933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/>
            <a:r>
              <a:rPr lang="zh-TW" altLang="en-US" sz="3200" dirty="0">
                <a:solidFill>
                  <a:schemeClr val="bg1"/>
                </a:solidFill>
                <a:latin typeface="Arial"/>
                <a:ea typeface="標楷體"/>
                <a:cs typeface="Arial"/>
              </a:rPr>
              <a:t>低音管（</a:t>
            </a:r>
            <a:r>
              <a:rPr lang="en-US" altLang="zh-TW" sz="3200" dirty="0">
                <a:solidFill>
                  <a:schemeClr val="bg1"/>
                </a:solidFill>
                <a:latin typeface="Arial"/>
                <a:ea typeface="標楷體"/>
                <a:cs typeface="Arial"/>
              </a:rPr>
              <a:t>Bassoon</a:t>
            </a:r>
            <a:r>
              <a:rPr lang="zh-TW" altLang="en-US" sz="3200" dirty="0">
                <a:solidFill>
                  <a:schemeClr val="bg1"/>
                </a:solidFill>
                <a:latin typeface="Arial"/>
                <a:ea typeface="標楷體"/>
                <a:cs typeface="Arial"/>
              </a:rPr>
              <a:t>）</a:t>
            </a:r>
          </a:p>
        </p:txBody>
      </p:sp>
      <p:grpSp>
        <p:nvGrpSpPr>
          <p:cNvPr id="14" name="Group 1">
            <a:extLst>
              <a:ext uri="{FF2B5EF4-FFF2-40B4-BE49-F238E27FC236}">
                <a16:creationId xmlns:a16="http://schemas.microsoft.com/office/drawing/2014/main" id="{B1521754-E62F-4AC2-952E-13E6A28BAF00}"/>
              </a:ext>
            </a:extLst>
          </p:cNvPr>
          <p:cNvGrpSpPr/>
          <p:nvPr/>
        </p:nvGrpSpPr>
        <p:grpSpPr>
          <a:xfrm>
            <a:off x="0" y="238564"/>
            <a:ext cx="6384032" cy="990620"/>
            <a:chOff x="19050" y="152400"/>
            <a:chExt cx="1679518" cy="990620"/>
          </a:xfrm>
        </p:grpSpPr>
        <p:sp>
          <p:nvSpPr>
            <p:cNvPr id="15" name="Rectangle 11">
              <a:extLst>
                <a:ext uri="{FF2B5EF4-FFF2-40B4-BE49-F238E27FC236}">
                  <a16:creationId xmlns:a16="http://schemas.microsoft.com/office/drawing/2014/main" id="{969469F6-57FE-4AB6-96BF-EC9E32BDC7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" y="152400"/>
              <a:ext cx="1679518" cy="641350"/>
            </a:xfrm>
            <a:prstGeom prst="rect">
              <a:avLst/>
            </a:prstGeom>
            <a:solidFill>
              <a:srgbClr val="FF99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HK" altLang="zh-HK" sz="1800" b="0">
                <a:solidFill>
                  <a:schemeClr val="bg1"/>
                </a:solidFill>
              </a:endParaRPr>
            </a:p>
          </p:txBody>
        </p:sp>
        <p:sp>
          <p:nvSpPr>
            <p:cNvPr id="19" name="Text Box 4">
              <a:extLst>
                <a:ext uri="{FF2B5EF4-FFF2-40B4-BE49-F238E27FC236}">
                  <a16:creationId xmlns:a16="http://schemas.microsoft.com/office/drawing/2014/main" id="{A958DB62-92DA-4A7E-BC2F-498BD91ECF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488" y="188913"/>
              <a:ext cx="1608080" cy="95410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1">
                  <a:alpha val="50000"/>
                </a:schemeClr>
              </a:outerShdw>
            </a:effectLst>
          </p:spPr>
          <p:txBody>
            <a:bodyPr wrap="square"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TW" altLang="en-US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木管樂器（</a:t>
              </a:r>
              <a:r>
                <a:rPr lang="en-US" altLang="zh-TW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Woodwind Instrument</a:t>
              </a:r>
              <a:r>
                <a:rPr lang="zh-TW" altLang="en-US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）</a:t>
              </a:r>
              <a:endParaRPr lang="en-US" altLang="zh-TW" sz="2800" dirty="0">
                <a:solidFill>
                  <a:srgbClr val="FF6600"/>
                </a:solidFill>
                <a:latin typeface="+mj-lt"/>
                <a:ea typeface="標楷體" pitchFamily="65" charset="-120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78CF451-5BDB-4674-A9E7-315312268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7968" y="2974359"/>
            <a:ext cx="6194084" cy="3587759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7DC208BE-CA19-405C-A7D1-7272A9A3824C}"/>
              </a:ext>
            </a:extLst>
          </p:cNvPr>
          <p:cNvSpPr/>
          <p:nvPr/>
        </p:nvSpPr>
        <p:spPr bwMode="auto">
          <a:xfrm rot="1421957">
            <a:off x="10035129" y="2911909"/>
            <a:ext cx="1819696" cy="385881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125723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751B84A-2C8A-4737-95A0-FE88040CD74D}"/>
              </a:ext>
            </a:extLst>
          </p:cNvPr>
          <p:cNvSpPr txBox="1"/>
          <p:nvPr/>
        </p:nvSpPr>
        <p:spPr>
          <a:xfrm>
            <a:off x="572717" y="2083578"/>
            <a:ext cx="861962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又稱「色士風」，吹口裝有一片簧片。</a:t>
            </a:r>
            <a:endParaRPr lang="en-US" altLang="zh-TW" sz="2800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由比利時人薩克斯（</a:t>
            </a:r>
            <a:r>
              <a:rPr lang="en-US" altLang="zh-TW" sz="28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Adolphe Sax</a:t>
            </a:r>
            <a:r>
              <a:rPr lang="zh-TW" altLang="en-US" sz="28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28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1814-1894</a:t>
            </a:r>
            <a:r>
              <a:rPr lang="zh-TW" altLang="en-US" sz="28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）於</a:t>
            </a:r>
            <a:r>
              <a:rPr lang="en-US" altLang="zh-TW" sz="28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1840</a:t>
            </a:r>
            <a:r>
              <a:rPr lang="zh-TW" altLang="en-US" sz="28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年發明。</a:t>
            </a:r>
            <a:endParaRPr lang="en-US" altLang="zh-TW" sz="2800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管身是銅製的，吹嘴、簧片及發聲方法則與單簧管相似。</a:t>
            </a:r>
            <a:endParaRPr lang="en-US" altLang="zh-TW" sz="2800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音色豐富多變，現常用於爵士音樂中，甚受現代音樂家歡迎。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67C4AEC-987B-4510-94DA-743DC480DCE2}"/>
              </a:ext>
            </a:extLst>
          </p:cNvPr>
          <p:cNvSpPr/>
          <p:nvPr/>
        </p:nvSpPr>
        <p:spPr>
          <a:xfrm>
            <a:off x="572716" y="1196752"/>
            <a:ext cx="4587180" cy="646986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/>
            <a:r>
              <a:rPr lang="zh-TW" altLang="en-US" sz="3200" dirty="0">
                <a:solidFill>
                  <a:schemeClr val="bg1"/>
                </a:solidFill>
                <a:latin typeface="Arial"/>
                <a:ea typeface="標楷體"/>
                <a:cs typeface="Arial"/>
              </a:rPr>
              <a:t>薩克管（</a:t>
            </a:r>
            <a:r>
              <a:rPr lang="en-US" altLang="zh-TW" sz="3200" dirty="0">
                <a:solidFill>
                  <a:schemeClr val="bg1"/>
                </a:solidFill>
                <a:latin typeface="Arial"/>
                <a:ea typeface="標楷體"/>
                <a:cs typeface="Arial"/>
              </a:rPr>
              <a:t>Saxophone</a:t>
            </a:r>
            <a:r>
              <a:rPr lang="zh-TW" altLang="en-US" sz="3200" dirty="0">
                <a:solidFill>
                  <a:schemeClr val="bg1"/>
                </a:solidFill>
                <a:latin typeface="Arial"/>
                <a:ea typeface="標楷體"/>
                <a:cs typeface="Arial"/>
              </a:rPr>
              <a:t>）</a:t>
            </a:r>
          </a:p>
        </p:txBody>
      </p:sp>
      <p:pic>
        <p:nvPicPr>
          <p:cNvPr id="10" name="Picture 13">
            <a:hlinkClick r:id="rId2" action="ppaction://hlinksldjump"/>
            <a:extLst>
              <a:ext uri="{FF2B5EF4-FFF2-40B4-BE49-F238E27FC236}">
                <a16:creationId xmlns:a16="http://schemas.microsoft.com/office/drawing/2014/main" id="{0BA857CE-B1BE-418F-95DA-1D9B747BB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24" t="89204" r="1286" b="1758"/>
          <a:stretch>
            <a:fillRect/>
          </a:stretch>
        </p:blipFill>
        <p:spPr bwMode="auto">
          <a:xfrm>
            <a:off x="10326850" y="6182568"/>
            <a:ext cx="158115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" name="Group 1">
            <a:extLst>
              <a:ext uri="{FF2B5EF4-FFF2-40B4-BE49-F238E27FC236}">
                <a16:creationId xmlns:a16="http://schemas.microsoft.com/office/drawing/2014/main" id="{C039DB79-2396-4C9F-B9A9-D6FE4F7AFEDE}"/>
              </a:ext>
            </a:extLst>
          </p:cNvPr>
          <p:cNvGrpSpPr/>
          <p:nvPr/>
        </p:nvGrpSpPr>
        <p:grpSpPr>
          <a:xfrm>
            <a:off x="0" y="238564"/>
            <a:ext cx="6384032" cy="990620"/>
            <a:chOff x="19050" y="152400"/>
            <a:chExt cx="1679518" cy="990620"/>
          </a:xfrm>
        </p:grpSpPr>
        <p:sp>
          <p:nvSpPr>
            <p:cNvPr id="18" name="Rectangle 11">
              <a:extLst>
                <a:ext uri="{FF2B5EF4-FFF2-40B4-BE49-F238E27FC236}">
                  <a16:creationId xmlns:a16="http://schemas.microsoft.com/office/drawing/2014/main" id="{0C4A81D6-A7E3-46B9-87D8-1FEC4F4CED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" y="152400"/>
              <a:ext cx="1679518" cy="641350"/>
            </a:xfrm>
            <a:prstGeom prst="rect">
              <a:avLst/>
            </a:prstGeom>
            <a:solidFill>
              <a:srgbClr val="FF99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HK" altLang="zh-HK" sz="1800" b="0">
                <a:solidFill>
                  <a:schemeClr val="bg1"/>
                </a:solidFill>
              </a:endParaRPr>
            </a:p>
          </p:txBody>
        </p:sp>
        <p:sp>
          <p:nvSpPr>
            <p:cNvPr id="19" name="Text Box 4">
              <a:extLst>
                <a:ext uri="{FF2B5EF4-FFF2-40B4-BE49-F238E27FC236}">
                  <a16:creationId xmlns:a16="http://schemas.microsoft.com/office/drawing/2014/main" id="{EDB06C3A-15AA-4783-8762-B63FB036FF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488" y="188913"/>
              <a:ext cx="1608080" cy="95410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1">
                  <a:alpha val="50000"/>
                </a:schemeClr>
              </a:outerShdw>
            </a:effectLst>
          </p:spPr>
          <p:txBody>
            <a:bodyPr wrap="square"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TW" altLang="en-US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木管樂器（</a:t>
              </a:r>
              <a:r>
                <a:rPr lang="en-US" altLang="zh-TW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Woodwind Instrument</a:t>
              </a:r>
              <a:r>
                <a:rPr lang="zh-TW" altLang="en-US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）</a:t>
              </a:r>
              <a:endParaRPr lang="en-US" altLang="zh-TW" sz="2800" dirty="0">
                <a:solidFill>
                  <a:srgbClr val="FF6600"/>
                </a:solidFill>
                <a:latin typeface="+mj-lt"/>
                <a:ea typeface="標楷體" pitchFamily="65" charset="-12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7D9D802-C2B2-49F0-B365-BDE7744A1EBC}"/>
              </a:ext>
            </a:extLst>
          </p:cNvPr>
          <p:cNvGrpSpPr/>
          <p:nvPr/>
        </p:nvGrpSpPr>
        <p:grpSpPr>
          <a:xfrm>
            <a:off x="8894556" y="2083578"/>
            <a:ext cx="2864587" cy="3015910"/>
            <a:chOff x="8018391" y="2808741"/>
            <a:chExt cx="2864587" cy="3015910"/>
          </a:xfrm>
        </p:grpSpPr>
        <p:pic>
          <p:nvPicPr>
            <p:cNvPr id="12" name="Picture 11" descr="A picture containing sax&#10;&#10;Description automatically generated">
              <a:extLst>
                <a:ext uri="{FF2B5EF4-FFF2-40B4-BE49-F238E27FC236}">
                  <a16:creationId xmlns:a16="http://schemas.microsoft.com/office/drawing/2014/main" id="{D68F6146-0CE4-459F-B715-0D35EAC0DC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8985">
              <a:off x="8018391" y="2808741"/>
              <a:ext cx="2504562" cy="301591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A64959A-1904-4905-85D5-BB7E9FFFE13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056440" y="5301208"/>
              <a:ext cx="826538" cy="4094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188043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>
            <a:extLst>
              <a:ext uri="{FF2B5EF4-FFF2-40B4-BE49-F238E27FC236}">
                <a16:creationId xmlns:a16="http://schemas.microsoft.com/office/drawing/2014/main" id="{07A398E0-B22B-44CF-BD75-3A207310F8B3}"/>
              </a:ext>
            </a:extLst>
          </p:cNvPr>
          <p:cNvGrpSpPr/>
          <p:nvPr/>
        </p:nvGrpSpPr>
        <p:grpSpPr>
          <a:xfrm>
            <a:off x="0" y="238564"/>
            <a:ext cx="5519936" cy="641350"/>
            <a:chOff x="19050" y="152400"/>
            <a:chExt cx="1679518" cy="641350"/>
          </a:xfrm>
        </p:grpSpPr>
        <p:sp>
          <p:nvSpPr>
            <p:cNvPr id="5" name="Rectangle 11">
              <a:extLst>
                <a:ext uri="{FF2B5EF4-FFF2-40B4-BE49-F238E27FC236}">
                  <a16:creationId xmlns:a16="http://schemas.microsoft.com/office/drawing/2014/main" id="{7752277B-83DF-4E5F-A8E7-F487888294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" y="152400"/>
              <a:ext cx="1679518" cy="641350"/>
            </a:xfrm>
            <a:prstGeom prst="rect">
              <a:avLst/>
            </a:prstGeom>
            <a:solidFill>
              <a:srgbClr val="FF99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HK" altLang="zh-HK" sz="1800" b="0">
                <a:solidFill>
                  <a:schemeClr val="bg1"/>
                </a:solidFill>
              </a:endParaRPr>
            </a:p>
          </p:txBody>
        </p:sp>
        <p:sp>
          <p:nvSpPr>
            <p:cNvPr id="6" name="Text Box 4">
              <a:extLst>
                <a:ext uri="{FF2B5EF4-FFF2-40B4-BE49-F238E27FC236}">
                  <a16:creationId xmlns:a16="http://schemas.microsoft.com/office/drawing/2014/main" id="{9AE52E10-776B-4865-825C-4DB66D74BE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488" y="188913"/>
              <a:ext cx="1608080" cy="52322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1">
                  <a:alpha val="50000"/>
                </a:schemeClr>
              </a:outerShdw>
            </a:effectLst>
          </p:spPr>
          <p:txBody>
            <a:bodyPr wrap="square"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TW" altLang="en-US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銅管樂器（</a:t>
              </a:r>
              <a:r>
                <a:rPr lang="en-US" altLang="zh-TW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Brass Instrument</a:t>
              </a:r>
              <a:r>
                <a:rPr lang="zh-TW" altLang="en-US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）</a:t>
              </a:r>
              <a:endParaRPr lang="en-US" altLang="zh-TW" sz="2800" dirty="0">
                <a:solidFill>
                  <a:srgbClr val="FF6600"/>
                </a:solidFill>
                <a:latin typeface="+mj-lt"/>
                <a:ea typeface="標楷體" pitchFamily="65" charset="-12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25D017CC-0365-43FE-8B6D-D9E254304B47}"/>
              </a:ext>
            </a:extLst>
          </p:cNvPr>
          <p:cNvSpPr txBox="1"/>
          <p:nvPr/>
        </p:nvSpPr>
        <p:spPr>
          <a:xfrm>
            <a:off x="535360" y="1193991"/>
            <a:ext cx="1175332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管弦樂隊中最響亮的樂器。</a:t>
            </a:r>
            <a:endParaRPr lang="en-US" altLang="zh-TW" sz="28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由不同長短、彎彎曲曲的銅管構成，管的長度愈長，發出的聲音愈低。</a:t>
            </a:r>
            <a:endParaRPr lang="en-US" altLang="zh-TW" sz="28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最初由銅製成，但現在已改用不同的金屬來製造。</a:t>
            </a:r>
            <a:endParaRPr lang="en-US" altLang="zh-TW" sz="28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以嘴唇代替簧片，吹奏時氣流通過號嘴使管柱內的空氣振動而發聲。</a:t>
            </a:r>
            <a:endParaRPr lang="en-US" altLang="zh-TW" sz="28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EF580C-8CB5-411B-832B-C3A1F0EA4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2256" y="3020137"/>
            <a:ext cx="5859534" cy="364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4862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751B84A-2C8A-4737-95A0-FE88040CD74D}"/>
              </a:ext>
            </a:extLst>
          </p:cNvPr>
          <p:cNvSpPr txBox="1"/>
          <p:nvPr/>
        </p:nvSpPr>
        <p:spPr>
          <a:xfrm>
            <a:off x="555577" y="2083578"/>
            <a:ext cx="1139995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又稱「法國號」，是最古老的銅管樂器。</a:t>
            </a:r>
            <a:endParaRPr lang="en-US" altLang="zh-TW" sz="28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最初以獸角製成，模仿打獵時的號角聲。</a:t>
            </a:r>
            <a:endParaRPr lang="en-US" altLang="zh-TW" sz="28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管弦樂隊用的圓號大約在</a:t>
            </a:r>
            <a:r>
              <a:rPr lang="en-US" altLang="zh-TW" sz="28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1640</a:t>
            </a:r>
            <a:r>
              <a:rPr lang="zh-TW" altLang="en-US" sz="28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年於法國形成，</a:t>
            </a:r>
            <a:br>
              <a:rPr lang="en-US" altLang="zh-TW" sz="28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並於</a:t>
            </a:r>
            <a:r>
              <a:rPr lang="en-US" altLang="zh-TW" sz="28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en-US" sz="28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世紀初期用於管弦樂隊中。</a:t>
            </a:r>
            <a:endParaRPr lang="en-US" altLang="zh-TW" sz="28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音域很廣，音色温和高雅，</a:t>
            </a:r>
            <a:br>
              <a:rPr lang="en-US" altLang="zh-TW" sz="28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予人哀愁和神祕的感覺。</a:t>
            </a:r>
            <a:endParaRPr lang="en-US" altLang="zh-TW" sz="28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演奏者在吹奏弱音時，會把</a:t>
            </a:r>
            <a:br>
              <a:rPr lang="en-US" altLang="zh-TW" sz="28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右手伸入喇叭口內，而演奏</a:t>
            </a:r>
            <a:br>
              <a:rPr lang="en-US" altLang="zh-TW" sz="28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強音時則把喇叭口朝天。</a:t>
            </a:r>
            <a:endParaRPr lang="en-US" altLang="zh-TW" sz="28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67C4AEC-987B-4510-94DA-743DC480DCE2}"/>
              </a:ext>
            </a:extLst>
          </p:cNvPr>
          <p:cNvSpPr/>
          <p:nvPr/>
        </p:nvSpPr>
        <p:spPr>
          <a:xfrm>
            <a:off x="555576" y="1196752"/>
            <a:ext cx="4316288" cy="646986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/>
            <a:r>
              <a:rPr lang="zh-TW" altLang="en-US" sz="3200" dirty="0">
                <a:solidFill>
                  <a:schemeClr val="bg1"/>
                </a:solidFill>
                <a:ea typeface="標楷體"/>
                <a:cs typeface="Arial"/>
              </a:rPr>
              <a:t>圓號（</a:t>
            </a:r>
            <a:r>
              <a:rPr lang="en-US" altLang="zh-TW" sz="3200" dirty="0">
                <a:solidFill>
                  <a:schemeClr val="bg1"/>
                </a:solidFill>
                <a:ea typeface="標楷體"/>
                <a:cs typeface="Arial"/>
              </a:rPr>
              <a:t>French Horn</a:t>
            </a:r>
            <a:r>
              <a:rPr lang="zh-TW" altLang="en-US" sz="3200" dirty="0">
                <a:solidFill>
                  <a:schemeClr val="bg1"/>
                </a:solidFill>
                <a:ea typeface="標楷體"/>
                <a:cs typeface="Arial"/>
              </a:rPr>
              <a:t>）</a:t>
            </a:r>
            <a:endParaRPr lang="zh-TW" altLang="en-US" sz="3200" dirty="0">
              <a:solidFill>
                <a:schemeClr val="bg1"/>
              </a:solidFill>
              <a:latin typeface="Arial"/>
              <a:ea typeface="標楷體"/>
              <a:cs typeface="Arial"/>
            </a:endParaRPr>
          </a:p>
        </p:txBody>
      </p:sp>
      <p:grpSp>
        <p:nvGrpSpPr>
          <p:cNvPr id="11" name="Group 1">
            <a:extLst>
              <a:ext uri="{FF2B5EF4-FFF2-40B4-BE49-F238E27FC236}">
                <a16:creationId xmlns:a16="http://schemas.microsoft.com/office/drawing/2014/main" id="{46679094-36F3-4BC1-9890-5AABBA94F077}"/>
              </a:ext>
            </a:extLst>
          </p:cNvPr>
          <p:cNvGrpSpPr/>
          <p:nvPr/>
        </p:nvGrpSpPr>
        <p:grpSpPr>
          <a:xfrm>
            <a:off x="0" y="238564"/>
            <a:ext cx="5519936" cy="641350"/>
            <a:chOff x="19050" y="152400"/>
            <a:chExt cx="1679518" cy="641350"/>
          </a:xfrm>
        </p:grpSpPr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9F95630F-2ACD-4D41-9CAE-868BD5CD4D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" y="152400"/>
              <a:ext cx="1679518" cy="641350"/>
            </a:xfrm>
            <a:prstGeom prst="rect">
              <a:avLst/>
            </a:prstGeom>
            <a:solidFill>
              <a:srgbClr val="FF99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HK" altLang="zh-HK" sz="1800" b="0">
                <a:solidFill>
                  <a:schemeClr val="bg1"/>
                </a:solidFill>
              </a:endParaRPr>
            </a:p>
          </p:txBody>
        </p:sp>
        <p:sp>
          <p:nvSpPr>
            <p:cNvPr id="14" name="Text Box 4">
              <a:extLst>
                <a:ext uri="{FF2B5EF4-FFF2-40B4-BE49-F238E27FC236}">
                  <a16:creationId xmlns:a16="http://schemas.microsoft.com/office/drawing/2014/main" id="{1BE2A0A6-2694-446D-98E1-9A71EBE045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488" y="188913"/>
              <a:ext cx="1608080" cy="52322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1">
                  <a:alpha val="50000"/>
                </a:schemeClr>
              </a:outerShdw>
            </a:effectLst>
          </p:spPr>
          <p:txBody>
            <a:bodyPr wrap="square"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TW" altLang="en-US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銅管樂器（</a:t>
              </a:r>
              <a:r>
                <a:rPr lang="en-US" altLang="zh-TW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Brass Instrument</a:t>
              </a:r>
              <a:r>
                <a:rPr lang="zh-TW" altLang="en-US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）</a:t>
              </a:r>
              <a:endParaRPr lang="en-US" altLang="zh-TW" sz="2800" dirty="0">
                <a:solidFill>
                  <a:srgbClr val="FF6600"/>
                </a:solidFill>
                <a:latin typeface="+mj-lt"/>
                <a:ea typeface="標楷體" pitchFamily="65" charset="-120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5435C308-5335-4B39-8636-3AD7D3639D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068960"/>
            <a:ext cx="5859534" cy="3649311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1DA50F01-D83E-4979-9E43-550E40B988EA}"/>
              </a:ext>
            </a:extLst>
          </p:cNvPr>
          <p:cNvSpPr/>
          <p:nvPr/>
        </p:nvSpPr>
        <p:spPr bwMode="auto">
          <a:xfrm>
            <a:off x="8040217" y="4083977"/>
            <a:ext cx="2664296" cy="2634293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537798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751B84A-2C8A-4737-95A0-FE88040CD74D}"/>
              </a:ext>
            </a:extLst>
          </p:cNvPr>
          <p:cNvSpPr txBox="1"/>
          <p:nvPr/>
        </p:nvSpPr>
        <p:spPr>
          <a:xfrm>
            <a:off x="572717" y="2083578"/>
            <a:ext cx="1138281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俗稱「小喇叭」。</a:t>
            </a:r>
            <a:endParaRPr lang="en-US" altLang="zh-TW" sz="2800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源於數千年前，原是軍隊中作為傳遞信號或警號的工具，</a:t>
            </a:r>
            <a:br>
              <a:rPr lang="en-US" altLang="zh-TW" sz="28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至十七世紀，才逐漸演變為管弦樂隊的樂器。</a:t>
            </a:r>
            <a:endParaRPr lang="en-US" altLang="zh-TW" sz="2800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音色嘹亮，予人振奮的感覺，</a:t>
            </a:r>
            <a:br>
              <a:rPr lang="en-US" altLang="zh-TW" sz="28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是銅管樂器中音域最高的樂器。</a:t>
            </a:r>
            <a:endParaRPr lang="en-US" altLang="zh-TW" sz="2800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常用於吹奏軍隊樂曲及進行曲，</a:t>
            </a:r>
            <a:br>
              <a:rPr lang="en-US" altLang="zh-TW" sz="28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給人一種勝利、威武、莊嚴的</a:t>
            </a:r>
            <a:br>
              <a:rPr lang="en-US" altLang="zh-TW" sz="28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感覺。</a:t>
            </a:r>
            <a:endParaRPr lang="en-US" sz="2800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67C4AEC-987B-4510-94DA-743DC480DCE2}"/>
              </a:ext>
            </a:extLst>
          </p:cNvPr>
          <p:cNvSpPr/>
          <p:nvPr/>
        </p:nvSpPr>
        <p:spPr>
          <a:xfrm>
            <a:off x="572716" y="1196752"/>
            <a:ext cx="3435052" cy="646986"/>
          </a:xfrm>
          <a:prstGeom prst="roundRect">
            <a:avLst/>
          </a:prstGeom>
          <a:solidFill>
            <a:srgbClr val="7030A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/>
            <a:r>
              <a:rPr lang="zh-TW" altLang="en-US" sz="3200" dirty="0">
                <a:solidFill>
                  <a:schemeClr val="bg1"/>
                </a:solidFill>
                <a:latin typeface="Arial"/>
                <a:ea typeface="標楷體"/>
                <a:cs typeface="Arial"/>
              </a:rPr>
              <a:t>小號（</a:t>
            </a:r>
            <a:r>
              <a:rPr lang="en-US" altLang="zh-TW" sz="3200" dirty="0">
                <a:solidFill>
                  <a:schemeClr val="bg1"/>
                </a:solidFill>
                <a:latin typeface="Arial"/>
                <a:ea typeface="標楷體"/>
                <a:cs typeface="Arial"/>
              </a:rPr>
              <a:t>Trumpet</a:t>
            </a:r>
            <a:r>
              <a:rPr lang="zh-TW" altLang="en-US" sz="3200" dirty="0">
                <a:solidFill>
                  <a:schemeClr val="bg1"/>
                </a:solidFill>
                <a:latin typeface="Arial"/>
                <a:ea typeface="標楷體"/>
                <a:cs typeface="Arial"/>
              </a:rPr>
              <a:t>）</a:t>
            </a:r>
          </a:p>
        </p:txBody>
      </p:sp>
      <p:grpSp>
        <p:nvGrpSpPr>
          <p:cNvPr id="19" name="Group 1">
            <a:extLst>
              <a:ext uri="{FF2B5EF4-FFF2-40B4-BE49-F238E27FC236}">
                <a16:creationId xmlns:a16="http://schemas.microsoft.com/office/drawing/2014/main" id="{FB0C98CE-BAED-476D-B2DC-359610E083A4}"/>
              </a:ext>
            </a:extLst>
          </p:cNvPr>
          <p:cNvGrpSpPr/>
          <p:nvPr/>
        </p:nvGrpSpPr>
        <p:grpSpPr>
          <a:xfrm>
            <a:off x="0" y="238564"/>
            <a:ext cx="5519936" cy="641350"/>
            <a:chOff x="19050" y="152400"/>
            <a:chExt cx="1679518" cy="641350"/>
          </a:xfrm>
        </p:grpSpPr>
        <p:sp>
          <p:nvSpPr>
            <p:cNvPr id="20" name="Rectangle 11">
              <a:extLst>
                <a:ext uri="{FF2B5EF4-FFF2-40B4-BE49-F238E27FC236}">
                  <a16:creationId xmlns:a16="http://schemas.microsoft.com/office/drawing/2014/main" id="{F7B6B2CD-FCB3-4FCE-B60E-369D03ADD2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" y="152400"/>
              <a:ext cx="1679518" cy="641350"/>
            </a:xfrm>
            <a:prstGeom prst="rect">
              <a:avLst/>
            </a:prstGeom>
            <a:solidFill>
              <a:srgbClr val="FF99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HK" altLang="zh-HK" sz="1800" b="0">
                <a:solidFill>
                  <a:schemeClr val="bg1"/>
                </a:solidFill>
              </a:endParaRPr>
            </a:p>
          </p:txBody>
        </p:sp>
        <p:sp>
          <p:nvSpPr>
            <p:cNvPr id="21" name="Text Box 4">
              <a:extLst>
                <a:ext uri="{FF2B5EF4-FFF2-40B4-BE49-F238E27FC236}">
                  <a16:creationId xmlns:a16="http://schemas.microsoft.com/office/drawing/2014/main" id="{83E7E73F-D20E-45BF-AC94-C5B1FEAACE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488" y="188913"/>
              <a:ext cx="1608080" cy="52322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1">
                  <a:alpha val="50000"/>
                </a:schemeClr>
              </a:outerShdw>
            </a:effectLst>
          </p:spPr>
          <p:txBody>
            <a:bodyPr wrap="square"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TW" altLang="en-US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銅管樂器（</a:t>
              </a:r>
              <a:r>
                <a:rPr lang="en-US" altLang="zh-TW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Brass Instrument</a:t>
              </a:r>
              <a:r>
                <a:rPr lang="zh-TW" altLang="en-US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）</a:t>
              </a:r>
              <a:endParaRPr lang="en-US" altLang="zh-TW" sz="2800" dirty="0">
                <a:solidFill>
                  <a:srgbClr val="FF6600"/>
                </a:solidFill>
                <a:latin typeface="+mj-lt"/>
                <a:ea typeface="標楷體" pitchFamily="65" charset="-120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DEDE55A3-3BF5-4A1D-8341-1E83718AF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068960"/>
            <a:ext cx="5859534" cy="3649311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62BAC292-E394-4246-B4C7-7B05BF2B3B8D}"/>
              </a:ext>
            </a:extLst>
          </p:cNvPr>
          <p:cNvSpPr/>
          <p:nvPr/>
        </p:nvSpPr>
        <p:spPr bwMode="auto">
          <a:xfrm>
            <a:off x="6168008" y="5431961"/>
            <a:ext cx="2664296" cy="1316016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967496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751B84A-2C8A-4737-95A0-FE88040CD74D}"/>
              </a:ext>
            </a:extLst>
          </p:cNvPr>
          <p:cNvSpPr txBox="1"/>
          <p:nvPr/>
        </p:nvSpPr>
        <p:spPr>
          <a:xfrm>
            <a:off x="572717" y="2083578"/>
            <a:ext cx="1138281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又稱「伸縮號」，是最古老的樂器之一。</a:t>
            </a:r>
            <a:endParaRPr lang="en-US" altLang="zh-TW" sz="2800" dirty="0">
              <a:solidFill>
                <a:srgbClr val="008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源於中世紀的樂器「薩克布」（</a:t>
            </a:r>
            <a:r>
              <a:rPr lang="en-US" altLang="zh-TW" sz="2800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sackbut</a:t>
            </a:r>
            <a:r>
              <a:rPr lang="zh-TW" altLang="en-US" sz="2800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），在</a:t>
            </a:r>
            <a:r>
              <a:rPr lang="en-US" altLang="zh-TW" sz="2800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en-US" sz="2800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世紀前是教堂音樂和室內樂的常用樂器之一，</a:t>
            </a:r>
            <a:br>
              <a:rPr lang="en-US" altLang="zh-TW" sz="2800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800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en-US" sz="2800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世紀後正式用於管弦樂隊中。</a:t>
            </a:r>
            <a:endParaRPr lang="en-US" altLang="zh-TW" sz="2800" dirty="0">
              <a:solidFill>
                <a:srgbClr val="008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一般沒有活塞，通過伸縮</a:t>
            </a:r>
            <a:br>
              <a:rPr lang="en-US" altLang="zh-TW" sz="2800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800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U</a:t>
            </a:r>
            <a:r>
              <a:rPr lang="zh-TW" altLang="en-US" sz="2800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形的雙套管來改變音高，</a:t>
            </a:r>
            <a:br>
              <a:rPr lang="en-US" altLang="zh-TW" sz="2800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並因此可以吹奏出滑音。</a:t>
            </a:r>
            <a:endParaRPr lang="en-US" altLang="zh-TW" sz="2800" dirty="0">
              <a:solidFill>
                <a:srgbClr val="008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音色宏亮而莊嚴，常用於</a:t>
            </a:r>
            <a:br>
              <a:rPr lang="en-US" altLang="zh-TW" sz="2800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演奏雄壯樂曲的中低音聲部。</a:t>
            </a:r>
            <a:endParaRPr lang="en-US" sz="2800" dirty="0">
              <a:solidFill>
                <a:srgbClr val="008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67C4AEC-987B-4510-94DA-743DC480DCE2}"/>
              </a:ext>
            </a:extLst>
          </p:cNvPr>
          <p:cNvSpPr/>
          <p:nvPr/>
        </p:nvSpPr>
        <p:spPr>
          <a:xfrm>
            <a:off x="572716" y="1196752"/>
            <a:ext cx="3939108" cy="646986"/>
          </a:xfrm>
          <a:prstGeom prst="roundRect">
            <a:avLst/>
          </a:prstGeom>
          <a:solidFill>
            <a:srgbClr val="008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/>
            <a:r>
              <a:rPr lang="zh-TW" altLang="en-US" sz="3200" dirty="0">
                <a:solidFill>
                  <a:schemeClr val="bg1"/>
                </a:solidFill>
                <a:latin typeface="Arial"/>
                <a:ea typeface="標楷體"/>
                <a:cs typeface="Arial"/>
              </a:rPr>
              <a:t>長號（</a:t>
            </a:r>
            <a:r>
              <a:rPr lang="en-US" altLang="zh-TW" sz="3200" dirty="0">
                <a:solidFill>
                  <a:schemeClr val="bg1"/>
                </a:solidFill>
                <a:latin typeface="Arial"/>
                <a:ea typeface="標楷體"/>
                <a:cs typeface="Arial"/>
              </a:rPr>
              <a:t>Trombone</a:t>
            </a:r>
            <a:r>
              <a:rPr lang="zh-TW" altLang="en-US" sz="3200" dirty="0">
                <a:solidFill>
                  <a:schemeClr val="bg1"/>
                </a:solidFill>
                <a:latin typeface="Arial"/>
                <a:ea typeface="標楷體"/>
                <a:cs typeface="Arial"/>
              </a:rPr>
              <a:t>）</a:t>
            </a:r>
          </a:p>
        </p:txBody>
      </p:sp>
      <p:grpSp>
        <p:nvGrpSpPr>
          <p:cNvPr id="16" name="Group 1">
            <a:extLst>
              <a:ext uri="{FF2B5EF4-FFF2-40B4-BE49-F238E27FC236}">
                <a16:creationId xmlns:a16="http://schemas.microsoft.com/office/drawing/2014/main" id="{02CF13BD-9AFD-4227-B069-E1103640031A}"/>
              </a:ext>
            </a:extLst>
          </p:cNvPr>
          <p:cNvGrpSpPr/>
          <p:nvPr/>
        </p:nvGrpSpPr>
        <p:grpSpPr>
          <a:xfrm>
            <a:off x="0" y="238564"/>
            <a:ext cx="5519936" cy="641350"/>
            <a:chOff x="19050" y="152400"/>
            <a:chExt cx="1679518" cy="641350"/>
          </a:xfrm>
        </p:grpSpPr>
        <p:sp>
          <p:nvSpPr>
            <p:cNvPr id="17" name="Rectangle 11">
              <a:extLst>
                <a:ext uri="{FF2B5EF4-FFF2-40B4-BE49-F238E27FC236}">
                  <a16:creationId xmlns:a16="http://schemas.microsoft.com/office/drawing/2014/main" id="{99A9AEB6-8C7F-493C-93BF-9721064511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" y="152400"/>
              <a:ext cx="1679518" cy="641350"/>
            </a:xfrm>
            <a:prstGeom prst="rect">
              <a:avLst/>
            </a:prstGeom>
            <a:solidFill>
              <a:srgbClr val="FF99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HK" altLang="zh-HK" sz="1800" b="0">
                <a:solidFill>
                  <a:schemeClr val="bg1"/>
                </a:solidFill>
              </a:endParaRPr>
            </a:p>
          </p:txBody>
        </p:sp>
        <p:sp>
          <p:nvSpPr>
            <p:cNvPr id="18" name="Text Box 4">
              <a:extLst>
                <a:ext uri="{FF2B5EF4-FFF2-40B4-BE49-F238E27FC236}">
                  <a16:creationId xmlns:a16="http://schemas.microsoft.com/office/drawing/2014/main" id="{1F275AF0-5945-46B0-9123-AF00DC23AE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488" y="188913"/>
              <a:ext cx="1608080" cy="52322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1">
                  <a:alpha val="50000"/>
                </a:schemeClr>
              </a:outerShdw>
            </a:effectLst>
          </p:spPr>
          <p:txBody>
            <a:bodyPr wrap="square"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TW" altLang="en-US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銅管樂器（</a:t>
              </a:r>
              <a:r>
                <a:rPr lang="en-US" altLang="zh-TW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Brass Instrument</a:t>
              </a:r>
              <a:r>
                <a:rPr lang="zh-TW" altLang="en-US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）</a:t>
              </a:r>
              <a:endParaRPr lang="en-US" altLang="zh-TW" sz="2800" dirty="0">
                <a:solidFill>
                  <a:srgbClr val="FF6600"/>
                </a:solidFill>
                <a:latin typeface="+mj-lt"/>
                <a:ea typeface="標楷體" pitchFamily="65" charset="-120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AD0198DC-0038-4866-9EF4-30128D227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068960"/>
            <a:ext cx="5859534" cy="3649311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5661A042-1948-4012-BD16-EC152E823276}"/>
              </a:ext>
            </a:extLst>
          </p:cNvPr>
          <p:cNvSpPr/>
          <p:nvPr/>
        </p:nvSpPr>
        <p:spPr bwMode="auto">
          <a:xfrm>
            <a:off x="5951984" y="3068961"/>
            <a:ext cx="3456384" cy="252028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09563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BBF7D6C-2232-4E4B-BA40-4FF36E8DDC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068960"/>
            <a:ext cx="5859534" cy="36493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751B84A-2C8A-4737-95A0-FE88040CD74D}"/>
              </a:ext>
            </a:extLst>
          </p:cNvPr>
          <p:cNvSpPr txBox="1"/>
          <p:nvPr/>
        </p:nvSpPr>
        <p:spPr>
          <a:xfrm>
            <a:off x="572717" y="2083578"/>
            <a:ext cx="1121191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rgbClr val="99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又稱「大號」或「土巴號」，是最低音及體積最大的銅管樂器。</a:t>
            </a:r>
            <a:endParaRPr lang="en-US" altLang="zh-TW" sz="2800" dirty="0">
              <a:solidFill>
                <a:srgbClr val="9933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rgbClr val="99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由圓錐形的闊大銅管彎曲而成，</a:t>
            </a:r>
            <a:br>
              <a:rPr lang="en-US" altLang="zh-TW" sz="2800" dirty="0">
                <a:solidFill>
                  <a:srgbClr val="99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dirty="0">
                <a:solidFill>
                  <a:srgbClr val="99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演奏者演奏時用雙臂抱住樂器。</a:t>
            </a:r>
            <a:endParaRPr lang="en-US" altLang="zh-TW" sz="2800" dirty="0">
              <a:solidFill>
                <a:srgbClr val="9933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rgbClr val="99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音色渾厚優美，在樂隊中多負責</a:t>
            </a:r>
            <a:br>
              <a:rPr lang="en-US" altLang="zh-TW" sz="2800" dirty="0">
                <a:solidFill>
                  <a:srgbClr val="99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dirty="0">
                <a:solidFill>
                  <a:srgbClr val="99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低音部的和聲及節奏性的伴奏。</a:t>
            </a:r>
            <a:endParaRPr lang="en-US" sz="2800" dirty="0">
              <a:solidFill>
                <a:srgbClr val="9933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67C4AEC-987B-4510-94DA-743DC480DCE2}"/>
              </a:ext>
            </a:extLst>
          </p:cNvPr>
          <p:cNvSpPr/>
          <p:nvPr/>
        </p:nvSpPr>
        <p:spPr>
          <a:xfrm>
            <a:off x="572716" y="1196752"/>
            <a:ext cx="3507060" cy="646986"/>
          </a:xfrm>
          <a:prstGeom prst="roundRect">
            <a:avLst/>
          </a:prstGeom>
          <a:solidFill>
            <a:srgbClr val="9933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/>
            <a:r>
              <a:rPr lang="zh-TW" altLang="en-US" sz="3200" dirty="0">
                <a:solidFill>
                  <a:schemeClr val="bg1"/>
                </a:solidFill>
                <a:latin typeface="Arial"/>
                <a:ea typeface="標楷體"/>
                <a:cs typeface="Arial"/>
              </a:rPr>
              <a:t>低音號（</a:t>
            </a:r>
            <a:r>
              <a:rPr lang="en-US" altLang="zh-TW" sz="3200" dirty="0">
                <a:solidFill>
                  <a:schemeClr val="bg1"/>
                </a:solidFill>
                <a:latin typeface="Arial"/>
                <a:ea typeface="標楷體"/>
                <a:cs typeface="Arial"/>
              </a:rPr>
              <a:t>Tuba</a:t>
            </a:r>
            <a:r>
              <a:rPr lang="zh-TW" altLang="en-US" sz="3200" dirty="0">
                <a:solidFill>
                  <a:schemeClr val="bg1"/>
                </a:solidFill>
                <a:latin typeface="Arial"/>
                <a:ea typeface="標楷體"/>
                <a:cs typeface="Arial"/>
              </a:rPr>
              <a:t>）</a:t>
            </a:r>
          </a:p>
        </p:txBody>
      </p:sp>
      <p:pic>
        <p:nvPicPr>
          <p:cNvPr id="10" name="Picture 13">
            <a:hlinkClick r:id="rId3" action="ppaction://hlinksldjump"/>
            <a:extLst>
              <a:ext uri="{FF2B5EF4-FFF2-40B4-BE49-F238E27FC236}">
                <a16:creationId xmlns:a16="http://schemas.microsoft.com/office/drawing/2014/main" id="{0BA857CE-B1BE-418F-95DA-1D9B747BB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24" t="89204" r="1286" b="1758"/>
          <a:stretch>
            <a:fillRect/>
          </a:stretch>
        </p:blipFill>
        <p:spPr bwMode="auto">
          <a:xfrm>
            <a:off x="10326850" y="6182568"/>
            <a:ext cx="158115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Group 1">
            <a:extLst>
              <a:ext uri="{FF2B5EF4-FFF2-40B4-BE49-F238E27FC236}">
                <a16:creationId xmlns:a16="http://schemas.microsoft.com/office/drawing/2014/main" id="{34EFF10D-A9F9-43E9-8741-859CC910924B}"/>
              </a:ext>
            </a:extLst>
          </p:cNvPr>
          <p:cNvGrpSpPr/>
          <p:nvPr/>
        </p:nvGrpSpPr>
        <p:grpSpPr>
          <a:xfrm>
            <a:off x="0" y="238564"/>
            <a:ext cx="5519936" cy="641350"/>
            <a:chOff x="19050" y="152400"/>
            <a:chExt cx="1679518" cy="641350"/>
          </a:xfrm>
        </p:grpSpPr>
        <p:sp>
          <p:nvSpPr>
            <p:cNvPr id="17" name="Rectangle 11">
              <a:extLst>
                <a:ext uri="{FF2B5EF4-FFF2-40B4-BE49-F238E27FC236}">
                  <a16:creationId xmlns:a16="http://schemas.microsoft.com/office/drawing/2014/main" id="{37D5A7A8-48E6-4CE8-96E8-3D9F984B76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" y="152400"/>
              <a:ext cx="1679518" cy="641350"/>
            </a:xfrm>
            <a:prstGeom prst="rect">
              <a:avLst/>
            </a:prstGeom>
            <a:solidFill>
              <a:srgbClr val="FF99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HK" altLang="zh-HK" sz="1800" b="0">
                <a:solidFill>
                  <a:schemeClr val="bg1"/>
                </a:solidFill>
              </a:endParaRPr>
            </a:p>
          </p:txBody>
        </p:sp>
        <p:sp>
          <p:nvSpPr>
            <p:cNvPr id="18" name="Text Box 4">
              <a:extLst>
                <a:ext uri="{FF2B5EF4-FFF2-40B4-BE49-F238E27FC236}">
                  <a16:creationId xmlns:a16="http://schemas.microsoft.com/office/drawing/2014/main" id="{E91C9B77-0BB0-4486-86E8-2E1A11EDD5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488" y="188913"/>
              <a:ext cx="1608080" cy="52322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1">
                  <a:alpha val="50000"/>
                </a:schemeClr>
              </a:outerShdw>
            </a:effectLst>
          </p:spPr>
          <p:txBody>
            <a:bodyPr wrap="square"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TW" altLang="en-US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銅管樂器（</a:t>
              </a:r>
              <a:r>
                <a:rPr lang="en-US" altLang="zh-TW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Brass Instrument</a:t>
              </a:r>
              <a:r>
                <a:rPr lang="zh-TW" altLang="en-US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）</a:t>
              </a:r>
              <a:endParaRPr lang="en-US" altLang="zh-TW" sz="2800" dirty="0">
                <a:solidFill>
                  <a:srgbClr val="FF6600"/>
                </a:solidFill>
                <a:latin typeface="+mj-lt"/>
                <a:ea typeface="標楷體" pitchFamily="65" charset="-120"/>
              </a:endParaRPr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7A43D216-871E-4D4C-B47C-6464E33B72C8}"/>
              </a:ext>
            </a:extLst>
          </p:cNvPr>
          <p:cNvSpPr/>
          <p:nvPr/>
        </p:nvSpPr>
        <p:spPr bwMode="auto">
          <a:xfrm>
            <a:off x="9624392" y="2924944"/>
            <a:ext cx="2448272" cy="288032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89658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">
            <a:extLst>
              <a:ext uri="{FF2B5EF4-FFF2-40B4-BE49-F238E27FC236}">
                <a16:creationId xmlns:a16="http://schemas.microsoft.com/office/drawing/2014/main" id="{8745A01A-BAAA-4A6D-B251-A5955B7D22CE}"/>
              </a:ext>
            </a:extLst>
          </p:cNvPr>
          <p:cNvGrpSpPr/>
          <p:nvPr/>
        </p:nvGrpSpPr>
        <p:grpSpPr>
          <a:xfrm>
            <a:off x="0" y="238564"/>
            <a:ext cx="1945845" cy="641350"/>
            <a:chOff x="19050" y="152400"/>
            <a:chExt cx="1679518" cy="641350"/>
          </a:xfrm>
        </p:grpSpPr>
        <p:sp>
          <p:nvSpPr>
            <p:cNvPr id="4" name="Rectangle 11">
              <a:extLst>
                <a:ext uri="{FF2B5EF4-FFF2-40B4-BE49-F238E27FC236}">
                  <a16:creationId xmlns:a16="http://schemas.microsoft.com/office/drawing/2014/main" id="{F107566E-2E38-4D13-A0AE-A9AE989852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" y="152400"/>
              <a:ext cx="1679518" cy="641350"/>
            </a:xfrm>
            <a:prstGeom prst="rect">
              <a:avLst/>
            </a:prstGeom>
            <a:solidFill>
              <a:srgbClr val="FF99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HK" altLang="zh-HK" sz="1800" b="0">
                <a:solidFill>
                  <a:schemeClr val="bg1"/>
                </a:solidFill>
              </a:endParaRPr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258254EC-CCF1-4D98-9BAE-0D1A1DDAB8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488" y="188913"/>
              <a:ext cx="1608080" cy="52322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1">
                  <a:alpha val="50000"/>
                </a:schemeClr>
              </a:outerShdw>
            </a:effectLst>
          </p:spPr>
          <p:txBody>
            <a:bodyPr wrap="square"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TW" altLang="en-US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分辨樂器</a:t>
              </a:r>
              <a:endParaRPr lang="en-US" altLang="zh-TW" sz="2800" dirty="0">
                <a:solidFill>
                  <a:srgbClr val="FF6600"/>
                </a:solidFill>
                <a:latin typeface="+mj-lt"/>
                <a:ea typeface="標楷體" pitchFamily="65" charset="-120"/>
              </a:endParaRPr>
            </a:p>
          </p:txBody>
        </p:sp>
      </p:grpSp>
      <p:sp>
        <p:nvSpPr>
          <p:cNvPr id="6" name="矩形 1">
            <a:extLst>
              <a:ext uri="{FF2B5EF4-FFF2-40B4-BE49-F238E27FC236}">
                <a16:creationId xmlns:a16="http://schemas.microsoft.com/office/drawing/2014/main" id="{4F9B217F-C982-45A4-98B4-785ABE897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0974" y="314444"/>
            <a:ext cx="98463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r>
              <a:rPr lang="zh-TW" altLang="en-US" sz="2800" dirty="0">
                <a:solidFill>
                  <a:srgbClr val="0070C0"/>
                </a:solidFill>
                <a:latin typeface="Arial"/>
                <a:ea typeface="標楷體"/>
                <a:cs typeface="Arial"/>
              </a:rPr>
              <a:t>你認識以下八種樂器嗎？</a:t>
            </a:r>
            <a:endParaRPr lang="en-US" altLang="zh-TW" sz="2800" dirty="0">
              <a:solidFill>
                <a:srgbClr val="0070C0"/>
              </a:solidFill>
              <a:latin typeface="Arial"/>
              <a:ea typeface="標楷體"/>
              <a:cs typeface="Arial"/>
            </a:endParaRPr>
          </a:p>
        </p:txBody>
      </p:sp>
      <p:pic>
        <p:nvPicPr>
          <p:cNvPr id="22" name="Picture 21" descr="A picture containing music, bowed instrument, viola, violin&#10;&#10;Description automatically generated">
            <a:extLst>
              <a:ext uri="{FF2B5EF4-FFF2-40B4-BE49-F238E27FC236}">
                <a16:creationId xmlns:a16="http://schemas.microsoft.com/office/drawing/2014/main" id="{CA529FBC-3B1C-4E4B-8CCC-47DD801D89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882" y="2794186"/>
            <a:ext cx="3254426" cy="170680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A73D174-3504-456F-86E0-3D4E196ED8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089" y="789643"/>
            <a:ext cx="2884006" cy="170763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3AA6918-6988-4375-8F40-2BDD96C426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691" y="643269"/>
            <a:ext cx="2884006" cy="1628531"/>
          </a:xfrm>
          <a:prstGeom prst="rect">
            <a:avLst/>
          </a:prstGeom>
        </p:spPr>
      </p:pic>
      <p:pic>
        <p:nvPicPr>
          <p:cNvPr id="28" name="Picture 27" descr="A picture containing sax&#10;&#10;Description automatically generated">
            <a:extLst>
              <a:ext uri="{FF2B5EF4-FFF2-40B4-BE49-F238E27FC236}">
                <a16:creationId xmlns:a16="http://schemas.microsoft.com/office/drawing/2014/main" id="{B71CE7B4-3C32-4546-99F2-92CF715D4D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123" y="4262963"/>
            <a:ext cx="2000945" cy="2409471"/>
          </a:xfrm>
          <a:prstGeom prst="rect">
            <a:avLst/>
          </a:prstGeom>
        </p:spPr>
      </p:pic>
      <p:pic>
        <p:nvPicPr>
          <p:cNvPr id="30" name="Picture 29" descr="A picture containing music, drum&#10;&#10;Description automatically generated">
            <a:extLst>
              <a:ext uri="{FF2B5EF4-FFF2-40B4-BE49-F238E27FC236}">
                <a16:creationId xmlns:a16="http://schemas.microsoft.com/office/drawing/2014/main" id="{FF073B6C-57B7-46E3-8CC0-4B2D7D21C5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581" y="4909169"/>
            <a:ext cx="2861839" cy="1706804"/>
          </a:xfrm>
          <a:prstGeom prst="rect">
            <a:avLst/>
          </a:prstGeom>
        </p:spPr>
      </p:pic>
      <p:pic>
        <p:nvPicPr>
          <p:cNvPr id="32" name="Picture 31" descr="A picture containing brass, music&#10;&#10;Description automatically generated">
            <a:extLst>
              <a:ext uri="{FF2B5EF4-FFF2-40B4-BE49-F238E27FC236}">
                <a16:creationId xmlns:a16="http://schemas.microsoft.com/office/drawing/2014/main" id="{871D9F89-40C8-4923-9A44-72EA2959E4B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793" y="1096596"/>
            <a:ext cx="2662349" cy="195427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1793708-53AB-4363-9856-291A2721089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970" y="2431367"/>
            <a:ext cx="3941742" cy="433591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173181C-4371-43A6-9E3D-98185C83769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3088">
            <a:off x="176222" y="1253539"/>
            <a:ext cx="2550367" cy="4889556"/>
          </a:xfrm>
          <a:prstGeom prst="rect">
            <a:avLst/>
          </a:prstGeom>
        </p:spPr>
      </p:pic>
      <p:sp>
        <p:nvSpPr>
          <p:cNvPr id="37" name="矩形 1">
            <a:extLst>
              <a:ext uri="{FF2B5EF4-FFF2-40B4-BE49-F238E27FC236}">
                <a16:creationId xmlns:a16="http://schemas.microsoft.com/office/drawing/2014/main" id="{2EDC698C-CC8B-489B-A963-C3DEEBCA7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084" y="1527175"/>
            <a:ext cx="11543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r>
              <a:rPr lang="zh-TW" altLang="en-US" sz="2400" dirty="0">
                <a:solidFill>
                  <a:srgbClr val="FF0066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Arial"/>
              </a:rPr>
              <a:t>大提琴</a:t>
            </a:r>
            <a:endParaRPr lang="en-US" altLang="zh-TW" sz="2400" dirty="0">
              <a:solidFill>
                <a:srgbClr val="FF0066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  <a:cs typeface="Arial"/>
            </a:endParaRPr>
          </a:p>
        </p:txBody>
      </p:sp>
      <p:sp>
        <p:nvSpPr>
          <p:cNvPr id="38" name="矩形 1">
            <a:extLst>
              <a:ext uri="{FF2B5EF4-FFF2-40B4-BE49-F238E27FC236}">
                <a16:creationId xmlns:a16="http://schemas.microsoft.com/office/drawing/2014/main" id="{B7F6403D-A51A-470E-B085-99C30AF50E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5775" y="2060848"/>
            <a:ext cx="11543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r>
              <a:rPr lang="zh-TW" altLang="en-US" sz="2400" dirty="0">
                <a:solidFill>
                  <a:srgbClr val="FF0066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Arial"/>
              </a:rPr>
              <a:t>小號</a:t>
            </a:r>
            <a:endParaRPr lang="en-US" altLang="zh-TW" sz="2400" dirty="0">
              <a:solidFill>
                <a:srgbClr val="FF0066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  <a:cs typeface="Arial"/>
            </a:endParaRPr>
          </a:p>
        </p:txBody>
      </p:sp>
      <p:sp>
        <p:nvSpPr>
          <p:cNvPr id="40" name="矩形 1">
            <a:extLst>
              <a:ext uri="{FF2B5EF4-FFF2-40B4-BE49-F238E27FC236}">
                <a16:creationId xmlns:a16="http://schemas.microsoft.com/office/drawing/2014/main" id="{C3C69441-66E8-4F18-B7BB-73B097AB6B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9341" y="4607320"/>
            <a:ext cx="11543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r>
              <a:rPr lang="zh-TW" altLang="en-US" sz="2400" dirty="0">
                <a:solidFill>
                  <a:srgbClr val="FF0066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Arial"/>
              </a:rPr>
              <a:t>小鼓</a:t>
            </a:r>
            <a:endParaRPr lang="en-US" altLang="zh-TW" sz="2400" dirty="0">
              <a:solidFill>
                <a:srgbClr val="FF0066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  <a:cs typeface="Arial"/>
            </a:endParaRPr>
          </a:p>
        </p:txBody>
      </p:sp>
      <p:sp>
        <p:nvSpPr>
          <p:cNvPr id="41" name="矩形 1">
            <a:extLst>
              <a:ext uri="{FF2B5EF4-FFF2-40B4-BE49-F238E27FC236}">
                <a16:creationId xmlns:a16="http://schemas.microsoft.com/office/drawing/2014/main" id="{E0296595-F8E9-43CD-BE19-BF667D4DDC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7814" y="1167135"/>
            <a:ext cx="11543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r>
              <a:rPr lang="zh-TW" altLang="en-US" sz="2400" dirty="0">
                <a:solidFill>
                  <a:srgbClr val="FF0066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Arial"/>
              </a:rPr>
              <a:t>圓號</a:t>
            </a:r>
            <a:endParaRPr lang="en-US" altLang="zh-TW" sz="2400" dirty="0">
              <a:solidFill>
                <a:srgbClr val="FF0066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  <a:cs typeface="Arial"/>
            </a:endParaRPr>
          </a:p>
        </p:txBody>
      </p:sp>
      <p:sp>
        <p:nvSpPr>
          <p:cNvPr id="42" name="矩形 1">
            <a:extLst>
              <a:ext uri="{FF2B5EF4-FFF2-40B4-BE49-F238E27FC236}">
                <a16:creationId xmlns:a16="http://schemas.microsoft.com/office/drawing/2014/main" id="{A245E388-DD45-47EA-B50B-755EDA4E2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41780" y="980728"/>
            <a:ext cx="11543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r>
              <a:rPr lang="zh-TW" altLang="en-US" sz="2400" dirty="0">
                <a:solidFill>
                  <a:srgbClr val="FF0066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Arial"/>
              </a:rPr>
              <a:t>長笛</a:t>
            </a:r>
            <a:endParaRPr lang="en-US" altLang="zh-TW" sz="2400" dirty="0">
              <a:solidFill>
                <a:srgbClr val="FF0066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  <a:cs typeface="Arial"/>
            </a:endParaRPr>
          </a:p>
        </p:txBody>
      </p:sp>
      <p:sp>
        <p:nvSpPr>
          <p:cNvPr id="43" name="矩形 1">
            <a:extLst>
              <a:ext uri="{FF2B5EF4-FFF2-40B4-BE49-F238E27FC236}">
                <a16:creationId xmlns:a16="http://schemas.microsoft.com/office/drawing/2014/main" id="{04CDB6E4-198C-432B-9797-4813DCF72D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0808" y="3847373"/>
            <a:ext cx="11543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r>
              <a:rPr lang="zh-TW" altLang="en-US" sz="2400" dirty="0">
                <a:solidFill>
                  <a:srgbClr val="FF0066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Arial"/>
              </a:rPr>
              <a:t>鋼琴</a:t>
            </a:r>
            <a:endParaRPr lang="en-US" altLang="zh-TW" sz="2400" dirty="0">
              <a:solidFill>
                <a:srgbClr val="FF0066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  <a:cs typeface="Arial"/>
            </a:endParaRPr>
          </a:p>
        </p:txBody>
      </p:sp>
      <p:sp>
        <p:nvSpPr>
          <p:cNvPr id="44" name="矩形 1">
            <a:extLst>
              <a:ext uri="{FF2B5EF4-FFF2-40B4-BE49-F238E27FC236}">
                <a16:creationId xmlns:a16="http://schemas.microsoft.com/office/drawing/2014/main" id="{1A6F3EA3-20BF-489C-BA8E-E4A8934ABB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4853" y="5889464"/>
            <a:ext cx="11543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r>
              <a:rPr lang="zh-TW" altLang="en-US" sz="2400" dirty="0">
                <a:solidFill>
                  <a:srgbClr val="FF0066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Arial"/>
              </a:rPr>
              <a:t>薩克管</a:t>
            </a:r>
            <a:endParaRPr lang="en-US" altLang="zh-TW" sz="2400" dirty="0">
              <a:solidFill>
                <a:srgbClr val="FF0066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  <a:cs typeface="Arial"/>
            </a:endParaRPr>
          </a:p>
        </p:txBody>
      </p:sp>
      <p:sp>
        <p:nvSpPr>
          <p:cNvPr id="63" name="矩形 1">
            <a:extLst>
              <a:ext uri="{FF2B5EF4-FFF2-40B4-BE49-F238E27FC236}">
                <a16:creationId xmlns:a16="http://schemas.microsoft.com/office/drawing/2014/main" id="{86E0C55D-A67D-4BE4-90C2-95864DE0CC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1651" y="3098132"/>
            <a:ext cx="11543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r>
              <a:rPr lang="zh-TW" altLang="en-US" sz="2400" dirty="0">
                <a:solidFill>
                  <a:srgbClr val="FF0066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Arial"/>
              </a:rPr>
              <a:t>小提琴</a:t>
            </a:r>
            <a:endParaRPr lang="en-US" altLang="zh-TW" sz="2400" dirty="0">
              <a:solidFill>
                <a:srgbClr val="FF0066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  <a:cs typeface="Arial"/>
            </a:endParaRPr>
          </a:p>
        </p:txBody>
      </p:sp>
      <p:sp>
        <p:nvSpPr>
          <p:cNvPr id="64" name="TextBox 65">
            <a:extLst>
              <a:ext uri="{FF2B5EF4-FFF2-40B4-BE49-F238E27FC236}">
                <a16:creationId xmlns:a16="http://schemas.microsoft.com/office/drawing/2014/main" id="{BCF5259E-1AD6-4160-B373-0BDF1110A547}"/>
              </a:ext>
            </a:extLst>
          </p:cNvPr>
          <p:cNvSpPr txBox="1"/>
          <p:nvPr/>
        </p:nvSpPr>
        <p:spPr>
          <a:xfrm>
            <a:off x="5222095" y="2661370"/>
            <a:ext cx="1080120" cy="374571"/>
          </a:xfrm>
          <a:prstGeom prst="roundRect">
            <a:avLst/>
          </a:prstGeom>
          <a:solidFill>
            <a:srgbClr val="FFCCFF"/>
          </a:solidFill>
          <a:ln w="38100">
            <a:noFill/>
          </a:ln>
        </p:spPr>
        <p:txBody>
          <a:bodyPr wrap="square" rtlCol="0"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ctr"/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顯示答案</a:t>
            </a:r>
            <a:endParaRPr lang="en-GB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0" name="TextBox 65">
            <a:extLst>
              <a:ext uri="{FF2B5EF4-FFF2-40B4-BE49-F238E27FC236}">
                <a16:creationId xmlns:a16="http://schemas.microsoft.com/office/drawing/2014/main" id="{30BFC11B-47CB-4709-89F3-416A7C6536AF}"/>
              </a:ext>
            </a:extLst>
          </p:cNvPr>
          <p:cNvSpPr txBox="1"/>
          <p:nvPr/>
        </p:nvSpPr>
        <p:spPr>
          <a:xfrm>
            <a:off x="379876" y="2018720"/>
            <a:ext cx="1080120" cy="374571"/>
          </a:xfrm>
          <a:prstGeom prst="roundRect">
            <a:avLst/>
          </a:prstGeom>
          <a:solidFill>
            <a:srgbClr val="FFCCFF"/>
          </a:solidFill>
          <a:ln w="38100">
            <a:noFill/>
          </a:ln>
        </p:spPr>
        <p:txBody>
          <a:bodyPr wrap="square" rtlCol="0"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ctr"/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顯示答案</a:t>
            </a:r>
            <a:endParaRPr lang="en-GB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1" name="TextBox 65">
            <a:extLst>
              <a:ext uri="{FF2B5EF4-FFF2-40B4-BE49-F238E27FC236}">
                <a16:creationId xmlns:a16="http://schemas.microsoft.com/office/drawing/2014/main" id="{CC784CCF-BB60-49FD-9B53-39A847BC2631}"/>
              </a:ext>
            </a:extLst>
          </p:cNvPr>
          <p:cNvSpPr txBox="1"/>
          <p:nvPr/>
        </p:nvSpPr>
        <p:spPr>
          <a:xfrm>
            <a:off x="2567608" y="2334349"/>
            <a:ext cx="1080120" cy="374571"/>
          </a:xfrm>
          <a:prstGeom prst="roundRect">
            <a:avLst/>
          </a:prstGeom>
          <a:solidFill>
            <a:srgbClr val="FFCCFF"/>
          </a:solidFill>
          <a:ln w="38100">
            <a:noFill/>
          </a:ln>
        </p:spPr>
        <p:txBody>
          <a:bodyPr wrap="square" rtlCol="0"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ctr"/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顯示答案</a:t>
            </a:r>
            <a:endParaRPr lang="en-GB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2" name="TextBox 65">
            <a:extLst>
              <a:ext uri="{FF2B5EF4-FFF2-40B4-BE49-F238E27FC236}">
                <a16:creationId xmlns:a16="http://schemas.microsoft.com/office/drawing/2014/main" id="{0D21C778-5446-443C-89B6-3A9E9D6360A6}"/>
              </a:ext>
            </a:extLst>
          </p:cNvPr>
          <p:cNvSpPr txBox="1"/>
          <p:nvPr/>
        </p:nvSpPr>
        <p:spPr>
          <a:xfrm>
            <a:off x="7392144" y="764704"/>
            <a:ext cx="1080120" cy="374571"/>
          </a:xfrm>
          <a:prstGeom prst="roundRect">
            <a:avLst/>
          </a:prstGeom>
          <a:solidFill>
            <a:srgbClr val="FFCCFF"/>
          </a:solidFill>
          <a:ln w="38100">
            <a:noFill/>
          </a:ln>
        </p:spPr>
        <p:txBody>
          <a:bodyPr wrap="square" rtlCol="0"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ctr"/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顯示答案</a:t>
            </a:r>
            <a:endParaRPr lang="en-GB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3" name="TextBox 65">
            <a:extLst>
              <a:ext uri="{FF2B5EF4-FFF2-40B4-BE49-F238E27FC236}">
                <a16:creationId xmlns:a16="http://schemas.microsoft.com/office/drawing/2014/main" id="{74EF0139-082B-4886-8F4A-D01B67F26551}"/>
              </a:ext>
            </a:extLst>
          </p:cNvPr>
          <p:cNvSpPr txBox="1"/>
          <p:nvPr/>
        </p:nvSpPr>
        <p:spPr>
          <a:xfrm>
            <a:off x="10623491" y="606157"/>
            <a:ext cx="1080120" cy="374571"/>
          </a:xfrm>
          <a:prstGeom prst="roundRect">
            <a:avLst/>
          </a:prstGeom>
          <a:solidFill>
            <a:srgbClr val="FFCCFF"/>
          </a:solidFill>
          <a:ln w="38100">
            <a:noFill/>
          </a:ln>
        </p:spPr>
        <p:txBody>
          <a:bodyPr wrap="square" rtlCol="0"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ctr"/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顯示答案</a:t>
            </a:r>
            <a:endParaRPr lang="en-GB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4" name="TextBox 65">
            <a:extLst>
              <a:ext uri="{FF2B5EF4-FFF2-40B4-BE49-F238E27FC236}">
                <a16:creationId xmlns:a16="http://schemas.microsoft.com/office/drawing/2014/main" id="{B982862E-D1D8-4112-BBDB-AB94E88BFF65}"/>
              </a:ext>
            </a:extLst>
          </p:cNvPr>
          <p:cNvSpPr txBox="1"/>
          <p:nvPr/>
        </p:nvSpPr>
        <p:spPr>
          <a:xfrm>
            <a:off x="2970313" y="4622317"/>
            <a:ext cx="1080120" cy="374571"/>
          </a:xfrm>
          <a:prstGeom prst="roundRect">
            <a:avLst/>
          </a:prstGeom>
          <a:solidFill>
            <a:srgbClr val="FFCCFF"/>
          </a:solidFill>
          <a:ln w="38100">
            <a:noFill/>
          </a:ln>
        </p:spPr>
        <p:txBody>
          <a:bodyPr wrap="square" rtlCol="0"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ctr"/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顯示答案</a:t>
            </a:r>
            <a:endParaRPr lang="en-GB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368FC490-9FF8-4EAE-9F07-6DCC73740D34}"/>
              </a:ext>
            </a:extLst>
          </p:cNvPr>
          <p:cNvSpPr txBox="1"/>
          <p:nvPr/>
        </p:nvSpPr>
        <p:spPr>
          <a:xfrm>
            <a:off x="6250444" y="5413866"/>
            <a:ext cx="1080120" cy="374571"/>
          </a:xfrm>
          <a:prstGeom prst="roundRect">
            <a:avLst/>
          </a:prstGeom>
          <a:solidFill>
            <a:srgbClr val="FFCCFF"/>
          </a:solidFill>
          <a:ln w="38100">
            <a:noFill/>
          </a:ln>
        </p:spPr>
        <p:txBody>
          <a:bodyPr wrap="square" rtlCol="0"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ctr"/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顯示答案</a:t>
            </a:r>
            <a:endParaRPr lang="en-GB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6" name="TextBox 65">
            <a:extLst>
              <a:ext uri="{FF2B5EF4-FFF2-40B4-BE49-F238E27FC236}">
                <a16:creationId xmlns:a16="http://schemas.microsoft.com/office/drawing/2014/main" id="{0EA43E0C-C700-49D3-B2C7-34898F409DED}"/>
              </a:ext>
            </a:extLst>
          </p:cNvPr>
          <p:cNvSpPr txBox="1"/>
          <p:nvPr/>
        </p:nvSpPr>
        <p:spPr>
          <a:xfrm>
            <a:off x="9048328" y="3391242"/>
            <a:ext cx="1080120" cy="374571"/>
          </a:xfrm>
          <a:prstGeom prst="roundRect">
            <a:avLst/>
          </a:prstGeom>
          <a:solidFill>
            <a:srgbClr val="FFCCFF"/>
          </a:solidFill>
          <a:ln w="38100">
            <a:noFill/>
          </a:ln>
        </p:spPr>
        <p:txBody>
          <a:bodyPr wrap="square" rtlCol="0"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ctr"/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顯示答案</a:t>
            </a:r>
            <a:endParaRPr lang="en-GB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Picture 6" descr="A picture containing icon&#10;&#10;Description automatically generated">
            <a:hlinkClick r:id="rId11"/>
            <a:extLst>
              <a:ext uri="{FF2B5EF4-FFF2-40B4-BE49-F238E27FC236}">
                <a16:creationId xmlns:a16="http://schemas.microsoft.com/office/drawing/2014/main" id="{D81226B8-46C2-4AA4-8EAD-F876B3F23B7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78" y="2470510"/>
            <a:ext cx="560881" cy="554784"/>
          </a:xfrm>
          <a:prstGeom prst="rect">
            <a:avLst/>
          </a:prstGeom>
        </p:spPr>
      </p:pic>
      <p:pic>
        <p:nvPicPr>
          <p:cNvPr id="45" name="Picture 44" descr="A picture containing icon&#10;&#10;Description automatically generated">
            <a:hlinkClick r:id="rId13"/>
            <a:extLst>
              <a:ext uri="{FF2B5EF4-FFF2-40B4-BE49-F238E27FC236}">
                <a16:creationId xmlns:a16="http://schemas.microsoft.com/office/drawing/2014/main" id="{D274477D-94B1-433B-BED8-406310F4E9C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213" y="1078760"/>
            <a:ext cx="560881" cy="554784"/>
          </a:xfrm>
          <a:prstGeom prst="rect">
            <a:avLst/>
          </a:prstGeom>
        </p:spPr>
      </p:pic>
      <p:pic>
        <p:nvPicPr>
          <p:cNvPr id="49" name="Picture 48" descr="A picture containing icon&#10;&#10;Description automatically generated">
            <a:hlinkClick r:id="rId14"/>
            <a:extLst>
              <a:ext uri="{FF2B5EF4-FFF2-40B4-BE49-F238E27FC236}">
                <a16:creationId xmlns:a16="http://schemas.microsoft.com/office/drawing/2014/main" id="{16D696F6-9591-4EA9-B8A9-CF7EDCE0B8D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481" y="631804"/>
            <a:ext cx="560881" cy="554784"/>
          </a:xfrm>
          <a:prstGeom prst="rect">
            <a:avLst/>
          </a:prstGeom>
        </p:spPr>
      </p:pic>
      <p:pic>
        <p:nvPicPr>
          <p:cNvPr id="55" name="Picture 54" descr="A picture containing icon&#10;&#10;Description automatically generated">
            <a:hlinkClick r:id="rId15"/>
            <a:extLst>
              <a:ext uri="{FF2B5EF4-FFF2-40B4-BE49-F238E27FC236}">
                <a16:creationId xmlns:a16="http://schemas.microsoft.com/office/drawing/2014/main" id="{2E510439-F3FF-4EA5-B93D-36F62CE321C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481" y="483702"/>
            <a:ext cx="560881" cy="554784"/>
          </a:xfrm>
          <a:prstGeom prst="rect">
            <a:avLst/>
          </a:prstGeom>
        </p:spPr>
      </p:pic>
      <p:pic>
        <p:nvPicPr>
          <p:cNvPr id="56" name="Picture 55" descr="A picture containing icon&#10;&#10;Description automatically generated">
            <a:hlinkClick r:id="rId16"/>
            <a:extLst>
              <a:ext uri="{FF2B5EF4-FFF2-40B4-BE49-F238E27FC236}">
                <a16:creationId xmlns:a16="http://schemas.microsoft.com/office/drawing/2014/main" id="{E546CB34-5E17-4029-88E1-2C580E22F9E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234" y="2552165"/>
            <a:ext cx="560881" cy="554784"/>
          </a:xfrm>
          <a:prstGeom prst="rect">
            <a:avLst/>
          </a:prstGeom>
        </p:spPr>
      </p:pic>
      <p:pic>
        <p:nvPicPr>
          <p:cNvPr id="57" name="Picture 56" descr="A picture containing icon&#10;&#10;Description automatically generated">
            <a:hlinkClick r:id="rId17"/>
            <a:extLst>
              <a:ext uri="{FF2B5EF4-FFF2-40B4-BE49-F238E27FC236}">
                <a16:creationId xmlns:a16="http://schemas.microsoft.com/office/drawing/2014/main" id="{D45C48A6-7F0E-4A98-9720-BE6DCB7F8DB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287" y="4532210"/>
            <a:ext cx="560881" cy="554784"/>
          </a:xfrm>
          <a:prstGeom prst="rect">
            <a:avLst/>
          </a:prstGeom>
        </p:spPr>
      </p:pic>
      <p:pic>
        <p:nvPicPr>
          <p:cNvPr id="58" name="Picture 57" descr="A picture containing icon&#10;&#10;Description automatically generated">
            <a:hlinkClick r:id="rId18"/>
            <a:extLst>
              <a:ext uri="{FF2B5EF4-FFF2-40B4-BE49-F238E27FC236}">
                <a16:creationId xmlns:a16="http://schemas.microsoft.com/office/drawing/2014/main" id="{AA4DDDB7-D4AB-449A-B00E-4C4B93BFED9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780" y="4797899"/>
            <a:ext cx="560881" cy="554784"/>
          </a:xfrm>
          <a:prstGeom prst="rect">
            <a:avLst/>
          </a:prstGeom>
        </p:spPr>
      </p:pic>
      <p:pic>
        <p:nvPicPr>
          <p:cNvPr id="59" name="Picture 58" descr="A picture containing icon&#10;&#10;Description automatically generated">
            <a:hlinkClick r:id="rId19"/>
            <a:extLst>
              <a:ext uri="{FF2B5EF4-FFF2-40B4-BE49-F238E27FC236}">
                <a16:creationId xmlns:a16="http://schemas.microsoft.com/office/drawing/2014/main" id="{C3336C46-1D0A-4E72-A224-C065437E2A3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367" y="3300960"/>
            <a:ext cx="560881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32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40" grpId="0"/>
      <p:bldP spid="41" grpId="0"/>
      <p:bldP spid="42" grpId="0"/>
      <p:bldP spid="43" grpId="0"/>
      <p:bldP spid="44" grpId="0"/>
      <p:bldP spid="6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>
            <a:extLst>
              <a:ext uri="{FF2B5EF4-FFF2-40B4-BE49-F238E27FC236}">
                <a16:creationId xmlns:a16="http://schemas.microsoft.com/office/drawing/2014/main" id="{07A398E0-B22B-44CF-BD75-3A207310F8B3}"/>
              </a:ext>
            </a:extLst>
          </p:cNvPr>
          <p:cNvGrpSpPr/>
          <p:nvPr/>
        </p:nvGrpSpPr>
        <p:grpSpPr>
          <a:xfrm>
            <a:off x="0" y="238564"/>
            <a:ext cx="6168008" cy="641350"/>
            <a:chOff x="19050" y="152400"/>
            <a:chExt cx="1679518" cy="641350"/>
          </a:xfrm>
        </p:grpSpPr>
        <p:sp>
          <p:nvSpPr>
            <p:cNvPr id="5" name="Rectangle 11">
              <a:extLst>
                <a:ext uri="{FF2B5EF4-FFF2-40B4-BE49-F238E27FC236}">
                  <a16:creationId xmlns:a16="http://schemas.microsoft.com/office/drawing/2014/main" id="{7752277B-83DF-4E5F-A8E7-F487888294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" y="152400"/>
              <a:ext cx="1679518" cy="641350"/>
            </a:xfrm>
            <a:prstGeom prst="rect">
              <a:avLst/>
            </a:prstGeom>
            <a:solidFill>
              <a:srgbClr val="FF99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HK" altLang="zh-HK" sz="1800" b="0">
                <a:solidFill>
                  <a:schemeClr val="bg1"/>
                </a:solidFill>
              </a:endParaRPr>
            </a:p>
          </p:txBody>
        </p:sp>
        <p:sp>
          <p:nvSpPr>
            <p:cNvPr id="6" name="Text Box 4">
              <a:extLst>
                <a:ext uri="{FF2B5EF4-FFF2-40B4-BE49-F238E27FC236}">
                  <a16:creationId xmlns:a16="http://schemas.microsoft.com/office/drawing/2014/main" id="{9AE52E10-776B-4865-825C-4DB66D74BE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488" y="188913"/>
              <a:ext cx="1608080" cy="52322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1">
                  <a:alpha val="50000"/>
                </a:schemeClr>
              </a:outerShdw>
            </a:effectLst>
          </p:spPr>
          <p:txBody>
            <a:bodyPr wrap="square"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TW" altLang="en-US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敲擊樂器（</a:t>
              </a:r>
              <a:r>
                <a:rPr lang="en-US" altLang="zh-TW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Percussion Instrument</a:t>
              </a:r>
              <a:r>
                <a:rPr lang="zh-TW" altLang="en-US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）</a:t>
              </a:r>
              <a:endParaRPr lang="en-US" altLang="zh-TW" sz="2800" dirty="0">
                <a:solidFill>
                  <a:srgbClr val="FF6600"/>
                </a:solidFill>
                <a:latin typeface="+mj-lt"/>
                <a:ea typeface="標楷體" pitchFamily="65" charset="-12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25D017CC-0365-43FE-8B6D-D9E254304B47}"/>
              </a:ext>
            </a:extLst>
          </p:cNvPr>
          <p:cNvSpPr txBox="1"/>
          <p:nvPr/>
        </p:nvSpPr>
        <p:spPr>
          <a:xfrm>
            <a:off x="623392" y="1173134"/>
            <a:ext cx="11449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種類繁多，分為有固定音高和無固定音高兩種。</a:t>
            </a:r>
            <a:endParaRPr lang="en-US" altLang="zh-TW" sz="28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除了用敲打的方法發聲外，還可以透過搖動和摩擦樂器來發聲。</a:t>
            </a:r>
            <a:endParaRPr lang="en-US" altLang="zh-TW" sz="28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2" name="Picture 11" descr="A picture containing music, drum&#10;&#10;Description automatically generated">
            <a:extLst>
              <a:ext uri="{FF2B5EF4-FFF2-40B4-BE49-F238E27FC236}">
                <a16:creationId xmlns:a16="http://schemas.microsoft.com/office/drawing/2014/main" id="{01327754-8057-4740-BC9C-A42EC4BA22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60" y="3429000"/>
            <a:ext cx="2861839" cy="17068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16A322C-6F8D-4D35-83E6-75B8BE9885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6160" y="2780928"/>
            <a:ext cx="4410969" cy="349677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112F7AB-9216-4491-87AB-ACB4023135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931" y="2394163"/>
            <a:ext cx="2562965" cy="376906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94F095A-62A9-44A9-B34C-4F6ADC44182C}"/>
              </a:ext>
            </a:extLst>
          </p:cNvPr>
          <p:cNvSpPr/>
          <p:nvPr/>
        </p:nvSpPr>
        <p:spPr>
          <a:xfrm>
            <a:off x="2207568" y="5604732"/>
            <a:ext cx="1584176" cy="584775"/>
          </a:xfrm>
          <a:prstGeom prst="rect">
            <a:avLst/>
          </a:prstGeom>
          <a:solidFill>
            <a:srgbClr val="FFE3AB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zh-TW" altLang="en-US" sz="3200" dirty="0">
                <a:solidFill>
                  <a:schemeClr val="accent2"/>
                </a:solidFill>
                <a:latin typeface="Arial"/>
                <a:ea typeface="標楷體"/>
                <a:cs typeface="Arial"/>
              </a:rPr>
              <a:t>大鼓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A1503E8-0343-4187-B3D4-C91366E207F3}"/>
              </a:ext>
            </a:extLst>
          </p:cNvPr>
          <p:cNvSpPr/>
          <p:nvPr/>
        </p:nvSpPr>
        <p:spPr>
          <a:xfrm>
            <a:off x="5735960" y="4843416"/>
            <a:ext cx="1584176" cy="584775"/>
          </a:xfrm>
          <a:prstGeom prst="rect">
            <a:avLst/>
          </a:prstGeom>
          <a:solidFill>
            <a:srgbClr val="FFE3AB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zh-TW" altLang="en-US" sz="3200" dirty="0">
                <a:solidFill>
                  <a:schemeClr val="accent2"/>
                </a:solidFill>
                <a:latin typeface="Arial"/>
                <a:ea typeface="標楷體"/>
                <a:cs typeface="Arial"/>
              </a:rPr>
              <a:t>小鼓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4200E78-B62D-435A-9B33-06A9C8BF98BC}"/>
              </a:ext>
            </a:extLst>
          </p:cNvPr>
          <p:cNvSpPr/>
          <p:nvPr/>
        </p:nvSpPr>
        <p:spPr>
          <a:xfrm>
            <a:off x="8949556" y="5307774"/>
            <a:ext cx="1584176" cy="584775"/>
          </a:xfrm>
          <a:prstGeom prst="rect">
            <a:avLst/>
          </a:prstGeom>
          <a:solidFill>
            <a:srgbClr val="FFE3AB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zh-TW" altLang="en-US" sz="3200" dirty="0">
                <a:solidFill>
                  <a:schemeClr val="accent2"/>
                </a:solidFill>
                <a:latin typeface="Arial"/>
                <a:ea typeface="標楷體"/>
                <a:cs typeface="Arial"/>
              </a:rPr>
              <a:t>木琴</a:t>
            </a:r>
          </a:p>
        </p:txBody>
      </p:sp>
    </p:spTree>
    <p:extLst>
      <p:ext uri="{BB962C8B-B14F-4D97-AF65-F5344CB8AC3E}">
        <p14:creationId xmlns:p14="http://schemas.microsoft.com/office/powerpoint/2010/main" val="15568426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>
            <a:extLst>
              <a:ext uri="{FF2B5EF4-FFF2-40B4-BE49-F238E27FC236}">
                <a16:creationId xmlns:a16="http://schemas.microsoft.com/office/drawing/2014/main" id="{07A398E0-B22B-44CF-BD75-3A207310F8B3}"/>
              </a:ext>
            </a:extLst>
          </p:cNvPr>
          <p:cNvGrpSpPr/>
          <p:nvPr/>
        </p:nvGrpSpPr>
        <p:grpSpPr>
          <a:xfrm>
            <a:off x="0" y="238564"/>
            <a:ext cx="6168008" cy="641350"/>
            <a:chOff x="19050" y="152400"/>
            <a:chExt cx="1679518" cy="641350"/>
          </a:xfrm>
        </p:grpSpPr>
        <p:sp>
          <p:nvSpPr>
            <p:cNvPr id="5" name="Rectangle 11">
              <a:extLst>
                <a:ext uri="{FF2B5EF4-FFF2-40B4-BE49-F238E27FC236}">
                  <a16:creationId xmlns:a16="http://schemas.microsoft.com/office/drawing/2014/main" id="{7752277B-83DF-4E5F-A8E7-F487888294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" y="152400"/>
              <a:ext cx="1679518" cy="641350"/>
            </a:xfrm>
            <a:prstGeom prst="rect">
              <a:avLst/>
            </a:prstGeom>
            <a:solidFill>
              <a:srgbClr val="FF99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HK" altLang="zh-HK" sz="1800" b="0">
                <a:solidFill>
                  <a:schemeClr val="bg1"/>
                </a:solidFill>
              </a:endParaRPr>
            </a:p>
          </p:txBody>
        </p:sp>
        <p:sp>
          <p:nvSpPr>
            <p:cNvPr id="6" name="Text Box 4">
              <a:extLst>
                <a:ext uri="{FF2B5EF4-FFF2-40B4-BE49-F238E27FC236}">
                  <a16:creationId xmlns:a16="http://schemas.microsoft.com/office/drawing/2014/main" id="{9AE52E10-776B-4865-825C-4DB66D74BE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488" y="188913"/>
              <a:ext cx="1608080" cy="52322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1">
                  <a:alpha val="50000"/>
                </a:schemeClr>
              </a:outerShdw>
            </a:effectLst>
          </p:spPr>
          <p:txBody>
            <a:bodyPr wrap="square"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TW" altLang="en-US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敲擊樂器（</a:t>
              </a:r>
              <a:r>
                <a:rPr lang="en-US" altLang="zh-TW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Percussion Instrument</a:t>
              </a:r>
              <a:r>
                <a:rPr lang="zh-TW" altLang="en-US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）</a:t>
              </a:r>
              <a:endParaRPr lang="en-US" altLang="zh-TW" sz="2800" dirty="0">
                <a:solidFill>
                  <a:srgbClr val="FF6600"/>
                </a:solidFill>
                <a:latin typeface="+mj-lt"/>
                <a:ea typeface="標楷體" pitchFamily="65" charset="-12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751B84A-2C8A-4737-95A0-FE88040CD74D}"/>
              </a:ext>
            </a:extLst>
          </p:cNvPr>
          <p:cNvSpPr txBox="1"/>
          <p:nvPr/>
        </p:nvSpPr>
        <p:spPr>
          <a:xfrm>
            <a:off x="551385" y="2083578"/>
            <a:ext cx="90516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起源於土耳其，又稱「大軍鼓」，</a:t>
            </a:r>
            <a:br>
              <a:rPr lang="en-US" altLang="zh-TW" sz="28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是敲擊樂器中最大的無固定音高樂器。</a:t>
            </a:r>
            <a:endParaRPr lang="en-US" altLang="zh-TW" sz="28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用於軍樂隊、管弦樂隊和交響樂隊中。</a:t>
            </a:r>
            <a:endParaRPr lang="en-US" altLang="zh-TW" sz="28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音色低沉響亮，以不同的力度敲打，</a:t>
            </a:r>
            <a:br>
              <a:rPr lang="en-US" altLang="zh-TW" sz="28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能發出強弱不同的聲音，主要用作伴奏，</a:t>
            </a:r>
            <a:br>
              <a:rPr lang="en-US" altLang="zh-TW" sz="28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以加強樂曲的氣氛。</a:t>
            </a:r>
            <a:endParaRPr lang="en-US" altLang="zh-TW" sz="28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67C4AEC-987B-4510-94DA-743DC480DCE2}"/>
              </a:ext>
            </a:extLst>
          </p:cNvPr>
          <p:cNvSpPr/>
          <p:nvPr/>
        </p:nvSpPr>
        <p:spPr>
          <a:xfrm>
            <a:off x="551384" y="1196752"/>
            <a:ext cx="4083124" cy="646986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/>
            <a:r>
              <a:rPr lang="zh-TW" altLang="en-US" sz="3200" dirty="0">
                <a:solidFill>
                  <a:schemeClr val="bg1"/>
                </a:solidFill>
                <a:ea typeface="標楷體"/>
                <a:cs typeface="Arial"/>
              </a:rPr>
              <a:t>大鼓（</a:t>
            </a:r>
            <a:r>
              <a:rPr lang="en-US" altLang="zh-TW" sz="3200" dirty="0">
                <a:solidFill>
                  <a:schemeClr val="bg1"/>
                </a:solidFill>
                <a:ea typeface="標楷體"/>
                <a:cs typeface="Arial"/>
              </a:rPr>
              <a:t>Bass Drum</a:t>
            </a:r>
            <a:r>
              <a:rPr lang="zh-TW" altLang="en-US" sz="3200" dirty="0">
                <a:solidFill>
                  <a:schemeClr val="bg1"/>
                </a:solidFill>
                <a:ea typeface="標楷體"/>
                <a:cs typeface="Arial"/>
              </a:rPr>
              <a:t>）</a:t>
            </a:r>
            <a:endParaRPr lang="zh-TW" altLang="en-US" sz="3200" dirty="0">
              <a:solidFill>
                <a:schemeClr val="bg1"/>
              </a:solidFill>
              <a:latin typeface="Arial"/>
              <a:ea typeface="標楷體"/>
              <a:cs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8C9AB3E-3070-4825-ABF9-7400CEB8F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4232" y="1091092"/>
            <a:ext cx="3600399" cy="529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9293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751B84A-2C8A-4737-95A0-FE88040CD74D}"/>
              </a:ext>
            </a:extLst>
          </p:cNvPr>
          <p:cNvSpPr txBox="1"/>
          <p:nvPr/>
        </p:nvSpPr>
        <p:spPr>
          <a:xfrm>
            <a:off x="572718" y="2083578"/>
            <a:ext cx="86196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又稱「小軍鼓」。</a:t>
            </a:r>
            <a:endParaRPr lang="en-US" altLang="zh-TW" sz="2800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鼓身由木材或金屬製成，上下鼓面</a:t>
            </a:r>
            <a:br>
              <a:rPr lang="en-US" altLang="zh-TW" sz="28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蒙上皮革，下面的鼓面外裝有兩條</a:t>
            </a:r>
            <a:br>
              <a:rPr lang="en-US" altLang="zh-TW" sz="28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響弦，使敲奏時發出「沙沙」的聲響。</a:t>
            </a:r>
            <a:endParaRPr lang="en-US" altLang="zh-TW" sz="2800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無固定音高，音色清脆、穿透力強，</a:t>
            </a:r>
            <a:br>
              <a:rPr lang="en-US" altLang="zh-TW" sz="28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是軍樂隊中重要的樂器。</a:t>
            </a:r>
            <a:endParaRPr lang="en-US" sz="2800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67C4AEC-987B-4510-94DA-743DC480DCE2}"/>
              </a:ext>
            </a:extLst>
          </p:cNvPr>
          <p:cNvSpPr/>
          <p:nvPr/>
        </p:nvSpPr>
        <p:spPr>
          <a:xfrm>
            <a:off x="572716" y="1196752"/>
            <a:ext cx="4227140" cy="646986"/>
          </a:xfrm>
          <a:prstGeom prst="roundRect">
            <a:avLst/>
          </a:prstGeom>
          <a:solidFill>
            <a:srgbClr val="7030A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/>
            <a:r>
              <a:rPr lang="zh-TW" altLang="en-US" sz="3200" dirty="0">
                <a:solidFill>
                  <a:schemeClr val="bg1"/>
                </a:solidFill>
                <a:latin typeface="Arial"/>
                <a:ea typeface="標楷體"/>
                <a:cs typeface="Arial"/>
              </a:rPr>
              <a:t>小鼓（</a:t>
            </a:r>
            <a:r>
              <a:rPr lang="en-US" altLang="zh-TW" sz="3200" dirty="0">
                <a:solidFill>
                  <a:schemeClr val="bg1"/>
                </a:solidFill>
                <a:latin typeface="Arial"/>
                <a:ea typeface="標楷體"/>
                <a:cs typeface="Arial"/>
              </a:rPr>
              <a:t>Snare Drum</a:t>
            </a:r>
            <a:r>
              <a:rPr lang="zh-TW" altLang="en-US" sz="3200" dirty="0">
                <a:solidFill>
                  <a:schemeClr val="bg1"/>
                </a:solidFill>
                <a:latin typeface="Arial"/>
                <a:ea typeface="標楷體"/>
                <a:cs typeface="Arial"/>
              </a:rPr>
              <a:t>）</a:t>
            </a:r>
          </a:p>
        </p:txBody>
      </p:sp>
      <p:grpSp>
        <p:nvGrpSpPr>
          <p:cNvPr id="11" name="Group 1">
            <a:extLst>
              <a:ext uri="{FF2B5EF4-FFF2-40B4-BE49-F238E27FC236}">
                <a16:creationId xmlns:a16="http://schemas.microsoft.com/office/drawing/2014/main" id="{A43AA963-3D4F-4DB4-B3D8-25A38FAA0994}"/>
              </a:ext>
            </a:extLst>
          </p:cNvPr>
          <p:cNvGrpSpPr/>
          <p:nvPr/>
        </p:nvGrpSpPr>
        <p:grpSpPr>
          <a:xfrm>
            <a:off x="0" y="238564"/>
            <a:ext cx="6168008" cy="641350"/>
            <a:chOff x="19050" y="152400"/>
            <a:chExt cx="1679518" cy="64135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2C4DAF8-C61D-49F7-9B69-A8C3474F18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" y="152400"/>
              <a:ext cx="1679518" cy="641350"/>
            </a:xfrm>
            <a:prstGeom prst="rect">
              <a:avLst/>
            </a:prstGeom>
            <a:solidFill>
              <a:srgbClr val="FF99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HK" altLang="zh-HK" sz="1800" b="0">
                <a:solidFill>
                  <a:schemeClr val="bg1"/>
                </a:solidFill>
              </a:endParaRPr>
            </a:p>
          </p:txBody>
        </p:sp>
        <p:sp>
          <p:nvSpPr>
            <p:cNvPr id="13" name="Text Box 4">
              <a:extLst>
                <a:ext uri="{FF2B5EF4-FFF2-40B4-BE49-F238E27FC236}">
                  <a16:creationId xmlns:a16="http://schemas.microsoft.com/office/drawing/2014/main" id="{0FE0E81A-1C5D-475A-86FA-0B5A2DC6E3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488" y="188913"/>
              <a:ext cx="1608080" cy="52322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1">
                  <a:alpha val="50000"/>
                </a:schemeClr>
              </a:outerShdw>
            </a:effectLst>
          </p:spPr>
          <p:txBody>
            <a:bodyPr wrap="square"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TW" altLang="en-US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敲擊樂器（</a:t>
              </a:r>
              <a:r>
                <a:rPr lang="en-US" altLang="zh-TW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Percussion Instrument</a:t>
              </a:r>
              <a:r>
                <a:rPr lang="zh-TW" altLang="en-US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）</a:t>
              </a:r>
              <a:endParaRPr lang="en-US" altLang="zh-TW" sz="2800" dirty="0">
                <a:solidFill>
                  <a:srgbClr val="FF6600"/>
                </a:solidFill>
                <a:latin typeface="+mj-lt"/>
                <a:ea typeface="標楷體" pitchFamily="65" charset="-120"/>
              </a:endParaRPr>
            </a:p>
          </p:txBody>
        </p:sp>
      </p:grpSp>
      <p:pic>
        <p:nvPicPr>
          <p:cNvPr id="16" name="Picture 15" descr="A picture containing music, drum&#10;&#10;Description automatically generated">
            <a:extLst>
              <a:ext uri="{FF2B5EF4-FFF2-40B4-BE49-F238E27FC236}">
                <a16:creationId xmlns:a16="http://schemas.microsoft.com/office/drawing/2014/main" id="{4E2168AA-80AC-4E9C-AAFA-A2875933A9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128" y="2323417"/>
            <a:ext cx="4489691" cy="267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8171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751B84A-2C8A-4737-95A0-FE88040CD74D}"/>
              </a:ext>
            </a:extLst>
          </p:cNvPr>
          <p:cNvSpPr txBox="1"/>
          <p:nvPr/>
        </p:nvSpPr>
        <p:spPr>
          <a:xfrm>
            <a:off x="572718" y="2083578"/>
            <a:ext cx="602733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由不同長短的木條組成，木條下</a:t>
            </a:r>
            <a:br>
              <a:rPr lang="en-US" altLang="zh-TW" sz="2800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裝有共鳴器，能增加音量。</a:t>
            </a:r>
            <a:endParaRPr lang="en-US" altLang="zh-TW" sz="2800" dirty="0">
              <a:solidFill>
                <a:srgbClr val="008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演奏者用琴棒敲打木條，可彈奏出剛勁而有力或柔美悅耳的音色。</a:t>
            </a:r>
            <a:endParaRPr lang="en-US" altLang="zh-TW" sz="2800" dirty="0">
              <a:solidFill>
                <a:srgbClr val="008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聲音短促而清脆，能有效地表達</a:t>
            </a:r>
            <a:br>
              <a:rPr lang="en-US" altLang="zh-TW" sz="2800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歡樂的氣氛。</a:t>
            </a:r>
            <a:endParaRPr lang="en-US" sz="2800" dirty="0">
              <a:solidFill>
                <a:srgbClr val="008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67C4AEC-987B-4510-94DA-743DC480DCE2}"/>
              </a:ext>
            </a:extLst>
          </p:cNvPr>
          <p:cNvSpPr/>
          <p:nvPr/>
        </p:nvSpPr>
        <p:spPr>
          <a:xfrm>
            <a:off x="572716" y="1196752"/>
            <a:ext cx="4011116" cy="646986"/>
          </a:xfrm>
          <a:prstGeom prst="roundRect">
            <a:avLst/>
          </a:prstGeom>
          <a:solidFill>
            <a:srgbClr val="008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/>
            <a:r>
              <a:rPr lang="zh-TW" altLang="en-US" sz="3200" dirty="0">
                <a:solidFill>
                  <a:schemeClr val="bg1"/>
                </a:solidFill>
                <a:latin typeface="Arial"/>
                <a:ea typeface="標楷體"/>
                <a:cs typeface="Arial"/>
              </a:rPr>
              <a:t>木琴（</a:t>
            </a:r>
            <a:r>
              <a:rPr lang="en-US" altLang="zh-TW" sz="3200" dirty="0">
                <a:solidFill>
                  <a:schemeClr val="bg1"/>
                </a:solidFill>
                <a:latin typeface="Arial"/>
                <a:ea typeface="標楷體"/>
                <a:cs typeface="Arial"/>
              </a:rPr>
              <a:t>Xylophone</a:t>
            </a:r>
            <a:r>
              <a:rPr lang="zh-TW" altLang="en-US" sz="3200" dirty="0">
                <a:solidFill>
                  <a:schemeClr val="bg1"/>
                </a:solidFill>
                <a:latin typeface="Arial"/>
                <a:ea typeface="標楷體"/>
                <a:cs typeface="Arial"/>
              </a:rPr>
              <a:t>）</a:t>
            </a:r>
          </a:p>
        </p:txBody>
      </p:sp>
      <p:pic>
        <p:nvPicPr>
          <p:cNvPr id="10" name="Picture 13">
            <a:hlinkClick r:id="rId2" action="ppaction://hlinksldjump"/>
            <a:extLst>
              <a:ext uri="{FF2B5EF4-FFF2-40B4-BE49-F238E27FC236}">
                <a16:creationId xmlns:a16="http://schemas.microsoft.com/office/drawing/2014/main" id="{0BA857CE-B1BE-418F-95DA-1D9B747BB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24" t="89204" r="1286" b="1758"/>
          <a:stretch>
            <a:fillRect/>
          </a:stretch>
        </p:blipFill>
        <p:spPr bwMode="auto">
          <a:xfrm>
            <a:off x="10326850" y="6182568"/>
            <a:ext cx="158115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">
            <a:extLst>
              <a:ext uri="{FF2B5EF4-FFF2-40B4-BE49-F238E27FC236}">
                <a16:creationId xmlns:a16="http://schemas.microsoft.com/office/drawing/2014/main" id="{A43AA963-3D4F-4DB4-B3D8-25A38FAA0994}"/>
              </a:ext>
            </a:extLst>
          </p:cNvPr>
          <p:cNvGrpSpPr/>
          <p:nvPr/>
        </p:nvGrpSpPr>
        <p:grpSpPr>
          <a:xfrm>
            <a:off x="0" y="238564"/>
            <a:ext cx="6168008" cy="641350"/>
            <a:chOff x="19050" y="152400"/>
            <a:chExt cx="1679518" cy="64135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2C4DAF8-C61D-49F7-9B69-A8C3474F18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" y="152400"/>
              <a:ext cx="1679518" cy="641350"/>
            </a:xfrm>
            <a:prstGeom prst="rect">
              <a:avLst/>
            </a:prstGeom>
            <a:solidFill>
              <a:srgbClr val="FF99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HK" altLang="zh-HK" sz="1800" b="0">
                <a:solidFill>
                  <a:schemeClr val="bg1"/>
                </a:solidFill>
              </a:endParaRPr>
            </a:p>
          </p:txBody>
        </p:sp>
        <p:sp>
          <p:nvSpPr>
            <p:cNvPr id="13" name="Text Box 4">
              <a:extLst>
                <a:ext uri="{FF2B5EF4-FFF2-40B4-BE49-F238E27FC236}">
                  <a16:creationId xmlns:a16="http://schemas.microsoft.com/office/drawing/2014/main" id="{0FE0E81A-1C5D-475A-86FA-0B5A2DC6E3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488" y="188913"/>
              <a:ext cx="1608080" cy="52322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1">
                  <a:alpha val="50000"/>
                </a:schemeClr>
              </a:outerShdw>
            </a:effectLst>
          </p:spPr>
          <p:txBody>
            <a:bodyPr wrap="square"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TW" altLang="en-US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敲擊樂器（</a:t>
              </a:r>
              <a:r>
                <a:rPr lang="en-US" altLang="zh-TW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Percussion Instrument</a:t>
              </a:r>
              <a:r>
                <a:rPr lang="zh-TW" altLang="en-US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）</a:t>
              </a:r>
              <a:endParaRPr lang="en-US" altLang="zh-TW" sz="2800" dirty="0">
                <a:solidFill>
                  <a:srgbClr val="FF6600"/>
                </a:solidFill>
                <a:latin typeface="+mj-lt"/>
                <a:ea typeface="標楷體" pitchFamily="65" charset="-120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3B85F807-B895-423D-874B-FC016B0B67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7921"/>
          <a:stretch/>
        </p:blipFill>
        <p:spPr>
          <a:xfrm>
            <a:off x="6478371" y="1495113"/>
            <a:ext cx="5905653" cy="384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443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">
            <a:extLst>
              <a:ext uri="{FF2B5EF4-FFF2-40B4-BE49-F238E27FC236}">
                <a16:creationId xmlns:a16="http://schemas.microsoft.com/office/drawing/2014/main" id="{8745A01A-BAAA-4A6D-B251-A5955B7D22CE}"/>
              </a:ext>
            </a:extLst>
          </p:cNvPr>
          <p:cNvGrpSpPr/>
          <p:nvPr/>
        </p:nvGrpSpPr>
        <p:grpSpPr>
          <a:xfrm>
            <a:off x="0" y="238564"/>
            <a:ext cx="1945845" cy="641350"/>
            <a:chOff x="19050" y="152400"/>
            <a:chExt cx="1679518" cy="641350"/>
          </a:xfrm>
        </p:grpSpPr>
        <p:sp>
          <p:nvSpPr>
            <p:cNvPr id="4" name="Rectangle 11">
              <a:extLst>
                <a:ext uri="{FF2B5EF4-FFF2-40B4-BE49-F238E27FC236}">
                  <a16:creationId xmlns:a16="http://schemas.microsoft.com/office/drawing/2014/main" id="{F107566E-2E38-4D13-A0AE-A9AE989852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" y="152400"/>
              <a:ext cx="1679518" cy="641350"/>
            </a:xfrm>
            <a:prstGeom prst="rect">
              <a:avLst/>
            </a:prstGeom>
            <a:solidFill>
              <a:srgbClr val="FF99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HK" altLang="zh-HK" sz="1800" b="0">
                <a:solidFill>
                  <a:schemeClr val="bg1"/>
                </a:solidFill>
              </a:endParaRPr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258254EC-CCF1-4D98-9BAE-0D1A1DDAB8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488" y="188913"/>
              <a:ext cx="1608080" cy="52322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1">
                  <a:alpha val="50000"/>
                </a:schemeClr>
              </a:outerShdw>
            </a:effectLst>
          </p:spPr>
          <p:txBody>
            <a:bodyPr wrap="square"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TW" altLang="en-US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分辨樂器</a:t>
              </a:r>
              <a:endParaRPr lang="en-US" altLang="zh-TW" sz="2800" dirty="0">
                <a:solidFill>
                  <a:srgbClr val="FF6600"/>
                </a:solidFill>
                <a:latin typeface="+mj-lt"/>
                <a:ea typeface="標楷體" pitchFamily="65" charset="-120"/>
              </a:endParaRPr>
            </a:p>
          </p:txBody>
        </p:sp>
      </p:grpSp>
      <p:sp>
        <p:nvSpPr>
          <p:cNvPr id="6" name="矩形 1">
            <a:extLst>
              <a:ext uri="{FF2B5EF4-FFF2-40B4-BE49-F238E27FC236}">
                <a16:creationId xmlns:a16="http://schemas.microsoft.com/office/drawing/2014/main" id="{4F9B217F-C982-45A4-98B4-785ABE897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9372" y="275077"/>
            <a:ext cx="98463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r>
              <a:rPr lang="zh-TW" altLang="en-US" sz="2800" dirty="0">
                <a:solidFill>
                  <a:srgbClr val="0070C0"/>
                </a:solidFill>
                <a:latin typeface="Arial"/>
                <a:ea typeface="標楷體"/>
                <a:cs typeface="Arial"/>
              </a:rPr>
              <a:t>開啟電子課本頁</a:t>
            </a:r>
            <a:r>
              <a:rPr lang="en-US" altLang="zh-TW" sz="2800" dirty="0">
                <a:solidFill>
                  <a:srgbClr val="0070C0"/>
                </a:solidFill>
                <a:latin typeface="Arial"/>
                <a:ea typeface="標楷體"/>
                <a:cs typeface="Arial"/>
              </a:rPr>
              <a:t>2</a:t>
            </a:r>
            <a:r>
              <a:rPr lang="zh-TW" altLang="en-US" sz="2800" dirty="0">
                <a:solidFill>
                  <a:srgbClr val="0070C0"/>
                </a:solidFill>
                <a:latin typeface="Arial"/>
                <a:ea typeface="標楷體"/>
                <a:cs typeface="Arial"/>
              </a:rPr>
              <a:t>，聆聽八段以不同樂器演奏的短句，說說樂器出現的次序？</a:t>
            </a:r>
            <a:endParaRPr lang="en-US" altLang="zh-TW" sz="2800" dirty="0">
              <a:solidFill>
                <a:srgbClr val="0070C0"/>
              </a:solidFill>
              <a:latin typeface="Arial"/>
              <a:ea typeface="標楷體"/>
              <a:cs typeface="Arial"/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919DC012-B8A0-4319-A0A8-A9B57BF76962}"/>
              </a:ext>
            </a:extLst>
          </p:cNvPr>
          <p:cNvGrpSpPr/>
          <p:nvPr/>
        </p:nvGrpSpPr>
        <p:grpSpPr>
          <a:xfrm>
            <a:off x="990288" y="5099719"/>
            <a:ext cx="10211424" cy="599496"/>
            <a:chOff x="428005" y="5132744"/>
            <a:chExt cx="10211424" cy="599496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2E941DE-3D93-4DFC-8389-979EA0EF6320}"/>
                </a:ext>
              </a:extLst>
            </p:cNvPr>
            <p:cNvGrpSpPr/>
            <p:nvPr/>
          </p:nvGrpSpPr>
          <p:grpSpPr>
            <a:xfrm>
              <a:off x="428005" y="5137412"/>
              <a:ext cx="1207555" cy="567756"/>
              <a:chOff x="831706" y="4929796"/>
              <a:chExt cx="1553374" cy="731520"/>
            </a:xfrm>
          </p:grpSpPr>
          <p:pic>
            <p:nvPicPr>
              <p:cNvPr id="18" name="Graphic 17" descr="Arrow Straight">
                <a:extLst>
                  <a:ext uri="{FF2B5EF4-FFF2-40B4-BE49-F238E27FC236}">
                    <a16:creationId xmlns:a16="http://schemas.microsoft.com/office/drawing/2014/main" id="{43D4AF35-7B79-49FF-93D0-15FF310168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 flipH="1">
                <a:off x="1728783" y="4940018"/>
                <a:ext cx="656297" cy="656297"/>
              </a:xfrm>
              <a:prstGeom prst="rect">
                <a:avLst/>
              </a:prstGeom>
            </p:spPr>
          </p:pic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F35FECC-041C-4B7E-B77F-CDEBC8446C96}"/>
                  </a:ext>
                </a:extLst>
              </p:cNvPr>
              <p:cNvSpPr/>
              <p:nvPr/>
            </p:nvSpPr>
            <p:spPr bwMode="auto">
              <a:xfrm>
                <a:off x="831706" y="4929796"/>
                <a:ext cx="731520" cy="731520"/>
              </a:xfrm>
              <a:prstGeom prst="rect">
                <a:avLst/>
              </a:prstGeom>
              <a:solidFill>
                <a:schemeClr val="bg1"/>
              </a:solidFill>
              <a:ln w="57150" cap="flat" cmpd="sng" algn="ctr">
                <a:solidFill>
                  <a:schemeClr val="accent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新細明體" pitchFamily="18" charset="-120"/>
                </a:endParaRP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4D4F76A9-FC38-4B09-8881-DF94DEDCD704}"/>
                </a:ext>
              </a:extLst>
            </p:cNvPr>
            <p:cNvGrpSpPr/>
            <p:nvPr/>
          </p:nvGrpSpPr>
          <p:grpSpPr>
            <a:xfrm>
              <a:off x="1764260" y="5164484"/>
              <a:ext cx="1207555" cy="567756"/>
              <a:chOff x="831706" y="4929796"/>
              <a:chExt cx="1553374" cy="731520"/>
            </a:xfrm>
          </p:grpSpPr>
          <p:pic>
            <p:nvPicPr>
              <p:cNvPr id="47" name="Graphic 46" descr="Arrow Straight">
                <a:extLst>
                  <a:ext uri="{FF2B5EF4-FFF2-40B4-BE49-F238E27FC236}">
                    <a16:creationId xmlns:a16="http://schemas.microsoft.com/office/drawing/2014/main" id="{8AC2721E-3607-46A7-B13D-B1F610F8C5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 flipH="1">
                <a:off x="1728783" y="4940018"/>
                <a:ext cx="656297" cy="656297"/>
              </a:xfrm>
              <a:prstGeom prst="rect">
                <a:avLst/>
              </a:prstGeom>
            </p:spPr>
          </p:pic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41D8F838-BF17-4207-A3A6-2A1AFC8FEB1B}"/>
                  </a:ext>
                </a:extLst>
              </p:cNvPr>
              <p:cNvSpPr/>
              <p:nvPr/>
            </p:nvSpPr>
            <p:spPr bwMode="auto">
              <a:xfrm>
                <a:off x="831706" y="4929796"/>
                <a:ext cx="731520" cy="731520"/>
              </a:xfrm>
              <a:prstGeom prst="rect">
                <a:avLst/>
              </a:prstGeom>
              <a:solidFill>
                <a:schemeClr val="bg1"/>
              </a:solidFill>
              <a:ln w="57150" cap="flat" cmpd="sng" algn="ctr">
                <a:solidFill>
                  <a:schemeClr val="accent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新細明體" pitchFamily="18" charset="-120"/>
                </a:endParaRPr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82D9E38E-9EFC-47E1-98A8-227941B435EC}"/>
                </a:ext>
              </a:extLst>
            </p:cNvPr>
            <p:cNvGrpSpPr/>
            <p:nvPr/>
          </p:nvGrpSpPr>
          <p:grpSpPr>
            <a:xfrm>
              <a:off x="3118594" y="5157924"/>
              <a:ext cx="1207555" cy="567756"/>
              <a:chOff x="831706" y="4929796"/>
              <a:chExt cx="1553374" cy="731520"/>
            </a:xfrm>
          </p:grpSpPr>
          <p:pic>
            <p:nvPicPr>
              <p:cNvPr id="50" name="Graphic 49" descr="Arrow Straight">
                <a:extLst>
                  <a:ext uri="{FF2B5EF4-FFF2-40B4-BE49-F238E27FC236}">
                    <a16:creationId xmlns:a16="http://schemas.microsoft.com/office/drawing/2014/main" id="{5ABF85E2-1305-4A63-97EB-7A8F9CA76C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 flipH="1">
                <a:off x="1728783" y="4940018"/>
                <a:ext cx="656297" cy="656297"/>
              </a:xfrm>
              <a:prstGeom prst="rect">
                <a:avLst/>
              </a:prstGeom>
            </p:spPr>
          </p:pic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00B8A1F9-BD1D-48E8-8EF5-C374D7564C89}"/>
                  </a:ext>
                </a:extLst>
              </p:cNvPr>
              <p:cNvSpPr/>
              <p:nvPr/>
            </p:nvSpPr>
            <p:spPr bwMode="auto">
              <a:xfrm>
                <a:off x="831706" y="4929796"/>
                <a:ext cx="731520" cy="731520"/>
              </a:xfrm>
              <a:prstGeom prst="rect">
                <a:avLst/>
              </a:prstGeom>
              <a:solidFill>
                <a:schemeClr val="bg1"/>
              </a:solidFill>
              <a:ln w="57150" cap="flat" cmpd="sng" algn="ctr">
                <a:solidFill>
                  <a:schemeClr val="accent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新細明體" pitchFamily="18" charset="-120"/>
                </a:endParaRPr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9A2DAD09-791E-46E9-ADA1-5746AE7D3D12}"/>
                </a:ext>
              </a:extLst>
            </p:cNvPr>
            <p:cNvGrpSpPr/>
            <p:nvPr/>
          </p:nvGrpSpPr>
          <p:grpSpPr>
            <a:xfrm>
              <a:off x="4472928" y="5132744"/>
              <a:ext cx="1207555" cy="567756"/>
              <a:chOff x="831706" y="4929796"/>
              <a:chExt cx="1553374" cy="731520"/>
            </a:xfrm>
          </p:grpSpPr>
          <p:pic>
            <p:nvPicPr>
              <p:cNvPr id="53" name="Graphic 52" descr="Arrow Straight">
                <a:extLst>
                  <a:ext uri="{FF2B5EF4-FFF2-40B4-BE49-F238E27FC236}">
                    <a16:creationId xmlns:a16="http://schemas.microsoft.com/office/drawing/2014/main" id="{BFC26F0A-B046-4436-BC6C-080B56BDBE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 flipH="1">
                <a:off x="1728783" y="4940018"/>
                <a:ext cx="656297" cy="656297"/>
              </a:xfrm>
              <a:prstGeom prst="rect">
                <a:avLst/>
              </a:prstGeom>
            </p:spPr>
          </p:pic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AFDAE693-B1B9-4015-A563-E308C123CA49}"/>
                  </a:ext>
                </a:extLst>
              </p:cNvPr>
              <p:cNvSpPr/>
              <p:nvPr/>
            </p:nvSpPr>
            <p:spPr bwMode="auto">
              <a:xfrm>
                <a:off x="831706" y="4929796"/>
                <a:ext cx="731520" cy="731520"/>
              </a:xfrm>
              <a:prstGeom prst="rect">
                <a:avLst/>
              </a:prstGeom>
              <a:solidFill>
                <a:schemeClr val="bg1"/>
              </a:solidFill>
              <a:ln w="57150" cap="flat" cmpd="sng" algn="ctr">
                <a:solidFill>
                  <a:schemeClr val="accent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新細明體" pitchFamily="18" charset="-120"/>
                </a:endParaRP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BFBC302B-34F1-43CE-887E-0F7DEA6097DA}"/>
                </a:ext>
              </a:extLst>
            </p:cNvPr>
            <p:cNvGrpSpPr/>
            <p:nvPr/>
          </p:nvGrpSpPr>
          <p:grpSpPr>
            <a:xfrm>
              <a:off x="5854979" y="5143226"/>
              <a:ext cx="1207555" cy="567756"/>
              <a:chOff x="831706" y="4929796"/>
              <a:chExt cx="1553374" cy="731520"/>
            </a:xfrm>
          </p:grpSpPr>
          <p:pic>
            <p:nvPicPr>
              <p:cNvPr id="56" name="Graphic 55" descr="Arrow Straight">
                <a:extLst>
                  <a:ext uri="{FF2B5EF4-FFF2-40B4-BE49-F238E27FC236}">
                    <a16:creationId xmlns:a16="http://schemas.microsoft.com/office/drawing/2014/main" id="{D3E8667F-010D-407C-B1E4-8B46581479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 flipH="1">
                <a:off x="1728783" y="4940018"/>
                <a:ext cx="656297" cy="656297"/>
              </a:xfrm>
              <a:prstGeom prst="rect">
                <a:avLst/>
              </a:prstGeom>
            </p:spPr>
          </p:pic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568022A2-A04E-49BE-AAAD-9AC0CAC96FE8}"/>
                  </a:ext>
                </a:extLst>
              </p:cNvPr>
              <p:cNvSpPr/>
              <p:nvPr/>
            </p:nvSpPr>
            <p:spPr bwMode="auto">
              <a:xfrm>
                <a:off x="831706" y="4929796"/>
                <a:ext cx="731520" cy="731520"/>
              </a:xfrm>
              <a:prstGeom prst="rect">
                <a:avLst/>
              </a:prstGeom>
              <a:solidFill>
                <a:schemeClr val="bg1"/>
              </a:solidFill>
              <a:ln w="57150" cap="flat" cmpd="sng" algn="ctr">
                <a:solidFill>
                  <a:schemeClr val="accent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新細明體" pitchFamily="18" charset="-120"/>
                </a:endParaRPr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69D51A96-D30C-459C-B11E-3301074A8081}"/>
                </a:ext>
              </a:extLst>
            </p:cNvPr>
            <p:cNvGrpSpPr/>
            <p:nvPr/>
          </p:nvGrpSpPr>
          <p:grpSpPr>
            <a:xfrm>
              <a:off x="7244666" y="5157924"/>
              <a:ext cx="1207555" cy="567756"/>
              <a:chOff x="831706" y="4929796"/>
              <a:chExt cx="1553374" cy="731520"/>
            </a:xfrm>
          </p:grpSpPr>
          <p:pic>
            <p:nvPicPr>
              <p:cNvPr id="59" name="Graphic 58" descr="Arrow Straight">
                <a:extLst>
                  <a:ext uri="{FF2B5EF4-FFF2-40B4-BE49-F238E27FC236}">
                    <a16:creationId xmlns:a16="http://schemas.microsoft.com/office/drawing/2014/main" id="{0CA29913-B796-4772-BE9F-E3E18397E8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 flipH="1">
                <a:off x="1728783" y="4940018"/>
                <a:ext cx="656297" cy="656297"/>
              </a:xfrm>
              <a:prstGeom prst="rect">
                <a:avLst/>
              </a:prstGeom>
            </p:spPr>
          </p:pic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14058268-10FF-4B0E-A5A1-E9B9F1A2DDA7}"/>
                  </a:ext>
                </a:extLst>
              </p:cNvPr>
              <p:cNvSpPr/>
              <p:nvPr/>
            </p:nvSpPr>
            <p:spPr bwMode="auto">
              <a:xfrm>
                <a:off x="831706" y="4929796"/>
                <a:ext cx="731520" cy="731520"/>
              </a:xfrm>
              <a:prstGeom prst="rect">
                <a:avLst/>
              </a:prstGeom>
              <a:solidFill>
                <a:schemeClr val="bg1"/>
              </a:solidFill>
              <a:ln w="57150" cap="flat" cmpd="sng" algn="ctr">
                <a:solidFill>
                  <a:schemeClr val="accent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新細明體" pitchFamily="18" charset="-120"/>
                </a:endParaRPr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29F75ACD-71DB-491C-97D1-69FA90816FE0}"/>
                </a:ext>
              </a:extLst>
            </p:cNvPr>
            <p:cNvGrpSpPr/>
            <p:nvPr/>
          </p:nvGrpSpPr>
          <p:grpSpPr>
            <a:xfrm>
              <a:off x="8634353" y="5143226"/>
              <a:ext cx="1207555" cy="567756"/>
              <a:chOff x="831706" y="4929796"/>
              <a:chExt cx="1553374" cy="731520"/>
            </a:xfrm>
          </p:grpSpPr>
          <p:pic>
            <p:nvPicPr>
              <p:cNvPr id="62" name="Graphic 61" descr="Arrow Straight">
                <a:extLst>
                  <a:ext uri="{FF2B5EF4-FFF2-40B4-BE49-F238E27FC236}">
                    <a16:creationId xmlns:a16="http://schemas.microsoft.com/office/drawing/2014/main" id="{FCD482E5-F76D-44BD-AA19-BF5545C261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 flipH="1">
                <a:off x="1728783" y="4940018"/>
                <a:ext cx="656297" cy="656297"/>
              </a:xfrm>
              <a:prstGeom prst="rect">
                <a:avLst/>
              </a:prstGeom>
            </p:spPr>
          </p:pic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FD5B8A35-B944-4647-ABE6-4FAD869550DE}"/>
                  </a:ext>
                </a:extLst>
              </p:cNvPr>
              <p:cNvSpPr/>
              <p:nvPr/>
            </p:nvSpPr>
            <p:spPr bwMode="auto">
              <a:xfrm>
                <a:off x="831706" y="4929796"/>
                <a:ext cx="731520" cy="731520"/>
              </a:xfrm>
              <a:prstGeom prst="rect">
                <a:avLst/>
              </a:prstGeom>
              <a:solidFill>
                <a:schemeClr val="bg1"/>
              </a:solidFill>
              <a:ln w="57150" cap="flat" cmpd="sng" algn="ctr">
                <a:solidFill>
                  <a:schemeClr val="accent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新細明體" pitchFamily="18" charset="-120"/>
                </a:endParaRPr>
              </a:p>
            </p:txBody>
          </p:sp>
        </p:grp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90442A58-1754-46AB-8B7B-110283FF76FA}"/>
                </a:ext>
              </a:extLst>
            </p:cNvPr>
            <p:cNvSpPr/>
            <p:nvPr/>
          </p:nvSpPr>
          <p:spPr bwMode="auto">
            <a:xfrm>
              <a:off x="10070763" y="5132744"/>
              <a:ext cx="568666" cy="567756"/>
            </a:xfrm>
            <a:prstGeom prst="rect">
              <a:avLst/>
            </a:prstGeom>
            <a:solidFill>
              <a:schemeClr val="bg1"/>
            </a:solidFill>
            <a:ln w="5715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</p:grpSp>
      <p:sp>
        <p:nvSpPr>
          <p:cNvPr id="68" name="矩形 1">
            <a:extLst>
              <a:ext uri="{FF2B5EF4-FFF2-40B4-BE49-F238E27FC236}">
                <a16:creationId xmlns:a16="http://schemas.microsoft.com/office/drawing/2014/main" id="{D5F49AC4-9851-4B85-B8F0-270F7F6FF1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3855" y="5099719"/>
            <a:ext cx="870338" cy="78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ts val="1200"/>
              </a:spcBef>
              <a:buNone/>
            </a:pPr>
            <a:r>
              <a:rPr lang="en-US" altLang="zh-TW" dirty="0">
                <a:solidFill>
                  <a:srgbClr val="FF0066"/>
                </a:solidFill>
                <a:ea typeface="微軟正黑體 Light" panose="020B0304030504040204" pitchFamily="34" charset="-12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69" name="矩形 1">
            <a:extLst>
              <a:ext uri="{FF2B5EF4-FFF2-40B4-BE49-F238E27FC236}">
                <a16:creationId xmlns:a16="http://schemas.microsoft.com/office/drawing/2014/main" id="{C49E59A8-A799-4BE8-B115-902C1BDA20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6170" y="5118135"/>
            <a:ext cx="870338" cy="78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ts val="1200"/>
              </a:spcBef>
              <a:buNone/>
            </a:pPr>
            <a:r>
              <a:rPr lang="en-US" altLang="zh-TW" dirty="0">
                <a:solidFill>
                  <a:srgbClr val="FF0066"/>
                </a:solidFill>
                <a:ea typeface="微軟正黑體 Light" panose="020B0304030504040204" pitchFamily="34" charset="-12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70" name="矩形 1">
            <a:extLst>
              <a:ext uri="{FF2B5EF4-FFF2-40B4-BE49-F238E27FC236}">
                <a16:creationId xmlns:a16="http://schemas.microsoft.com/office/drawing/2014/main" id="{FE66AEAA-3D84-49A1-86D8-A653E0DC73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6673" y="5112299"/>
            <a:ext cx="870338" cy="78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ts val="1200"/>
              </a:spcBef>
              <a:buNone/>
            </a:pPr>
            <a:r>
              <a:rPr lang="en-US" altLang="zh-TW" dirty="0">
                <a:solidFill>
                  <a:srgbClr val="FF0066"/>
                </a:solidFill>
                <a:ea typeface="微軟正黑體 Light" panose="020B0304030504040204" pitchFamily="34" charset="-12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71" name="矩形 1">
            <a:extLst>
              <a:ext uri="{FF2B5EF4-FFF2-40B4-BE49-F238E27FC236}">
                <a16:creationId xmlns:a16="http://schemas.microsoft.com/office/drawing/2014/main" id="{3CE5DD1E-A73F-4E1D-AF38-64A66115F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6830" y="5099718"/>
            <a:ext cx="870338" cy="78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ts val="1200"/>
              </a:spcBef>
              <a:buNone/>
            </a:pPr>
            <a:r>
              <a:rPr lang="en-US" altLang="zh-TW" dirty="0">
                <a:solidFill>
                  <a:srgbClr val="FF0066"/>
                </a:solidFill>
                <a:ea typeface="微軟正黑體 Light" panose="020B0304030504040204" pitchFamily="34" charset="-12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72" name="矩形 1">
            <a:extLst>
              <a:ext uri="{FF2B5EF4-FFF2-40B4-BE49-F238E27FC236}">
                <a16:creationId xmlns:a16="http://schemas.microsoft.com/office/drawing/2014/main" id="{1F637507-9311-44CD-BDFC-AE9C308358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1621" y="5099717"/>
            <a:ext cx="870338" cy="78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ts val="1200"/>
              </a:spcBef>
              <a:buNone/>
            </a:pPr>
            <a:r>
              <a:rPr lang="en-US" altLang="zh-TW" dirty="0">
                <a:solidFill>
                  <a:srgbClr val="FF0066"/>
                </a:solidFill>
                <a:ea typeface="微軟正黑體 Light" panose="020B0304030504040204" pitchFamily="34" charset="-12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73" name="矩形 1">
            <a:extLst>
              <a:ext uri="{FF2B5EF4-FFF2-40B4-BE49-F238E27FC236}">
                <a16:creationId xmlns:a16="http://schemas.microsoft.com/office/drawing/2014/main" id="{80C4BD7B-8221-45F7-800E-C1A37DF67C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4557" y="5124899"/>
            <a:ext cx="870338" cy="78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ts val="1200"/>
              </a:spcBef>
              <a:buNone/>
            </a:pPr>
            <a:r>
              <a:rPr lang="en-US" altLang="zh-TW" dirty="0">
                <a:solidFill>
                  <a:srgbClr val="FF0066"/>
                </a:solidFill>
                <a:ea typeface="微軟正黑體 Light" panose="020B0304030504040204" pitchFamily="34" charset="-12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74" name="矩形 1">
            <a:extLst>
              <a:ext uri="{FF2B5EF4-FFF2-40B4-BE49-F238E27FC236}">
                <a16:creationId xmlns:a16="http://schemas.microsoft.com/office/drawing/2014/main" id="{6ADA2A36-2C72-4A99-9B0D-990A81445D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40624" y="5099717"/>
            <a:ext cx="870338" cy="78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ts val="1200"/>
              </a:spcBef>
              <a:buNone/>
            </a:pPr>
            <a:r>
              <a:rPr lang="en-US" altLang="zh-TW" dirty="0">
                <a:solidFill>
                  <a:srgbClr val="FF0066"/>
                </a:solidFill>
                <a:ea typeface="微軟正黑體 Light" panose="020B0304030504040204" pitchFamily="34" charset="-12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75" name="矩形 1">
            <a:extLst>
              <a:ext uri="{FF2B5EF4-FFF2-40B4-BE49-F238E27FC236}">
                <a16:creationId xmlns:a16="http://schemas.microsoft.com/office/drawing/2014/main" id="{B928A774-7BF1-46E5-97C0-704F876736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73298" y="5092659"/>
            <a:ext cx="870338" cy="78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ts val="1200"/>
              </a:spcBef>
              <a:buNone/>
            </a:pPr>
            <a:r>
              <a:rPr lang="en-US" altLang="zh-TW" dirty="0">
                <a:solidFill>
                  <a:srgbClr val="FF0066"/>
                </a:solidFill>
                <a:ea typeface="微軟正黑體 Light" panose="020B0304030504040204" pitchFamily="34" charset="-120"/>
                <a:cs typeface="Arial" panose="020B0604020202020204" pitchFamily="34" charset="0"/>
              </a:rPr>
              <a:t>G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9152E82-8F0E-49BD-853F-E81138D94FBF}"/>
              </a:ext>
            </a:extLst>
          </p:cNvPr>
          <p:cNvGrpSpPr/>
          <p:nvPr/>
        </p:nvGrpSpPr>
        <p:grpSpPr>
          <a:xfrm>
            <a:off x="335360" y="1340768"/>
            <a:ext cx="11764366" cy="3465674"/>
            <a:chOff x="335360" y="1340768"/>
            <a:chExt cx="11764366" cy="3465674"/>
          </a:xfrm>
        </p:grpSpPr>
        <p:sp>
          <p:nvSpPr>
            <p:cNvPr id="20" name="矩形 1">
              <a:extLst>
                <a:ext uri="{FF2B5EF4-FFF2-40B4-BE49-F238E27FC236}">
                  <a16:creationId xmlns:a16="http://schemas.microsoft.com/office/drawing/2014/main" id="{C0B54E83-6B75-4133-A1FA-766C10FEBE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1464" y="1911515"/>
              <a:ext cx="1774778" cy="509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numCol="1" anchor="t">
              <a:no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514350" indent="-514350" eaLnBrk="1" hangingPunct="1">
                <a:spcBef>
                  <a:spcPts val="1200"/>
                </a:spcBef>
                <a:buAutoNum type="alphaUcParenR"/>
              </a:pPr>
              <a:r>
                <a:rPr lang="zh-TW" altLang="en-US" sz="2400" dirty="0">
                  <a:latin typeface="微軟正黑體 Light" panose="020B0304030504040204" pitchFamily="34" charset="-120"/>
                  <a:ea typeface="微軟正黑體 Light" panose="020B0304030504040204" pitchFamily="34" charset="-120"/>
                  <a:cs typeface="Arial"/>
                </a:rPr>
                <a:t>大提琴 </a:t>
              </a:r>
              <a:endParaRPr lang="en-US" altLang="zh-TW" sz="2400" dirty="0">
                <a:latin typeface="微軟正黑體 Light" panose="020B0304030504040204" pitchFamily="34" charset="-120"/>
                <a:ea typeface="微軟正黑體 Light" panose="020B0304030504040204" pitchFamily="34" charset="-120"/>
                <a:cs typeface="Arial"/>
              </a:endParaRPr>
            </a:p>
          </p:txBody>
        </p:sp>
        <p:pic>
          <p:nvPicPr>
            <p:cNvPr id="8" name="Picture 7" descr="A picture containing music, bowed instrument, viola, violin&#10;&#10;Description automatically generated">
              <a:extLst>
                <a:ext uri="{FF2B5EF4-FFF2-40B4-BE49-F238E27FC236}">
                  <a16:creationId xmlns:a16="http://schemas.microsoft.com/office/drawing/2014/main" id="{ACFA383A-45D1-43F4-BF41-122DC0825A6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6320" y="2996952"/>
              <a:ext cx="2396512" cy="111757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2014EF6-FA8B-4EA4-96DD-47A1899BB25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8328" y="1340768"/>
              <a:ext cx="2123740" cy="1118121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6CC1DFA-F9AE-4365-8761-57F9720CE44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19769">
              <a:off x="7616629" y="3175920"/>
              <a:ext cx="2123740" cy="1066325"/>
            </a:xfrm>
            <a:prstGeom prst="rect">
              <a:avLst/>
            </a:prstGeom>
          </p:spPr>
        </p:pic>
        <p:pic>
          <p:nvPicPr>
            <p:cNvPr id="11" name="Picture 10" descr="A picture containing sax&#10;&#10;Description automatically generated">
              <a:extLst>
                <a:ext uri="{FF2B5EF4-FFF2-40B4-BE49-F238E27FC236}">
                  <a16:creationId xmlns:a16="http://schemas.microsoft.com/office/drawing/2014/main" id="{C7B41848-4F97-4E15-916B-7F4A7E1D5B4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1090" y="1726176"/>
              <a:ext cx="1473467" cy="1577667"/>
            </a:xfrm>
            <a:prstGeom prst="rect">
              <a:avLst/>
            </a:prstGeom>
          </p:spPr>
        </p:pic>
        <p:pic>
          <p:nvPicPr>
            <p:cNvPr id="12" name="Picture 11" descr="A picture containing music, drum&#10;&#10;Description automatically generated">
              <a:extLst>
                <a:ext uri="{FF2B5EF4-FFF2-40B4-BE49-F238E27FC236}">
                  <a16:creationId xmlns:a16="http://schemas.microsoft.com/office/drawing/2014/main" id="{9DB41DB5-A3D9-4915-9A6B-D950E4970D4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7942" y="3056186"/>
              <a:ext cx="2107417" cy="1117576"/>
            </a:xfrm>
            <a:prstGeom prst="rect">
              <a:avLst/>
            </a:prstGeom>
          </p:spPr>
        </p:pic>
        <p:pic>
          <p:nvPicPr>
            <p:cNvPr id="13" name="Picture 12" descr="A picture containing brass, music&#10;&#10;Description automatically generated">
              <a:extLst>
                <a:ext uri="{FF2B5EF4-FFF2-40B4-BE49-F238E27FC236}">
                  <a16:creationId xmlns:a16="http://schemas.microsoft.com/office/drawing/2014/main" id="{D21FB2E4-2966-4D05-ADD6-4B7CF4886E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6242" y="1740962"/>
              <a:ext cx="1960515" cy="1279616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057464C-B009-41B1-95E3-1B59BAFAB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2378" y="2604071"/>
              <a:ext cx="2251694" cy="2202371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0B344A2-9987-42CF-9449-D6BABA2214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03088">
              <a:off x="335360" y="1613464"/>
              <a:ext cx="1331099" cy="2269162"/>
            </a:xfrm>
            <a:prstGeom prst="rect">
              <a:avLst/>
            </a:prstGeom>
          </p:spPr>
        </p:pic>
        <p:sp>
          <p:nvSpPr>
            <p:cNvPr id="65" name="矩形 1">
              <a:extLst>
                <a:ext uri="{FF2B5EF4-FFF2-40B4-BE49-F238E27FC236}">
                  <a16:creationId xmlns:a16="http://schemas.microsoft.com/office/drawing/2014/main" id="{F2A86B57-6D46-458C-88F1-826CB3AB47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0728" y="1916832"/>
              <a:ext cx="1610542" cy="509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numCol="1" anchor="t">
              <a:no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ts val="1200"/>
                </a:spcBef>
                <a:buNone/>
              </a:pPr>
              <a:r>
                <a:rPr lang="en-US" altLang="zh-TW" sz="2400" dirty="0">
                  <a:latin typeface="微軟正黑體 Light" panose="020B0304030504040204" pitchFamily="34" charset="-120"/>
                  <a:ea typeface="微軟正黑體 Light" panose="020B0304030504040204" pitchFamily="34" charset="-120"/>
                  <a:cs typeface="Arial"/>
                </a:rPr>
                <a:t>C)  </a:t>
              </a:r>
              <a:r>
                <a:rPr lang="zh-TW" altLang="en-US" sz="2400" dirty="0">
                  <a:latin typeface="微軟正黑體 Light" panose="020B0304030504040204" pitchFamily="34" charset="-120"/>
                  <a:ea typeface="微軟正黑體 Light" panose="020B0304030504040204" pitchFamily="34" charset="-120"/>
                  <a:cs typeface="Arial"/>
                </a:rPr>
                <a:t>圓號</a:t>
              </a:r>
              <a:endParaRPr lang="en-US" altLang="zh-TW" sz="2400" dirty="0">
                <a:latin typeface="微軟正黑體 Light" panose="020B0304030504040204" pitchFamily="34" charset="-120"/>
                <a:ea typeface="微軟正黑體 Light" panose="020B0304030504040204" pitchFamily="34" charset="-120"/>
                <a:cs typeface="Arial"/>
              </a:endParaRPr>
            </a:p>
          </p:txBody>
        </p:sp>
        <p:sp>
          <p:nvSpPr>
            <p:cNvPr id="77" name="矩形 1">
              <a:extLst>
                <a:ext uri="{FF2B5EF4-FFF2-40B4-BE49-F238E27FC236}">
                  <a16:creationId xmlns:a16="http://schemas.microsoft.com/office/drawing/2014/main" id="{D1D7E7B6-586D-4842-A308-EB772B2561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13905" y="3923857"/>
              <a:ext cx="1458142" cy="509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numCol="1" anchor="t">
              <a:no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ts val="1200"/>
                </a:spcBef>
                <a:buNone/>
              </a:pPr>
              <a:r>
                <a:rPr lang="en-US" altLang="zh-TW" sz="2400" dirty="0">
                  <a:latin typeface="微軟正黑體 Light" panose="020B0304030504040204" pitchFamily="34" charset="-120"/>
                  <a:ea typeface="微軟正黑體 Light" panose="020B0304030504040204" pitchFamily="34" charset="-120"/>
                  <a:cs typeface="Arial"/>
                </a:rPr>
                <a:t>D)  </a:t>
              </a:r>
              <a:r>
                <a:rPr lang="zh-TW" altLang="en-US" sz="2400" dirty="0">
                  <a:latin typeface="微軟正黑體 Light" panose="020B0304030504040204" pitchFamily="34" charset="-120"/>
                  <a:ea typeface="微軟正黑體 Light" panose="020B0304030504040204" pitchFamily="34" charset="-120"/>
                  <a:cs typeface="Arial"/>
                </a:rPr>
                <a:t>小鼓</a:t>
              </a:r>
              <a:endParaRPr lang="en-US" altLang="zh-TW" sz="2400" dirty="0">
                <a:latin typeface="微軟正黑體 Light" panose="020B0304030504040204" pitchFamily="34" charset="-120"/>
                <a:ea typeface="微軟正黑體 Light" panose="020B0304030504040204" pitchFamily="34" charset="-120"/>
                <a:cs typeface="Arial"/>
              </a:endParaRPr>
            </a:p>
          </p:txBody>
        </p:sp>
        <p:sp>
          <p:nvSpPr>
            <p:cNvPr id="78" name="矩形 1">
              <a:extLst>
                <a:ext uri="{FF2B5EF4-FFF2-40B4-BE49-F238E27FC236}">
                  <a16:creationId xmlns:a16="http://schemas.microsoft.com/office/drawing/2014/main" id="{0E4C31BB-0118-436A-B47C-E63BC24B5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5928" y="1700808"/>
              <a:ext cx="1774779" cy="509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numCol="1" anchor="t">
              <a:no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ts val="1200"/>
                </a:spcBef>
                <a:buNone/>
              </a:pPr>
              <a:r>
                <a:rPr lang="en-US" altLang="zh-TW" sz="2400" dirty="0">
                  <a:latin typeface="微軟正黑體 Light" panose="020B0304030504040204" pitchFamily="34" charset="-120"/>
                  <a:ea typeface="微軟正黑體 Light" panose="020B0304030504040204" pitchFamily="34" charset="-120"/>
                  <a:cs typeface="Arial"/>
                </a:rPr>
                <a:t>E)  </a:t>
              </a:r>
              <a:r>
                <a:rPr lang="zh-TW" altLang="en-US" sz="2400" dirty="0">
                  <a:latin typeface="微軟正黑體 Light" panose="020B0304030504040204" pitchFamily="34" charset="-120"/>
                  <a:ea typeface="微軟正黑體 Light" panose="020B0304030504040204" pitchFamily="34" charset="-120"/>
                  <a:cs typeface="Arial"/>
                </a:rPr>
                <a:t>薩克管</a:t>
              </a:r>
              <a:endParaRPr lang="en-US" altLang="zh-TW" sz="2400" dirty="0">
                <a:latin typeface="微軟正黑體 Light" panose="020B0304030504040204" pitchFamily="34" charset="-120"/>
                <a:ea typeface="微軟正黑體 Light" panose="020B0304030504040204" pitchFamily="34" charset="-120"/>
                <a:cs typeface="Arial"/>
              </a:endParaRPr>
            </a:p>
          </p:txBody>
        </p:sp>
        <p:sp>
          <p:nvSpPr>
            <p:cNvPr id="79" name="矩形 1">
              <a:extLst>
                <a:ext uri="{FF2B5EF4-FFF2-40B4-BE49-F238E27FC236}">
                  <a16:creationId xmlns:a16="http://schemas.microsoft.com/office/drawing/2014/main" id="{6F81E416-B229-46A6-8E35-772C1F713B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71321" y="3815527"/>
              <a:ext cx="1456810" cy="509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numCol="1" anchor="t">
              <a:no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ts val="1200"/>
                </a:spcBef>
                <a:buNone/>
              </a:pPr>
              <a:r>
                <a:rPr lang="en-US" altLang="zh-TW" sz="2400" dirty="0">
                  <a:latin typeface="微軟正黑體 Light" panose="020B0304030504040204" pitchFamily="34" charset="-120"/>
                  <a:ea typeface="微軟正黑體 Light" panose="020B0304030504040204" pitchFamily="34" charset="-120"/>
                  <a:cs typeface="Arial"/>
                </a:rPr>
                <a:t>F)  </a:t>
              </a:r>
              <a:r>
                <a:rPr lang="zh-TW" altLang="en-US" sz="2400" dirty="0">
                  <a:latin typeface="微軟正黑體 Light" panose="020B0304030504040204" pitchFamily="34" charset="-120"/>
                  <a:ea typeface="微軟正黑體 Light" panose="020B0304030504040204" pitchFamily="34" charset="-120"/>
                  <a:cs typeface="Arial"/>
                </a:rPr>
                <a:t>長笛</a:t>
              </a:r>
              <a:endParaRPr lang="en-US" altLang="zh-TW" sz="2400" dirty="0">
                <a:latin typeface="微軟正黑體 Light" panose="020B0304030504040204" pitchFamily="34" charset="-120"/>
                <a:ea typeface="微軟正黑體 Light" panose="020B0304030504040204" pitchFamily="34" charset="-120"/>
                <a:cs typeface="Arial"/>
              </a:endParaRPr>
            </a:p>
          </p:txBody>
        </p:sp>
        <p:sp>
          <p:nvSpPr>
            <p:cNvPr id="80" name="矩形 1">
              <a:extLst>
                <a:ext uri="{FF2B5EF4-FFF2-40B4-BE49-F238E27FC236}">
                  <a16:creationId xmlns:a16="http://schemas.microsoft.com/office/drawing/2014/main" id="{E737F699-EFE6-4291-848B-1DD8623CF3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04191" y="2074661"/>
              <a:ext cx="1598153" cy="509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numCol="1" anchor="t">
              <a:no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ts val="1200"/>
                </a:spcBef>
                <a:buNone/>
              </a:pPr>
              <a:r>
                <a:rPr lang="en-US" altLang="zh-TW" sz="2400" dirty="0">
                  <a:latin typeface="微軟正黑體 Light" panose="020B0304030504040204" pitchFamily="34" charset="-120"/>
                  <a:ea typeface="微軟正黑體 Light" panose="020B0304030504040204" pitchFamily="34" charset="-120"/>
                  <a:cs typeface="Arial"/>
                </a:rPr>
                <a:t>G)  </a:t>
              </a:r>
              <a:r>
                <a:rPr lang="zh-TW" altLang="en-US" sz="2400" dirty="0">
                  <a:latin typeface="微軟正黑體 Light" panose="020B0304030504040204" pitchFamily="34" charset="-120"/>
                  <a:ea typeface="微軟正黑體 Light" panose="020B0304030504040204" pitchFamily="34" charset="-120"/>
                  <a:cs typeface="Arial"/>
                </a:rPr>
                <a:t>小號</a:t>
              </a:r>
              <a:r>
                <a:rPr lang="en-US" altLang="zh-TW" sz="2400" dirty="0">
                  <a:latin typeface="微軟正黑體 Light" panose="020B0304030504040204" pitchFamily="34" charset="-120"/>
                  <a:ea typeface="微軟正黑體 Light" panose="020B0304030504040204" pitchFamily="34" charset="-120"/>
                  <a:cs typeface="Arial"/>
                </a:rPr>
                <a:t> </a:t>
              </a:r>
            </a:p>
          </p:txBody>
        </p:sp>
        <p:sp>
          <p:nvSpPr>
            <p:cNvPr id="81" name="矩形 1">
              <a:extLst>
                <a:ext uri="{FF2B5EF4-FFF2-40B4-BE49-F238E27FC236}">
                  <a16:creationId xmlns:a16="http://schemas.microsoft.com/office/drawing/2014/main" id="{0A2C627A-60E8-403F-B3AF-EB587B0721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24948" y="3923857"/>
              <a:ext cx="1774778" cy="509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numCol="1" anchor="t">
              <a:no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ts val="1200"/>
                </a:spcBef>
                <a:buNone/>
              </a:pPr>
              <a:r>
                <a:rPr lang="en-US" altLang="zh-TW" sz="2400" dirty="0">
                  <a:latin typeface="微軟正黑體 Light" panose="020B0304030504040204" pitchFamily="34" charset="-120"/>
                  <a:ea typeface="微軟正黑體 Light" panose="020B0304030504040204" pitchFamily="34" charset="-120"/>
                  <a:cs typeface="Arial"/>
                </a:rPr>
                <a:t>H)  </a:t>
              </a:r>
              <a:r>
                <a:rPr lang="zh-TW" altLang="en-US" sz="2400" dirty="0">
                  <a:latin typeface="微軟正黑體 Light" panose="020B0304030504040204" pitchFamily="34" charset="-120"/>
                  <a:ea typeface="微軟正黑體 Light" panose="020B0304030504040204" pitchFamily="34" charset="-120"/>
                  <a:cs typeface="Arial"/>
                </a:rPr>
                <a:t>小提琴</a:t>
              </a:r>
              <a:endParaRPr lang="en-US" altLang="zh-TW" sz="2400" dirty="0">
                <a:latin typeface="微軟正黑體 Light" panose="020B0304030504040204" pitchFamily="34" charset="-120"/>
                <a:ea typeface="微軟正黑體 Light" panose="020B0304030504040204" pitchFamily="34" charset="-120"/>
                <a:cs typeface="Arial"/>
              </a:endParaRPr>
            </a:p>
          </p:txBody>
        </p:sp>
        <p:sp>
          <p:nvSpPr>
            <p:cNvPr id="82" name="矩形 1">
              <a:extLst>
                <a:ext uri="{FF2B5EF4-FFF2-40B4-BE49-F238E27FC236}">
                  <a16:creationId xmlns:a16="http://schemas.microsoft.com/office/drawing/2014/main" id="{39845E85-48BC-4E0D-B29F-558EA03643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0999" y="4041387"/>
              <a:ext cx="1358544" cy="509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numCol="1" anchor="t">
              <a:no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ts val="1200"/>
                </a:spcBef>
                <a:buNone/>
              </a:pPr>
              <a:r>
                <a:rPr lang="en-US" altLang="zh-TW" sz="2400" dirty="0">
                  <a:latin typeface="微軟正黑體 Light" panose="020B0304030504040204" pitchFamily="34" charset="-120"/>
                  <a:ea typeface="微軟正黑體 Light" panose="020B0304030504040204" pitchFamily="34" charset="-120"/>
                  <a:cs typeface="Arial"/>
                </a:rPr>
                <a:t>B)  </a:t>
              </a:r>
              <a:r>
                <a:rPr lang="zh-TW" altLang="en-US" sz="2400" dirty="0">
                  <a:latin typeface="微軟正黑體 Light" panose="020B0304030504040204" pitchFamily="34" charset="-120"/>
                  <a:ea typeface="微軟正黑體 Light" panose="020B0304030504040204" pitchFamily="34" charset="-120"/>
                  <a:cs typeface="Arial"/>
                </a:rPr>
                <a:t>鋼琴</a:t>
              </a:r>
              <a:endParaRPr lang="en-US" altLang="zh-TW" sz="2400" dirty="0">
                <a:latin typeface="微軟正黑體 Light" panose="020B0304030504040204" pitchFamily="34" charset="-120"/>
                <a:ea typeface="微軟正黑體 Light" panose="020B0304030504040204" pitchFamily="34" charset="-120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089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">
            <a:extLst>
              <a:ext uri="{FF2B5EF4-FFF2-40B4-BE49-F238E27FC236}">
                <a16:creationId xmlns:a16="http://schemas.microsoft.com/office/drawing/2014/main" id="{8745A01A-BAAA-4A6D-B251-A5955B7D22CE}"/>
              </a:ext>
            </a:extLst>
          </p:cNvPr>
          <p:cNvGrpSpPr/>
          <p:nvPr/>
        </p:nvGrpSpPr>
        <p:grpSpPr>
          <a:xfrm>
            <a:off x="0" y="238564"/>
            <a:ext cx="2927648" cy="641350"/>
            <a:chOff x="19050" y="152400"/>
            <a:chExt cx="1679518" cy="641350"/>
          </a:xfrm>
        </p:grpSpPr>
        <p:sp>
          <p:nvSpPr>
            <p:cNvPr id="4" name="Rectangle 11">
              <a:extLst>
                <a:ext uri="{FF2B5EF4-FFF2-40B4-BE49-F238E27FC236}">
                  <a16:creationId xmlns:a16="http://schemas.microsoft.com/office/drawing/2014/main" id="{F107566E-2E38-4D13-A0AE-A9AE989852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" y="152400"/>
              <a:ext cx="1679518" cy="641350"/>
            </a:xfrm>
            <a:prstGeom prst="rect">
              <a:avLst/>
            </a:prstGeom>
            <a:solidFill>
              <a:srgbClr val="FF99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HK" altLang="zh-HK" sz="1800" b="0">
                <a:solidFill>
                  <a:schemeClr val="bg1"/>
                </a:solidFill>
              </a:endParaRPr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258254EC-CCF1-4D98-9BAE-0D1A1DDAB8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488" y="188913"/>
              <a:ext cx="1608080" cy="52322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1">
                  <a:alpha val="50000"/>
                </a:schemeClr>
              </a:outerShdw>
            </a:effectLst>
          </p:spPr>
          <p:txBody>
            <a:bodyPr wrap="square"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TW" altLang="en-US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管弦樂器的分類</a:t>
              </a:r>
              <a:endParaRPr lang="en-US" altLang="zh-TW" sz="2800" dirty="0">
                <a:solidFill>
                  <a:srgbClr val="FF6600"/>
                </a:solidFill>
                <a:latin typeface="+mj-lt"/>
                <a:ea typeface="標楷體" pitchFamily="65" charset="-120"/>
              </a:endParaRPr>
            </a:p>
          </p:txBody>
        </p:sp>
      </p:grpSp>
      <p:sp>
        <p:nvSpPr>
          <p:cNvPr id="6" name="矩形 1">
            <a:extLst>
              <a:ext uri="{FF2B5EF4-FFF2-40B4-BE49-F238E27FC236}">
                <a16:creationId xmlns:a16="http://schemas.microsoft.com/office/drawing/2014/main" id="{4F9B217F-C982-45A4-98B4-785ABE897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7264" y="345094"/>
            <a:ext cx="88326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r>
              <a:rPr lang="zh-TW" altLang="en-US" sz="2800" dirty="0">
                <a:solidFill>
                  <a:srgbClr val="0070C0"/>
                </a:solidFill>
                <a:latin typeface="Arial"/>
                <a:ea typeface="標楷體"/>
                <a:cs typeface="Arial"/>
              </a:rPr>
              <a:t>管弦樂隊常用的樂器可分為四大類</a:t>
            </a:r>
            <a:r>
              <a:rPr lang="en-US" altLang="zh-TW" sz="2800" dirty="0">
                <a:solidFill>
                  <a:srgbClr val="0070C0"/>
                </a:solidFill>
                <a:latin typeface="Arial"/>
                <a:ea typeface="標楷體"/>
                <a:cs typeface="Arial"/>
              </a:rPr>
              <a:t>︰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E86AB17-9915-4895-87C8-8353082DC2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19" y="1086402"/>
            <a:ext cx="2594465" cy="2736304"/>
          </a:xfrm>
          <a:prstGeom prst="rect">
            <a:avLst/>
          </a:prstGeom>
        </p:spPr>
      </p:pic>
      <p:pic>
        <p:nvPicPr>
          <p:cNvPr id="22" name="Picture 21" descr="A picture containing diagram&#10;&#10;Description automatically generated">
            <a:extLst>
              <a:ext uri="{FF2B5EF4-FFF2-40B4-BE49-F238E27FC236}">
                <a16:creationId xmlns:a16="http://schemas.microsoft.com/office/drawing/2014/main" id="{B63285C8-0A31-46AD-8C35-313D8AED70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406" y="1210137"/>
            <a:ext cx="2869269" cy="273107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9209764-BEBD-4C01-A613-7AB9257213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264" y="3140968"/>
            <a:ext cx="2861822" cy="2736304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B5DCAE24-E8CA-4AEA-885C-DDAC4EC4BD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6442" y="2804187"/>
            <a:ext cx="2697055" cy="372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510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1">
            <a:extLst>
              <a:ext uri="{FF2B5EF4-FFF2-40B4-BE49-F238E27FC236}">
                <a16:creationId xmlns:a16="http://schemas.microsoft.com/office/drawing/2014/main" id="{4F9B217F-C982-45A4-98B4-785ABE897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672" y="345094"/>
            <a:ext cx="669674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r>
              <a:rPr lang="zh-TW" altLang="en-US" sz="2800" dirty="0">
                <a:solidFill>
                  <a:srgbClr val="0070C0"/>
                </a:solidFill>
                <a:latin typeface="Arial"/>
                <a:ea typeface="標楷體"/>
                <a:cs typeface="Arial"/>
              </a:rPr>
              <a:t>以下哪組文字描述了</a:t>
            </a:r>
            <a:r>
              <a:rPr lang="zh-TW" altLang="en-US" sz="2800" dirty="0">
                <a:solidFill>
                  <a:srgbClr val="33CC33"/>
                </a:solidFill>
                <a:latin typeface="Arial"/>
                <a:ea typeface="標楷體"/>
                <a:cs typeface="Arial"/>
              </a:rPr>
              <a:t>弦樂器</a:t>
            </a:r>
            <a:r>
              <a:rPr lang="zh-TW" altLang="en-US" sz="2800" dirty="0">
                <a:solidFill>
                  <a:srgbClr val="0070C0"/>
                </a:solidFill>
                <a:latin typeface="Arial"/>
                <a:ea typeface="標楷體"/>
                <a:cs typeface="Arial"/>
              </a:rPr>
              <a:t>的製造材料、外形及發聲方法？</a:t>
            </a:r>
            <a:endParaRPr lang="en-US" altLang="zh-TW" sz="2800" dirty="0">
              <a:solidFill>
                <a:srgbClr val="0070C0"/>
              </a:solidFill>
              <a:latin typeface="Arial"/>
              <a:ea typeface="標楷體"/>
              <a:cs typeface="Arial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8439D9E-79F2-4804-AA13-D5525209F5C3}"/>
              </a:ext>
            </a:extLst>
          </p:cNvPr>
          <p:cNvSpPr/>
          <p:nvPr/>
        </p:nvSpPr>
        <p:spPr bwMode="auto">
          <a:xfrm>
            <a:off x="8976320" y="2417179"/>
            <a:ext cx="2594465" cy="1512168"/>
          </a:xfrm>
          <a:prstGeom prst="roundRect">
            <a:avLst>
              <a:gd name="adj" fmla="val 10998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85750" marR="0" indent="-1682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"/>
              <a:tabLst>
                <a:tab pos="169863" algn="l"/>
              </a:tabLst>
            </a:pPr>
            <a:r>
              <a:rPr lang="zh-TW" altLang="en-US" sz="2400" b="0" dirty="0">
                <a:solidFill>
                  <a:schemeClr val="accent2">
                    <a:lumMod val="50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金屬製造</a:t>
            </a:r>
            <a:endParaRPr lang="en-US" altLang="zh-TW" sz="2400" b="0" dirty="0">
              <a:solidFill>
                <a:schemeClr val="accent2">
                  <a:lumMod val="50000"/>
                </a:schemeClr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pPr marL="285750" marR="0" indent="-1682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"/>
              <a:tabLst/>
            </a:pPr>
            <a:r>
              <a:rPr kumimoji="1" lang="zh-TW" altLang="en-US" sz="2400" b="0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管身卷曲</a:t>
            </a:r>
          </a:p>
          <a:p>
            <a:pPr marL="285750" marR="0" indent="-1682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"/>
              <a:tabLst/>
            </a:pPr>
            <a:r>
              <a:rPr lang="zh-TW" altLang="en-US" sz="2400" b="0" dirty="0">
                <a:solidFill>
                  <a:schemeClr val="accent2">
                    <a:lumMod val="50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靠吹奏發聲</a:t>
            </a:r>
            <a:endParaRPr kumimoji="1" lang="en-US" sz="2400" b="0" i="0" u="none" strike="noStrike" cap="none" normalizeH="0" baseline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43F9398-9673-46D7-BB44-BAE285EE1FF7}"/>
              </a:ext>
            </a:extLst>
          </p:cNvPr>
          <p:cNvSpPr/>
          <p:nvPr/>
        </p:nvSpPr>
        <p:spPr bwMode="auto">
          <a:xfrm>
            <a:off x="3719592" y="2417179"/>
            <a:ext cx="4633743" cy="1512168"/>
          </a:xfrm>
          <a:prstGeom prst="roundRect">
            <a:avLst>
              <a:gd name="adj" fmla="val 10998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446088" marR="0" indent="-3286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"/>
              <a:tabLst/>
            </a:pPr>
            <a:r>
              <a:rPr kumimoji="1" lang="zh-TW" altLang="en-US" sz="2400" b="0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製造材料多樣</a:t>
            </a:r>
            <a:r>
              <a:rPr lang="zh-TW" altLang="en-US" sz="2400" b="0" dirty="0">
                <a:solidFill>
                  <a:schemeClr val="accent2">
                    <a:lumMod val="50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，如木、皮革</a:t>
            </a:r>
            <a:endParaRPr lang="en-US" altLang="zh-TW" sz="2400" b="0" dirty="0">
              <a:solidFill>
                <a:schemeClr val="accent2">
                  <a:lumMod val="50000"/>
                </a:schemeClr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pPr marL="446088" marR="0" indent="-3286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"/>
              <a:tabLst/>
            </a:pPr>
            <a:r>
              <a:rPr kumimoji="1" lang="zh-TW" altLang="en-US" sz="2400" b="0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靠敲打、</a:t>
            </a:r>
            <a:r>
              <a:rPr lang="zh-TW" altLang="en-US" sz="2400" b="0" dirty="0">
                <a:solidFill>
                  <a:schemeClr val="accent2">
                    <a:lumMod val="50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搖動、碰撞、摩擦等方法發出聲音</a:t>
            </a:r>
            <a:endParaRPr kumimoji="1" lang="en-US" sz="2400" b="0" i="0" u="none" strike="noStrike" cap="none" normalizeH="0" baseline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13842F5-8E8D-4DF1-B12E-5321F7C57697}"/>
              </a:ext>
            </a:extLst>
          </p:cNvPr>
          <p:cNvSpPr/>
          <p:nvPr/>
        </p:nvSpPr>
        <p:spPr bwMode="auto">
          <a:xfrm>
            <a:off x="6401425" y="4617131"/>
            <a:ext cx="5169360" cy="1512168"/>
          </a:xfrm>
          <a:prstGeom prst="roundRect">
            <a:avLst>
              <a:gd name="adj" fmla="val 10998"/>
            </a:avLst>
          </a:prstGeom>
          <a:solidFill>
            <a:srgbClr val="FFE3A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446088" indent="-328613" eaLnBrk="1" hangingPunct="1">
              <a:buFont typeface="Wingdings" panose="05000000000000000000" pitchFamily="2" charset="2"/>
              <a:buChar char=""/>
              <a:tabLst>
                <a:tab pos="169863" algn="l"/>
              </a:tabLst>
            </a:pPr>
            <a:r>
              <a:rPr lang="zh-TW" altLang="en-US" sz="2400" b="0" dirty="0">
                <a:solidFill>
                  <a:schemeClr val="accent2">
                    <a:lumMod val="50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製造材料多樣，主要材料為木材</a:t>
            </a:r>
            <a:endParaRPr lang="en-US" altLang="zh-TW" sz="2400" b="0" dirty="0">
              <a:solidFill>
                <a:schemeClr val="accent2">
                  <a:lumMod val="50000"/>
                </a:schemeClr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pPr marL="446088" indent="-328613" eaLnBrk="1" hangingPunct="1">
              <a:buFont typeface="Wingdings" panose="05000000000000000000" pitchFamily="2" charset="2"/>
              <a:buChar char=""/>
              <a:tabLst>
                <a:tab pos="169863" algn="l"/>
              </a:tabLst>
            </a:pPr>
            <a:r>
              <a:rPr kumimoji="1" lang="zh-TW" altLang="en-US" sz="2400" b="0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用</a:t>
            </a:r>
            <a:r>
              <a:rPr lang="zh-TW" altLang="en-US" sz="2400" b="0" dirty="0">
                <a:solidFill>
                  <a:schemeClr val="accent2">
                    <a:lumMod val="50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弓拉奏或用手彈撥弦線發出聲音</a:t>
            </a:r>
            <a:endParaRPr kumimoji="1" lang="en-US" sz="2400" b="0" i="0" u="none" strike="noStrike" cap="none" normalizeH="0" baseline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68B85A6-EFEC-415A-9549-36DB58B7094F}"/>
              </a:ext>
            </a:extLst>
          </p:cNvPr>
          <p:cNvSpPr/>
          <p:nvPr/>
        </p:nvSpPr>
        <p:spPr bwMode="auto">
          <a:xfrm>
            <a:off x="2351887" y="4617131"/>
            <a:ext cx="3684577" cy="1512168"/>
          </a:xfrm>
          <a:prstGeom prst="roundRect">
            <a:avLst>
              <a:gd name="adj" fmla="val 10998"/>
            </a:avLst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85750" marR="0" indent="-1682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"/>
              <a:tabLst>
                <a:tab pos="169863" algn="l"/>
              </a:tabLst>
            </a:pPr>
            <a:r>
              <a:rPr lang="zh-TW" altLang="en-US" sz="2400" b="0" dirty="0">
                <a:solidFill>
                  <a:schemeClr val="accent2">
                    <a:lumMod val="50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用木或金屬製成管子</a:t>
            </a:r>
            <a:endParaRPr lang="en-US" altLang="zh-TW" sz="2400" b="0" dirty="0">
              <a:solidFill>
                <a:schemeClr val="accent2">
                  <a:lumMod val="50000"/>
                </a:schemeClr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pPr marL="285750" marR="0" indent="-1682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"/>
              <a:tabLst>
                <a:tab pos="169863" algn="l"/>
              </a:tabLst>
            </a:pPr>
            <a:r>
              <a:rPr kumimoji="1" lang="zh-TW" altLang="en-US" sz="2400" b="0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管身有孔</a:t>
            </a:r>
            <a:endParaRPr kumimoji="1" lang="en-US" altLang="zh-TW" sz="2400" b="0" i="0" u="none" strike="noStrike" cap="none" normalizeH="0" baseline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pPr marL="285750" marR="0" indent="-1682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"/>
              <a:tabLst>
                <a:tab pos="169863" algn="l"/>
              </a:tabLst>
            </a:pPr>
            <a:r>
              <a:rPr lang="zh-TW" altLang="en-US" sz="2400" b="0" dirty="0">
                <a:solidFill>
                  <a:schemeClr val="accent2">
                    <a:lumMod val="50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靠吹奏發聲</a:t>
            </a:r>
            <a:endParaRPr kumimoji="1" lang="en-US" sz="2400" b="0" i="0" u="none" strike="noStrike" cap="none" normalizeH="0" baseline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062D11-C2C2-478C-868B-C19170092A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484" y="1560535"/>
            <a:ext cx="2597121" cy="2731245"/>
          </a:xfrm>
          <a:prstGeom prst="rect">
            <a:avLst/>
          </a:prstGeom>
        </p:spPr>
      </p:pic>
      <p:pic>
        <p:nvPicPr>
          <p:cNvPr id="11" name="Graphic 10" descr="Checkmark">
            <a:extLst>
              <a:ext uri="{FF2B5EF4-FFF2-40B4-BE49-F238E27FC236}">
                <a16:creationId xmlns:a16="http://schemas.microsoft.com/office/drawing/2014/main" id="{E803AC24-A7EF-42A6-A427-DE8DBF9FE0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40896" y="5396643"/>
            <a:ext cx="1465312" cy="1465312"/>
          </a:xfrm>
          <a:prstGeom prst="rect">
            <a:avLst/>
          </a:prstGeom>
        </p:spPr>
      </p:pic>
      <p:grpSp>
        <p:nvGrpSpPr>
          <p:cNvPr id="12" name="Group 1">
            <a:extLst>
              <a:ext uri="{FF2B5EF4-FFF2-40B4-BE49-F238E27FC236}">
                <a16:creationId xmlns:a16="http://schemas.microsoft.com/office/drawing/2014/main" id="{D400B557-344A-4E8F-B2F6-05159F1EBFDA}"/>
              </a:ext>
            </a:extLst>
          </p:cNvPr>
          <p:cNvGrpSpPr/>
          <p:nvPr/>
        </p:nvGrpSpPr>
        <p:grpSpPr>
          <a:xfrm>
            <a:off x="0" y="238564"/>
            <a:ext cx="2927648" cy="641350"/>
            <a:chOff x="19050" y="152400"/>
            <a:chExt cx="1679518" cy="641350"/>
          </a:xfrm>
        </p:grpSpPr>
        <p:sp>
          <p:nvSpPr>
            <p:cNvPr id="14" name="Rectangle 11">
              <a:extLst>
                <a:ext uri="{FF2B5EF4-FFF2-40B4-BE49-F238E27FC236}">
                  <a16:creationId xmlns:a16="http://schemas.microsoft.com/office/drawing/2014/main" id="{0798116A-3211-46BB-8938-D585EBA78F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" y="152400"/>
              <a:ext cx="1679518" cy="641350"/>
            </a:xfrm>
            <a:prstGeom prst="rect">
              <a:avLst/>
            </a:prstGeom>
            <a:solidFill>
              <a:srgbClr val="FF99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HK" altLang="zh-HK" sz="1800" b="0">
                <a:solidFill>
                  <a:schemeClr val="bg1"/>
                </a:solidFill>
              </a:endParaRPr>
            </a:p>
          </p:txBody>
        </p:sp>
        <p:sp>
          <p:nvSpPr>
            <p:cNvPr id="16" name="Text Box 4">
              <a:extLst>
                <a:ext uri="{FF2B5EF4-FFF2-40B4-BE49-F238E27FC236}">
                  <a16:creationId xmlns:a16="http://schemas.microsoft.com/office/drawing/2014/main" id="{0E469AC4-C957-4268-B39D-D6B6959298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488" y="188913"/>
              <a:ext cx="1608080" cy="52322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1">
                  <a:alpha val="50000"/>
                </a:schemeClr>
              </a:outerShdw>
            </a:effectLst>
          </p:spPr>
          <p:txBody>
            <a:bodyPr wrap="square"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TW" altLang="en-US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管弦樂器的分類</a:t>
              </a:r>
              <a:endParaRPr lang="en-US" altLang="zh-TW" sz="2800" dirty="0">
                <a:solidFill>
                  <a:srgbClr val="FF6600"/>
                </a:solidFill>
                <a:latin typeface="+mj-lt"/>
                <a:ea typeface="標楷體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468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88806B5-1EF6-4FFA-A44C-35EB46A1E1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34" y="1805111"/>
            <a:ext cx="2861822" cy="2736304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F6A8B29-4163-4753-8A38-33D594B6126B}"/>
              </a:ext>
            </a:extLst>
          </p:cNvPr>
          <p:cNvSpPr/>
          <p:nvPr/>
        </p:nvSpPr>
        <p:spPr bwMode="auto">
          <a:xfrm>
            <a:off x="8976320" y="2417179"/>
            <a:ext cx="2594465" cy="1512168"/>
          </a:xfrm>
          <a:prstGeom prst="roundRect">
            <a:avLst>
              <a:gd name="adj" fmla="val 10998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85750" marR="0" indent="-1682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"/>
              <a:tabLst>
                <a:tab pos="169863" algn="l"/>
              </a:tabLst>
            </a:pPr>
            <a:r>
              <a:rPr lang="zh-TW" altLang="en-US" sz="2400" b="0" dirty="0">
                <a:solidFill>
                  <a:schemeClr val="accent2">
                    <a:lumMod val="50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金屬製造</a:t>
            </a:r>
            <a:endParaRPr lang="en-US" altLang="zh-TW" sz="2400" b="0" dirty="0">
              <a:solidFill>
                <a:schemeClr val="accent2">
                  <a:lumMod val="50000"/>
                </a:schemeClr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pPr marL="285750" marR="0" indent="-1682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"/>
              <a:tabLst/>
            </a:pPr>
            <a:r>
              <a:rPr kumimoji="1" lang="zh-TW" altLang="en-US" sz="2400" b="0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管身卷曲</a:t>
            </a:r>
          </a:p>
          <a:p>
            <a:pPr marL="285750" marR="0" indent="-1682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"/>
              <a:tabLst/>
            </a:pPr>
            <a:r>
              <a:rPr lang="zh-TW" altLang="en-US" sz="2400" b="0" dirty="0">
                <a:solidFill>
                  <a:schemeClr val="accent2">
                    <a:lumMod val="50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靠吹奏發聲</a:t>
            </a:r>
            <a:endParaRPr kumimoji="1" lang="en-US" sz="2400" b="0" i="0" u="none" strike="noStrike" cap="none" normalizeH="0" baseline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C5F605F-AD6E-4CAC-8890-CB3CF5938350}"/>
              </a:ext>
            </a:extLst>
          </p:cNvPr>
          <p:cNvSpPr/>
          <p:nvPr/>
        </p:nvSpPr>
        <p:spPr bwMode="auto">
          <a:xfrm>
            <a:off x="3719592" y="2417179"/>
            <a:ext cx="4633743" cy="1512168"/>
          </a:xfrm>
          <a:prstGeom prst="roundRect">
            <a:avLst>
              <a:gd name="adj" fmla="val 10998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446088" marR="0" indent="-3286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"/>
              <a:tabLst/>
            </a:pPr>
            <a:r>
              <a:rPr kumimoji="1" lang="zh-TW" altLang="en-US" sz="2400" b="0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製造材料多樣</a:t>
            </a:r>
            <a:r>
              <a:rPr lang="zh-TW" altLang="en-US" sz="2400" b="0" dirty="0">
                <a:solidFill>
                  <a:schemeClr val="accent2">
                    <a:lumMod val="50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，如木、皮革</a:t>
            </a:r>
            <a:endParaRPr lang="en-US" altLang="zh-TW" sz="2400" b="0" dirty="0">
              <a:solidFill>
                <a:schemeClr val="accent2">
                  <a:lumMod val="50000"/>
                </a:schemeClr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pPr marL="446088" marR="0" indent="-3286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"/>
              <a:tabLst/>
            </a:pPr>
            <a:r>
              <a:rPr kumimoji="1" lang="zh-TW" altLang="en-US" sz="2400" b="0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靠敲打、</a:t>
            </a:r>
            <a:r>
              <a:rPr lang="zh-TW" altLang="en-US" sz="2400" b="0" dirty="0">
                <a:solidFill>
                  <a:schemeClr val="accent2">
                    <a:lumMod val="50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搖動、碰撞、摩擦等方法發出聲音</a:t>
            </a:r>
            <a:endParaRPr kumimoji="1" lang="en-US" sz="2400" b="0" i="0" u="none" strike="noStrike" cap="none" normalizeH="0" baseline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D372409-F774-4A03-8BA0-B77125E402D5}"/>
              </a:ext>
            </a:extLst>
          </p:cNvPr>
          <p:cNvSpPr/>
          <p:nvPr/>
        </p:nvSpPr>
        <p:spPr bwMode="auto">
          <a:xfrm>
            <a:off x="6401425" y="4617131"/>
            <a:ext cx="5169360" cy="1512168"/>
          </a:xfrm>
          <a:prstGeom prst="roundRect">
            <a:avLst>
              <a:gd name="adj" fmla="val 10998"/>
            </a:avLst>
          </a:prstGeom>
          <a:solidFill>
            <a:srgbClr val="FFE3A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446088" indent="-328613" eaLnBrk="1" hangingPunct="1">
              <a:buFont typeface="Wingdings" panose="05000000000000000000" pitchFamily="2" charset="2"/>
              <a:buChar char=""/>
              <a:tabLst>
                <a:tab pos="169863" algn="l"/>
              </a:tabLst>
            </a:pPr>
            <a:r>
              <a:rPr lang="zh-TW" altLang="en-US" sz="2400" b="0" dirty="0">
                <a:solidFill>
                  <a:schemeClr val="accent2">
                    <a:lumMod val="50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製造材料多樣，主要材料為木材</a:t>
            </a:r>
            <a:endParaRPr lang="en-US" altLang="zh-TW" sz="2400" b="0" dirty="0">
              <a:solidFill>
                <a:schemeClr val="accent2">
                  <a:lumMod val="50000"/>
                </a:schemeClr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pPr marL="446088" indent="-328613" eaLnBrk="1" hangingPunct="1">
              <a:buFont typeface="Wingdings" panose="05000000000000000000" pitchFamily="2" charset="2"/>
              <a:buChar char=""/>
              <a:tabLst>
                <a:tab pos="169863" algn="l"/>
              </a:tabLst>
            </a:pPr>
            <a:r>
              <a:rPr kumimoji="1" lang="zh-TW" altLang="en-US" sz="2400" b="0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用</a:t>
            </a:r>
            <a:r>
              <a:rPr lang="zh-TW" altLang="en-US" sz="2400" b="0" dirty="0">
                <a:solidFill>
                  <a:schemeClr val="accent2">
                    <a:lumMod val="50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弓拉奏或用手彈撥弦線發出聲音</a:t>
            </a:r>
            <a:endParaRPr kumimoji="1" lang="en-US" sz="2400" b="0" i="0" u="none" strike="noStrike" cap="none" normalizeH="0" baseline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F2993AA-038D-40EA-BA16-45D4689896C9}"/>
              </a:ext>
            </a:extLst>
          </p:cNvPr>
          <p:cNvSpPr/>
          <p:nvPr/>
        </p:nvSpPr>
        <p:spPr bwMode="auto">
          <a:xfrm>
            <a:off x="2351887" y="4617131"/>
            <a:ext cx="3684577" cy="1512168"/>
          </a:xfrm>
          <a:prstGeom prst="roundRect">
            <a:avLst>
              <a:gd name="adj" fmla="val 10998"/>
            </a:avLst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85750" marR="0" indent="-1682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"/>
              <a:tabLst>
                <a:tab pos="169863" algn="l"/>
              </a:tabLst>
            </a:pPr>
            <a:r>
              <a:rPr lang="zh-TW" altLang="en-US" sz="2400" b="0" dirty="0">
                <a:solidFill>
                  <a:schemeClr val="accent2">
                    <a:lumMod val="50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用木或金屬製成管子</a:t>
            </a:r>
            <a:endParaRPr lang="en-US" altLang="zh-TW" sz="2400" b="0" dirty="0">
              <a:solidFill>
                <a:schemeClr val="accent2">
                  <a:lumMod val="50000"/>
                </a:schemeClr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pPr marL="285750" marR="0" indent="-1682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"/>
              <a:tabLst>
                <a:tab pos="169863" algn="l"/>
              </a:tabLst>
            </a:pPr>
            <a:r>
              <a:rPr kumimoji="1" lang="zh-TW" altLang="en-US" sz="2400" b="0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管身有孔</a:t>
            </a:r>
            <a:endParaRPr kumimoji="1" lang="en-US" altLang="zh-TW" sz="2400" b="0" i="0" u="none" strike="noStrike" cap="none" normalizeH="0" baseline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pPr marL="285750" marR="0" indent="-1682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"/>
              <a:tabLst>
                <a:tab pos="169863" algn="l"/>
              </a:tabLst>
            </a:pPr>
            <a:r>
              <a:rPr lang="zh-TW" altLang="en-US" sz="2400" b="0" dirty="0">
                <a:solidFill>
                  <a:schemeClr val="accent2">
                    <a:lumMod val="50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靠吹奏發聲</a:t>
            </a:r>
            <a:endParaRPr kumimoji="1" lang="en-US" sz="2400" b="0" i="0" u="none" strike="noStrike" cap="none" normalizeH="0" baseline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pic>
        <p:nvPicPr>
          <p:cNvPr id="12" name="Graphic 11" descr="Checkmark">
            <a:extLst>
              <a:ext uri="{FF2B5EF4-FFF2-40B4-BE49-F238E27FC236}">
                <a16:creationId xmlns:a16="http://schemas.microsoft.com/office/drawing/2014/main" id="{5C5894C0-8C57-496D-83B9-75230F3000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71151" y="5351771"/>
            <a:ext cx="1465312" cy="1465312"/>
          </a:xfrm>
          <a:prstGeom prst="rect">
            <a:avLst/>
          </a:prstGeom>
        </p:spPr>
      </p:pic>
      <p:grpSp>
        <p:nvGrpSpPr>
          <p:cNvPr id="14" name="Group 1">
            <a:extLst>
              <a:ext uri="{FF2B5EF4-FFF2-40B4-BE49-F238E27FC236}">
                <a16:creationId xmlns:a16="http://schemas.microsoft.com/office/drawing/2014/main" id="{1098D6B0-8135-4A66-BF41-49D77CFE4674}"/>
              </a:ext>
            </a:extLst>
          </p:cNvPr>
          <p:cNvGrpSpPr/>
          <p:nvPr/>
        </p:nvGrpSpPr>
        <p:grpSpPr>
          <a:xfrm>
            <a:off x="0" y="238564"/>
            <a:ext cx="2927648" cy="641350"/>
            <a:chOff x="19050" y="152400"/>
            <a:chExt cx="1679518" cy="641350"/>
          </a:xfrm>
        </p:grpSpPr>
        <p:sp>
          <p:nvSpPr>
            <p:cNvPr id="16" name="Rectangle 11">
              <a:extLst>
                <a:ext uri="{FF2B5EF4-FFF2-40B4-BE49-F238E27FC236}">
                  <a16:creationId xmlns:a16="http://schemas.microsoft.com/office/drawing/2014/main" id="{285A727E-9F6C-432B-860E-6C25040E05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" y="152400"/>
              <a:ext cx="1679518" cy="641350"/>
            </a:xfrm>
            <a:prstGeom prst="rect">
              <a:avLst/>
            </a:prstGeom>
            <a:solidFill>
              <a:srgbClr val="FF99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HK" altLang="zh-HK" sz="1800" b="0">
                <a:solidFill>
                  <a:schemeClr val="bg1"/>
                </a:solidFill>
              </a:endParaRPr>
            </a:p>
          </p:txBody>
        </p:sp>
        <p:sp>
          <p:nvSpPr>
            <p:cNvPr id="18" name="Text Box 4">
              <a:extLst>
                <a:ext uri="{FF2B5EF4-FFF2-40B4-BE49-F238E27FC236}">
                  <a16:creationId xmlns:a16="http://schemas.microsoft.com/office/drawing/2014/main" id="{6D238D9C-394C-44D3-B42E-05E0D772FB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488" y="188913"/>
              <a:ext cx="1608080" cy="52322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1">
                  <a:alpha val="50000"/>
                </a:schemeClr>
              </a:outerShdw>
            </a:effectLst>
          </p:spPr>
          <p:txBody>
            <a:bodyPr wrap="square"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TW" altLang="en-US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管弦樂器的分類</a:t>
              </a:r>
              <a:endParaRPr lang="en-US" altLang="zh-TW" sz="2800" dirty="0">
                <a:solidFill>
                  <a:srgbClr val="FF6600"/>
                </a:solidFill>
                <a:latin typeface="+mj-lt"/>
                <a:ea typeface="標楷體" pitchFamily="65" charset="-120"/>
              </a:endParaRPr>
            </a:p>
          </p:txBody>
        </p:sp>
      </p:grpSp>
      <p:sp>
        <p:nvSpPr>
          <p:cNvPr id="23" name="矩形 1">
            <a:extLst>
              <a:ext uri="{FF2B5EF4-FFF2-40B4-BE49-F238E27FC236}">
                <a16:creationId xmlns:a16="http://schemas.microsoft.com/office/drawing/2014/main" id="{7CCC82B9-07BE-4D53-9274-2970257606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672" y="345094"/>
            <a:ext cx="669674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r>
              <a:rPr lang="zh-TW" altLang="en-US" sz="2800" dirty="0">
                <a:solidFill>
                  <a:srgbClr val="0070C0"/>
                </a:solidFill>
                <a:latin typeface="Arial"/>
                <a:ea typeface="標楷體"/>
                <a:cs typeface="Arial"/>
              </a:rPr>
              <a:t>以下哪組文字描述了</a:t>
            </a:r>
            <a:r>
              <a:rPr lang="zh-TW" altLang="en-US" sz="2800" dirty="0">
                <a:solidFill>
                  <a:srgbClr val="FF0066"/>
                </a:solidFill>
                <a:latin typeface="Arial"/>
                <a:ea typeface="標楷體"/>
                <a:cs typeface="Arial"/>
              </a:rPr>
              <a:t>木管樂器</a:t>
            </a:r>
            <a:r>
              <a:rPr lang="zh-TW" altLang="en-US" sz="2800" dirty="0">
                <a:solidFill>
                  <a:srgbClr val="0070C0"/>
                </a:solidFill>
                <a:latin typeface="Arial"/>
                <a:ea typeface="標楷體"/>
                <a:cs typeface="Arial"/>
              </a:rPr>
              <a:t>的製造材料、外形及發聲方法？</a:t>
            </a:r>
            <a:endParaRPr lang="en-US" altLang="zh-TW" sz="2800" dirty="0">
              <a:solidFill>
                <a:srgbClr val="0070C0"/>
              </a:solidFill>
              <a:latin typeface="Arial"/>
              <a:ea typeface="標楷體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571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E4369FC8-38FC-427F-9D00-381D56DB66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12" y="1700808"/>
            <a:ext cx="2869269" cy="273107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55772B0-6BB1-4D28-8F21-60A79C4D4B15}"/>
              </a:ext>
            </a:extLst>
          </p:cNvPr>
          <p:cNvSpPr/>
          <p:nvPr/>
        </p:nvSpPr>
        <p:spPr bwMode="auto">
          <a:xfrm>
            <a:off x="8976320" y="2417179"/>
            <a:ext cx="2594465" cy="1512168"/>
          </a:xfrm>
          <a:prstGeom prst="roundRect">
            <a:avLst>
              <a:gd name="adj" fmla="val 10998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85750" marR="0" indent="-1682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"/>
              <a:tabLst>
                <a:tab pos="169863" algn="l"/>
              </a:tabLst>
            </a:pPr>
            <a:r>
              <a:rPr lang="zh-TW" altLang="en-US" sz="2400" b="0" dirty="0">
                <a:solidFill>
                  <a:schemeClr val="accent2">
                    <a:lumMod val="50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金屬製造</a:t>
            </a:r>
            <a:endParaRPr lang="en-US" altLang="zh-TW" sz="2400" b="0" dirty="0">
              <a:solidFill>
                <a:schemeClr val="accent2">
                  <a:lumMod val="50000"/>
                </a:schemeClr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pPr marL="285750" marR="0" indent="-1682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"/>
              <a:tabLst/>
            </a:pPr>
            <a:r>
              <a:rPr kumimoji="1" lang="zh-TW" altLang="en-US" sz="2400" b="0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管身卷曲</a:t>
            </a:r>
          </a:p>
          <a:p>
            <a:pPr marL="285750" marR="0" indent="-1682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"/>
              <a:tabLst/>
            </a:pPr>
            <a:r>
              <a:rPr lang="zh-TW" altLang="en-US" sz="2400" b="0" dirty="0">
                <a:solidFill>
                  <a:schemeClr val="accent2">
                    <a:lumMod val="50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靠吹奏發聲</a:t>
            </a:r>
            <a:endParaRPr kumimoji="1" lang="en-US" sz="2400" b="0" i="0" u="none" strike="noStrike" cap="none" normalizeH="0" baseline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6BCF44B-239A-45F3-A5C5-8EE92BE80CD9}"/>
              </a:ext>
            </a:extLst>
          </p:cNvPr>
          <p:cNvSpPr/>
          <p:nvPr/>
        </p:nvSpPr>
        <p:spPr bwMode="auto">
          <a:xfrm>
            <a:off x="3719592" y="2417179"/>
            <a:ext cx="4633743" cy="1512168"/>
          </a:xfrm>
          <a:prstGeom prst="roundRect">
            <a:avLst>
              <a:gd name="adj" fmla="val 10998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446088" marR="0" indent="-3286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"/>
              <a:tabLst/>
            </a:pPr>
            <a:r>
              <a:rPr kumimoji="1" lang="zh-TW" altLang="en-US" sz="2400" b="0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製造材料多樣</a:t>
            </a:r>
            <a:r>
              <a:rPr lang="zh-TW" altLang="en-US" sz="2400" b="0" dirty="0">
                <a:solidFill>
                  <a:schemeClr val="accent2">
                    <a:lumMod val="50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，如木、皮革</a:t>
            </a:r>
            <a:endParaRPr lang="en-US" altLang="zh-TW" sz="2400" b="0" dirty="0">
              <a:solidFill>
                <a:schemeClr val="accent2">
                  <a:lumMod val="50000"/>
                </a:schemeClr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pPr marL="446088" marR="0" indent="-3286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"/>
              <a:tabLst/>
            </a:pPr>
            <a:r>
              <a:rPr kumimoji="1" lang="zh-TW" altLang="en-US" sz="2400" b="0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靠敲打、</a:t>
            </a:r>
            <a:r>
              <a:rPr lang="zh-TW" altLang="en-US" sz="2400" b="0" dirty="0">
                <a:solidFill>
                  <a:schemeClr val="accent2">
                    <a:lumMod val="50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搖動、碰撞、摩擦等方法發出聲音</a:t>
            </a:r>
            <a:endParaRPr kumimoji="1" lang="en-US" sz="2400" b="0" i="0" u="none" strike="noStrike" cap="none" normalizeH="0" baseline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F201996-5848-48A8-939F-D5F49E87231D}"/>
              </a:ext>
            </a:extLst>
          </p:cNvPr>
          <p:cNvSpPr/>
          <p:nvPr/>
        </p:nvSpPr>
        <p:spPr bwMode="auto">
          <a:xfrm>
            <a:off x="6401425" y="4617131"/>
            <a:ext cx="5169360" cy="1512168"/>
          </a:xfrm>
          <a:prstGeom prst="roundRect">
            <a:avLst>
              <a:gd name="adj" fmla="val 10998"/>
            </a:avLst>
          </a:prstGeom>
          <a:solidFill>
            <a:srgbClr val="FFE3A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446088" indent="-328613" eaLnBrk="1" hangingPunct="1">
              <a:buFont typeface="Wingdings" panose="05000000000000000000" pitchFamily="2" charset="2"/>
              <a:buChar char=""/>
              <a:tabLst>
                <a:tab pos="169863" algn="l"/>
              </a:tabLst>
            </a:pPr>
            <a:r>
              <a:rPr lang="zh-TW" altLang="en-US" sz="2400" b="0" dirty="0">
                <a:solidFill>
                  <a:schemeClr val="accent2">
                    <a:lumMod val="50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製造材料多樣，主要材料為木材</a:t>
            </a:r>
            <a:endParaRPr lang="en-US" altLang="zh-TW" sz="2400" b="0" dirty="0">
              <a:solidFill>
                <a:schemeClr val="accent2">
                  <a:lumMod val="50000"/>
                </a:schemeClr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pPr marL="446088" indent="-328613" eaLnBrk="1" hangingPunct="1">
              <a:buFont typeface="Wingdings" panose="05000000000000000000" pitchFamily="2" charset="2"/>
              <a:buChar char=""/>
              <a:tabLst>
                <a:tab pos="169863" algn="l"/>
              </a:tabLst>
            </a:pPr>
            <a:r>
              <a:rPr kumimoji="1" lang="zh-TW" altLang="en-US" sz="2400" b="0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用</a:t>
            </a:r>
            <a:r>
              <a:rPr lang="zh-TW" altLang="en-US" sz="2400" b="0" dirty="0">
                <a:solidFill>
                  <a:schemeClr val="accent2">
                    <a:lumMod val="50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弓拉奏或用手彈撥弦線發出聲音</a:t>
            </a:r>
            <a:endParaRPr kumimoji="1" lang="en-US" sz="2400" b="0" i="0" u="none" strike="noStrike" cap="none" normalizeH="0" baseline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2009AB3-06E8-472E-822F-7C28E0F629F0}"/>
              </a:ext>
            </a:extLst>
          </p:cNvPr>
          <p:cNvSpPr/>
          <p:nvPr/>
        </p:nvSpPr>
        <p:spPr bwMode="auto">
          <a:xfrm>
            <a:off x="2351887" y="4617131"/>
            <a:ext cx="3684577" cy="1512168"/>
          </a:xfrm>
          <a:prstGeom prst="roundRect">
            <a:avLst>
              <a:gd name="adj" fmla="val 10998"/>
            </a:avLst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85750" marR="0" indent="-1682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"/>
              <a:tabLst>
                <a:tab pos="169863" algn="l"/>
              </a:tabLst>
            </a:pPr>
            <a:r>
              <a:rPr lang="zh-TW" altLang="en-US" sz="2400" b="0" dirty="0">
                <a:solidFill>
                  <a:schemeClr val="accent2">
                    <a:lumMod val="50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用木或金屬製成管子</a:t>
            </a:r>
            <a:endParaRPr lang="en-US" altLang="zh-TW" sz="2400" b="0" dirty="0">
              <a:solidFill>
                <a:schemeClr val="accent2">
                  <a:lumMod val="50000"/>
                </a:schemeClr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pPr marL="285750" marR="0" indent="-1682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"/>
              <a:tabLst>
                <a:tab pos="169863" algn="l"/>
              </a:tabLst>
            </a:pPr>
            <a:r>
              <a:rPr kumimoji="1" lang="zh-TW" altLang="en-US" sz="2400" b="0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管身有孔</a:t>
            </a:r>
            <a:endParaRPr kumimoji="1" lang="en-US" altLang="zh-TW" sz="2400" b="0" i="0" u="none" strike="noStrike" cap="none" normalizeH="0" baseline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pPr marL="285750" marR="0" indent="-1682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"/>
              <a:tabLst>
                <a:tab pos="169863" algn="l"/>
              </a:tabLst>
            </a:pPr>
            <a:r>
              <a:rPr lang="zh-TW" altLang="en-US" sz="2400" b="0" dirty="0">
                <a:solidFill>
                  <a:schemeClr val="accent2">
                    <a:lumMod val="50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靠吹奏發聲</a:t>
            </a:r>
            <a:endParaRPr kumimoji="1" lang="en-US" sz="2400" b="0" i="0" u="none" strike="noStrike" cap="none" normalizeH="0" baseline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pic>
        <p:nvPicPr>
          <p:cNvPr id="12" name="Graphic 11" descr="Checkmark">
            <a:extLst>
              <a:ext uri="{FF2B5EF4-FFF2-40B4-BE49-F238E27FC236}">
                <a16:creationId xmlns:a16="http://schemas.microsoft.com/office/drawing/2014/main" id="{D19173A1-0F8E-48AE-9488-423DBDFE74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65547" y="3100072"/>
            <a:ext cx="1465312" cy="1465312"/>
          </a:xfrm>
          <a:prstGeom prst="rect">
            <a:avLst/>
          </a:prstGeom>
        </p:spPr>
      </p:pic>
      <p:grpSp>
        <p:nvGrpSpPr>
          <p:cNvPr id="14" name="Group 1">
            <a:extLst>
              <a:ext uri="{FF2B5EF4-FFF2-40B4-BE49-F238E27FC236}">
                <a16:creationId xmlns:a16="http://schemas.microsoft.com/office/drawing/2014/main" id="{88D409C8-344E-4C7A-B6B3-CD9507C59107}"/>
              </a:ext>
            </a:extLst>
          </p:cNvPr>
          <p:cNvGrpSpPr/>
          <p:nvPr/>
        </p:nvGrpSpPr>
        <p:grpSpPr>
          <a:xfrm>
            <a:off x="0" y="238564"/>
            <a:ext cx="2927648" cy="641350"/>
            <a:chOff x="19050" y="152400"/>
            <a:chExt cx="1679518" cy="641350"/>
          </a:xfrm>
        </p:grpSpPr>
        <p:sp>
          <p:nvSpPr>
            <p:cNvPr id="16" name="Rectangle 11">
              <a:extLst>
                <a:ext uri="{FF2B5EF4-FFF2-40B4-BE49-F238E27FC236}">
                  <a16:creationId xmlns:a16="http://schemas.microsoft.com/office/drawing/2014/main" id="{96E6EB92-E37E-4E37-927B-BD9225C54F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" y="152400"/>
              <a:ext cx="1679518" cy="641350"/>
            </a:xfrm>
            <a:prstGeom prst="rect">
              <a:avLst/>
            </a:prstGeom>
            <a:solidFill>
              <a:srgbClr val="FF99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HK" altLang="zh-HK" sz="1800" b="0">
                <a:solidFill>
                  <a:schemeClr val="bg1"/>
                </a:solidFill>
              </a:endParaRPr>
            </a:p>
          </p:txBody>
        </p:sp>
        <p:sp>
          <p:nvSpPr>
            <p:cNvPr id="18" name="Text Box 4">
              <a:extLst>
                <a:ext uri="{FF2B5EF4-FFF2-40B4-BE49-F238E27FC236}">
                  <a16:creationId xmlns:a16="http://schemas.microsoft.com/office/drawing/2014/main" id="{0E662FBF-7656-428D-A022-870F5C4301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488" y="188913"/>
              <a:ext cx="1608080" cy="52322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1">
                  <a:alpha val="50000"/>
                </a:schemeClr>
              </a:outerShdw>
            </a:effectLst>
          </p:spPr>
          <p:txBody>
            <a:bodyPr wrap="square"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TW" altLang="en-US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管弦樂器的分類</a:t>
              </a:r>
              <a:endParaRPr lang="en-US" altLang="zh-TW" sz="2800" dirty="0">
                <a:solidFill>
                  <a:srgbClr val="FF6600"/>
                </a:solidFill>
                <a:latin typeface="+mj-lt"/>
                <a:ea typeface="標楷體" pitchFamily="65" charset="-120"/>
              </a:endParaRPr>
            </a:p>
          </p:txBody>
        </p:sp>
      </p:grpSp>
      <p:sp>
        <p:nvSpPr>
          <p:cNvPr id="23" name="矩形 1">
            <a:extLst>
              <a:ext uri="{FF2B5EF4-FFF2-40B4-BE49-F238E27FC236}">
                <a16:creationId xmlns:a16="http://schemas.microsoft.com/office/drawing/2014/main" id="{6C7818F2-93CF-437A-8257-FDBE95FBB7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672" y="345094"/>
            <a:ext cx="669674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r>
              <a:rPr lang="zh-TW" altLang="en-US" sz="2800" dirty="0">
                <a:solidFill>
                  <a:srgbClr val="0070C0"/>
                </a:solidFill>
                <a:latin typeface="Arial"/>
                <a:ea typeface="標楷體"/>
                <a:cs typeface="Arial"/>
              </a:rPr>
              <a:t>以下哪組文字描述了</a:t>
            </a:r>
            <a:r>
              <a:rPr lang="zh-TW" altLang="en-US" sz="2800" dirty="0">
                <a:solidFill>
                  <a:srgbClr val="FF6600"/>
                </a:solidFill>
                <a:latin typeface="Arial"/>
                <a:ea typeface="標楷體"/>
                <a:cs typeface="Arial"/>
              </a:rPr>
              <a:t>銅管樂器</a:t>
            </a:r>
            <a:r>
              <a:rPr lang="zh-TW" altLang="en-US" sz="2800" dirty="0">
                <a:solidFill>
                  <a:srgbClr val="0070C0"/>
                </a:solidFill>
                <a:latin typeface="Arial"/>
                <a:ea typeface="標楷體"/>
                <a:cs typeface="Arial"/>
              </a:rPr>
              <a:t>的製造材料、外形及發聲方法？</a:t>
            </a:r>
            <a:endParaRPr lang="en-US" altLang="zh-TW" sz="2800" dirty="0">
              <a:solidFill>
                <a:srgbClr val="0070C0"/>
              </a:solidFill>
              <a:latin typeface="Arial"/>
              <a:ea typeface="標楷體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885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B0F672ADDC474BB8B52D7656B537C3" ma:contentTypeVersion="9" ma:contentTypeDescription="Create a new document." ma:contentTypeScope="" ma:versionID="5e5334b40ef55c1af51c78f7c20211fe">
  <xsd:schema xmlns:xsd="http://www.w3.org/2001/XMLSchema" xmlns:xs="http://www.w3.org/2001/XMLSchema" xmlns:p="http://schemas.microsoft.com/office/2006/metadata/properties" xmlns:ns2="f456a434-ca4c-495b-af4b-5cc670c0e5dd" xmlns:ns3="c140335f-f93a-40a8-a8ab-e3e9122daab2" targetNamespace="http://schemas.microsoft.com/office/2006/metadata/properties" ma:root="true" ma:fieldsID="483f2e10e83af0a8089f3060363b5e03" ns2:_="" ns3:_="">
    <xsd:import namespace="f456a434-ca4c-495b-af4b-5cc670c0e5dd"/>
    <xsd:import namespace="c140335f-f93a-40a8-a8ab-e3e9122daab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56a434-ca4c-495b-af4b-5cc670c0e5d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40335f-f93a-40a8-a8ab-e3e9122daa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1CA88D2-A13A-48F4-8228-90BFED22ECB3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c140335f-f93a-40a8-a8ab-e3e9122daab2"/>
    <ds:schemaRef ds:uri="http://purl.org/dc/elements/1.1/"/>
    <ds:schemaRef ds:uri="f456a434-ca4c-495b-af4b-5cc670c0e5dd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596B815-BFB9-4B26-9D9F-359941CA721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8FB411-43E4-4B47-B0C3-D89D04D5B3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56a434-ca4c-495b-af4b-5cc670c0e5dd"/>
    <ds:schemaRef ds:uri="c140335f-f93a-40a8-a8ab-e3e9122daab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16363</TotalTime>
  <Words>3664</Words>
  <Application>Microsoft Office PowerPoint</Application>
  <PresentationFormat>Widescreen</PresentationFormat>
  <Paragraphs>320</Paragraphs>
  <Slides>43</Slides>
  <Notes>23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2" baseType="lpstr">
      <vt:lpstr>微軟正黑體</vt:lpstr>
      <vt:lpstr>微軟正黑體 Light</vt:lpstr>
      <vt:lpstr>標楷體</vt:lpstr>
      <vt:lpstr>Arial</vt:lpstr>
      <vt:lpstr>Calibri</vt:lpstr>
      <vt:lpstr>Verdana</vt:lpstr>
      <vt:lpstr>Wingdings</vt:lpstr>
      <vt:lpstr>預設簡報設計</vt:lpstr>
      <vt:lpstr>Microsoft Word 97 - 2003 Document</vt:lpstr>
      <vt:lpstr>PowerPoint Presentation</vt:lpstr>
      <vt:lpstr>學習重點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Pearson Asia Edu. Ltd.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HK1-UWNChow</dc:creator>
  <cp:lastModifiedBy>Chan, Silvia</cp:lastModifiedBy>
  <cp:revision>734</cp:revision>
  <dcterms:created xsi:type="dcterms:W3CDTF">2010-12-02T06:19:15Z</dcterms:created>
  <dcterms:modified xsi:type="dcterms:W3CDTF">2020-12-31T09:56:10Z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0x010100DBB0F672ADDC474BB8B52D7656B537C3</vt:lpwstr>
  </property>
</Properties>
</file>